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152" r:id="rId1"/>
  </p:sldMasterIdLst>
  <p:sldIdLst>
    <p:sldId id="256" r:id="rId2"/>
    <p:sldId id="258" r:id="rId3"/>
    <p:sldId id="259" r:id="rId4"/>
    <p:sldId id="257" r:id="rId5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5000" autoAdjust="0"/>
    <p:restoredTop sz="94660"/>
  </p:normalViewPr>
  <p:slideViewPr>
    <p:cSldViewPr snapToGrid="0">
      <p:cViewPr varScale="1">
        <p:scale>
          <a:sx n="85" d="100"/>
          <a:sy n="85" d="100"/>
        </p:scale>
        <p:origin x="-514" y="-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Στυλ κύριου υπότιτλου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10158984" y="1792224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7F887BB2-DBC5-4987-988C-8A834A1079D3}" type="datetimeFigureOut">
              <a:rPr lang="el-GR" smtClean="0"/>
              <a:pPr/>
              <a:t>23/11/2018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8951976" y="3227832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11" name="Rectangle 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</p:spPr>
        <p:txBody>
          <a:bodyPr/>
          <a:lstStyle/>
          <a:p>
            <a:fld id="{7DE7BA1A-7893-40C0-B808-CB1174ACB80E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10237436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Πανοραμική 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4969927"/>
            <a:ext cx="8825659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4" y="685800"/>
            <a:ext cx="8825659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l-GR" smtClean="0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536665"/>
            <a:ext cx="8825658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87BB2-DBC5-4987-988C-8A834A1079D3}" type="datetimeFigureOut">
              <a:rPr lang="el-GR" smtClean="0"/>
              <a:pPr/>
              <a:t>23/11/2018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E7BA1A-7893-40C0-B808-CB1174ACB80E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35983149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Τίτλος και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8798" y="1063417"/>
            <a:ext cx="8831816" cy="1372986"/>
          </a:xfrm>
        </p:spPr>
        <p:txBody>
          <a:bodyPr/>
          <a:lstStyle>
            <a:lvl1pPr>
              <a:defRPr sz="400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87BB2-DBC5-4987-988C-8A834A1079D3}" type="datetimeFigureOut">
              <a:rPr lang="el-GR" smtClean="0"/>
              <a:pPr/>
              <a:t>23/11/2018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E7BA1A-7893-40C0-B808-CB1174ACB80E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385557415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Εισαγωγικά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7" name="Rectangle 1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Oval 24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6" name="TextBox 15"/>
          <p:cNvSpPr txBox="1"/>
          <p:nvPr/>
        </p:nvSpPr>
        <p:spPr bwMode="gray">
          <a:xfrm>
            <a:off x="881566" y="607336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 bwMode="gray">
          <a:xfrm>
            <a:off x="9884458" y="2613787"/>
            <a:ext cx="6527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2134"/>
            <a:ext cx="8453906" cy="2696632"/>
          </a:xfrm>
        </p:spPr>
        <p:txBody>
          <a:bodyPr/>
          <a:lstStyle>
            <a:lvl1pPr>
              <a:defRPr sz="400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3121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29199"/>
            <a:ext cx="9244897" cy="997857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87BB2-DBC5-4987-988C-8A834A1079D3}" type="datetimeFigureOut">
              <a:rPr lang="el-GR" smtClean="0"/>
              <a:pPr/>
              <a:t>23/11/2018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19" name="Rectangle 18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E7BA1A-7893-40C0-B808-CB1174ACB80E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419063790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Κάρτα ονόματ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24967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87BB2-DBC5-4987-988C-8A834A1079D3}" type="datetimeFigureOut">
              <a:rPr lang="el-GR" smtClean="0"/>
              <a:pPr/>
              <a:t>23/11/2018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E7BA1A-7893-40C0-B808-CB1174ACB80E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76383963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στήλε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2"/>
            <a:ext cx="314187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3" y="3179764"/>
            <a:ext cx="314187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0"/>
            <a:ext cx="314700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79763"/>
            <a:ext cx="314700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8135" y="2603501"/>
            <a:ext cx="314573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8329" y="3179762"/>
            <a:ext cx="3145536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87BB2-DBC5-4987-988C-8A834A1079D3}" type="datetimeFigureOut">
              <a:rPr lang="el-GR" smtClean="0"/>
              <a:pPr/>
              <a:t>23/11/2018</a:t>
            </a:fld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E7BA1A-7893-40C0-B808-CB1174ACB80E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113167389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Στήλη 3 εικόνω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4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1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3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l-GR" smtClean="0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4" y="5109106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4"/>
            <a:ext cx="3050438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1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2" y="2603500"/>
            <a:ext cx="2691243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l-GR" smtClean="0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70172" y="5109105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2775" y="4532845"/>
            <a:ext cx="305109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2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l-GR" smtClean="0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2775" y="5109104"/>
            <a:ext cx="3051096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cxnSp>
        <p:nvCxnSpPr>
          <p:cNvPr id="43" name="Straight Connector 42"/>
          <p:cNvCxnSpPr/>
          <p:nvPr/>
        </p:nvCxnSpPr>
        <p:spPr>
          <a:xfrm>
            <a:off x="440583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7797802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87BB2-DBC5-4987-988C-8A834A1079D3}" type="datetimeFigureOut">
              <a:rPr lang="el-GR" smtClean="0"/>
              <a:pPr/>
              <a:t>23/11/2018</a:t>
            </a:fld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61111" y="6391838"/>
            <a:ext cx="3644282" cy="304801"/>
          </a:xfrm>
        </p:spPr>
        <p:txBody>
          <a:bodyPr/>
          <a:lstStyle/>
          <a:p>
            <a:endParaRPr lang="el-G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E7BA1A-7893-40C0-B808-CB1174ACB80E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219634409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603500"/>
            <a:ext cx="8825659" cy="3416300"/>
          </a:xfrm>
        </p:spPr>
        <p:txBody>
          <a:bodyPr vert="eaVert" anchor="t" anchorCtr="0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95439" y="6391838"/>
            <a:ext cx="990599" cy="304799"/>
          </a:xfrm>
        </p:spPr>
        <p:txBody>
          <a:bodyPr/>
          <a:lstStyle/>
          <a:p>
            <a:fld id="{7F887BB2-DBC5-4987-988C-8A834A1079D3}" type="datetimeFigureOut">
              <a:rPr lang="el-GR" smtClean="0"/>
              <a:pPr/>
              <a:t>23/11/2018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E7BA1A-7893-40C0-B808-CB1174ACB80E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50054114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 bwMode="gray"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85235" y="1278467"/>
            <a:ext cx="1409965" cy="4748590"/>
          </a:xfrm>
        </p:spPr>
        <p:txBody>
          <a:bodyPr vert="eaVert" anchor="b" anchorCtr="0"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7"/>
            <a:ext cx="6256025" cy="4748590"/>
          </a:xfrm>
        </p:spPr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53104" y="6391838"/>
            <a:ext cx="992135" cy="304799"/>
          </a:xfrm>
        </p:spPr>
        <p:txBody>
          <a:bodyPr/>
          <a:lstStyle/>
          <a:p>
            <a:fld id="{7F887BB2-DBC5-4987-988C-8A834A1079D3}" type="datetimeFigureOut">
              <a:rPr lang="el-GR" smtClean="0"/>
              <a:pPr/>
              <a:t>23/11/2018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E7BA1A-7893-40C0-B808-CB1174ACB80E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25960535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416300"/>
          </a:xfrm>
        </p:spPr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87BB2-DBC5-4987-988C-8A834A1079D3}" type="datetimeFigureOut">
              <a:rPr lang="el-GR" smtClean="0"/>
              <a:pPr/>
              <a:t>23/11/2018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E7BA1A-7893-40C0-B808-CB1174ACB80E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24672649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677645"/>
            <a:ext cx="4351025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9" y="2677644"/>
            <a:ext cx="3757545" cy="228382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87BB2-DBC5-4987-988C-8A834A1079D3}" type="datetimeFigureOut">
              <a:rPr lang="el-GR" smtClean="0"/>
              <a:pPr/>
              <a:t>23/11/2018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E7BA1A-7893-40C0-B808-CB1174ACB80E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14751651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87BB2-DBC5-4987-988C-8A834A1079D3}" type="datetimeFigureOut">
              <a:rPr lang="el-GR" smtClean="0"/>
              <a:pPr/>
              <a:t>23/11/2018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E7BA1A-7893-40C0-B808-CB1174ACB80E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42295799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2" y="3179762"/>
            <a:ext cx="4825159" cy="284003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87BB2-DBC5-4987-988C-8A834A1079D3}" type="datetimeFigureOut">
              <a:rPr lang="el-GR" smtClean="0"/>
              <a:pPr/>
              <a:t>23/11/2018</a:t>
            </a:fld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E7BA1A-7893-40C0-B808-CB1174ACB80E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41089478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/>
          <a:lstStyle>
            <a:lvl1pPr>
              <a:defRPr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87BB2-DBC5-4987-988C-8A834A1079D3}" type="datetimeFigureOut">
              <a:rPr lang="el-GR" smtClean="0"/>
              <a:pPr/>
              <a:t>23/11/2018</a:t>
            </a:fld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E7BA1A-7893-40C0-B808-CB1174ACB80E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11970267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87BB2-DBC5-4987-988C-8A834A1079D3}" type="datetimeFigureOut">
              <a:rPr lang="el-GR" smtClean="0"/>
              <a:pPr/>
              <a:t>23/11/2018</a:t>
            </a:fld>
            <a:endParaRPr lang="el-G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E7BA1A-7893-40C0-B808-CB1174ACB80E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13316967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295400"/>
            <a:ext cx="2793158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6" cy="4572000"/>
          </a:xfrm>
        </p:spPr>
        <p:txBody>
          <a:bodyPr anchor="ctr"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129280"/>
            <a:ext cx="2793158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87BB2-DBC5-4987-988C-8A834A1079D3}" type="datetimeFigureOut">
              <a:rPr lang="el-GR" smtClean="0"/>
              <a:pPr/>
              <a:t>23/11/2018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E7BA1A-7893-40C0-B808-CB1174ACB80E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10552763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693333"/>
            <a:ext cx="3865134" cy="1735667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marL="0" lvl="0" indent="0" algn="ctr">
              <a:buNone/>
            </a:pPr>
            <a:r>
              <a:rPr lang="el-GR" smtClean="0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87BB2-DBC5-4987-988C-8A834A1079D3}" type="datetimeFigureOut">
              <a:rPr lang="el-GR" smtClean="0"/>
              <a:pPr/>
              <a:t>23/11/2018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E7BA1A-7893-40C0-B808-CB1174ACB80E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6146592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3104" y="6391838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7F887BB2-DBC5-4987-988C-8A834A1079D3}" type="datetimeFigureOut">
              <a:rPr lang="el-GR" smtClean="0"/>
              <a:pPr/>
              <a:t>23/11/2018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61110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endParaRPr lang="el-GR"/>
          </a:p>
        </p:txBody>
      </p:sp>
      <p:sp>
        <p:nvSpPr>
          <p:cNvPr id="21" name="Rectangle 2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7DE7BA1A-7893-40C0-B808-CB1174ACB80E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3016488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153" r:id="rId1"/>
    <p:sldLayoutId id="2147484154" r:id="rId2"/>
    <p:sldLayoutId id="2147484155" r:id="rId3"/>
    <p:sldLayoutId id="2147484156" r:id="rId4"/>
    <p:sldLayoutId id="2147484157" r:id="rId5"/>
    <p:sldLayoutId id="2147484158" r:id="rId6"/>
    <p:sldLayoutId id="2147484159" r:id="rId7"/>
    <p:sldLayoutId id="2147484160" r:id="rId8"/>
    <p:sldLayoutId id="2147484161" r:id="rId9"/>
    <p:sldLayoutId id="2147484162" r:id="rId10"/>
    <p:sldLayoutId id="2147484163" r:id="rId11"/>
    <p:sldLayoutId id="2147484164" r:id="rId12"/>
    <p:sldLayoutId id="2147484165" r:id="rId13"/>
    <p:sldLayoutId id="2147484166" r:id="rId14"/>
    <p:sldLayoutId id="2147484167" r:id="rId15"/>
    <p:sldLayoutId id="2147484168" r:id="rId16"/>
    <p:sldLayoutId id="214748416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H </a:t>
            </a:r>
            <a:r>
              <a:rPr lang="el-GR" dirty="0" smtClean="0"/>
              <a:t>θεά  Ήρα</a:t>
            </a:r>
            <a:endParaRPr lang="el-GR" dirty="0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l-GR" dirty="0" smtClean="0"/>
              <a:t>Ειρήνη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xmlns="" val="341879853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3900">
        <p14:glitter pattern="hexagon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Η  θεά  Ήρα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838200" y="2363507"/>
            <a:ext cx="7005034" cy="4351338"/>
          </a:xfrm>
        </p:spPr>
        <p:txBody>
          <a:bodyPr/>
          <a:lstStyle/>
          <a:p>
            <a:r>
              <a:rPr lang="el-GR" dirty="0" smtClean="0"/>
              <a:t>Πρώτη ήταν η Ήρα, η  γυναίκα του Δία, βασίλισσα του κόσμου.</a:t>
            </a:r>
          </a:p>
          <a:p>
            <a:r>
              <a:rPr lang="el-GR" dirty="0" smtClean="0"/>
              <a:t>Προστάτευε το γάμο και την οικογένεια κι ήταν  πολύ ζηλιάρα.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xmlns="" val="182688497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4400">
        <p14:honeycomb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Υπήρχαν και πολλές, άλλες  μικρότερες  θεές στη γη,  όπως  οι   Μούσες </a:t>
            </a:r>
            <a:r>
              <a:rPr lang="el-GR" dirty="0" smtClean="0"/>
              <a:t>και οι  </a:t>
            </a:r>
            <a:r>
              <a:rPr lang="el-GR" dirty="0" smtClean="0"/>
              <a:t>Χάριτες </a:t>
            </a:r>
            <a:r>
              <a:rPr lang="el-GR" dirty="0" smtClean="0"/>
              <a:t> οι   </a:t>
            </a:r>
            <a:r>
              <a:rPr lang="el-GR" dirty="0" smtClean="0"/>
              <a:t>Νύμφες  και  οι  Μοίρες, και στη θάλασσα οι Νηρηίδες,οι κόρες  του Νηρέα και πολλές άλλες.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xmlns="" val="151487646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400">
        <p14:ripple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Η θεά  Ήρα</a:t>
            </a:r>
            <a:endParaRPr lang="el-GR" dirty="0"/>
          </a:p>
        </p:txBody>
      </p:sp>
      <p:pic>
        <p:nvPicPr>
          <p:cNvPr id="5" name="Θέση περιεχομένου 4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547009" y="2603500"/>
            <a:ext cx="2041795" cy="3416300"/>
          </a:xfrm>
        </p:spPr>
      </p:pic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899102370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xmlns="" Requires="p15">
      <p:transition xmlns:p14="http://schemas.microsoft.com/office/powerpoint/2010/main" spd="slow" p14:dur="2000">
        <p15:prstTrans prst="fractur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Αίθουσα συσκέψεων &quot;Ιόν&quot;">
  <a:themeElements>
    <a:clrScheme name="Αίθουσα συσκέψεων &quot;Ιόν&quot;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Αίθουσα συσκέψεων &quot;Ιόν&quot;">
      <a:majorFont>
        <a:latin typeface="Century Gothic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Αίθουσα συσκέψεων &quot;Ιόν&quot;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Ion Boardroom" id="{FC33163D-4339-46B1-8EED-24C834239D99}" vid="{B8502691-933B-45FE-8764-BA278511EF2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56</TotalTime>
  <Words>69</Words>
  <Application>Microsoft Office PowerPoint</Application>
  <PresentationFormat>Προσαρμογή</PresentationFormat>
  <Paragraphs>7</Paragraphs>
  <Slides>4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4</vt:i4>
      </vt:variant>
    </vt:vector>
  </HeadingPairs>
  <TitlesOfParts>
    <vt:vector size="5" baseType="lpstr">
      <vt:lpstr>Αίθουσα συσκέψεων "Ιόν"</vt:lpstr>
      <vt:lpstr>H θεά  Ήρα</vt:lpstr>
      <vt:lpstr>Η  θεά  Ήρα</vt:lpstr>
      <vt:lpstr>Διαφάνεια 3</vt:lpstr>
      <vt:lpstr>Η θεά  Ήρα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 θεά  Ήρα</dc:title>
  <dc:creator>User01</dc:creator>
  <cp:lastModifiedBy>sotiris_lena</cp:lastModifiedBy>
  <cp:revision>9</cp:revision>
  <dcterms:created xsi:type="dcterms:W3CDTF">2018-11-02T08:25:15Z</dcterms:created>
  <dcterms:modified xsi:type="dcterms:W3CDTF">2018-11-23T20:57:17Z</dcterms:modified>
</cp:coreProperties>
</file>