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1" d="100"/>
          <a:sy n="91" d="100"/>
        </p:scale>
        <p:origin x="27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49F869-2792-40DF-8959-FE585A121EEA}" type="datetimeFigureOut">
              <a:rPr lang="el-GR" smtClean="0"/>
              <a:t>18/3/2021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0CF850-77DD-40B8-9EEB-460291F5973F}" type="slidenum">
              <a:rPr lang="el-GR" smtClean="0"/>
              <a:t>‹#›</a:t>
            </a:fld>
            <a:endParaRPr lang="el-GR"/>
          </a:p>
        </p:txBody>
      </p:sp>
    </p:spTree>
    <p:extLst>
      <p:ext uri="{BB962C8B-B14F-4D97-AF65-F5344CB8AC3E}">
        <p14:creationId xmlns:p14="http://schemas.microsoft.com/office/powerpoint/2010/main" val="907398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49F869-2792-40DF-8959-FE585A121EEA}" type="datetimeFigureOut">
              <a:rPr lang="el-GR" smtClean="0"/>
              <a:t>18/3/2021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0CF850-77DD-40B8-9EEB-460291F5973F}" type="slidenum">
              <a:rPr lang="el-GR" smtClean="0"/>
              <a:t>‹#›</a:t>
            </a:fld>
            <a:endParaRPr lang="el-GR"/>
          </a:p>
        </p:txBody>
      </p:sp>
    </p:spTree>
    <p:extLst>
      <p:ext uri="{BB962C8B-B14F-4D97-AF65-F5344CB8AC3E}">
        <p14:creationId xmlns:p14="http://schemas.microsoft.com/office/powerpoint/2010/main" val="1610551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49F869-2792-40DF-8959-FE585A121EEA}" type="datetimeFigureOut">
              <a:rPr lang="el-GR" smtClean="0"/>
              <a:t>18/3/2021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0CF850-77DD-40B8-9EEB-460291F5973F}"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74151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49F869-2792-40DF-8959-FE585A121EEA}" type="datetimeFigureOut">
              <a:rPr lang="el-GR" smtClean="0"/>
              <a:t>18/3/2021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0CF850-77DD-40B8-9EEB-460291F5973F}" type="slidenum">
              <a:rPr lang="el-GR" smtClean="0"/>
              <a:t>‹#›</a:t>
            </a:fld>
            <a:endParaRPr lang="el-GR"/>
          </a:p>
        </p:txBody>
      </p:sp>
    </p:spTree>
    <p:extLst>
      <p:ext uri="{BB962C8B-B14F-4D97-AF65-F5344CB8AC3E}">
        <p14:creationId xmlns:p14="http://schemas.microsoft.com/office/powerpoint/2010/main" val="14261837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49F869-2792-40DF-8959-FE585A121EEA}" type="datetimeFigureOut">
              <a:rPr lang="el-GR" smtClean="0"/>
              <a:t>18/3/2021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0CF850-77DD-40B8-9EEB-460291F5973F}"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289483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49F869-2792-40DF-8959-FE585A121EEA}" type="datetimeFigureOut">
              <a:rPr lang="el-GR" smtClean="0"/>
              <a:t>18/3/2021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0CF850-77DD-40B8-9EEB-460291F5973F}" type="slidenum">
              <a:rPr lang="el-GR" smtClean="0"/>
              <a:t>‹#›</a:t>
            </a:fld>
            <a:endParaRPr lang="el-GR"/>
          </a:p>
        </p:txBody>
      </p:sp>
    </p:spTree>
    <p:extLst>
      <p:ext uri="{BB962C8B-B14F-4D97-AF65-F5344CB8AC3E}">
        <p14:creationId xmlns:p14="http://schemas.microsoft.com/office/powerpoint/2010/main" val="42015489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49F869-2792-40DF-8959-FE585A121EEA}" type="datetimeFigureOut">
              <a:rPr lang="el-GR" smtClean="0"/>
              <a:t>18/3/2021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0CF850-77DD-40B8-9EEB-460291F5973F}" type="slidenum">
              <a:rPr lang="el-GR" smtClean="0"/>
              <a:t>‹#›</a:t>
            </a:fld>
            <a:endParaRPr lang="el-GR"/>
          </a:p>
        </p:txBody>
      </p:sp>
    </p:spTree>
    <p:extLst>
      <p:ext uri="{BB962C8B-B14F-4D97-AF65-F5344CB8AC3E}">
        <p14:creationId xmlns:p14="http://schemas.microsoft.com/office/powerpoint/2010/main" val="31098119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49F869-2792-40DF-8959-FE585A121EEA}" type="datetimeFigureOut">
              <a:rPr lang="el-GR" smtClean="0"/>
              <a:t>18/3/2021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0CF850-77DD-40B8-9EEB-460291F5973F}" type="slidenum">
              <a:rPr lang="el-GR" smtClean="0"/>
              <a:t>‹#›</a:t>
            </a:fld>
            <a:endParaRPr lang="el-GR"/>
          </a:p>
        </p:txBody>
      </p:sp>
    </p:spTree>
    <p:extLst>
      <p:ext uri="{BB962C8B-B14F-4D97-AF65-F5344CB8AC3E}">
        <p14:creationId xmlns:p14="http://schemas.microsoft.com/office/powerpoint/2010/main" val="1074898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49F869-2792-40DF-8959-FE585A121EEA}" type="datetimeFigureOut">
              <a:rPr lang="el-GR" smtClean="0"/>
              <a:t>18/3/2021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0CF850-77DD-40B8-9EEB-460291F5973F}" type="slidenum">
              <a:rPr lang="el-GR" smtClean="0"/>
              <a:t>‹#›</a:t>
            </a:fld>
            <a:endParaRPr lang="el-GR"/>
          </a:p>
        </p:txBody>
      </p:sp>
    </p:spTree>
    <p:extLst>
      <p:ext uri="{BB962C8B-B14F-4D97-AF65-F5344CB8AC3E}">
        <p14:creationId xmlns:p14="http://schemas.microsoft.com/office/powerpoint/2010/main" val="2294065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49F869-2792-40DF-8959-FE585A121EEA}" type="datetimeFigureOut">
              <a:rPr lang="el-GR" smtClean="0"/>
              <a:t>18/3/2021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0CF850-77DD-40B8-9EEB-460291F5973F}" type="slidenum">
              <a:rPr lang="el-GR" smtClean="0"/>
              <a:t>‹#›</a:t>
            </a:fld>
            <a:endParaRPr lang="el-GR"/>
          </a:p>
        </p:txBody>
      </p:sp>
    </p:spTree>
    <p:extLst>
      <p:ext uri="{BB962C8B-B14F-4D97-AF65-F5344CB8AC3E}">
        <p14:creationId xmlns:p14="http://schemas.microsoft.com/office/powerpoint/2010/main" val="672207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49F869-2792-40DF-8959-FE585A121EEA}" type="datetimeFigureOut">
              <a:rPr lang="el-GR" smtClean="0"/>
              <a:t>18/3/2021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D0CF850-77DD-40B8-9EEB-460291F5973F}" type="slidenum">
              <a:rPr lang="el-GR" smtClean="0"/>
              <a:t>‹#›</a:t>
            </a:fld>
            <a:endParaRPr lang="el-GR"/>
          </a:p>
        </p:txBody>
      </p:sp>
    </p:spTree>
    <p:extLst>
      <p:ext uri="{BB962C8B-B14F-4D97-AF65-F5344CB8AC3E}">
        <p14:creationId xmlns:p14="http://schemas.microsoft.com/office/powerpoint/2010/main" val="782838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49F869-2792-40DF-8959-FE585A121EEA}" type="datetimeFigureOut">
              <a:rPr lang="el-GR" smtClean="0"/>
              <a:t>18/3/2021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D0CF850-77DD-40B8-9EEB-460291F5973F}" type="slidenum">
              <a:rPr lang="el-GR" smtClean="0"/>
              <a:t>‹#›</a:t>
            </a:fld>
            <a:endParaRPr lang="el-GR"/>
          </a:p>
        </p:txBody>
      </p:sp>
    </p:spTree>
    <p:extLst>
      <p:ext uri="{BB962C8B-B14F-4D97-AF65-F5344CB8AC3E}">
        <p14:creationId xmlns:p14="http://schemas.microsoft.com/office/powerpoint/2010/main" val="3259823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49F869-2792-40DF-8959-FE585A121EEA}" type="datetimeFigureOut">
              <a:rPr lang="el-GR" smtClean="0"/>
              <a:t>18/3/2021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D0CF850-77DD-40B8-9EEB-460291F5973F}" type="slidenum">
              <a:rPr lang="el-GR" smtClean="0"/>
              <a:t>‹#›</a:t>
            </a:fld>
            <a:endParaRPr lang="el-GR"/>
          </a:p>
        </p:txBody>
      </p:sp>
    </p:spTree>
    <p:extLst>
      <p:ext uri="{BB962C8B-B14F-4D97-AF65-F5344CB8AC3E}">
        <p14:creationId xmlns:p14="http://schemas.microsoft.com/office/powerpoint/2010/main" val="645890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49F869-2792-40DF-8959-FE585A121EEA}" type="datetimeFigureOut">
              <a:rPr lang="el-GR" smtClean="0"/>
              <a:t>18/3/2021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D0CF850-77DD-40B8-9EEB-460291F5973F}" type="slidenum">
              <a:rPr lang="el-GR" smtClean="0"/>
              <a:t>‹#›</a:t>
            </a:fld>
            <a:endParaRPr lang="el-GR"/>
          </a:p>
        </p:txBody>
      </p:sp>
    </p:spTree>
    <p:extLst>
      <p:ext uri="{BB962C8B-B14F-4D97-AF65-F5344CB8AC3E}">
        <p14:creationId xmlns:p14="http://schemas.microsoft.com/office/powerpoint/2010/main" val="2274467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49F869-2792-40DF-8959-FE585A121EEA}" type="datetimeFigureOut">
              <a:rPr lang="el-GR" smtClean="0"/>
              <a:t>18/3/2021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D0CF850-77DD-40B8-9EEB-460291F5973F}" type="slidenum">
              <a:rPr lang="el-GR" smtClean="0"/>
              <a:t>‹#›</a:t>
            </a:fld>
            <a:endParaRPr lang="el-GR"/>
          </a:p>
        </p:txBody>
      </p:sp>
    </p:spTree>
    <p:extLst>
      <p:ext uri="{BB962C8B-B14F-4D97-AF65-F5344CB8AC3E}">
        <p14:creationId xmlns:p14="http://schemas.microsoft.com/office/powerpoint/2010/main" val="2748621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49F869-2792-40DF-8959-FE585A121EEA}" type="datetimeFigureOut">
              <a:rPr lang="el-GR" smtClean="0"/>
              <a:t>18/3/2021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D0CF850-77DD-40B8-9EEB-460291F5973F}" type="slidenum">
              <a:rPr lang="el-GR" smtClean="0"/>
              <a:t>‹#›</a:t>
            </a:fld>
            <a:endParaRPr lang="el-GR"/>
          </a:p>
        </p:txBody>
      </p:sp>
    </p:spTree>
    <p:extLst>
      <p:ext uri="{BB962C8B-B14F-4D97-AF65-F5344CB8AC3E}">
        <p14:creationId xmlns:p14="http://schemas.microsoft.com/office/powerpoint/2010/main" val="694434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A49F869-2792-40DF-8959-FE585A121EEA}" type="datetimeFigureOut">
              <a:rPr lang="el-GR" smtClean="0"/>
              <a:t>18/3/2021</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D0CF850-77DD-40B8-9EEB-460291F5973F}" type="slidenum">
              <a:rPr lang="el-GR" smtClean="0"/>
              <a:t>‹#›</a:t>
            </a:fld>
            <a:endParaRPr lang="el-GR"/>
          </a:p>
        </p:txBody>
      </p:sp>
    </p:spTree>
    <p:extLst>
      <p:ext uri="{BB962C8B-B14F-4D97-AF65-F5344CB8AC3E}">
        <p14:creationId xmlns:p14="http://schemas.microsoft.com/office/powerpoint/2010/main" val="34603081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33E35-154F-48D5-88AD-B7335D3F24F3}"/>
              </a:ext>
            </a:extLst>
          </p:cNvPr>
          <p:cNvSpPr>
            <a:spLocks noGrp="1"/>
          </p:cNvSpPr>
          <p:nvPr>
            <p:ph type="ctrTitle"/>
          </p:nvPr>
        </p:nvSpPr>
        <p:spPr>
          <a:xfrm>
            <a:off x="3045368" y="2043663"/>
            <a:ext cx="6105194" cy="2031055"/>
          </a:xfrm>
        </p:spPr>
        <p:txBody>
          <a:bodyPr>
            <a:normAutofit/>
          </a:bodyPr>
          <a:lstStyle/>
          <a:p>
            <a:r>
              <a:rPr lang="el-GR" b="1" i="0" dirty="0" err="1">
                <a:solidFill>
                  <a:srgbClr val="FF0000"/>
                </a:solidFill>
                <a:effectLst/>
                <a:latin typeface="Ubuntu"/>
              </a:rPr>
              <a:t>Αλεξ</a:t>
            </a:r>
            <a:r>
              <a:rPr lang="el-GR" b="1" i="0" dirty="0">
                <a:solidFill>
                  <a:srgbClr val="FF0000"/>
                </a:solidFill>
                <a:effectLst/>
                <a:latin typeface="Ubuntu"/>
              </a:rPr>
              <a:t> </a:t>
            </a:r>
            <a:r>
              <a:rPr lang="el-GR" b="1" dirty="0" err="1">
                <a:solidFill>
                  <a:srgbClr val="FF0000"/>
                </a:solidFill>
                <a:latin typeface="Ubuntu"/>
              </a:rPr>
              <a:t>ΜΆλόργκαν</a:t>
            </a:r>
            <a:endParaRPr lang="el-GR" dirty="0">
              <a:solidFill>
                <a:srgbClr val="FF0000"/>
              </a:solidFill>
            </a:endParaRPr>
          </a:p>
        </p:txBody>
      </p:sp>
      <p:sp>
        <p:nvSpPr>
          <p:cNvPr id="3" name="Subtitle 2">
            <a:extLst>
              <a:ext uri="{FF2B5EF4-FFF2-40B4-BE49-F238E27FC236}">
                <a16:creationId xmlns:a16="http://schemas.microsoft.com/office/drawing/2014/main" id="{518C7757-D088-42B9-82D4-49D9F2299770}"/>
              </a:ext>
            </a:extLst>
          </p:cNvPr>
          <p:cNvSpPr>
            <a:spLocks noGrp="1"/>
          </p:cNvSpPr>
          <p:nvPr>
            <p:ph type="subTitle" idx="1"/>
          </p:nvPr>
        </p:nvSpPr>
        <p:spPr>
          <a:xfrm>
            <a:off x="3045368" y="4074718"/>
            <a:ext cx="6105194" cy="682079"/>
          </a:xfrm>
        </p:spPr>
        <p:txBody>
          <a:bodyPr>
            <a:normAutofit/>
          </a:bodyPr>
          <a:lstStyle/>
          <a:p>
            <a:endParaRPr lang="el-GR">
              <a:solidFill>
                <a:srgbClr val="FFFFFF"/>
              </a:solidFill>
            </a:endParaRPr>
          </a:p>
        </p:txBody>
      </p:sp>
    </p:spTree>
    <p:extLst>
      <p:ext uri="{BB962C8B-B14F-4D97-AF65-F5344CB8AC3E}">
        <p14:creationId xmlns:p14="http://schemas.microsoft.com/office/powerpoint/2010/main" val="157543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27A5F-23AE-4ACB-93CA-BB7C0A8157C2}"/>
              </a:ext>
            </a:extLst>
          </p:cNvPr>
          <p:cNvSpPr>
            <a:spLocks noGrp="1"/>
          </p:cNvSpPr>
          <p:nvPr>
            <p:ph type="title"/>
          </p:nvPr>
        </p:nvSpPr>
        <p:spPr>
          <a:xfrm>
            <a:off x="371094" y="1161288"/>
            <a:ext cx="3438144" cy="1124712"/>
          </a:xfrm>
        </p:spPr>
        <p:txBody>
          <a:bodyPr vert="horz" lIns="91440" tIns="45720" rIns="91440" bIns="45720" rtlCol="0" anchor="b">
            <a:normAutofit/>
          </a:bodyPr>
          <a:lstStyle/>
          <a:p>
            <a:r>
              <a:rPr lang="en-US" sz="2800"/>
              <a:t>Γενικά</a:t>
            </a:r>
          </a:p>
        </p:txBody>
      </p:sp>
      <p:sp>
        <p:nvSpPr>
          <p:cNvPr id="3" name="Content Placeholder 2">
            <a:extLst>
              <a:ext uri="{FF2B5EF4-FFF2-40B4-BE49-F238E27FC236}">
                <a16:creationId xmlns:a16="http://schemas.microsoft.com/office/drawing/2014/main" id="{14434B42-1375-4560-917B-22170864773F}"/>
              </a:ext>
            </a:extLst>
          </p:cNvPr>
          <p:cNvSpPr>
            <a:spLocks noGrp="1"/>
          </p:cNvSpPr>
          <p:nvPr>
            <p:ph sz="half" idx="1"/>
          </p:nvPr>
        </p:nvSpPr>
        <p:spPr>
          <a:xfrm>
            <a:off x="371094" y="2718054"/>
            <a:ext cx="3438906" cy="3207258"/>
          </a:xfrm>
        </p:spPr>
        <p:txBody>
          <a:bodyPr vert="horz" lIns="91440" tIns="45720" rIns="91440" bIns="45720" rtlCol="0" anchor="t">
            <a:normAutofit/>
          </a:bodyPr>
          <a:lstStyle/>
          <a:p>
            <a:r>
              <a:rPr lang="en-US" sz="1700" b="0" i="0">
                <a:effectLst/>
              </a:rPr>
              <a:t>Είναι η έβδομη Αμερικανίδα (και η 17η γυναίκα) που έχει σκοράρει 100 γκολ. Η χρυσή ολυμπιονίκης στο ποδόσφαιρο ήταν στη λίστα με τις πιο σέξι αθλήτριας των Ολυμπιακών αγώνων του 2012 και όχι άδικα, αφού σε κάθε εμφάνιση της «ανάβει φωτιές» με το απίστευτα γυμνασμένο</a:t>
            </a:r>
            <a:endParaRPr lang="en-US" sz="1700"/>
          </a:p>
        </p:txBody>
      </p:sp>
      <p:pic>
        <p:nvPicPr>
          <p:cNvPr id="1026" name="Picture 2">
            <a:extLst>
              <a:ext uri="{FF2B5EF4-FFF2-40B4-BE49-F238E27FC236}">
                <a16:creationId xmlns:a16="http://schemas.microsoft.com/office/drawing/2014/main" id="{99D5B063-E51A-4414-A34A-2A09DC3C2AB0}"/>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1811" r="14123"/>
          <a:stretch/>
        </p:blipFill>
        <p:spPr bwMode="auto">
          <a:xfrm>
            <a:off x="3522468" y="10"/>
            <a:ext cx="8669532"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34230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Subtitle 2">
            <a:extLst>
              <a:ext uri="{FF2B5EF4-FFF2-40B4-BE49-F238E27FC236}">
                <a16:creationId xmlns:a16="http://schemas.microsoft.com/office/drawing/2014/main" id="{A82F3E36-CC49-468D-8AA3-8960EBB8F91B}"/>
              </a:ext>
            </a:extLst>
          </p:cNvPr>
          <p:cNvSpPr>
            <a:spLocks noGrp="1"/>
          </p:cNvSpPr>
          <p:nvPr>
            <p:ph type="subTitle" idx="1"/>
          </p:nvPr>
        </p:nvSpPr>
        <p:spPr>
          <a:xfrm>
            <a:off x="1507067" y="4050833"/>
            <a:ext cx="7766936" cy="1096899"/>
          </a:xfrm>
        </p:spPr>
        <p:txBody>
          <a:bodyPr>
            <a:normAutofit/>
          </a:bodyPr>
          <a:lstStyle/>
          <a:p>
            <a:endParaRPr lang="el-GR">
              <a:solidFill>
                <a:schemeClr val="tx1"/>
              </a:solidFill>
            </a:endParaRPr>
          </a:p>
        </p:txBody>
      </p:sp>
      <p:sp>
        <p:nvSpPr>
          <p:cNvPr id="2" name="Title 1">
            <a:extLst>
              <a:ext uri="{FF2B5EF4-FFF2-40B4-BE49-F238E27FC236}">
                <a16:creationId xmlns:a16="http://schemas.microsoft.com/office/drawing/2014/main" id="{2A94C99A-CC36-494C-9E31-1601C8254B16}"/>
              </a:ext>
            </a:extLst>
          </p:cNvPr>
          <p:cNvSpPr>
            <a:spLocks noGrp="1"/>
          </p:cNvSpPr>
          <p:nvPr>
            <p:ph type="ctrTitle"/>
          </p:nvPr>
        </p:nvSpPr>
        <p:spPr>
          <a:xfrm>
            <a:off x="1507067" y="2404534"/>
            <a:ext cx="7766936" cy="1646302"/>
          </a:xfrm>
        </p:spPr>
        <p:txBody>
          <a:bodyPr>
            <a:normAutofit/>
          </a:bodyPr>
          <a:lstStyle/>
          <a:p>
            <a:pPr>
              <a:lnSpc>
                <a:spcPct val="90000"/>
              </a:lnSpc>
            </a:pPr>
            <a:r>
              <a:rPr lang="el-GR" sz="3800"/>
              <a:t>Ευχαριστώ για την Προσοχή σας!</a:t>
            </a:r>
            <a:br>
              <a:rPr lang="el-GR" sz="3800"/>
            </a:br>
            <a:endParaRPr lang="el-GR" sz="3800"/>
          </a:p>
        </p:txBody>
      </p:sp>
    </p:spTree>
    <p:extLst>
      <p:ext uri="{BB962C8B-B14F-4D97-AF65-F5344CB8AC3E}">
        <p14:creationId xmlns:p14="http://schemas.microsoft.com/office/powerpoint/2010/main" val="134296784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TotalTime>
  <Words>61</Words>
  <Application>Microsoft Office PowerPoint</Application>
  <PresentationFormat>Ευρεία οθόνη</PresentationFormat>
  <Paragraphs>4</Paragraphs>
  <Slides>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vt:i4>
      </vt:variant>
    </vt:vector>
  </HeadingPairs>
  <TitlesOfParts>
    <vt:vector size="8" baseType="lpstr">
      <vt:lpstr>Arial</vt:lpstr>
      <vt:lpstr>Trebuchet MS</vt:lpstr>
      <vt:lpstr>Ubuntu</vt:lpstr>
      <vt:lpstr>Wingdings 3</vt:lpstr>
      <vt:lpstr>Facet</vt:lpstr>
      <vt:lpstr>Αλεξ ΜΆλόργκαν</vt:lpstr>
      <vt:lpstr>Γενικά</vt:lpstr>
      <vt:lpstr>Ευχαριστώ για την Προσοχή σας!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Αλεξ ΜΆλόργκαν</dc:title>
  <dc:creator>Kostas Fotiadis</dc:creator>
  <cp:lastModifiedBy>ΛΑΜΠΡΟΣ ΑΘΑΝΑΣΟΠΟΥΛΟΣ</cp:lastModifiedBy>
  <cp:revision>1</cp:revision>
  <dcterms:created xsi:type="dcterms:W3CDTF">2021-03-15T14:01:11Z</dcterms:created>
  <dcterms:modified xsi:type="dcterms:W3CDTF">2021-03-18T09:42:33Z</dcterms:modified>
</cp:coreProperties>
</file>