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61" r:id="rId3"/>
    <p:sldId id="262" r:id="rId4"/>
    <p:sldId id="263" r:id="rId5"/>
    <p:sldId id="264" r:id="rId6"/>
    <p:sldId id="265"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33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4B6ECF-7083-44BA-951B-5A4AC530D454}" type="datetimeFigureOut">
              <a:rPr lang="el-GR" smtClean="0"/>
              <a:pPr/>
              <a:t>10/3/2021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B23626-CA4A-4C52-851C-40CD7A05E224}"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3250C2A8-9B32-416C-9239-BC6135C4C3DC}" type="slidenum">
              <a:rPr lang="el-GR" smtClean="0"/>
              <a:pPr/>
              <a:t>1</a:t>
            </a:fld>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59FBD10D-44A5-4D9C-9F85-39E7DE7196EA}" type="datetimeFigureOut">
              <a:rPr lang="el-GR" smtClean="0"/>
              <a:pPr/>
              <a:t>10/3/2021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10756E3-ADCF-48F9-82BA-F18E31A890CE}"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59FBD10D-44A5-4D9C-9F85-39E7DE7196EA}" type="datetimeFigureOut">
              <a:rPr lang="el-GR" smtClean="0"/>
              <a:pPr/>
              <a:t>10/3/2021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10756E3-ADCF-48F9-82BA-F18E31A890CE}"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59FBD10D-44A5-4D9C-9F85-39E7DE7196EA}" type="datetimeFigureOut">
              <a:rPr lang="el-GR" smtClean="0"/>
              <a:pPr/>
              <a:t>10/3/2021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10756E3-ADCF-48F9-82BA-F18E31A890CE}"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59FBD10D-44A5-4D9C-9F85-39E7DE7196EA}" type="datetimeFigureOut">
              <a:rPr lang="el-GR" smtClean="0"/>
              <a:pPr/>
              <a:t>10/3/2021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10756E3-ADCF-48F9-82BA-F18E31A890CE}"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59FBD10D-44A5-4D9C-9F85-39E7DE7196EA}" type="datetimeFigureOut">
              <a:rPr lang="el-GR" smtClean="0"/>
              <a:pPr/>
              <a:t>10/3/2021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10756E3-ADCF-48F9-82BA-F18E31A890CE}"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59FBD10D-44A5-4D9C-9F85-39E7DE7196EA}" type="datetimeFigureOut">
              <a:rPr lang="el-GR" smtClean="0"/>
              <a:pPr/>
              <a:t>10/3/2021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10756E3-ADCF-48F9-82BA-F18E31A890CE}"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59FBD10D-44A5-4D9C-9F85-39E7DE7196EA}" type="datetimeFigureOut">
              <a:rPr lang="el-GR" smtClean="0"/>
              <a:pPr/>
              <a:t>10/3/2021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110756E3-ADCF-48F9-82BA-F18E31A890CE}"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59FBD10D-44A5-4D9C-9F85-39E7DE7196EA}" type="datetimeFigureOut">
              <a:rPr lang="el-GR" smtClean="0"/>
              <a:pPr/>
              <a:t>10/3/2021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110756E3-ADCF-48F9-82BA-F18E31A890CE}"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59FBD10D-44A5-4D9C-9F85-39E7DE7196EA}" type="datetimeFigureOut">
              <a:rPr lang="el-GR" smtClean="0"/>
              <a:pPr/>
              <a:t>10/3/2021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110756E3-ADCF-48F9-82BA-F18E31A890CE}"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9FBD10D-44A5-4D9C-9F85-39E7DE7196EA}" type="datetimeFigureOut">
              <a:rPr lang="el-GR" smtClean="0"/>
              <a:pPr/>
              <a:t>10/3/2021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10756E3-ADCF-48F9-82BA-F18E31A890CE}"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59FBD10D-44A5-4D9C-9F85-39E7DE7196EA}" type="datetimeFigureOut">
              <a:rPr lang="el-GR" smtClean="0"/>
              <a:pPr/>
              <a:t>10/3/2021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10756E3-ADCF-48F9-82BA-F18E31A890CE}"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FBD10D-44A5-4D9C-9F85-39E7DE7196EA}" type="datetimeFigureOut">
              <a:rPr lang="el-GR" smtClean="0"/>
              <a:pPr/>
              <a:t>10/3/2021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0756E3-ADCF-48F9-82BA-F18E31A890CE}"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19 - TextBox"/>
          <p:cNvSpPr txBox="1"/>
          <p:nvPr/>
        </p:nvSpPr>
        <p:spPr>
          <a:xfrm>
            <a:off x="2571736" y="6215082"/>
            <a:ext cx="3929090" cy="369332"/>
          </a:xfrm>
          <a:prstGeom prst="rect">
            <a:avLst/>
          </a:prstGeom>
          <a:noFill/>
        </p:spPr>
        <p:txBody>
          <a:bodyPr wrap="square" rtlCol="0">
            <a:spAutoFit/>
          </a:bodyPr>
          <a:lstStyle/>
          <a:p>
            <a:pPr algn="ctr"/>
            <a:r>
              <a:rPr lang="el-GR" b="1" dirty="0">
                <a:latin typeface="Bahnschrift" pitchFamily="34" charset="0"/>
              </a:rPr>
              <a:t>Δαμηλάκος Δονάτος Τζανέτος</a:t>
            </a:r>
          </a:p>
        </p:txBody>
      </p:sp>
      <p:sp>
        <p:nvSpPr>
          <p:cNvPr id="21" name="20 - TextBox"/>
          <p:cNvSpPr txBox="1"/>
          <p:nvPr/>
        </p:nvSpPr>
        <p:spPr>
          <a:xfrm>
            <a:off x="6429356" y="6215082"/>
            <a:ext cx="2714644" cy="369332"/>
          </a:xfrm>
          <a:prstGeom prst="rect">
            <a:avLst/>
          </a:prstGeom>
          <a:noFill/>
        </p:spPr>
        <p:txBody>
          <a:bodyPr wrap="square" rtlCol="0">
            <a:spAutoFit/>
          </a:bodyPr>
          <a:lstStyle/>
          <a:p>
            <a:pPr algn="ctr"/>
            <a:fld id="{A71DB6D7-EB62-4EA1-8539-8880718F5402}" type="datetime2">
              <a:rPr lang="el-GR" b="1" smtClean="0">
                <a:latin typeface="Bahnschrift" pitchFamily="34" charset="0"/>
              </a:rPr>
              <a:pPr algn="ctr"/>
              <a:t>Τετάρτη, 10 Μαρτίου 2021</a:t>
            </a:fld>
            <a:endParaRPr lang="el-GR" b="1" dirty="0">
              <a:latin typeface="Bahnschrift" pitchFamily="34" charset="0"/>
            </a:endParaRPr>
          </a:p>
        </p:txBody>
      </p:sp>
      <p:sp>
        <p:nvSpPr>
          <p:cNvPr id="22" name="21 - TextBox"/>
          <p:cNvSpPr txBox="1"/>
          <p:nvPr/>
        </p:nvSpPr>
        <p:spPr>
          <a:xfrm>
            <a:off x="2857488" y="214290"/>
            <a:ext cx="3357586" cy="646331"/>
          </a:xfrm>
          <a:prstGeom prst="rect">
            <a:avLst/>
          </a:prstGeom>
          <a:noFill/>
        </p:spPr>
        <p:txBody>
          <a:bodyPr wrap="square" rtlCol="0">
            <a:spAutoFit/>
          </a:bodyPr>
          <a:lstStyle/>
          <a:p>
            <a:pPr algn="ctr"/>
            <a:r>
              <a:rPr lang="el-GR" b="1" dirty="0">
                <a:latin typeface="Bahnschrift" pitchFamily="34" charset="0"/>
              </a:rPr>
              <a:t>Πρότυπο Γυμνάσιο Ευαγγελικής Σχολής Σμύρνης</a:t>
            </a:r>
          </a:p>
        </p:txBody>
      </p:sp>
      <p:sp>
        <p:nvSpPr>
          <p:cNvPr id="23" name="22 - TextBox"/>
          <p:cNvSpPr txBox="1"/>
          <p:nvPr/>
        </p:nvSpPr>
        <p:spPr>
          <a:xfrm>
            <a:off x="3286116" y="5929330"/>
            <a:ext cx="2571768" cy="369332"/>
          </a:xfrm>
          <a:prstGeom prst="rect">
            <a:avLst/>
          </a:prstGeom>
          <a:noFill/>
        </p:spPr>
        <p:txBody>
          <a:bodyPr wrap="square" rtlCol="0">
            <a:spAutoFit/>
          </a:bodyPr>
          <a:lstStyle/>
          <a:p>
            <a:r>
              <a:rPr lang="el-GR" b="1" dirty="0">
                <a:latin typeface="Bahnschrift" pitchFamily="34" charset="0"/>
              </a:rPr>
              <a:t>Σχολ.Έτος.-2020-2021</a:t>
            </a:r>
          </a:p>
        </p:txBody>
      </p:sp>
      <p:sp>
        <p:nvSpPr>
          <p:cNvPr id="9" name="8 - TextBox"/>
          <p:cNvSpPr txBox="1"/>
          <p:nvPr/>
        </p:nvSpPr>
        <p:spPr>
          <a:xfrm>
            <a:off x="928662" y="785794"/>
            <a:ext cx="7072362" cy="1569660"/>
          </a:xfrm>
          <a:prstGeom prst="rect">
            <a:avLst/>
          </a:prstGeom>
          <a:noFill/>
        </p:spPr>
        <p:txBody>
          <a:bodyPr wrap="square" rtlCol="0">
            <a:spAutoFit/>
          </a:bodyPr>
          <a:lstStyle/>
          <a:p>
            <a:pPr algn="ctr"/>
            <a:r>
              <a:rPr lang="el-GR" sz="4800" b="1" u="sng" dirty="0">
                <a:latin typeface="Bahnschrift" pitchFamily="34" charset="0"/>
              </a:rPr>
              <a:t>Η θέση της γυναίκας στον αθλητισμό</a:t>
            </a:r>
          </a:p>
        </p:txBody>
      </p:sp>
      <p:pic>
        <p:nvPicPr>
          <p:cNvPr id="1026" name="Picture 2"/>
          <p:cNvPicPr>
            <a:picLocks noChangeAspect="1" noChangeArrowheads="1"/>
          </p:cNvPicPr>
          <p:nvPr/>
        </p:nvPicPr>
        <p:blipFill>
          <a:blip r:embed="rId3" cstate="print"/>
          <a:srcRect l="35139" t="42969" r="50036" b="25781"/>
          <a:stretch>
            <a:fillRect/>
          </a:stretch>
        </p:blipFill>
        <p:spPr bwMode="auto">
          <a:xfrm>
            <a:off x="3214678" y="2571744"/>
            <a:ext cx="2652135" cy="3143272"/>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5400" b="1" u="sng" dirty="0"/>
              <a:t>Εισαγωγή</a:t>
            </a:r>
          </a:p>
        </p:txBody>
      </p:sp>
      <p:sp>
        <p:nvSpPr>
          <p:cNvPr id="3" name="2 - Θέση περιεχομένου"/>
          <p:cNvSpPr>
            <a:spLocks noGrp="1"/>
          </p:cNvSpPr>
          <p:nvPr>
            <p:ph idx="1"/>
          </p:nvPr>
        </p:nvSpPr>
        <p:spPr>
          <a:xfrm>
            <a:off x="285720" y="1600200"/>
            <a:ext cx="8401080" cy="4829196"/>
          </a:xfrm>
        </p:spPr>
        <p:txBody>
          <a:bodyPr>
            <a:normAutofit fontScale="70000" lnSpcReduction="20000"/>
          </a:bodyPr>
          <a:lstStyle/>
          <a:p>
            <a:pPr algn="just"/>
            <a:r>
              <a:rPr lang="el-GR" b="1" dirty="0"/>
              <a:t>Ο αθλητισμός και η εξέλιξή του αποτελούν μεγάλο κεφάλαιο στην ιστορία των θεσμών και του πολιτισμού και μολονότι αυτή η διαπίστωση ισχύει περισσότερο στη χώρα μας που δίδαξε τις αρχές του αθλητισμού και του Ολυμπισμού, ο αθλητισμός από την αρχαιότητα υπήρξε πεδίο δράσης των αντρών και μέχρι και τον δεύτερο παγκόσμιο πόλεμο ο γυναικείος αθλητισμός αγωνιζόταν να εξελιχθεί. Οι δομικές αλλαγές της κοινωνίας μετά τους δύο παγκοσμίους πολέμους και οι μεταβολές των αντιλήψεων σχετικά με τη θέση της γυναίκας, συνέβαλαν στη σταδιακά αυξανόμενη πρόσβαση των γυναικών σε πολλές ανδροκρατούμενες κοινωνικές περιοχές όπως ο αθλητισμός, όμως ακόμα και σήμερα το ζήτημα «γυναίκα και αθλητισμός» δεν παύει να απασχολεί τα ευρωπαϊκά θεσμικά όργανα. Στην παρούσα εργασία επιχειρείται η καταγραφή της σταδιακής συμμετοχής της γυναίκας στα αθλητικά δρώμενα και αναδεικνύονται σημαντικές πτυχές της παρουσίας της στον χώρο του αθλητισμού.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800" b="1" u="sng" dirty="0">
                <a:latin typeface="Bahnschrift" pitchFamily="34" charset="0"/>
              </a:rPr>
              <a:t>Η ελληνική πραγματικότητα</a:t>
            </a:r>
          </a:p>
        </p:txBody>
      </p:sp>
      <p:sp>
        <p:nvSpPr>
          <p:cNvPr id="3" name="2 - Θέση περιεχομένου"/>
          <p:cNvSpPr>
            <a:spLocks noGrp="1"/>
          </p:cNvSpPr>
          <p:nvPr>
            <p:ph idx="1"/>
          </p:nvPr>
        </p:nvSpPr>
        <p:spPr>
          <a:xfrm>
            <a:off x="428596" y="1600200"/>
            <a:ext cx="8258204" cy="4614882"/>
          </a:xfrm>
        </p:spPr>
        <p:txBody>
          <a:bodyPr>
            <a:normAutofit fontScale="77500" lnSpcReduction="20000"/>
          </a:bodyPr>
          <a:lstStyle/>
          <a:p>
            <a:pPr algn="just"/>
            <a:r>
              <a:rPr lang="el-GR" b="1" dirty="0">
                <a:latin typeface="Bahnschrift" pitchFamily="34" charset="0"/>
              </a:rPr>
              <a:t>Στην Ελλάδα τόσο ο πόλεμος όσο και τα γεγονότα που ακολούθησαν, είχαν ως αποτέλεσμα τη μείωση της αθλητικής δραστηριότητας των γυναικών. Εξαίρεση αποτέλεσαν οι Ελληνίδες της Κύπρου και της Αιγύπτου όπως επίσης και οι λίγες Ελληνίδες της Κωνσταντινούπολης οι οποίες όμως αγωνίζονταν με τα χρώματα των τουρκικών συλλόγων. Η αρνητικές συνθήκες που έφερε η κατοχή στον γυναικείο αθλητισμό και οι επιπτώσεις στην εξέλιξή του ήταν καθοριστικές και οι προσπάθειες που έγιναν για την αναζωογόνησή του δεν απέδωσαν. Μπορεί να υπήρχαν σημαντικές αθλητικές παρουσίες, όμως δεν επαρκούσαν για να τονώσουν το ηθικό των κοριτσιών και να τα ωθήσουν στα γυμναστήρια.</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800" b="1" u="sng" dirty="0"/>
              <a:t>Η φυσική αγωγή των κοριτσιών</a:t>
            </a:r>
          </a:p>
        </p:txBody>
      </p:sp>
      <p:sp>
        <p:nvSpPr>
          <p:cNvPr id="3" name="2 - Θέση περιεχομένου"/>
          <p:cNvSpPr>
            <a:spLocks noGrp="1"/>
          </p:cNvSpPr>
          <p:nvPr>
            <p:ph idx="1"/>
          </p:nvPr>
        </p:nvSpPr>
        <p:spPr>
          <a:xfrm>
            <a:off x="357158" y="1600200"/>
            <a:ext cx="8329642" cy="4757758"/>
          </a:xfrm>
        </p:spPr>
        <p:txBody>
          <a:bodyPr>
            <a:normAutofit fontScale="62500" lnSpcReduction="20000"/>
          </a:bodyPr>
          <a:lstStyle/>
          <a:p>
            <a:pPr algn="just"/>
            <a:r>
              <a:rPr lang="el-GR" b="1">
                <a:effectLst>
                  <a:outerShdw blurRad="38100" dist="38100" dir="2700000" algn="tl">
                    <a:srgbClr val="000000">
                      <a:alpha val="43137"/>
                    </a:srgbClr>
                  </a:outerShdw>
                </a:effectLst>
                <a:latin typeface="Bahnschrift" pitchFamily="34" charset="0"/>
              </a:rPr>
              <a:t>Η φυσική αγωγή των κοριτσιών τον 19ο αιώνα ακολουθούσε τη γενικότερη πορεία της γυναικείας εκπαίδευσης, ήταν δηλαδή ένα θέμα λιγοστής σημασίας, ώστε να μη λαμβάνεται σοβαρά υπόψη ούτε από το κράτος αλλά ούτε από την Κατά τις πρώτες δεκαετίες μετά την ίδρυση του ελληνικού κράτους, η ανατροφή των παιδιών ήταν μονομερής και εντοπιζόταν σχεδόν αποκλειστικά στην πνευματική τους καλλιέργεια. Κάθε κίνηση για την ανάπτυξη της γυμναστικής που εκδηλώθηκε στη διάρκεια της Αντιβασιλείας, επηρεασμένη από την γυμναστική κίνηση στη Γερμανία, καταδικάστηκε σε πλήρη αδράνεια εξαιτίας του «άκρατου της εποχής εκείνης 19 Λογιοτατισμού και της μονομερούς καλλιέργειας των γραμμάτων» .Έτσι, η εισαγωγή της γυμναστικής στα σχολεία απασχόλησε το νεοσύστατο ελληνικό κράτος το 1834 το οποίο μερίμνησε για την εισαγωγή των ‘σωματικών γυμνάσιων’ δύο φορές την εβδομάδα στα δημοτικά σχολεία αλλά μόνο στα αγόρια, ενώ στα σχολεία θηλέων προβλεπόταν να γίνεται εξάσκηση στα γυναικεία εργόχειρα</a:t>
            </a:r>
            <a:endParaRPr lang="el-GR" b="1" dirty="0">
              <a:effectLst>
                <a:outerShdw blurRad="38100" dist="38100" dir="2700000" algn="tl">
                  <a:srgbClr val="000000">
                    <a:alpha val="43137"/>
                  </a:srgbClr>
                </a:outerShdw>
              </a:effectLst>
              <a:latin typeface="Bahnschrift"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800" b="1" u="sng" dirty="0">
                <a:latin typeface="Bahnschrift" pitchFamily="34" charset="0"/>
              </a:rPr>
              <a:t>Η γυναίκα και η προπονητική</a:t>
            </a:r>
          </a:p>
        </p:txBody>
      </p:sp>
      <p:sp>
        <p:nvSpPr>
          <p:cNvPr id="3" name="2 - Θέση περιεχομένου"/>
          <p:cNvSpPr>
            <a:spLocks noGrp="1"/>
          </p:cNvSpPr>
          <p:nvPr>
            <p:ph idx="1"/>
          </p:nvPr>
        </p:nvSpPr>
        <p:spPr>
          <a:xfrm>
            <a:off x="285720" y="1600200"/>
            <a:ext cx="8401080" cy="4757758"/>
          </a:xfrm>
        </p:spPr>
        <p:txBody>
          <a:bodyPr>
            <a:normAutofit fontScale="85000" lnSpcReduction="20000"/>
          </a:bodyPr>
          <a:lstStyle/>
          <a:p>
            <a:pPr algn="just"/>
            <a:r>
              <a:rPr lang="el-GR" b="1" dirty="0">
                <a:latin typeface="Bahnschrift" pitchFamily="34" charset="0"/>
              </a:rPr>
              <a:t>Στην Ευρώπη, η προπονητική ποικίλλει και εξαρτάται κυρίως από την ηλικία και το φύλο των αθλητών, το επίπεδο του ανταγωνισμού και το άθλημα. Πολλοί εκπαιδευτές δουλεύουν εθελοντικά για τον «αθλητισμό για όλους», όπως και πολλές γυναίκες. Σε αντίθεση με τον μεγάλο αριθμό γυναικών που δουλεύουν εθελοντικά, μια συντριπτική πλειοψηφία προπονητών στην ελίτ των αθλημάτων είναι άνδρες. Αναλυτικά στατιστικά στοιχεία για το φύλο των προπονητών στις Ευρωπαϊκές χώρες δεν υπάρχει, αλλά υπάρχουν πληροφορίες για τους απεσταλμένους προπονητές των Ολυμπιακών Αγώνων που κάνουν ορατή τη φυλετική αναλογία. </a:t>
            </a:r>
          </a:p>
        </p:txBody>
      </p:sp>
    </p:spTree>
  </p:cSld>
  <p:clrMapOvr>
    <a:masterClrMapping/>
  </p:clrMapOvr>
  <p:transition>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5400" b="1" u="sng" dirty="0">
                <a:latin typeface="Bahnschrift" pitchFamily="34" charset="0"/>
              </a:rPr>
              <a:t>Έρευνες</a:t>
            </a:r>
          </a:p>
        </p:txBody>
      </p:sp>
      <p:sp>
        <p:nvSpPr>
          <p:cNvPr id="3" name="2 - Θέση περιεχομένου"/>
          <p:cNvSpPr>
            <a:spLocks noGrp="1"/>
          </p:cNvSpPr>
          <p:nvPr>
            <p:ph idx="1"/>
          </p:nvPr>
        </p:nvSpPr>
        <p:spPr/>
        <p:txBody>
          <a:bodyPr>
            <a:normAutofit fontScale="77500" lnSpcReduction="20000"/>
          </a:bodyPr>
          <a:lstStyle/>
          <a:p>
            <a:pPr algn="just"/>
            <a:r>
              <a:rPr lang="el-GR" b="1" dirty="0">
                <a:latin typeface="Bahnschrift" pitchFamily="34" charset="0"/>
              </a:rPr>
              <a:t>Σε μια έρευνα που διεξήγαγε η </a:t>
            </a:r>
            <a:r>
              <a:rPr lang="el-GR" b="1" dirty="0" err="1">
                <a:latin typeface="Bahnschrift" pitchFamily="34" charset="0"/>
              </a:rPr>
              <a:t>Velez</a:t>
            </a:r>
            <a:r>
              <a:rPr lang="el-GR" b="1" dirty="0">
                <a:latin typeface="Bahnschrift" pitchFamily="34" charset="0"/>
              </a:rPr>
              <a:t> το 2010 επισήμανε ότι 200 έως 300 γυναίκες προπονούν ομάδες ανδρών, συγκριτικά με σχεδόν 5.300 άντρες που προπονούν γυναικείες ομάδες, γεγονός που έχει ως αποτέλεσμα τη μεγαλύτερη μείωση των ευκαιριών για τις γυναίκες προπονητές. Αυτό ενισχύεται και με τα ποσοστά από την Ολυμπιάδα του Λονδίνου το 2012 καθώς οι αντρικές ομάδες, όλων των χωρών και 43 από τις 48 γυναικείες ομάδες που πήραν μέρος στους αγώνες, είχαν προπονητές άνδρες. Οι 407 Γερμανοί αθλητές, με 44% εξ αυτών γυναίκες, προπονούνταν από 46 άνδρες και 5 γυναίκες, με τις γυναίκες προπονήτριες να είναι υπεύθυνες μόνο για γυναικεία αθλήματα.</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649</Words>
  <Application>Microsoft Office PowerPoint</Application>
  <PresentationFormat>Προβολή στην οθόνη (4:3)</PresentationFormat>
  <Paragraphs>16</Paragraphs>
  <Slides>6</Slides>
  <Notes>1</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6</vt:i4>
      </vt:variant>
    </vt:vector>
  </HeadingPairs>
  <TitlesOfParts>
    <vt:vector size="10" baseType="lpstr">
      <vt:lpstr>Arial</vt:lpstr>
      <vt:lpstr>Bahnschrift</vt:lpstr>
      <vt:lpstr>Calibri</vt:lpstr>
      <vt:lpstr>Θέμα του Office</vt:lpstr>
      <vt:lpstr>Παρουσίαση του PowerPoint</vt:lpstr>
      <vt:lpstr>Εισαγωγή</vt:lpstr>
      <vt:lpstr>Η ελληνική πραγματικότητα</vt:lpstr>
      <vt:lpstr>Η φυσική αγωγή των κοριτσιών</vt:lpstr>
      <vt:lpstr>Η γυναίκα και η προπονητική</vt:lpstr>
      <vt:lpstr>Έρευνες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Ilias</dc:creator>
  <cp:lastModifiedBy>ΛΑΜΠΡΟΣ ΑΘΑΝΑΣΟΠΟΥΛΟΣ</cp:lastModifiedBy>
  <cp:revision>10</cp:revision>
  <dcterms:created xsi:type="dcterms:W3CDTF">2021-03-01T14:20:44Z</dcterms:created>
  <dcterms:modified xsi:type="dcterms:W3CDTF">2021-03-10T18:00:27Z</dcterms:modified>
</cp:coreProperties>
</file>