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3962" autoAdjust="0"/>
  </p:normalViewPr>
  <p:slideViewPr>
    <p:cSldViewPr snapToGrid="0">
      <p:cViewPr varScale="1">
        <p:scale>
          <a:sx n="91" d="100"/>
          <a:sy n="91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E77B4-5FF7-4980-AF7F-8F19B191590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933D8-223E-4F21-8C6D-D8B09B1DE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933D8-223E-4F21-8C6D-D8B09B1DE0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0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41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2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3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4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6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2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1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67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7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5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3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0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5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86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Ø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Ø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Ø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Ø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Ø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filaretus/ss-8661063" TargetMode="External"/><Relationship Id="rId2" Type="http://schemas.openxmlformats.org/officeDocument/2006/relationships/hyperlink" Target="http://users.sch.gr/ragian/fa_women_olympic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.wikipedia.org/wiki/%CE%9D%CE%AF%CE%BA%CE%B7_%CE%9C%CF%80%CE%B1%CE%BA%CE%BF%CE%B3%CE%B9%CE%AC%CE%BD%CE%BD%CE%B7" TargetMode="External"/><Relationship Id="rId4" Type="http://schemas.openxmlformats.org/officeDocument/2006/relationships/hyperlink" Target="https://www.hoa.gr/article/diasimoi_olympionik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9732" y="33864"/>
            <a:ext cx="7197726" cy="2421464"/>
          </a:xfrm>
        </p:spPr>
        <p:txBody>
          <a:bodyPr/>
          <a:lstStyle/>
          <a:p>
            <a:pPr algn="ctr"/>
            <a:r>
              <a:rPr lang="el-GR" dirty="0" err="1"/>
              <a:t>Γυναικεσ</a:t>
            </a:r>
            <a:r>
              <a:rPr lang="el-GR" dirty="0"/>
              <a:t> στον </a:t>
            </a:r>
            <a:r>
              <a:rPr lang="el-GR" dirty="0" err="1"/>
              <a:t>αθλητισμο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332" y="5153377"/>
            <a:ext cx="7197726" cy="1405467"/>
          </a:xfrm>
        </p:spPr>
        <p:txBody>
          <a:bodyPr/>
          <a:lstStyle/>
          <a:p>
            <a:pPr algn="l"/>
            <a:r>
              <a:rPr lang="el-GR" dirty="0" err="1"/>
              <a:t>Ονοματα</a:t>
            </a:r>
            <a:r>
              <a:rPr lang="el-GR" dirty="0"/>
              <a:t> </a:t>
            </a:r>
            <a:r>
              <a:rPr lang="el-GR" dirty="0" err="1"/>
              <a:t>ομαδασ</a:t>
            </a:r>
            <a:r>
              <a:rPr lang="el-GR" dirty="0"/>
              <a:t>: </a:t>
            </a:r>
            <a:r>
              <a:rPr lang="el-GR" dirty="0" err="1"/>
              <a:t>Νικολασ</a:t>
            </a:r>
            <a:r>
              <a:rPr lang="el-GR" dirty="0"/>
              <a:t> </a:t>
            </a:r>
            <a:r>
              <a:rPr lang="el-GR" dirty="0" err="1"/>
              <a:t>αιγεασ</a:t>
            </a:r>
            <a:r>
              <a:rPr lang="el-GR" dirty="0"/>
              <a:t> </a:t>
            </a:r>
            <a:r>
              <a:rPr lang="el-GR" dirty="0" err="1"/>
              <a:t>αραπιδησ</a:t>
            </a:r>
            <a:r>
              <a:rPr lang="el-GR" dirty="0"/>
              <a:t> και </a:t>
            </a:r>
            <a:r>
              <a:rPr lang="el-GR" dirty="0" err="1"/>
              <a:t>παναγιωτησ</a:t>
            </a:r>
            <a:r>
              <a:rPr lang="el-GR" dirty="0"/>
              <a:t> </a:t>
            </a:r>
            <a:r>
              <a:rPr lang="el-GR" dirty="0" err="1"/>
              <a:t>κυριακακησ</a:t>
            </a:r>
            <a:r>
              <a:rPr lang="el-GR" dirty="0"/>
              <a:t> </a:t>
            </a:r>
          </a:p>
          <a:p>
            <a:pPr algn="l"/>
            <a:r>
              <a:rPr lang="el-GR" dirty="0" err="1"/>
              <a:t>Προτυπο</a:t>
            </a:r>
            <a:r>
              <a:rPr lang="el-GR" dirty="0"/>
              <a:t> </a:t>
            </a:r>
            <a:r>
              <a:rPr lang="el-GR" dirty="0" err="1"/>
              <a:t>γυμνασιο</a:t>
            </a:r>
            <a:r>
              <a:rPr lang="el-GR" dirty="0"/>
              <a:t> </a:t>
            </a:r>
            <a:r>
              <a:rPr lang="el-GR" dirty="0" err="1"/>
              <a:t>ευαγγελικησ</a:t>
            </a:r>
            <a:r>
              <a:rPr lang="el-GR" dirty="0"/>
              <a:t> </a:t>
            </a:r>
            <a:r>
              <a:rPr lang="el-GR" dirty="0" err="1"/>
              <a:t>σχολησ</a:t>
            </a:r>
            <a:r>
              <a:rPr lang="el-GR" dirty="0"/>
              <a:t> </a:t>
            </a:r>
            <a:r>
              <a:rPr lang="el-GR" dirty="0" err="1"/>
              <a:t>σμυρνησ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3" y="2455328"/>
            <a:ext cx="3357763" cy="2523072"/>
          </a:xfrm>
          <a:prstGeom prst="roundRect">
            <a:avLst>
              <a:gd name="adj" fmla="val 143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117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443" y="2597382"/>
            <a:ext cx="10131427" cy="1468800"/>
          </a:xfrm>
        </p:spPr>
        <p:txBody>
          <a:bodyPr/>
          <a:lstStyle/>
          <a:p>
            <a:pPr algn="ctr"/>
            <a:r>
              <a:rPr lang="el-GR" dirty="0" err="1"/>
              <a:t>Ευχαριστουμε</a:t>
            </a:r>
            <a:r>
              <a:rPr lang="el-GR" dirty="0"/>
              <a:t> που μας </a:t>
            </a:r>
            <a:br>
              <a:rPr lang="el-GR" dirty="0"/>
            </a:br>
            <a:r>
              <a:rPr lang="el-GR" dirty="0" err="1"/>
              <a:t>παρακολουθησατε</a:t>
            </a:r>
            <a:r>
              <a:rPr lang="el-GR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1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Αρχαια</a:t>
            </a:r>
            <a:r>
              <a:rPr lang="el-GR" dirty="0"/>
              <a:t> </a:t>
            </a:r>
            <a:r>
              <a:rPr lang="el-GR" dirty="0" err="1"/>
              <a:t>ελλαδα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3"/>
          </a:xfrm>
        </p:spPr>
        <p:txBody>
          <a:bodyPr/>
          <a:lstStyle/>
          <a:p>
            <a:r>
              <a:rPr lang="el-GR" dirty="0"/>
              <a:t>Στους Αρχαίους Ολυμπιακούς Αγώνες οι γυναίκες δεν συμμετείχαν ούτε σαν θεατές, ούτε σαν αθλήτριες. </a:t>
            </a:r>
          </a:p>
          <a:p>
            <a:r>
              <a:rPr lang="el-GR" dirty="0"/>
              <a:t>Μονάχα στους ιππικούς αγώνες οι γυναίκες στέφονταν ολυμπιονίκες, καθώς σε αυτούς τους αγώνες βραβευόταν ο ιδιοκτήτης του άρματος ή του αλόγου.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94" y="2316427"/>
            <a:ext cx="3810000" cy="3028950"/>
          </a:xfrm>
          <a:prstGeom prst="roundRect">
            <a:avLst>
              <a:gd name="adj" fmla="val 175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6047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Αρχαια</a:t>
            </a:r>
            <a:r>
              <a:rPr lang="el-GR" dirty="0"/>
              <a:t> </a:t>
            </a:r>
            <a:r>
              <a:rPr lang="el-GR" dirty="0" err="1"/>
              <a:t>ελλαδα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1834"/>
            <a:ext cx="4995334" cy="3929367"/>
          </a:xfrm>
        </p:spPr>
        <p:txBody>
          <a:bodyPr/>
          <a:lstStyle/>
          <a:p>
            <a:r>
              <a:rPr lang="el-GR" dirty="0"/>
              <a:t>Η μοναδική γυναίκα που μπορούσε να παρακολουθήσει τους αγώνες μέσα από το στάδιο ήταν η εκάστοτε ιέρεια της θεάς Δήμητρας.</a:t>
            </a:r>
          </a:p>
          <a:p>
            <a:r>
              <a:rPr lang="el-GR" dirty="0"/>
              <a:t>Η πρώτη γυναίκα που μπήκε κρυφά, ντυμένη ως γυμναστής, μέσα στο στάδιο κατά τη διάρκεια των αγώνων, ήταν η </a:t>
            </a:r>
            <a:r>
              <a:rPr lang="el-GR" dirty="0" err="1"/>
              <a:t>Καλλιπατρεία</a:t>
            </a:r>
            <a:r>
              <a:rPr lang="el-GR" dirty="0"/>
              <a:t>. Δεν τιμωρήθηκε (με πτώση από το </a:t>
            </a:r>
            <a:r>
              <a:rPr lang="el-GR" dirty="0" err="1"/>
              <a:t>Τυπαίο</a:t>
            </a:r>
            <a:r>
              <a:rPr lang="el-GR" dirty="0"/>
              <a:t> όρος) γιατί ήταν κόρη, αδελφή και μάνα Ολυμπιονικών.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r="1387"/>
          <a:stretch/>
        </p:blipFill>
        <p:spPr>
          <a:xfrm>
            <a:off x="7755467" y="1861834"/>
            <a:ext cx="1794933" cy="3793898"/>
          </a:xfrm>
          <a:prstGeom prst="roundRect">
            <a:avLst>
              <a:gd name="adj" fmla="val 195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43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Ανθιση</a:t>
            </a:r>
            <a:r>
              <a:rPr lang="el-GR" dirty="0"/>
              <a:t> </a:t>
            </a:r>
            <a:r>
              <a:rPr lang="el-GR" dirty="0" err="1"/>
              <a:t>γυναικειου</a:t>
            </a:r>
            <a:r>
              <a:rPr lang="el-GR" dirty="0"/>
              <a:t> </a:t>
            </a:r>
            <a:r>
              <a:rPr lang="el-GR" dirty="0" err="1"/>
              <a:t>αθλητισμου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2" y="2144889"/>
            <a:ext cx="4995334" cy="3646312"/>
          </a:xfrm>
        </p:spPr>
        <p:txBody>
          <a:bodyPr/>
          <a:lstStyle/>
          <a:p>
            <a:r>
              <a:rPr lang="el-GR" dirty="0"/>
              <a:t>Ο γυναικείος αθλητισμός άρχισε να αναπτύσσεται κατά την διάρκεια του 19</a:t>
            </a:r>
            <a:r>
              <a:rPr lang="el-GR" baseline="30000" dirty="0"/>
              <a:t>ου</a:t>
            </a:r>
            <a:r>
              <a:rPr lang="el-GR" dirty="0"/>
              <a:t> αιώνα, όταν οι γυναίκες δραστηριοποιήθηκαν κοινωνικά και οικονομικά.</a:t>
            </a:r>
          </a:p>
          <a:p>
            <a:r>
              <a:rPr lang="el-GR" dirty="0"/>
              <a:t>Άρχιζαν από τότε στους Ολυμπιακούς Αγώνες να προστίθενται και αθλήματα γυναικών.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r="8409"/>
          <a:stretch/>
        </p:blipFill>
        <p:spPr>
          <a:xfrm>
            <a:off x="7145865" y="2301347"/>
            <a:ext cx="3533423" cy="3330574"/>
          </a:xfrm>
          <a:prstGeom prst="roundRect">
            <a:avLst>
              <a:gd name="adj" fmla="val 2249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417062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ΣΥΜΜΕΤΟΧΗ </a:t>
            </a:r>
            <a:r>
              <a:rPr lang="el-GR" dirty="0" err="1"/>
              <a:t>γυναικων</a:t>
            </a:r>
            <a:r>
              <a:rPr lang="el-GR" dirty="0"/>
              <a:t> ΣΕ ΟΛΥΜΠΙΑΔΕΣ</a:t>
            </a:r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72" y="2438400"/>
            <a:ext cx="6457682" cy="2617979"/>
          </a:xfrm>
          <a:prstGeom prst="roundRect">
            <a:avLst>
              <a:gd name="adj" fmla="val 107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836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Σοφια</a:t>
            </a:r>
            <a:r>
              <a:rPr lang="el-GR" dirty="0"/>
              <a:t> </a:t>
            </a:r>
            <a:r>
              <a:rPr lang="el-GR" dirty="0" err="1"/>
              <a:t>μπεκατωρου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871132"/>
            <a:ext cx="5579532" cy="4191001"/>
          </a:xfrm>
        </p:spPr>
        <p:txBody>
          <a:bodyPr>
            <a:normAutofit/>
          </a:bodyPr>
          <a:lstStyle/>
          <a:p>
            <a:r>
              <a:rPr lang="el-GR" dirty="0"/>
              <a:t>Η Σοφία </a:t>
            </a:r>
            <a:r>
              <a:rPr lang="el-GR" dirty="0" err="1"/>
              <a:t>Μπεκατώρου</a:t>
            </a:r>
            <a:r>
              <a:rPr lang="el-GR" dirty="0"/>
              <a:t> ξεκίνησε την Ιστιοπλοΐα το 1985 σε ηλικία 8 ετών. </a:t>
            </a:r>
          </a:p>
          <a:p>
            <a:r>
              <a:rPr lang="el-GR" dirty="0"/>
              <a:t>Το 1991 στα 14 χρόνια της ήταν πρωταθλήτρια Βαλκανίων στα </a:t>
            </a:r>
            <a:r>
              <a:rPr lang="el-GR" dirty="0" err="1"/>
              <a:t>Όπτιμιστ</a:t>
            </a:r>
            <a:r>
              <a:rPr lang="el-GR" dirty="0"/>
              <a:t>. </a:t>
            </a:r>
          </a:p>
          <a:p>
            <a:r>
              <a:rPr lang="el-GR" dirty="0"/>
              <a:t>Το 1996 ένωσε τις δυνάμεις της με την κατά 4 χρόνια μεγαλύτερή της Αιμιλία </a:t>
            </a:r>
            <a:r>
              <a:rPr lang="el-GR" dirty="0" err="1"/>
              <a:t>Τσουλφά</a:t>
            </a:r>
            <a:r>
              <a:rPr lang="el-GR" dirty="0"/>
              <a:t> στα 470 και το 1998 κατακτήσανε την τρίτη θέση στο Παγκόσμιο. </a:t>
            </a:r>
          </a:p>
          <a:p>
            <a:r>
              <a:rPr lang="el-GR" dirty="0"/>
              <a:t>Το δίδυμο κέρδισε 4 παγκόσμιους τίτλους και 3 ευρωπαϊκούς.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9" y="2392413"/>
            <a:ext cx="4172094" cy="2853712"/>
          </a:xfrm>
          <a:prstGeom prst="roundRect">
            <a:avLst>
              <a:gd name="adj" fmla="val 194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95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Σοφια</a:t>
            </a:r>
            <a:r>
              <a:rPr lang="el-GR" dirty="0"/>
              <a:t> </a:t>
            </a:r>
            <a:r>
              <a:rPr lang="el-GR" dirty="0" err="1"/>
              <a:t>μπεκατωρου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Κατάκτησε το Χρυσό Μετάλλιο το 2004 στην Αθήνα και το Χάλκινο Μετάλλιο στο Πεκίνο το 2008. </a:t>
            </a:r>
          </a:p>
          <a:p>
            <a:r>
              <a:rPr lang="el-GR" dirty="0"/>
              <a:t>Το 2004 με την Αιμιλία </a:t>
            </a:r>
            <a:r>
              <a:rPr lang="el-GR" dirty="0" err="1"/>
              <a:t>Τσουλφά</a:t>
            </a:r>
            <a:r>
              <a:rPr lang="el-GR" dirty="0"/>
              <a:t> στα σκάφη 470 και το 2008 στα σκάφη </a:t>
            </a:r>
            <a:r>
              <a:rPr lang="el-GR" dirty="0" err="1"/>
              <a:t>Yngling</a:t>
            </a:r>
            <a:r>
              <a:rPr lang="el-GR" dirty="0"/>
              <a:t> με την Σοφία Παπαδοπούλου και την Βιργινία </a:t>
            </a:r>
            <a:r>
              <a:rPr lang="el-GR" dirty="0" err="1"/>
              <a:t>Κραβαριώτη</a:t>
            </a:r>
            <a:r>
              <a:rPr lang="el-GR" dirty="0"/>
              <a:t>. </a:t>
            </a:r>
          </a:p>
          <a:p>
            <a:r>
              <a:rPr lang="el-GR" dirty="0"/>
              <a:t>Σήμερα η Σοφία </a:t>
            </a:r>
            <a:r>
              <a:rPr lang="el-GR" dirty="0" err="1"/>
              <a:t>Μπεκατώρου</a:t>
            </a:r>
            <a:r>
              <a:rPr lang="el-GR" dirty="0"/>
              <a:t> είναι η μόνη γυναίκα υπεύθυνη τακτικής στην κατηγορία σκαφών </a:t>
            </a:r>
            <a:r>
              <a:rPr lang="el-GR" dirty="0" err="1"/>
              <a:t>Farr</a:t>
            </a:r>
            <a:r>
              <a:rPr lang="el-GR" dirty="0"/>
              <a:t> 40.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238735"/>
            <a:ext cx="3248533" cy="3552466"/>
          </a:xfrm>
          <a:prstGeom prst="roundRect">
            <a:avLst>
              <a:gd name="adj" fmla="val 54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1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Νικη</a:t>
            </a:r>
            <a:r>
              <a:rPr lang="el-GR" dirty="0"/>
              <a:t> </a:t>
            </a:r>
            <a:r>
              <a:rPr lang="el-GR" dirty="0" err="1"/>
              <a:t>μπακογιαννη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6" y="2427111"/>
            <a:ext cx="5072370" cy="2846520"/>
          </a:xfrm>
          <a:prstGeom prst="roundRect">
            <a:avLst>
              <a:gd name="adj" fmla="val 1928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2291" y="1741311"/>
            <a:ext cx="5850465" cy="4969934"/>
          </a:xfrm>
        </p:spPr>
        <p:txBody>
          <a:bodyPr>
            <a:normAutofit/>
          </a:bodyPr>
          <a:lstStyle/>
          <a:p>
            <a:r>
              <a:rPr lang="el-GR" dirty="0"/>
              <a:t>Η Νίκη Μπακογιάννη είναι πρώην αθλήτρια του ύψους με μεγάλες επιτυχίες στη καριέρα της.  Από τα 15 της χρόνια συμμετείχε σε διεθνείς αγώνες. </a:t>
            </a:r>
          </a:p>
          <a:p>
            <a:r>
              <a:rPr lang="el-GR" dirty="0"/>
              <a:t>Το 1985 έλαβε μέρος στο Ευρωπαϊκό πρωτάθλημα στίβου εφήβων </a:t>
            </a:r>
            <a:r>
              <a:rPr lang="el-GR" dirty="0" err="1"/>
              <a:t>νεανίδων</a:t>
            </a:r>
            <a:r>
              <a:rPr lang="el-GR" dirty="0"/>
              <a:t> στο </a:t>
            </a:r>
            <a:r>
              <a:rPr lang="el-GR" dirty="0" err="1"/>
              <a:t>Κότμπους</a:t>
            </a:r>
            <a:r>
              <a:rPr lang="el-GR" dirty="0"/>
              <a:t> της -τότε- Ανατολικής Γερμανίας όπου πέρασε τα 1,85 μ. </a:t>
            </a:r>
          </a:p>
          <a:p>
            <a:r>
              <a:rPr lang="el-GR" dirty="0"/>
              <a:t>Το 1986 πήρε τη Πέμπτη θέση στο παγκόσμιο πρωτάθλημα της Αθήνας. </a:t>
            </a:r>
          </a:p>
          <a:p>
            <a:r>
              <a:rPr lang="el-GR" dirty="0"/>
              <a:t>Το 1992 στη Βαρκελώνη έλαβε για πρώτη φορά μέρος σε Ολυμπιακούς Αγώνες αλλά δεν πέρασε στον τελικό. </a:t>
            </a:r>
          </a:p>
          <a:p>
            <a:r>
              <a:rPr lang="el-GR" dirty="0"/>
              <a:t>Το 1996 ήταν δεύτερη στο Ευρωπαϊκό πρωτάθλημα κλειστού στίβου (1,96 μ.) και το 1997 δεύτερη στους Μεσογειακούς Αγώνες.</a:t>
            </a:r>
          </a:p>
        </p:txBody>
      </p:sp>
    </p:spTree>
    <p:extLst>
      <p:ext uri="{BB962C8B-B14F-4D97-AF65-F5344CB8AC3E}">
        <p14:creationId xmlns:p14="http://schemas.microsoft.com/office/powerpoint/2010/main" val="75615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Πηγες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Αρχείο </a:t>
            </a:r>
            <a:r>
              <a:rPr lang="en-US" dirty="0"/>
              <a:t>PDF</a:t>
            </a:r>
            <a:r>
              <a:rPr lang="el-GR" dirty="0"/>
              <a:t>: </a:t>
            </a:r>
            <a:r>
              <a:rPr lang="el-GR" dirty="0">
                <a:hlinkClick r:id="rId2"/>
              </a:rPr>
              <a:t>Οι γυναίκες στους Ολυμπιακούς Αγώνες (sch.gr)</a:t>
            </a:r>
            <a:endParaRPr lang="el-GR" dirty="0"/>
          </a:p>
          <a:p>
            <a:r>
              <a:rPr lang="en-US" dirty="0"/>
              <a:t>slideshare.net</a:t>
            </a:r>
            <a:r>
              <a:rPr lang="el-GR" dirty="0"/>
              <a:t>: </a:t>
            </a:r>
            <a:r>
              <a:rPr lang="el-GR" dirty="0">
                <a:hlinkClick r:id="rId3"/>
              </a:rPr>
              <a:t>Η Γυναίκα Και Ο Αθλητισμός (slideshare.net)</a:t>
            </a:r>
            <a:endParaRPr lang="el-GR" dirty="0"/>
          </a:p>
          <a:p>
            <a:r>
              <a:rPr lang="en-US" dirty="0"/>
              <a:t>hoa.gr</a:t>
            </a:r>
            <a:r>
              <a:rPr lang="el-GR" dirty="0"/>
              <a:t>: </a:t>
            </a:r>
            <a:r>
              <a:rPr lang="el-GR" dirty="0" err="1">
                <a:hlinkClick r:id="rId4"/>
              </a:rPr>
              <a:t>Ποιοί</a:t>
            </a:r>
            <a:r>
              <a:rPr lang="el-GR" dirty="0">
                <a:hlinkClick r:id="rId4"/>
              </a:rPr>
              <a:t> Είναι Οι Διάσημοι Έλληνες Ολυμπιονίκες; - HOA</a:t>
            </a:r>
            <a:endParaRPr lang="el-GR" dirty="0"/>
          </a:p>
          <a:p>
            <a:r>
              <a:rPr lang="el-GR" dirty="0"/>
              <a:t>Βικιπαίδεια: </a:t>
            </a:r>
            <a:r>
              <a:rPr lang="el-GR" dirty="0">
                <a:hlinkClick r:id="rId5"/>
              </a:rPr>
              <a:t>Νίκη Μπακογιάννη - Βικιπαίδεια (</a:t>
            </a:r>
            <a:r>
              <a:rPr lang="en-US" dirty="0">
                <a:hlinkClick r:id="rId5"/>
              </a:rPr>
              <a:t>wikipedia.org)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181</TotalTime>
  <Words>447</Words>
  <Application>Microsoft Office PowerPoint</Application>
  <PresentationFormat>Ευρεία οθόνη</PresentationFormat>
  <Paragraphs>35</Paragraphs>
  <Slides>10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Celestial</vt:lpstr>
      <vt:lpstr>Γυναικεσ στον αθλητισμο</vt:lpstr>
      <vt:lpstr>Αρχαια ελλαδα</vt:lpstr>
      <vt:lpstr>Αρχαια ελλαδα </vt:lpstr>
      <vt:lpstr>Ανθιση γυναικειου αθλητισμου</vt:lpstr>
      <vt:lpstr>ΣΥΜΜΕΤΟΧΗ γυναικων ΣΕ ΟΛΥΜΠΙΑΔΕΣ</vt:lpstr>
      <vt:lpstr>Σοφια μπεκατωρου </vt:lpstr>
      <vt:lpstr>Σοφια μπεκατωρου </vt:lpstr>
      <vt:lpstr>Νικη μπακογιαννη </vt:lpstr>
      <vt:lpstr>Πηγες</vt:lpstr>
      <vt:lpstr>Ευχαριστουμε που μας  παρακολουθησατε!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ΛΑΜΠΡΟΣ ΑΘΑΝΑΣΟΠΟΥΛΟΣ</cp:lastModifiedBy>
  <cp:revision>16</cp:revision>
  <dcterms:created xsi:type="dcterms:W3CDTF">2021-02-28T15:40:25Z</dcterms:created>
  <dcterms:modified xsi:type="dcterms:W3CDTF">2021-03-07T20:07:11Z</dcterms:modified>
</cp:coreProperties>
</file>