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Ίρις Κοντογιάννη" initials="ΊΚ" lastIdx="1" clrIdx="0">
    <p:extLst>
      <p:ext uri="{19B8F6BF-5375-455C-9EA6-DF929625EA0E}">
        <p15:presenceInfo xmlns:p15="http://schemas.microsoft.com/office/powerpoint/2012/main" userId="4b149e15083d9b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37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3/13/2021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80657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3/13/2021</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2435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3/13/2021</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4170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3/13/2021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9254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3/13/2021</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79956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3/13/2021</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59425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3/13/2021</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71658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3/13/2021</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68209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3/13/2021</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87142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3/13/2021</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6831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3/13/2021</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38746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3/13/2021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89510500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01" r:id="rId3"/>
    <p:sldLayoutId id="2147483702" r:id="rId4"/>
    <p:sldLayoutId id="2147483703" r:id="rId5"/>
    <p:sldLayoutId id="2147483704" r:id="rId6"/>
    <p:sldLayoutId id="2147483705" r:id="rId7"/>
    <p:sldLayoutId id="2147483709" r:id="rId8"/>
    <p:sldLayoutId id="2147483706" r:id="rId9"/>
    <p:sldLayoutId id="2147483707" r:id="rId10"/>
    <p:sldLayoutId id="2147483708"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Βαμμένο φόντο ουράνιου τόξου με υφή">
            <a:extLst>
              <a:ext uri="{FF2B5EF4-FFF2-40B4-BE49-F238E27FC236}">
                <a16:creationId xmlns:a16="http://schemas.microsoft.com/office/drawing/2014/main" id="{3A5B2C8C-395D-4E13-B6D2-F90425432563}"/>
              </a:ext>
            </a:extLst>
          </p:cNvPr>
          <p:cNvPicPr>
            <a:picLocks noChangeAspect="1"/>
          </p:cNvPicPr>
          <p:nvPr/>
        </p:nvPicPr>
        <p:blipFill rotWithShape="1">
          <a:blip r:embed="rId2">
            <a:alphaModFix amt="60000"/>
          </a:blip>
          <a:srcRect t="13484" r="-1" b="2241"/>
          <a:stretch/>
        </p:blipFill>
        <p:spPr>
          <a:xfrm>
            <a:off x="-3048" y="0"/>
            <a:ext cx="12188952" cy="6856614"/>
          </a:xfrm>
          <a:prstGeom prst="rect">
            <a:avLst/>
          </a:prstGeom>
        </p:spPr>
      </p:pic>
      <p:sp>
        <p:nvSpPr>
          <p:cNvPr id="2" name="Τίτλος 1">
            <a:extLst>
              <a:ext uri="{FF2B5EF4-FFF2-40B4-BE49-F238E27FC236}">
                <a16:creationId xmlns:a16="http://schemas.microsoft.com/office/drawing/2014/main" id="{5BDCDC6D-DF7B-4999-BF64-658C71E3F971}"/>
              </a:ext>
            </a:extLst>
          </p:cNvPr>
          <p:cNvSpPr>
            <a:spLocks noGrp="1"/>
          </p:cNvSpPr>
          <p:nvPr>
            <p:ph type="ctrTitle"/>
          </p:nvPr>
        </p:nvSpPr>
        <p:spPr>
          <a:xfrm>
            <a:off x="132522" y="1504578"/>
            <a:ext cx="10190071" cy="1835007"/>
          </a:xfrm>
        </p:spPr>
        <p:txBody>
          <a:bodyPr anchor="b">
            <a:noAutofit/>
          </a:bodyPr>
          <a:lstStyle/>
          <a:p>
            <a:pPr algn="l"/>
            <a:r>
              <a:rPr lang="el-GR" sz="6000" dirty="0">
                <a:solidFill>
                  <a:srgbClr val="FFFFFF"/>
                </a:solidFill>
                <a:latin typeface="Calibri Light" panose="020F0302020204030204" pitchFamily="34" charset="0"/>
                <a:cs typeface="Calibri Light" panose="020F0302020204030204" pitchFamily="34" charset="0"/>
              </a:rPr>
              <a:t>Η γυναίκα </a:t>
            </a:r>
            <a:br>
              <a:rPr lang="el-GR" sz="6000" dirty="0">
                <a:solidFill>
                  <a:srgbClr val="FFFFFF"/>
                </a:solidFill>
                <a:latin typeface="Calibri Light" panose="020F0302020204030204" pitchFamily="34" charset="0"/>
                <a:cs typeface="Calibri Light" panose="020F0302020204030204" pitchFamily="34" charset="0"/>
              </a:rPr>
            </a:br>
            <a:r>
              <a:rPr lang="el-GR" sz="6000" dirty="0">
                <a:solidFill>
                  <a:srgbClr val="FFFFFF"/>
                </a:solidFill>
                <a:latin typeface="Calibri Light" panose="020F0302020204030204" pitchFamily="34" charset="0"/>
                <a:cs typeface="Calibri Light" panose="020F0302020204030204" pitchFamily="34" charset="0"/>
              </a:rPr>
              <a:t>και ο αθλητισμός</a:t>
            </a:r>
          </a:p>
        </p:txBody>
      </p:sp>
    </p:spTree>
    <p:extLst>
      <p:ext uri="{BB962C8B-B14F-4D97-AF65-F5344CB8AC3E}">
        <p14:creationId xmlns:p14="http://schemas.microsoft.com/office/powerpoint/2010/main" val="265077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86FBA1D-C710-47B2-B251-F60F53DF7FDC}"/>
              </a:ext>
            </a:extLst>
          </p:cNvPr>
          <p:cNvSpPr>
            <a:spLocks noGrp="1"/>
          </p:cNvSpPr>
          <p:nvPr>
            <p:ph type="ctrTitle"/>
          </p:nvPr>
        </p:nvSpPr>
        <p:spPr/>
        <p:txBody>
          <a:bodyPr/>
          <a:lstStyle/>
          <a:p>
            <a:r>
              <a:rPr lang="el-GR" dirty="0"/>
              <a:t>Ευχαριστούμε για τον χρόνο σας</a:t>
            </a:r>
          </a:p>
        </p:txBody>
      </p:sp>
      <p:sp>
        <p:nvSpPr>
          <p:cNvPr id="5" name="Υπότιτλος 4">
            <a:extLst>
              <a:ext uri="{FF2B5EF4-FFF2-40B4-BE49-F238E27FC236}">
                <a16:creationId xmlns:a16="http://schemas.microsoft.com/office/drawing/2014/main" id="{0621051B-2B24-4623-A0D2-36C82F78ED37}"/>
              </a:ext>
            </a:extLst>
          </p:cNvPr>
          <p:cNvSpPr>
            <a:spLocks noGrp="1"/>
          </p:cNvSpPr>
          <p:nvPr>
            <p:ph type="subTitle" idx="1"/>
          </p:nvPr>
        </p:nvSpPr>
        <p:spPr>
          <a:xfrm>
            <a:off x="1524000" y="3743065"/>
            <a:ext cx="9144000" cy="1655762"/>
          </a:xfrm>
        </p:spPr>
        <p:txBody>
          <a:bodyPr/>
          <a:lstStyle/>
          <a:p>
            <a:r>
              <a:rPr lang="el-GR" dirty="0"/>
              <a:t>Νεφέλη Βογιατζή </a:t>
            </a:r>
          </a:p>
          <a:p>
            <a:r>
              <a:rPr lang="el-GR" dirty="0"/>
              <a:t>Ίρις Κοντογιάννη </a:t>
            </a:r>
          </a:p>
          <a:p>
            <a:r>
              <a:rPr lang="el-GR" dirty="0"/>
              <a:t>Όλγα Λαμπροπούλου</a:t>
            </a:r>
          </a:p>
        </p:txBody>
      </p:sp>
    </p:spTree>
    <p:extLst>
      <p:ext uri="{BB962C8B-B14F-4D97-AF65-F5344CB8AC3E}">
        <p14:creationId xmlns:p14="http://schemas.microsoft.com/office/powerpoint/2010/main" val="24172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0BEBEB7-D490-4C05-9F52-453BEB46737A}"/>
              </a:ext>
            </a:extLst>
          </p:cNvPr>
          <p:cNvSpPr>
            <a:spLocks noGrp="1"/>
          </p:cNvSpPr>
          <p:nvPr>
            <p:ph type="ctrTitle"/>
          </p:nvPr>
        </p:nvSpPr>
        <p:spPr>
          <a:xfrm>
            <a:off x="1524000" y="1347650"/>
            <a:ext cx="9144000" cy="2387600"/>
          </a:xfrm>
        </p:spPr>
        <p:txBody>
          <a:bodyPr/>
          <a:lstStyle/>
          <a:p>
            <a:r>
              <a:rPr lang="el-GR" dirty="0"/>
              <a:t>Γυναίκα και ο αθλητισμός στην Αρχαία Ελλάδα</a:t>
            </a:r>
          </a:p>
        </p:txBody>
      </p:sp>
    </p:spTree>
    <p:extLst>
      <p:ext uri="{BB962C8B-B14F-4D97-AF65-F5344CB8AC3E}">
        <p14:creationId xmlns:p14="http://schemas.microsoft.com/office/powerpoint/2010/main" val="145003434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D212C91-918A-42A0-8E17-631F5B9D7236}"/>
              </a:ext>
            </a:extLst>
          </p:cNvPr>
          <p:cNvSpPr>
            <a:spLocks noGrp="1"/>
          </p:cNvSpPr>
          <p:nvPr>
            <p:ph idx="1"/>
          </p:nvPr>
        </p:nvSpPr>
        <p:spPr>
          <a:xfrm>
            <a:off x="458694" y="437322"/>
            <a:ext cx="11274612" cy="5707891"/>
          </a:xfrm>
        </p:spPr>
        <p:txBody>
          <a:bodyPr/>
          <a:lstStyle/>
          <a:p>
            <a:pPr marL="0" indent="0">
              <a:buNone/>
            </a:pPr>
            <a:r>
              <a:rPr lang="el-GR" dirty="0"/>
              <a:t>Στους Ολυμπιακούς Αγώνες της αρχαιότητας, οι θρησκευτικές πεποιθήσεις δεν επέτρεπαν στις γυναίκες να πάρουν μέρος στα αγωνίσματα. Δεν μπορούσαν να εισέλθουν στους χώρους πραγματοποίησης των αγώνων ούτε ως απλοί θεατές. </a:t>
            </a:r>
          </a:p>
        </p:txBody>
      </p:sp>
      <p:pic>
        <p:nvPicPr>
          <p:cNvPr id="4" name="Εικόνα 3">
            <a:extLst>
              <a:ext uri="{FF2B5EF4-FFF2-40B4-BE49-F238E27FC236}">
                <a16:creationId xmlns:a16="http://schemas.microsoft.com/office/drawing/2014/main" id="{20F99D10-B6FC-45E9-A6C7-3B8D51D6E97A}"/>
              </a:ext>
            </a:extLst>
          </p:cNvPr>
          <p:cNvPicPr>
            <a:picLocks noChangeAspect="1"/>
          </p:cNvPicPr>
          <p:nvPr/>
        </p:nvPicPr>
        <p:blipFill>
          <a:blip r:embed="rId2"/>
          <a:stretch>
            <a:fillRect/>
          </a:stretch>
        </p:blipFill>
        <p:spPr>
          <a:xfrm>
            <a:off x="5923721" y="2450824"/>
            <a:ext cx="5667375" cy="3333750"/>
          </a:xfrm>
          <a:prstGeom prst="rect">
            <a:avLst/>
          </a:prstGeom>
        </p:spPr>
      </p:pic>
    </p:spTree>
    <p:extLst>
      <p:ext uri="{BB962C8B-B14F-4D97-AF65-F5344CB8AC3E}">
        <p14:creationId xmlns:p14="http://schemas.microsoft.com/office/powerpoint/2010/main" val="421525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267EF7-3EBB-4AA3-9552-7D1DB3962211}"/>
              </a:ext>
            </a:extLst>
          </p:cNvPr>
          <p:cNvSpPr>
            <a:spLocks noGrp="1"/>
          </p:cNvSpPr>
          <p:nvPr>
            <p:ph type="title"/>
          </p:nvPr>
        </p:nvSpPr>
        <p:spPr>
          <a:xfrm>
            <a:off x="458694" y="145585"/>
            <a:ext cx="10895106" cy="1325563"/>
          </a:xfrm>
        </p:spPr>
        <p:txBody>
          <a:bodyPr/>
          <a:lstStyle/>
          <a:p>
            <a:r>
              <a:rPr lang="el-GR" dirty="0"/>
              <a:t>Καλλιπάτειρα</a:t>
            </a:r>
          </a:p>
        </p:txBody>
      </p:sp>
      <p:sp>
        <p:nvSpPr>
          <p:cNvPr id="3" name="Θέση περιεχομένου 2">
            <a:extLst>
              <a:ext uri="{FF2B5EF4-FFF2-40B4-BE49-F238E27FC236}">
                <a16:creationId xmlns:a16="http://schemas.microsoft.com/office/drawing/2014/main" id="{71FFE7BA-447A-459F-BD98-7A6891ADF786}"/>
              </a:ext>
            </a:extLst>
          </p:cNvPr>
          <p:cNvSpPr>
            <a:spLocks noGrp="1"/>
          </p:cNvSpPr>
          <p:nvPr>
            <p:ph idx="1"/>
          </p:nvPr>
        </p:nvSpPr>
        <p:spPr>
          <a:xfrm>
            <a:off x="458694" y="1331118"/>
            <a:ext cx="11274612" cy="4195763"/>
          </a:xfrm>
        </p:spPr>
        <p:txBody>
          <a:bodyPr>
            <a:normAutofit/>
          </a:bodyPr>
          <a:lstStyle/>
          <a:p>
            <a:pPr marL="0" indent="0">
              <a:buNone/>
            </a:pPr>
            <a:r>
              <a:rPr lang="el-GR" sz="2400" dirty="0"/>
              <a:t>Η Καλλιπάτειρα ήταν η πρώτη γυναίκα που μπήκε σε αγωνιστικό χώρο για να θαυμάσει τον γιο της. Η γυναίκα μεταμφιέστηκε σε γυμναστή και εισήλθε στο στάδιο. Όταν ο γιος νίκησε, η περήφανη μητέρα πήγε να αγκαλιάσει. Καθώς πήγαινε της έπεσε ο μανδύας και όλοι είδανε ότι ήταν γυναίκα. Όμως δεν θανατώθηκε λόγω των υψηλών θέσεων των συγγενών της, στον αγωνιστικό κόσμο</a:t>
            </a:r>
          </a:p>
        </p:txBody>
      </p:sp>
      <p:pic>
        <p:nvPicPr>
          <p:cNvPr id="4" name="Εικόνα 3">
            <a:extLst>
              <a:ext uri="{FF2B5EF4-FFF2-40B4-BE49-F238E27FC236}">
                <a16:creationId xmlns:a16="http://schemas.microsoft.com/office/drawing/2014/main" id="{96FDB71E-3D41-4D2D-8596-AB0080DAAC8D}"/>
              </a:ext>
            </a:extLst>
          </p:cNvPr>
          <p:cNvPicPr>
            <a:picLocks noChangeAspect="1"/>
          </p:cNvPicPr>
          <p:nvPr/>
        </p:nvPicPr>
        <p:blipFill rotWithShape="1">
          <a:blip r:embed="rId2"/>
          <a:srcRect t="-11334" b="27492"/>
          <a:stretch/>
        </p:blipFill>
        <p:spPr>
          <a:xfrm>
            <a:off x="7977259" y="2530072"/>
            <a:ext cx="2405550" cy="3955134"/>
          </a:xfrm>
          <a:prstGeom prst="rect">
            <a:avLst/>
          </a:prstGeom>
        </p:spPr>
      </p:pic>
    </p:spTree>
    <p:extLst>
      <p:ext uri="{BB962C8B-B14F-4D97-AF65-F5344CB8AC3E}">
        <p14:creationId xmlns:p14="http://schemas.microsoft.com/office/powerpoint/2010/main" val="14085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E114F3D-4AFE-48BA-A8FC-E1EC5CD3DAEB}"/>
              </a:ext>
            </a:extLst>
          </p:cNvPr>
          <p:cNvSpPr>
            <a:spLocks noGrp="1"/>
          </p:cNvSpPr>
          <p:nvPr>
            <p:ph type="ctrTitle"/>
          </p:nvPr>
        </p:nvSpPr>
        <p:spPr/>
        <p:txBody>
          <a:bodyPr/>
          <a:lstStyle/>
          <a:p>
            <a:r>
              <a:rPr lang="el-GR" dirty="0"/>
              <a:t>Αρχαία Ολυμπία</a:t>
            </a:r>
          </a:p>
        </p:txBody>
      </p:sp>
    </p:spTree>
    <p:extLst>
      <p:ext uri="{BB962C8B-B14F-4D97-AF65-F5344CB8AC3E}">
        <p14:creationId xmlns:p14="http://schemas.microsoft.com/office/powerpoint/2010/main" val="402378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9D34C51-ED32-47C2-B598-E4C8F3ED51CA}"/>
              </a:ext>
            </a:extLst>
          </p:cNvPr>
          <p:cNvSpPr>
            <a:spLocks noGrp="1"/>
          </p:cNvSpPr>
          <p:nvPr>
            <p:ph idx="1"/>
          </p:nvPr>
        </p:nvSpPr>
        <p:spPr>
          <a:xfrm>
            <a:off x="458694" y="337626"/>
            <a:ext cx="11274612" cy="5807588"/>
          </a:xfrm>
        </p:spPr>
        <p:txBody>
          <a:bodyPr/>
          <a:lstStyle/>
          <a:p>
            <a:pPr marL="0" indent="0">
              <a:buNone/>
            </a:pPr>
            <a:r>
              <a:rPr lang="el-GR" dirty="0"/>
              <a:t>Η Ολυμπία ήταν αφιερωμένη στο Δία και αποτελούσε ιερό τόπο των ανδρών. Βέβαια και οι γυναίκες πραγματοποιούσαν τους δικούς τους αγώνες που ήταν αφιερωμένοι στην Θεά Ήρα, σύζυγο του Δία, με κεντρικό θέμα την γονιμότητα στις ιεροτελεστίες τους.</a:t>
            </a:r>
          </a:p>
        </p:txBody>
      </p:sp>
      <p:pic>
        <p:nvPicPr>
          <p:cNvPr id="4" name="Εικόνα 3">
            <a:extLst>
              <a:ext uri="{FF2B5EF4-FFF2-40B4-BE49-F238E27FC236}">
                <a16:creationId xmlns:a16="http://schemas.microsoft.com/office/drawing/2014/main" id="{94D948E7-0DC8-426D-B88C-A2BDADD7554C}"/>
              </a:ext>
            </a:extLst>
          </p:cNvPr>
          <p:cNvPicPr>
            <a:picLocks noChangeAspect="1"/>
          </p:cNvPicPr>
          <p:nvPr/>
        </p:nvPicPr>
        <p:blipFill>
          <a:blip r:embed="rId2"/>
          <a:stretch>
            <a:fillRect/>
          </a:stretch>
        </p:blipFill>
        <p:spPr>
          <a:xfrm>
            <a:off x="6393654" y="2804579"/>
            <a:ext cx="4305300" cy="2705292"/>
          </a:xfrm>
          <a:prstGeom prst="rect">
            <a:avLst/>
          </a:prstGeom>
        </p:spPr>
      </p:pic>
      <p:pic>
        <p:nvPicPr>
          <p:cNvPr id="6" name="Εικόνα 5">
            <a:extLst>
              <a:ext uri="{FF2B5EF4-FFF2-40B4-BE49-F238E27FC236}">
                <a16:creationId xmlns:a16="http://schemas.microsoft.com/office/drawing/2014/main" id="{9B995BCB-74C9-48F0-BF49-E6C0C627F542}"/>
              </a:ext>
            </a:extLst>
          </p:cNvPr>
          <p:cNvPicPr>
            <a:picLocks noChangeAspect="1"/>
          </p:cNvPicPr>
          <p:nvPr/>
        </p:nvPicPr>
        <p:blipFill>
          <a:blip r:embed="rId3"/>
          <a:stretch>
            <a:fillRect/>
          </a:stretch>
        </p:blipFill>
        <p:spPr>
          <a:xfrm>
            <a:off x="1086945" y="2804579"/>
            <a:ext cx="4064289" cy="2705292"/>
          </a:xfrm>
          <a:prstGeom prst="rect">
            <a:avLst/>
          </a:prstGeom>
        </p:spPr>
      </p:pic>
    </p:spTree>
    <p:extLst>
      <p:ext uri="{BB962C8B-B14F-4D97-AF65-F5344CB8AC3E}">
        <p14:creationId xmlns:p14="http://schemas.microsoft.com/office/powerpoint/2010/main" val="40191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3848698-F58C-4E0E-AA15-6FDE595143A4}"/>
              </a:ext>
            </a:extLst>
          </p:cNvPr>
          <p:cNvSpPr>
            <a:spLocks noGrp="1"/>
          </p:cNvSpPr>
          <p:nvPr>
            <p:ph type="ctrTitle"/>
          </p:nvPr>
        </p:nvSpPr>
        <p:spPr/>
        <p:txBody>
          <a:bodyPr/>
          <a:lstStyle/>
          <a:p>
            <a:r>
              <a:rPr lang="el-GR" dirty="0"/>
              <a:t>Οι αγώνες σήμερα</a:t>
            </a:r>
          </a:p>
        </p:txBody>
      </p:sp>
    </p:spTree>
    <p:extLst>
      <p:ext uri="{BB962C8B-B14F-4D97-AF65-F5344CB8AC3E}">
        <p14:creationId xmlns:p14="http://schemas.microsoft.com/office/powerpoint/2010/main" val="4829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1E4300B-C3FE-429A-93F2-B2DA45AC7C4A}"/>
              </a:ext>
            </a:extLst>
          </p:cNvPr>
          <p:cNvSpPr>
            <a:spLocks noGrp="1"/>
          </p:cNvSpPr>
          <p:nvPr>
            <p:ph idx="1"/>
          </p:nvPr>
        </p:nvSpPr>
        <p:spPr>
          <a:xfrm>
            <a:off x="458694" y="357810"/>
            <a:ext cx="11274612" cy="5787404"/>
          </a:xfrm>
        </p:spPr>
        <p:txBody>
          <a:bodyPr/>
          <a:lstStyle/>
          <a:p>
            <a:pPr marL="0" indent="0">
              <a:buNone/>
            </a:pPr>
            <a:r>
              <a:rPr lang="el-GR" dirty="0"/>
              <a:t>Οι γυναίκες άρχισαν να αθλούνται στα τέλη του 19</a:t>
            </a:r>
            <a:r>
              <a:rPr lang="el-GR" baseline="30000" dirty="0"/>
              <a:t>ου</a:t>
            </a:r>
            <a:r>
              <a:rPr lang="el-GR" dirty="0"/>
              <a:t> αιώνα οπού ήταν πιο δραστήριες. Στην αρχή το γκολφ ήταν η μόνη επιλογή τους και αργότερα</a:t>
            </a:r>
            <a:r>
              <a:rPr lang="en-US" dirty="0"/>
              <a:t> </a:t>
            </a:r>
            <a:r>
              <a:rPr lang="el-GR" dirty="0"/>
              <a:t>ακολούθησε η κολύμβηση. Μέχρι τον 2</a:t>
            </a:r>
            <a:r>
              <a:rPr lang="el-GR" baseline="30000" dirty="0"/>
              <a:t>ο</a:t>
            </a:r>
            <a:r>
              <a:rPr lang="el-GR" dirty="0"/>
              <a:t> Παγκόσμιο Πόλεμο δεν υπήρξε καμία θεαματική πρόοδος. Από τότε και μετά, και ειδικά από το 1990, άλλαξαν οι αντιλήψεις του κόσμου για τις γυναίκες και τον αθλητισμό.</a:t>
            </a:r>
          </a:p>
          <a:p>
            <a:pPr marL="0" indent="0">
              <a:buNone/>
            </a:pPr>
            <a:endParaRPr lang="el-GR" dirty="0"/>
          </a:p>
          <a:p>
            <a:pPr marL="0" indent="0">
              <a:buNone/>
            </a:pPr>
            <a:endParaRPr lang="el-GR" dirty="0"/>
          </a:p>
        </p:txBody>
      </p:sp>
      <p:pic>
        <p:nvPicPr>
          <p:cNvPr id="2" name="Εικόνα 1">
            <a:extLst>
              <a:ext uri="{FF2B5EF4-FFF2-40B4-BE49-F238E27FC236}">
                <a16:creationId xmlns:a16="http://schemas.microsoft.com/office/drawing/2014/main" id="{E6669D78-5D93-4687-B90D-F348CD2B524C}"/>
              </a:ext>
            </a:extLst>
          </p:cNvPr>
          <p:cNvPicPr>
            <a:picLocks noChangeAspect="1"/>
          </p:cNvPicPr>
          <p:nvPr/>
        </p:nvPicPr>
        <p:blipFill>
          <a:blip r:embed="rId2"/>
          <a:stretch>
            <a:fillRect/>
          </a:stretch>
        </p:blipFill>
        <p:spPr>
          <a:xfrm>
            <a:off x="3339314" y="2980714"/>
            <a:ext cx="5513371" cy="3102969"/>
          </a:xfrm>
          <a:prstGeom prst="rect">
            <a:avLst/>
          </a:prstGeom>
        </p:spPr>
      </p:pic>
    </p:spTree>
    <p:extLst>
      <p:ext uri="{BB962C8B-B14F-4D97-AF65-F5344CB8AC3E}">
        <p14:creationId xmlns:p14="http://schemas.microsoft.com/office/powerpoint/2010/main" val="320560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F579D3A-B4C3-4072-94DD-05421FBCA2E0}"/>
              </a:ext>
            </a:extLst>
          </p:cNvPr>
          <p:cNvSpPr>
            <a:spLocks noGrp="1"/>
          </p:cNvSpPr>
          <p:nvPr>
            <p:ph idx="1"/>
          </p:nvPr>
        </p:nvSpPr>
        <p:spPr>
          <a:xfrm>
            <a:off x="458694" y="251792"/>
            <a:ext cx="11274612" cy="5893422"/>
          </a:xfrm>
        </p:spPr>
        <p:txBody>
          <a:bodyPr>
            <a:normAutofit/>
          </a:bodyPr>
          <a:lstStyle/>
          <a:p>
            <a:pPr marL="0" indent="0">
              <a:buNone/>
            </a:pPr>
            <a:r>
              <a:rPr lang="el-GR" dirty="0"/>
              <a:t>Αυτή την περίοδο, υπήρξαν και σημαντικές αθλήτριες, όπως:</a:t>
            </a:r>
          </a:p>
          <a:p>
            <a:pPr marL="0" indent="0">
              <a:buNone/>
            </a:pPr>
            <a:endParaRPr lang="el-GR" dirty="0"/>
          </a:p>
          <a:p>
            <a:pPr marL="0" lvl="0" indent="0">
              <a:buClr>
                <a:srgbClr val="DA36B3"/>
              </a:buClr>
              <a:buNone/>
            </a:pPr>
            <a:r>
              <a:rPr lang="el-GR" dirty="0"/>
              <a:t>Κατερίνα Στεφανίδη</a:t>
            </a:r>
            <a:r>
              <a:rPr lang="el-GR" sz="1600" dirty="0">
                <a:solidFill>
                  <a:srgbClr val="000000"/>
                </a:solidFill>
              </a:rPr>
              <a:t>   </a:t>
            </a:r>
          </a:p>
          <a:p>
            <a:pPr marL="0" lvl="0" indent="0">
              <a:buClr>
                <a:srgbClr val="DA36B3"/>
              </a:buClr>
              <a:buNone/>
            </a:pPr>
            <a:r>
              <a:rPr lang="el-GR" sz="1600" dirty="0"/>
              <a:t>H Κατερίνα Στεφανίδη                                                                                          </a:t>
            </a:r>
          </a:p>
          <a:p>
            <a:pPr marL="0" indent="0">
              <a:buNone/>
            </a:pPr>
            <a:r>
              <a:rPr lang="el-GR" sz="1600" dirty="0"/>
              <a:t>είναι Ελληνίδα πρωταθλήτρια </a:t>
            </a:r>
          </a:p>
          <a:p>
            <a:pPr marL="0" indent="0">
              <a:buNone/>
            </a:pPr>
            <a:r>
              <a:rPr lang="el-GR" sz="1600" dirty="0"/>
              <a:t>του άλματος επί κοντώ, </a:t>
            </a:r>
          </a:p>
          <a:p>
            <a:pPr marL="0" indent="0">
              <a:buNone/>
            </a:pPr>
            <a:r>
              <a:rPr lang="el-GR" sz="1600" dirty="0"/>
              <a:t>χρυσή Ολυμπιονίκης και παγκόσμια </a:t>
            </a:r>
          </a:p>
          <a:p>
            <a:pPr marL="0" indent="0">
              <a:buNone/>
            </a:pPr>
            <a:r>
              <a:rPr lang="el-GR" sz="1600" dirty="0"/>
              <a:t>πρωταθλήτρια. Αγωνίστηκε στους </a:t>
            </a:r>
          </a:p>
          <a:p>
            <a:pPr marL="0" indent="0">
              <a:buNone/>
            </a:pPr>
            <a:r>
              <a:rPr lang="el-GR" sz="1600" dirty="0"/>
              <a:t>Ολυμπιακούς αγώνες του </a:t>
            </a:r>
          </a:p>
          <a:p>
            <a:pPr marL="0" indent="0">
              <a:buNone/>
            </a:pPr>
            <a:r>
              <a:rPr lang="el-GR" sz="1600" dirty="0"/>
              <a:t>2012 και του 2016</a:t>
            </a:r>
            <a:endParaRPr lang="el-GR" sz="1800" dirty="0"/>
          </a:p>
        </p:txBody>
      </p:sp>
      <p:pic>
        <p:nvPicPr>
          <p:cNvPr id="8" name="Εικόνα 7">
            <a:extLst>
              <a:ext uri="{FF2B5EF4-FFF2-40B4-BE49-F238E27FC236}">
                <a16:creationId xmlns:a16="http://schemas.microsoft.com/office/drawing/2014/main" id="{A6641068-33F3-419B-B6A5-F72063B29831}"/>
              </a:ext>
            </a:extLst>
          </p:cNvPr>
          <p:cNvPicPr>
            <a:picLocks noChangeAspect="1"/>
          </p:cNvPicPr>
          <p:nvPr/>
        </p:nvPicPr>
        <p:blipFill>
          <a:blip r:embed="rId2"/>
          <a:stretch>
            <a:fillRect/>
          </a:stretch>
        </p:blipFill>
        <p:spPr>
          <a:xfrm>
            <a:off x="8544582" y="3529841"/>
            <a:ext cx="2906952" cy="2470909"/>
          </a:xfrm>
          <a:prstGeom prst="rect">
            <a:avLst/>
          </a:prstGeom>
        </p:spPr>
      </p:pic>
      <p:pic>
        <p:nvPicPr>
          <p:cNvPr id="9" name="Εικόνα 8">
            <a:extLst>
              <a:ext uri="{FF2B5EF4-FFF2-40B4-BE49-F238E27FC236}">
                <a16:creationId xmlns:a16="http://schemas.microsoft.com/office/drawing/2014/main" id="{CE07B1DC-8713-4C34-9947-B9D94FDA6F13}"/>
              </a:ext>
            </a:extLst>
          </p:cNvPr>
          <p:cNvPicPr>
            <a:picLocks noChangeAspect="1"/>
          </p:cNvPicPr>
          <p:nvPr/>
        </p:nvPicPr>
        <p:blipFill>
          <a:blip r:embed="rId3"/>
          <a:stretch>
            <a:fillRect/>
          </a:stretch>
        </p:blipFill>
        <p:spPr>
          <a:xfrm>
            <a:off x="3616187" y="3429000"/>
            <a:ext cx="2095500" cy="2571750"/>
          </a:xfrm>
          <a:prstGeom prst="rect">
            <a:avLst/>
          </a:prstGeom>
        </p:spPr>
      </p:pic>
      <p:sp>
        <p:nvSpPr>
          <p:cNvPr id="10" name="TextBox 9">
            <a:extLst>
              <a:ext uri="{FF2B5EF4-FFF2-40B4-BE49-F238E27FC236}">
                <a16:creationId xmlns:a16="http://schemas.microsoft.com/office/drawing/2014/main" id="{81A85D5C-4EC3-4D4F-9305-802246B3FC57}"/>
              </a:ext>
            </a:extLst>
          </p:cNvPr>
          <p:cNvSpPr txBox="1"/>
          <p:nvPr/>
        </p:nvSpPr>
        <p:spPr>
          <a:xfrm>
            <a:off x="5711687" y="1527057"/>
            <a:ext cx="3644347" cy="2616101"/>
          </a:xfrm>
          <a:prstGeom prst="rect">
            <a:avLst/>
          </a:prstGeom>
          <a:noFill/>
        </p:spPr>
        <p:txBody>
          <a:bodyPr wrap="square" rtlCol="0">
            <a:spAutoFit/>
          </a:bodyPr>
          <a:lstStyle/>
          <a:p>
            <a:pPr algn="l"/>
            <a:r>
              <a:rPr lang="el-GR" sz="2800" b="0" i="0" dirty="0">
                <a:solidFill>
                  <a:srgbClr val="000000"/>
                </a:solidFill>
                <a:effectLst/>
                <a:latin typeface="Linux Libertine"/>
              </a:rPr>
              <a:t>Ανζέλικα Σιντόροβα</a:t>
            </a:r>
          </a:p>
          <a:p>
            <a:endParaRPr lang="el-GR" dirty="0"/>
          </a:p>
          <a:p>
            <a:r>
              <a:rPr lang="el-GR" sz="1600" dirty="0"/>
              <a:t>Η Ανζέλικα Σιντόροβα είναι Ρωσίδα</a:t>
            </a:r>
          </a:p>
          <a:p>
            <a:r>
              <a:rPr lang="el-GR" sz="1600" dirty="0"/>
              <a:t>                                                              αθλήτρια του στίβου και έχει πάρει</a:t>
            </a:r>
          </a:p>
          <a:p>
            <a:r>
              <a:rPr lang="el-GR" sz="1600" dirty="0"/>
              <a:t>4 χρυσά μετάλλια</a:t>
            </a:r>
          </a:p>
          <a:p>
            <a:endParaRPr lang="el-GR" dirty="0"/>
          </a:p>
          <a:p>
            <a:endParaRPr lang="el-GR" dirty="0"/>
          </a:p>
          <a:p>
            <a:endParaRPr lang="el-GR" dirty="0"/>
          </a:p>
        </p:txBody>
      </p:sp>
    </p:spTree>
    <p:extLst>
      <p:ext uri="{BB962C8B-B14F-4D97-AF65-F5344CB8AC3E}">
        <p14:creationId xmlns:p14="http://schemas.microsoft.com/office/powerpoint/2010/main" val="34400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fade">
                                      <p:cBhvr>
                                        <p:cTn id="44" dur="500"/>
                                        <p:tgtEl>
                                          <p:spTgt spid="10">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ppledVTI">
  <a:themeElements>
    <a:clrScheme name="AnalogousFromRegularSeedRightStep">
      <a:dk1>
        <a:srgbClr val="000000"/>
      </a:dk1>
      <a:lt1>
        <a:srgbClr val="FFFFFF"/>
      </a:lt1>
      <a:dk2>
        <a:srgbClr val="412435"/>
      </a:dk2>
      <a:lt2>
        <a:srgbClr val="E2E8E3"/>
      </a:lt2>
      <a:accent1>
        <a:srgbClr val="DA36B3"/>
      </a:accent1>
      <a:accent2>
        <a:srgbClr val="C8245D"/>
      </a:accent2>
      <a:accent3>
        <a:srgbClr val="DA4136"/>
      </a:accent3>
      <a:accent4>
        <a:srgbClr val="C87424"/>
      </a:accent4>
      <a:accent5>
        <a:srgbClr val="B3A62C"/>
      </a:accent5>
      <a:accent6>
        <a:srgbClr val="83B220"/>
      </a:accent6>
      <a:hlink>
        <a:srgbClr val="319449"/>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293</TotalTime>
  <Words>292</Words>
  <Application>Microsoft Office PowerPoint</Application>
  <PresentationFormat>Ευρεία οθόνη</PresentationFormat>
  <Paragraphs>29</Paragraphs>
  <Slides>10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Arial</vt:lpstr>
      <vt:lpstr>Avenir Next LT Pro</vt:lpstr>
      <vt:lpstr>AvenirNext LT Pro Medium</vt:lpstr>
      <vt:lpstr>Calibri Light</vt:lpstr>
      <vt:lpstr>Linux Libertine</vt:lpstr>
      <vt:lpstr>Sabon Next LT</vt:lpstr>
      <vt:lpstr>DappledVTI</vt:lpstr>
      <vt:lpstr>Η γυναίκα  και ο αθλητισμός</vt:lpstr>
      <vt:lpstr>Γυναίκα και ο αθλητισμός στην Αρχαία Ελλάδα</vt:lpstr>
      <vt:lpstr>Παρουσίαση του PowerPoint</vt:lpstr>
      <vt:lpstr>Καλλιπάτειρα</vt:lpstr>
      <vt:lpstr>Αρχαία Ολυμπία</vt:lpstr>
      <vt:lpstr>Παρουσίαση του PowerPoint</vt:lpstr>
      <vt:lpstr>Οι αγώνες σήμερα</vt:lpstr>
      <vt:lpstr>Παρουσίαση του PowerPoint</vt:lpstr>
      <vt:lpstr>Παρουσίαση του PowerPoint</vt:lpstr>
      <vt:lpstr>Ευχαριστούμε για τον χρόνο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γυναίκα  και ο αθλητισμός</dc:title>
  <dc:creator>Ίρις Κοντογιάννη</dc:creator>
  <cp:lastModifiedBy>ΛΑΜΠΡΟΣ ΑΘΑΝΑΣΟΠΟΥΛΟΣ</cp:lastModifiedBy>
  <cp:revision>16</cp:revision>
  <dcterms:created xsi:type="dcterms:W3CDTF">2021-02-16T19:55:31Z</dcterms:created>
  <dcterms:modified xsi:type="dcterms:W3CDTF">2021-03-13T17:20:25Z</dcterms:modified>
</cp:coreProperties>
</file>