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3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8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3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01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78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00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51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22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6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9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4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2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4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7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8CB9-FAE9-4E90-BC23-B18FB0C44FDD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70A6-1320-4594-B82D-C3058CF8C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46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ΑΡΝΗΤΙΚΑ ΑΘΛΗΤΙΣΜΟΥ</a:t>
            </a:r>
            <a:br>
              <a:rPr lang="el-GR" dirty="0" smtClean="0"/>
            </a:br>
            <a:r>
              <a:rPr lang="el-GR" sz="4400" dirty="0" smtClean="0"/>
              <a:t>ΕΜΠΟΡΕΥΜΑΤΟΠΟΙΗΣΗ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Κωνσταντίνος Νικολόπουλος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8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Γενικά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εμπορευματοποίηση είναι μια συνεχής αυξανόμενη σχέση του αθλητισμού με τα οικονομικά συμφέροντα. Το σημερινό αθλητικό μοντέλο λειτουργεί ως μέσο κερδοφορίας διαφόρων εταιρειών. Ο αθλητής μετατρέπεται σε διαφημιστικό μοντέλο της. Ο σύγχρονος αθλητής είναι ένα χειραγωγημένο εργαλείο με κύριο σκοπό την παραγωγή κέρδους. Δηλαδή ο αθλητισμός σταματάει πια να είναι μία απασχόληση και μετατρέπεται σε επιχείρηση.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247" y="4458207"/>
            <a:ext cx="1528953" cy="18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24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συμβαίνει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Δύο είναι οι κύριοι λόγοι για την ύπαρξη αυτού του φαινομένου</a:t>
            </a:r>
            <a:r>
              <a:rPr lang="en-US" dirty="0" smtClean="0"/>
              <a:t>: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δομή της σημερινής κοινωνίας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έλλειψη της ανθρωπιστικής επιστήμης 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941" y="4351785"/>
            <a:ext cx="21431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6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συμπέρασμα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Έτσι συμπεράνουμε πως οι κοινωνία βλέπει τον αθλητισμό ως εργασία και το σώμα του αθλητή σαν πράγμα.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561085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8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αντιμετώπισης          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Ισότιμη προβολή όλων των αθλημάτων </a:t>
            </a:r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/>
              <a:t>Έμφαση στον ερασιτεχνικό αθλητισμό </a:t>
            </a:r>
            <a:endParaRPr lang="el-GR" dirty="0" smtClean="0"/>
          </a:p>
          <a:p>
            <a:r>
              <a:rPr lang="el-GR" dirty="0"/>
              <a:t>Γνώση της αθλητικής </a:t>
            </a:r>
            <a:r>
              <a:rPr lang="el-GR" dirty="0" smtClean="0"/>
              <a:t>ιστορίας</a:t>
            </a:r>
          </a:p>
          <a:p>
            <a:r>
              <a:rPr lang="el-GR" dirty="0" smtClean="0"/>
              <a:t>Αναδόμηση της κοινωνίας </a:t>
            </a:r>
          </a:p>
          <a:p>
            <a:r>
              <a:rPr lang="el-GR" dirty="0" smtClean="0"/>
              <a:t>Προώθηση του </a:t>
            </a:r>
            <a:r>
              <a:rPr lang="en-US" dirty="0" smtClean="0"/>
              <a:t>“</a:t>
            </a:r>
            <a:r>
              <a:rPr lang="el-GR" dirty="0" smtClean="0"/>
              <a:t>ευ </a:t>
            </a:r>
            <a:r>
              <a:rPr lang="el-GR" dirty="0" smtClean="0"/>
              <a:t>αγωνίζεσθαι</a:t>
            </a:r>
            <a:r>
              <a:rPr lang="en-US" dirty="0" smtClean="0"/>
              <a:t>“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2884935"/>
            <a:ext cx="23622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ΕΥΧΑΡΙΣΤΩ ΓΙΑ ΤΗΝ ΠΡΟΣΟΧΗ ΣΑΣ 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2898269"/>
            <a:ext cx="63341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75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theme1.xml><?xml version="1.0" encoding="utf-8"?>
<a:theme xmlns:a="http://schemas.openxmlformats.org/drawingml/2006/main" name="Ίχνος ατμού">
  <a:themeElements>
    <a:clrScheme name="Ίχνος ατμού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Ίχνος ατμού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Ίχνος ατμού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TM04033937[[fn=Ίχνος ατμού]]</Template>
  <TotalTime>41</TotalTime>
  <Words>140</Words>
  <Application>Microsoft Office PowerPoint</Application>
  <PresentationFormat>Ευρεία οθόνη</PresentationFormat>
  <Paragraphs>18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Ίχνος ατμού</vt:lpstr>
      <vt:lpstr>ΑΡΝΗΤΙΚΑ ΑΘΛΗΤΙΣΜΟΥ ΕΜΠΟΡΕΥΜΑΤΟΠΟΙΗΣΗ</vt:lpstr>
      <vt:lpstr>Γενικά</vt:lpstr>
      <vt:lpstr>Γιατί συμβαίνει </vt:lpstr>
      <vt:lpstr>συμπέρασμα</vt:lpstr>
      <vt:lpstr>Τρόποι αντιμετώπισης           </vt:lpstr>
      <vt:lpstr>τελος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ΑΡΝΗΤΙΚΑ ΑΘΛΗΤΙΣΜΟΥ ΕΜΠΟΡΕΥΜΑΤΟΠΟΙΗΣΗ</dc:title>
  <dc:creator>User</dc:creator>
  <cp:lastModifiedBy>User</cp:lastModifiedBy>
  <cp:revision>4</cp:revision>
  <dcterms:created xsi:type="dcterms:W3CDTF">2019-04-09T14:12:55Z</dcterms:created>
  <dcterms:modified xsi:type="dcterms:W3CDTF">2019-04-09T14:54:17Z</dcterms:modified>
</cp:coreProperties>
</file>