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0" r:id="rId5"/>
    <p:sldId id="264" r:id="rId6"/>
    <p:sldId id="262" r:id="rId7"/>
    <p:sldId id="263" r:id="rId8"/>
    <p:sldId id="261" r:id="rId9"/>
    <p:sldId id="265"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0551331-FAF6-469C-A6CD-8CE010F3DFC1}" type="datetimeFigureOut">
              <a:rPr lang="el-GR" smtClean="0"/>
              <a:t>26/3/2019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820011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0551331-FAF6-469C-A6CD-8CE010F3DFC1}" type="datetimeFigureOut">
              <a:rPr lang="el-GR" smtClean="0"/>
              <a:t>26/3/2019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982902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0551331-FAF6-469C-A6CD-8CE010F3DFC1}" type="datetimeFigureOut">
              <a:rPr lang="el-GR" smtClean="0"/>
              <a:t>26/3/2019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27536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0551331-FAF6-469C-A6CD-8CE010F3DFC1}" type="datetimeFigureOut">
              <a:rPr lang="el-GR" smtClean="0"/>
              <a:t>26/3/2019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332591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0551331-FAF6-469C-A6CD-8CE010F3DFC1}" type="datetimeFigureOut">
              <a:rPr lang="el-GR" smtClean="0"/>
              <a:t>26/3/2019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735200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0551331-FAF6-469C-A6CD-8CE010F3DFC1}" type="datetimeFigureOut">
              <a:rPr lang="el-GR" smtClean="0"/>
              <a:t>26/3/2019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95850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0551331-FAF6-469C-A6CD-8CE010F3DFC1}" type="datetimeFigureOut">
              <a:rPr lang="el-GR" smtClean="0"/>
              <a:t>26/3/2019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1908914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0551331-FAF6-469C-A6CD-8CE010F3DFC1}" type="datetimeFigureOut">
              <a:rPr lang="el-GR" smtClean="0"/>
              <a:t>26/3/2019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3095604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0551331-FAF6-469C-A6CD-8CE010F3DFC1}" type="datetimeFigureOut">
              <a:rPr lang="el-GR" smtClean="0"/>
              <a:t>26/3/2019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1493957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0551331-FAF6-469C-A6CD-8CE010F3DFC1}" type="datetimeFigureOut">
              <a:rPr lang="el-GR" smtClean="0"/>
              <a:t>26/3/2019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294489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0551331-FAF6-469C-A6CD-8CE010F3DFC1}" type="datetimeFigureOut">
              <a:rPr lang="el-GR" smtClean="0"/>
              <a:t>26/3/2019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3F35764-9F7C-4DB3-8782-72B6A2F89D4A}" type="slidenum">
              <a:rPr lang="el-GR" smtClean="0"/>
              <a:t>‹#›</a:t>
            </a:fld>
            <a:endParaRPr lang="el-GR"/>
          </a:p>
        </p:txBody>
      </p:sp>
    </p:spTree>
    <p:extLst>
      <p:ext uri="{BB962C8B-B14F-4D97-AF65-F5344CB8AC3E}">
        <p14:creationId xmlns:p14="http://schemas.microsoft.com/office/powerpoint/2010/main" val="3879511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51331-FAF6-469C-A6CD-8CE010F3DFC1}" type="datetimeFigureOut">
              <a:rPr lang="el-GR" smtClean="0"/>
              <a:t>26/3/2019</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35764-9F7C-4DB3-8782-72B6A2F89D4A}" type="slidenum">
              <a:rPr lang="el-GR" smtClean="0"/>
              <a:t>‹#›</a:t>
            </a:fld>
            <a:endParaRPr lang="el-GR"/>
          </a:p>
        </p:txBody>
      </p:sp>
    </p:spTree>
    <p:extLst>
      <p:ext uri="{BB962C8B-B14F-4D97-AF65-F5344CB8AC3E}">
        <p14:creationId xmlns:p14="http://schemas.microsoft.com/office/powerpoint/2010/main" val="3518397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2" Type="http://schemas.openxmlformats.org/officeDocument/2006/relationships/hyperlink" Target="https://www.talcmag.gr/paidi/ta-ofeli-tou-volley-gia-ta-paidi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b="1" u="sng" dirty="0" smtClean="0">
                <a:solidFill>
                  <a:srgbClr val="00B050"/>
                </a:solidFill>
                <a:effectLst>
                  <a:outerShdw blurRad="38100" dist="38100" dir="2700000" algn="tl">
                    <a:srgbClr val="000000">
                      <a:alpha val="43137"/>
                    </a:srgbClr>
                  </a:outerShdw>
                </a:effectLst>
              </a:rPr>
              <a:t>Τα θετικά του αθλητισμού</a:t>
            </a:r>
            <a:endParaRPr lang="el-GR" sz="4000" b="1" u="sng" dirty="0">
              <a:solidFill>
                <a:srgbClr val="00B05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a:bodyPr>
          <a:lstStyle/>
          <a:p>
            <a:pPr marL="0" indent="0" algn="just">
              <a:buNone/>
            </a:pPr>
            <a:r>
              <a:rPr lang="el-GR" sz="3200" dirty="0" smtClean="0"/>
              <a:t>  Τα θετικά του αθλητισμού είναι πολλά. Αρχικά, είναι ένας τρόπος για να περνάς όμορφα και δημιουργικά την ώρα σου. Επίσης, το παιδί μπορεί με αυτόν τον τρόπο να μην είναι εθισμένος στα ηλεκτρονικά παιχνίδια. Επιπλέον, μπορεί ο καθένας να κάνει φιλίες μέσω του αθλητισμού και να ξεφεύγει από την καθημερινότητά του. Τελευταίο και βασικότερο θετικό είναι ότι μπορούμε να έχουμε ένα υγιές και όμορφο σώμα.</a:t>
            </a:r>
            <a:endParaRPr lang="el-GR" sz="3200" dirty="0"/>
          </a:p>
        </p:txBody>
      </p:sp>
    </p:spTree>
    <p:extLst>
      <p:ext uri="{BB962C8B-B14F-4D97-AF65-F5344CB8AC3E}">
        <p14:creationId xmlns:p14="http://schemas.microsoft.com/office/powerpoint/2010/main" val="39878259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191" y="1777286"/>
            <a:ext cx="8693845" cy="38556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a:xfrm>
            <a:off x="3866983" y="283335"/>
            <a:ext cx="8325017" cy="769441"/>
          </a:xfrm>
          <a:prstGeom prst="rect">
            <a:avLst/>
          </a:prstGeom>
          <a:noFill/>
        </p:spPr>
        <p:txBody>
          <a:bodyPr wrap="square" rtlCol="0">
            <a:spAutoFit/>
          </a:bodyPr>
          <a:lstStyle/>
          <a:p>
            <a:r>
              <a:rPr lang="el-GR" dirty="0" smtClean="0">
                <a:solidFill>
                  <a:srgbClr val="00B050"/>
                </a:solidFill>
              </a:rPr>
              <a:t> </a:t>
            </a:r>
            <a:r>
              <a:rPr lang="el-GR" sz="4400" b="1" u="sng" dirty="0" smtClean="0">
                <a:solidFill>
                  <a:srgbClr val="00B050"/>
                </a:solidFill>
                <a:effectLst>
                  <a:outerShdw blurRad="38100" dist="38100" dir="2700000" algn="tl">
                    <a:srgbClr val="000000">
                      <a:alpha val="43137"/>
                    </a:srgbClr>
                  </a:outerShdw>
                </a:effectLst>
              </a:rPr>
              <a:t>αθλητισμός</a:t>
            </a:r>
            <a:endParaRPr lang="el-GR" sz="4400" b="1" u="sng"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142082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62094"/>
            <a:ext cx="10515600" cy="1325563"/>
          </a:xfrm>
        </p:spPr>
        <p:txBody>
          <a:bodyPr>
            <a:normAutofit/>
          </a:bodyPr>
          <a:lstStyle/>
          <a:p>
            <a:pPr algn="ctr"/>
            <a:r>
              <a:rPr lang="el-GR" sz="4800" b="1" u="sng" dirty="0" smtClean="0">
                <a:solidFill>
                  <a:srgbClr val="00B050"/>
                </a:solidFill>
                <a:effectLst>
                  <a:outerShdw blurRad="38100" dist="38100" dir="2700000" algn="tl">
                    <a:srgbClr val="000000">
                      <a:alpha val="43137"/>
                    </a:srgbClr>
                  </a:outerShdw>
                </a:effectLst>
              </a:rPr>
              <a:t>Το Βόλεϊ</a:t>
            </a:r>
            <a:endParaRPr lang="el-GR" sz="4800" b="1" u="sng" dirty="0">
              <a:solidFill>
                <a:srgbClr val="00B050"/>
              </a:solidFill>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p:txBody>
          <a:bodyPr>
            <a:normAutofit/>
          </a:bodyPr>
          <a:lstStyle/>
          <a:p>
            <a:pPr marL="0" indent="0" algn="just">
              <a:buNone/>
            </a:pPr>
            <a:r>
              <a:rPr lang="el-GR" sz="3200" dirty="0" smtClean="0"/>
              <a:t>Το άθλημα το οποίο εγώ κάνω και για το οποίο θα σας μιλήσω, είναι το βόλεϊ.     </a:t>
            </a:r>
          </a:p>
          <a:p>
            <a:pPr marL="0" indent="0" algn="just">
              <a:buNone/>
            </a:pPr>
            <a:endParaRPr lang="el-GR" sz="3200" dirty="0"/>
          </a:p>
          <a:p>
            <a:pPr marL="0" indent="0" algn="just">
              <a:buNone/>
            </a:pPr>
            <a:endParaRPr lang="el-GR" sz="32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4636" y="2725987"/>
            <a:ext cx="4899674" cy="36889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776472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randombar(horizont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3639" y="837128"/>
            <a:ext cx="10890161" cy="5339836"/>
          </a:xfrm>
        </p:spPr>
        <p:txBody>
          <a:bodyPr>
            <a:normAutofit/>
          </a:bodyPr>
          <a:lstStyle/>
          <a:p>
            <a:pPr marL="0" indent="0" algn="just">
              <a:buNone/>
            </a:pPr>
            <a:r>
              <a:rPr lang="el-GR" sz="3200" dirty="0" smtClean="0"/>
              <a:t>  Το βόλεϊ είναι ένα ομαδικό άθλημα το οποίο λατρεύουν άνθρωποι όλων των ηλικιών. Το βόλεϊ επιτρέπει στους αθλητές του να μην έχει τόσους τραυματισμούς όσους και το μπάσκετ, καθώς δεν έχει σωματική επαφή. Επίσης, το περιβάλλον στο άθλημα αυτό, είναι όμορφο, αφού για τον λόγο τον οποίο είναι ομαδικό, οι αθλητές έχουν μια ήρεμη και γαλήνια σχέση μεταξύ τους.  </a:t>
            </a:r>
            <a:endParaRPr lang="el-GR" sz="3200" dirty="0"/>
          </a:p>
        </p:txBody>
      </p:sp>
    </p:spTree>
    <p:extLst>
      <p:ext uri="{BB962C8B-B14F-4D97-AF65-F5344CB8AC3E}">
        <p14:creationId xmlns:p14="http://schemas.microsoft.com/office/powerpoint/2010/main" val="38178999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15155" y="1120462"/>
            <a:ext cx="10838645" cy="5056501"/>
          </a:xfrm>
        </p:spPr>
        <p:txBody>
          <a:bodyPr>
            <a:normAutofit fontScale="92500" lnSpcReduction="10000"/>
          </a:bodyPr>
          <a:lstStyle/>
          <a:p>
            <a:pPr marL="0" indent="0">
              <a:buNone/>
            </a:pPr>
            <a:r>
              <a:rPr lang="el-GR" dirty="0"/>
              <a:t> </a:t>
            </a:r>
            <a:r>
              <a:rPr lang="el-GR" sz="3500" dirty="0"/>
              <a:t>Πολύ βασικό πλεονέκτημα του συγκεκριμένου αθλήματος, εκτός από τη συνολική εκγύμναση που προσφέρει, είναι ότι διδάσκει στο παιδί να λειτουργεί στο πλαίσιο μιας ομάδας και να μαθαίνει να συνεργάζεται με τα άλλα παιδιά, αφού πρόκειται για ομαδικό άθλημα. Το παιδί, μέσα από την ενασχόληση του με το βόλεϊ, βελτιώνει τα αντανακλαστικά του, αφού πρέπει να αντιδρά γρήγορα ερμηνεύοντας σωστά τα εξωτερικά ερεθίσματα που δέχεται από συμπαίκτες, αντιπάλους  και μπάλα. Τέλος, η δυνατότητα που προσφέρει το βόλεϊ στο να αναπτύσσει το παιδί όλα τα παραπάνω στοιχεία χωρίς να υπάρχει σωματική επαφή με τον αντίπαλο, το καθιστά αυτόματα πολύ ασφαλές ως άθλημα.</a:t>
            </a:r>
          </a:p>
        </p:txBody>
      </p:sp>
    </p:spTree>
    <p:extLst>
      <p:ext uri="{BB962C8B-B14F-4D97-AF65-F5344CB8AC3E}">
        <p14:creationId xmlns:p14="http://schemas.microsoft.com/office/powerpoint/2010/main" val="270939149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33778" y="-124272"/>
            <a:ext cx="10515600" cy="1325563"/>
          </a:xfrm>
        </p:spPr>
        <p:txBody>
          <a:bodyPr>
            <a:normAutofit/>
          </a:bodyPr>
          <a:lstStyle/>
          <a:p>
            <a:pPr algn="ctr"/>
            <a:r>
              <a:rPr lang="el-GR" sz="4000" b="1" u="sng" dirty="0" smtClean="0">
                <a:solidFill>
                  <a:srgbClr val="00B050"/>
                </a:solidFill>
                <a:effectLst>
                  <a:outerShdw blurRad="38100" dist="38100" dir="2700000" algn="tl">
                    <a:srgbClr val="000000">
                      <a:alpha val="43137"/>
                    </a:srgbClr>
                  </a:outerShdw>
                </a:effectLst>
              </a:rPr>
              <a:t>Εικόνες (1)</a:t>
            </a:r>
            <a:endParaRPr lang="el-GR" sz="4000" b="1" u="sng" dirty="0">
              <a:solidFill>
                <a:srgbClr val="00B050"/>
              </a:solidFill>
              <a:effectLst>
                <a:outerShdw blurRad="38100" dist="38100" dir="2700000" algn="tl">
                  <a:srgbClr val="000000">
                    <a:alpha val="43137"/>
                  </a:srgbClr>
                </a:outerShdw>
              </a:effectLst>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8005" y="1201291"/>
            <a:ext cx="4119016" cy="2306649"/>
          </a:xfrm>
        </p:spPr>
      </p:pic>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2401" y="1749123"/>
            <a:ext cx="3964343" cy="2969431"/>
          </a:xfrm>
          <a:prstGeom prst="rect">
            <a:avLst/>
          </a:prstGeom>
        </p:spPr>
      </p:pic>
      <p:pic>
        <p:nvPicPr>
          <p:cNvPr id="6" name="Εικόνα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1065" y="4005265"/>
            <a:ext cx="3863997" cy="2571314"/>
          </a:xfrm>
          <a:prstGeom prst="rect">
            <a:avLst/>
          </a:prstGeom>
        </p:spPr>
      </p:pic>
    </p:spTree>
    <p:extLst>
      <p:ext uri="{BB962C8B-B14F-4D97-AF65-F5344CB8AC3E}">
        <p14:creationId xmlns:p14="http://schemas.microsoft.com/office/powerpoint/2010/main" val="31339059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04988" y="-188667"/>
            <a:ext cx="10515600" cy="1325563"/>
          </a:xfrm>
        </p:spPr>
        <p:txBody>
          <a:bodyPr>
            <a:normAutofit/>
          </a:bodyPr>
          <a:lstStyle/>
          <a:p>
            <a:pPr algn="ctr"/>
            <a:r>
              <a:rPr lang="el-GR" sz="4000" b="1" u="sng" dirty="0" smtClean="0">
                <a:solidFill>
                  <a:srgbClr val="00B050"/>
                </a:solidFill>
                <a:effectLst>
                  <a:outerShdw blurRad="38100" dist="38100" dir="2700000" algn="tl">
                    <a:srgbClr val="000000">
                      <a:alpha val="43137"/>
                    </a:srgbClr>
                  </a:outerShdw>
                </a:effectLst>
              </a:rPr>
              <a:t>Εικόνες (2)</a:t>
            </a:r>
            <a:endParaRPr lang="el-GR" sz="4000" b="1" u="sng" dirty="0">
              <a:solidFill>
                <a:srgbClr val="00B050"/>
              </a:solidFill>
              <a:effectLst>
                <a:outerShdw blurRad="38100" dist="38100" dir="2700000" algn="tl">
                  <a:srgbClr val="000000">
                    <a:alpha val="43137"/>
                  </a:srgbClr>
                </a:outerShdw>
              </a:effectLst>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184" y="849581"/>
            <a:ext cx="3901583" cy="2926187"/>
          </a:xfrm>
        </p:spPr>
      </p:pic>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4071" y="801425"/>
            <a:ext cx="4469642" cy="2974343"/>
          </a:xfrm>
          <a:prstGeom prst="rect">
            <a:avLst/>
          </a:prstGeom>
        </p:spPr>
      </p:pic>
      <p:pic>
        <p:nvPicPr>
          <p:cNvPr id="6" name="Εικόνα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79511" y="3889420"/>
            <a:ext cx="5037209" cy="2820837"/>
          </a:xfrm>
          <a:prstGeom prst="rect">
            <a:avLst/>
          </a:prstGeom>
        </p:spPr>
      </p:pic>
    </p:spTree>
    <p:extLst>
      <p:ext uri="{BB962C8B-B14F-4D97-AF65-F5344CB8AC3E}">
        <p14:creationId xmlns:p14="http://schemas.microsoft.com/office/powerpoint/2010/main" val="363232486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96215" y="1171978"/>
            <a:ext cx="11109101" cy="5017864"/>
          </a:xfrm>
        </p:spPr>
        <p:txBody>
          <a:bodyPr>
            <a:normAutofit/>
          </a:bodyPr>
          <a:lstStyle/>
          <a:p>
            <a:pPr marL="0" indent="0">
              <a:buNone/>
            </a:pPr>
            <a:r>
              <a:rPr lang="el-GR" sz="3200" b="1" i="1" u="sng" dirty="0" smtClean="0">
                <a:effectLst>
                  <a:outerShdw blurRad="38100" dist="38100" dir="2700000" algn="tl">
                    <a:srgbClr val="000000">
                      <a:alpha val="43137"/>
                    </a:srgbClr>
                  </a:outerShdw>
                </a:effectLst>
              </a:rPr>
              <a:t>Πηγές:  </a:t>
            </a:r>
            <a:r>
              <a:rPr lang="en-US" sz="3200" dirty="0" smtClean="0">
                <a:hlinkClick r:id="rId2"/>
              </a:rPr>
              <a:t>https://www.talcmag.gr/paidi/ta-ofeli-tou-volley-gia-ta-paidia/</a:t>
            </a:r>
            <a:r>
              <a:rPr lang="el-GR" sz="3200" b="1" i="1" u="sng" dirty="0" smtClean="0">
                <a:effectLst>
                  <a:outerShdw blurRad="38100" dist="38100" dir="2700000" algn="tl">
                    <a:srgbClr val="000000">
                      <a:alpha val="43137"/>
                    </a:srgbClr>
                  </a:outerShdw>
                </a:effectLst>
              </a:rPr>
              <a:t>  </a:t>
            </a:r>
            <a:endParaRPr lang="el-GR" sz="3200" b="1" i="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32075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61682" y="550616"/>
            <a:ext cx="10515600" cy="4351338"/>
          </a:xfrm>
        </p:spPr>
        <p:txBody>
          <a:bodyPr>
            <a:normAutofit/>
          </a:bodyPr>
          <a:lstStyle/>
          <a:p>
            <a:pPr marL="0" indent="0" algn="ctr">
              <a:buNone/>
            </a:pPr>
            <a:r>
              <a:rPr lang="el-GR" sz="7200" dirty="0" smtClean="0"/>
              <a:t>Ευχαριστώ για την προσοχή σας!</a:t>
            </a:r>
          </a:p>
          <a:p>
            <a:pPr marL="0" indent="0" algn="ctr">
              <a:buNone/>
            </a:pPr>
            <a:endParaRPr lang="el-GR" sz="7200" dirty="0"/>
          </a:p>
          <a:p>
            <a:pPr marL="0" indent="0" algn="ctr">
              <a:buNone/>
            </a:pPr>
            <a:endParaRPr lang="el-GR" sz="7200" dirty="0" smtClean="0"/>
          </a:p>
          <a:p>
            <a:pPr marL="0" indent="0" algn="ctr">
              <a:buNone/>
            </a:pPr>
            <a:endParaRPr lang="el-GR" sz="72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2621" y="3170684"/>
            <a:ext cx="3753722" cy="2288855"/>
          </a:xfrm>
          <a:prstGeom prst="rect">
            <a:avLst/>
          </a:prstGeom>
        </p:spPr>
      </p:pic>
      <p:sp>
        <p:nvSpPr>
          <p:cNvPr id="2" name="TextBox 1"/>
          <p:cNvSpPr txBox="1"/>
          <p:nvPr/>
        </p:nvSpPr>
        <p:spPr>
          <a:xfrm>
            <a:off x="8126569" y="6053070"/>
            <a:ext cx="3747752" cy="369332"/>
          </a:xfrm>
          <a:prstGeom prst="rect">
            <a:avLst/>
          </a:prstGeom>
          <a:noFill/>
        </p:spPr>
        <p:txBody>
          <a:bodyPr wrap="square" rtlCol="0">
            <a:spAutoFit/>
          </a:bodyPr>
          <a:lstStyle/>
          <a:p>
            <a:r>
              <a:rPr lang="el-GR" b="1" dirty="0" smtClean="0"/>
              <a:t>Κίντου Παυλίνα Α΄1</a:t>
            </a:r>
            <a:endParaRPr lang="el-GR" b="1" dirty="0"/>
          </a:p>
        </p:txBody>
      </p:sp>
    </p:spTree>
    <p:extLst>
      <p:ext uri="{BB962C8B-B14F-4D97-AF65-F5344CB8AC3E}">
        <p14:creationId xmlns:p14="http://schemas.microsoft.com/office/powerpoint/2010/main" val="18208466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193</Words>
  <Application>Microsoft Office PowerPoint</Application>
  <PresentationFormat>Ευρεία οθόνη</PresentationFormat>
  <Paragraphs>13</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Τα θετικά του αθλητισμού</vt:lpstr>
      <vt:lpstr>Παρουσίαση του PowerPoint</vt:lpstr>
      <vt:lpstr>Το Βόλεϊ</vt:lpstr>
      <vt:lpstr>Παρουσίαση του PowerPoint</vt:lpstr>
      <vt:lpstr>Παρουσίαση του PowerPoint</vt:lpstr>
      <vt:lpstr>Εικόνες (1)</vt:lpstr>
      <vt:lpstr>Εικόνες (2)</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θετικά του αθλητισμού</dc:title>
  <dc:creator>user</dc:creator>
  <cp:lastModifiedBy>user</cp:lastModifiedBy>
  <cp:revision>10</cp:revision>
  <dcterms:created xsi:type="dcterms:W3CDTF">2019-03-26T17:45:13Z</dcterms:created>
  <dcterms:modified xsi:type="dcterms:W3CDTF">2019-03-26T18:25:54Z</dcterms:modified>
</cp:coreProperties>
</file>