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4/2/2019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265323">
            <a:off x="783793" y="897925"/>
            <a:ext cx="7998470" cy="2273642"/>
          </a:xfrm>
        </p:spPr>
        <p:txBody>
          <a:bodyPr>
            <a:noAutofit/>
          </a:bodyPr>
          <a:lstStyle/>
          <a:p>
            <a:pPr algn="ctr"/>
            <a:r>
              <a:rPr lang="el-GR" sz="8000" b="1" i="1" cap="none" dirty="0" smtClean="0">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ΤΑ ΘΕΤΙΚΑ ΤΟΥ ΑΘΛΗΤΙΣΜΟΥ</a:t>
            </a:r>
            <a:endParaRPr lang="el-GR" sz="8000" b="1" i="1" cap="none" dirty="0">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rot="263206">
            <a:off x="725401" y="4609988"/>
            <a:ext cx="4324393" cy="1032933"/>
          </a:xfrm>
        </p:spPr>
        <p:txBody>
          <a:bodyPr/>
          <a:lstStyle/>
          <a:p>
            <a:r>
              <a:rPr lang="el-GR" b="1" dirty="0" smtClean="0">
                <a:solidFill>
                  <a:schemeClr val="bg1"/>
                </a:solidFill>
                <a:latin typeface="Arial" panose="020B0604020202020204" pitchFamily="34" charset="0"/>
                <a:cs typeface="Arial" panose="020B0604020202020204" pitchFamily="34" charset="0"/>
              </a:rPr>
              <a:t>Εργασία του Αντώνη Τουλούπη.</a:t>
            </a:r>
          </a:p>
          <a:p>
            <a:r>
              <a:rPr lang="el-GR" b="1" dirty="0" smtClean="0">
                <a:solidFill>
                  <a:schemeClr val="bg1"/>
                </a:solidFill>
                <a:latin typeface="Arial" panose="020B0604020202020204" pitchFamily="34" charset="0"/>
                <a:cs typeface="Arial" panose="020B0604020202020204" pitchFamily="34" charset="0"/>
              </a:rPr>
              <a:t>Όμιλος φυσικής αγωγής.</a:t>
            </a:r>
          </a:p>
          <a:p>
            <a:endParaRPr lang="el-GR" dirty="0">
              <a:solidFill>
                <a:schemeClr val="bg1"/>
              </a:solidFill>
            </a:endParaRPr>
          </a:p>
        </p:txBody>
      </p:sp>
      <p:pic>
        <p:nvPicPr>
          <p:cNvPr id="4" name="Picture 3"/>
          <p:cNvPicPr>
            <a:picLocks noChangeAspect="1"/>
          </p:cNvPicPr>
          <p:nvPr/>
        </p:nvPicPr>
        <p:blipFill rotWithShape="1">
          <a:blip r:embed="rId2"/>
          <a:srcRect l="6949" t="15170" r="13099" b="6416"/>
          <a:stretch/>
        </p:blipFill>
        <p:spPr>
          <a:xfrm>
            <a:off x="7883610" y="3377198"/>
            <a:ext cx="2982098" cy="2924747"/>
          </a:xfrm>
          <a:prstGeom prst="rect">
            <a:avLst/>
          </a:prstGeom>
        </p:spPr>
      </p:pic>
    </p:spTree>
    <p:extLst>
      <p:ext uri="{BB962C8B-B14F-4D97-AF65-F5344CB8AC3E}">
        <p14:creationId xmlns:p14="http://schemas.microsoft.com/office/powerpoint/2010/main" val="3042687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250">
        <p15:prstTrans prst="fallOve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heel(1)">
                                      <p:cBhvr>
                                        <p:cTn id="4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926" y="420911"/>
            <a:ext cx="4406772" cy="3501081"/>
          </a:xfrm>
        </p:spPr>
        <p:txBody>
          <a:bodyPr>
            <a:normAutofit fontScale="92500" lnSpcReduction="20000"/>
          </a:bodyPr>
          <a:lstStyle/>
          <a:p>
            <a:r>
              <a:rPr lang="el-GR" sz="2400" dirty="0" smtClean="0">
                <a:solidFill>
                  <a:schemeClr val="bg1"/>
                </a:solidFill>
                <a:latin typeface="Arial" panose="020B0604020202020204" pitchFamily="34" charset="0"/>
                <a:cs typeface="Arial" panose="020B0604020202020204" pitchFamily="34" charset="0"/>
              </a:rPr>
              <a:t>Ο αθλητισμός είναι κάτι πολύ καλό για την υγεία ενός ανθρώπου. Ένας άνθρωπος που δεν αθλείται αρκετά μπορεί να εμφανίσει προβλήματα στην υγεία του, όπως η παχυσαρκία. Επίσης, η άθληση του σώματος συμβάλλει πάρα πολύ στην ανάπτυξη ενός παιδιού. Έτσι, αν ένα παιδί δεν αθλείται μπορεί να χρειαστεί να αντιμετωπίζει σε όλη του τη ζωή το πρόβλημα της παχυσαρκίας.</a:t>
            </a:r>
            <a:endParaRPr lang="el-GR" sz="24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358375" y="420911"/>
            <a:ext cx="5440656" cy="3510100"/>
          </a:xfrm>
          <a:prstGeom prst="rect">
            <a:avLst/>
          </a:prstGeom>
        </p:spPr>
      </p:pic>
      <p:pic>
        <p:nvPicPr>
          <p:cNvPr id="6" name="Picture 5"/>
          <p:cNvPicPr>
            <a:picLocks noChangeAspect="1"/>
          </p:cNvPicPr>
          <p:nvPr/>
        </p:nvPicPr>
        <p:blipFill>
          <a:blip r:embed="rId3"/>
          <a:stretch>
            <a:fillRect/>
          </a:stretch>
        </p:blipFill>
        <p:spPr>
          <a:xfrm>
            <a:off x="635601" y="4261664"/>
            <a:ext cx="4595426" cy="2297713"/>
          </a:xfrm>
          <a:prstGeom prst="rect">
            <a:avLst/>
          </a:prstGeom>
        </p:spPr>
      </p:pic>
    </p:spTree>
    <p:extLst>
      <p:ext uri="{BB962C8B-B14F-4D97-AF65-F5344CB8AC3E}">
        <p14:creationId xmlns:p14="http://schemas.microsoft.com/office/powerpoint/2010/main" val="66487619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311" y="553995"/>
            <a:ext cx="5395311" cy="4421660"/>
          </a:xfrm>
        </p:spPr>
        <p:txBody>
          <a:bodyPr>
            <a:normAutofit/>
          </a:bodyPr>
          <a:lstStyle/>
          <a:p>
            <a:pPr marL="0" indent="0">
              <a:buNone/>
            </a:pPr>
            <a:r>
              <a:rPr lang="el-GR" sz="2400" dirty="0" smtClean="0">
                <a:solidFill>
                  <a:schemeClr val="bg1"/>
                </a:solidFill>
                <a:latin typeface="Arial" panose="020B0604020202020204" pitchFamily="34" charset="0"/>
                <a:cs typeface="Arial" panose="020B0604020202020204" pitchFamily="34" charset="0"/>
              </a:rPr>
              <a:t>Ο αθλητισμός είναι ένας τρόπος για να περνάει κάποιος τον χρόνο του δημιουργικά χωρίς να κάνει κακό στον εαυτό του ή να βλάπτει την υγεία του (π.χ. όπως γίνεται όταν βλέπει κανείς τηλεόραση) αλλά ωφελώντας τον εαυτό του πάρα πολύ. Επίσης, με τον αθλητισμό, κάποιος άνθρωπος μπορεί να βρει το ταλέντο του και να αξιοποιήσει τις ικανότητές του.</a:t>
            </a:r>
            <a:endParaRPr lang="el-GR" sz="24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b="7905"/>
          <a:stretch/>
        </p:blipFill>
        <p:spPr>
          <a:xfrm>
            <a:off x="6907813" y="977573"/>
            <a:ext cx="4345073" cy="4278168"/>
          </a:xfrm>
          <a:prstGeom prst="rect">
            <a:avLst/>
          </a:prstGeom>
        </p:spPr>
      </p:pic>
    </p:spTree>
    <p:extLst>
      <p:ext uri="{BB962C8B-B14F-4D97-AF65-F5344CB8AC3E}">
        <p14:creationId xmlns:p14="http://schemas.microsoft.com/office/powerpoint/2010/main" val="263566869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482634"/>
            <a:ext cx="4620955" cy="3411574"/>
          </a:xfrm>
        </p:spPr>
        <p:txBody>
          <a:bodyPr>
            <a:normAutofit/>
          </a:bodyPr>
          <a:lstStyle/>
          <a:p>
            <a:pPr marL="0" indent="0">
              <a:buNone/>
            </a:pPr>
            <a:r>
              <a:rPr lang="el-GR" sz="2400" dirty="0" smtClean="0">
                <a:solidFill>
                  <a:schemeClr val="bg1"/>
                </a:solidFill>
                <a:latin typeface="Arial" panose="020B0604020202020204" pitchFamily="34" charset="0"/>
                <a:cs typeface="Arial" panose="020B0604020202020204" pitchFamily="34" charset="0"/>
              </a:rPr>
              <a:t>Ο αθλητισμός είναι </a:t>
            </a:r>
            <a:r>
              <a:rPr lang="el-GR" sz="2400" dirty="0">
                <a:solidFill>
                  <a:schemeClr val="bg1"/>
                </a:solidFill>
                <a:latin typeface="Arial" panose="020B0604020202020204" pitchFamily="34" charset="0"/>
                <a:cs typeface="Arial" panose="020B0604020202020204" pitchFamily="34" charset="0"/>
              </a:rPr>
              <a:t>επίσης </a:t>
            </a:r>
            <a:r>
              <a:rPr lang="el-GR" sz="2400" dirty="0" smtClean="0">
                <a:solidFill>
                  <a:schemeClr val="bg1"/>
                </a:solidFill>
                <a:latin typeface="Arial" panose="020B0604020202020204" pitchFamily="34" charset="0"/>
                <a:cs typeface="Arial" panose="020B0604020202020204" pitchFamily="34" charset="0"/>
              </a:rPr>
              <a:t>και ένας τρόπος για να φτιάξει κάποιος την συμπεριφορά του και να γίνει πιο ευγενικός με τους άλλους ανθρώπους.  Αυτό γίνεται όταν για παράδειγμα συγχαίρει τους αντιπάλους του είτε έχασε από αυτούς είτε τους κέρδισε σε κάποιον αγώνα.</a:t>
            </a:r>
            <a:endParaRPr lang="el-GR" sz="24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t="20581"/>
          <a:stretch/>
        </p:blipFill>
        <p:spPr>
          <a:xfrm>
            <a:off x="6346738" y="729145"/>
            <a:ext cx="4823769" cy="2540131"/>
          </a:xfrm>
          <a:prstGeom prst="rect">
            <a:avLst/>
          </a:prstGeom>
        </p:spPr>
      </p:pic>
      <p:pic>
        <p:nvPicPr>
          <p:cNvPr id="5" name="Picture 4"/>
          <p:cNvPicPr>
            <a:picLocks noChangeAspect="1"/>
          </p:cNvPicPr>
          <p:nvPr/>
        </p:nvPicPr>
        <p:blipFill rotWithShape="1">
          <a:blip r:embed="rId3"/>
          <a:srcRect t="30954"/>
          <a:stretch/>
        </p:blipFill>
        <p:spPr>
          <a:xfrm>
            <a:off x="3666610" y="4331816"/>
            <a:ext cx="4324093" cy="2236320"/>
          </a:xfrm>
          <a:prstGeom prst="rect">
            <a:avLst/>
          </a:prstGeom>
        </p:spPr>
      </p:pic>
    </p:spTree>
    <p:extLst>
      <p:ext uri="{BB962C8B-B14F-4D97-AF65-F5344CB8AC3E}">
        <p14:creationId xmlns:p14="http://schemas.microsoft.com/office/powerpoint/2010/main" val="186658666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888" y="4028043"/>
            <a:ext cx="5602325" cy="2438659"/>
          </a:xfrm>
          <a:prstGeom prst="rect">
            <a:avLst/>
          </a:prstGeom>
        </p:spPr>
      </p:pic>
      <p:pic>
        <p:nvPicPr>
          <p:cNvPr id="5" name="Picture 4"/>
          <p:cNvPicPr>
            <a:picLocks noChangeAspect="1"/>
          </p:cNvPicPr>
          <p:nvPr/>
        </p:nvPicPr>
        <p:blipFill>
          <a:blip r:embed="rId3"/>
          <a:stretch>
            <a:fillRect/>
          </a:stretch>
        </p:blipFill>
        <p:spPr>
          <a:xfrm>
            <a:off x="6512526" y="4043618"/>
            <a:ext cx="4765074" cy="2541373"/>
          </a:xfrm>
          <a:prstGeom prst="rect">
            <a:avLst/>
          </a:prstGeom>
        </p:spPr>
      </p:pic>
      <p:sp>
        <p:nvSpPr>
          <p:cNvPr id="6" name="Content Placeholder 5"/>
          <p:cNvSpPr>
            <a:spLocks noGrp="1"/>
          </p:cNvSpPr>
          <p:nvPr>
            <p:ph idx="1"/>
          </p:nvPr>
        </p:nvSpPr>
        <p:spPr>
          <a:xfrm>
            <a:off x="848969" y="560173"/>
            <a:ext cx="5288220" cy="2348699"/>
          </a:xfrm>
        </p:spPr>
        <p:txBody>
          <a:bodyPr>
            <a:normAutofit/>
          </a:bodyPr>
          <a:lstStyle/>
          <a:p>
            <a:pPr marL="0" indent="0">
              <a:buNone/>
            </a:pPr>
            <a:r>
              <a:rPr lang="el-GR" sz="2400" dirty="0" smtClean="0">
                <a:solidFill>
                  <a:schemeClr val="bg1"/>
                </a:solidFill>
                <a:latin typeface="Arial" panose="020B0604020202020204" pitchFamily="34" charset="0"/>
                <a:cs typeface="Arial" panose="020B0604020202020204" pitchFamily="34" charset="0"/>
              </a:rPr>
              <a:t>Όταν ένας άνθρωπος είναι μέλος μιας ομάδας (ποδοσφαίρου/μπάσκετ) μπορεί να αναπτύξει φιλία με ένα άλλο μέλος της ομάδας κι έτσι να γίνουν δύο άτομα φίλοι μέσα από μια αθλητική ομάδα.</a:t>
            </a:r>
            <a:endParaRPr lang="el-GR" sz="24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7481784" y="98854"/>
            <a:ext cx="3200851" cy="3830078"/>
          </a:xfrm>
          <a:prstGeom prst="rect">
            <a:avLst/>
          </a:prstGeom>
        </p:spPr>
      </p:pic>
    </p:spTree>
    <p:extLst>
      <p:ext uri="{BB962C8B-B14F-4D97-AF65-F5344CB8AC3E}">
        <p14:creationId xmlns:p14="http://schemas.microsoft.com/office/powerpoint/2010/main" val="155795697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590" y="236608"/>
            <a:ext cx="8534400" cy="1507067"/>
          </a:xfrm>
        </p:spPr>
        <p:txBody>
          <a:bodyPr>
            <a:normAutofit/>
          </a:bodyPr>
          <a:lstStyle/>
          <a:p>
            <a:pPr algn="ctr"/>
            <a:r>
              <a:rPr lang="el-GR" sz="4800" b="1" i="1" u="sng" dirty="0" smtClean="0">
                <a:latin typeface="Arial" panose="020B0604020202020204" pitchFamily="34" charset="0"/>
                <a:cs typeface="Arial" panose="020B0604020202020204" pitchFamily="34" charset="0"/>
              </a:rPr>
              <a:t>ΠΗΓΕΣ</a:t>
            </a:r>
            <a:endParaRPr lang="el-GR" sz="4800" b="1" i="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6590" y="2234514"/>
            <a:ext cx="8534400" cy="3615267"/>
          </a:xfrm>
        </p:spPr>
        <p:txBody>
          <a:bodyPr/>
          <a:lstStyle/>
          <a:p>
            <a:r>
              <a:rPr lang="en-US" dirty="0">
                <a:latin typeface="Arial" panose="020B0604020202020204" pitchFamily="34" charset="0"/>
                <a:cs typeface="Arial" panose="020B0604020202020204" pitchFamily="34" charset="0"/>
              </a:rPr>
              <a:t>https://www.google.com/search?q=%CF%84%CE%B1+%CE%B8%CE%B5%CF%84%CE%B9%CE%BA%CE%B1+%CF%84%CE%BF%CF%85+%</a:t>
            </a:r>
            <a:r>
              <a:rPr lang="en-US" dirty="0" smtClean="0">
                <a:latin typeface="Arial" panose="020B0604020202020204" pitchFamily="34" charset="0"/>
                <a:cs typeface="Arial" panose="020B0604020202020204" pitchFamily="34" charset="0"/>
              </a:rPr>
              <a:t>CE%B1%CE%B8%CE%BB%CE%B7%CF%84%CE%B9%CF%83%CE%BC%CE%BF%CF%85&amp;tbm=isch&amp;source=lnms&amp;sa=X&amp;ved=0ahUKEwjIoKS88rHhAhWKl4sKHavwAn8Q_AUICygC&amp;biw=1280&amp;bih=606&amp;dpr=1.5</a:t>
            </a:r>
            <a:endParaRPr lang="el-GR" dirty="0" smtClean="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9334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55</TotalTime>
  <Words>233</Words>
  <Application>Microsoft Office PowerPoint</Application>
  <PresentationFormat>Widescreen</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Slice</vt:lpstr>
      <vt:lpstr>ΤΑ ΘΕΤΙΚΑ ΤΟΥ ΑΘΛΗΤΙΣΜΟΥ</vt:lpstr>
      <vt:lpstr>PowerPoint Presentation</vt:lpstr>
      <vt:lpstr>PowerPoint Presentation</vt:lpstr>
      <vt:lpstr>PowerPoint Presentation</vt:lpstr>
      <vt:lpstr>PowerPoint Presentation</vt:lpstr>
      <vt:lpstr>ΠΗΓΕΣ</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ΘΕΤΙΚΑ ΤΟΥ ΑΘΛΗΤΙΣΜΟΥ</dc:title>
  <dc:creator>KT</dc:creator>
  <cp:lastModifiedBy>KT</cp:lastModifiedBy>
  <cp:revision>7</cp:revision>
  <dcterms:created xsi:type="dcterms:W3CDTF">2019-04-02T16:21:01Z</dcterms:created>
  <dcterms:modified xsi:type="dcterms:W3CDTF">2019-04-02T17:16:01Z</dcterms:modified>
</cp:coreProperties>
</file>