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8" r:id="rId3"/>
    <p:sldMasterId id="2147483726" r:id="rId4"/>
    <p:sldMasterId id="2147483744" r:id="rId5"/>
  </p:sldMasterIdLst>
  <p:sldIdLst>
    <p:sldId id="256" r:id="rId6"/>
    <p:sldId id="257" r:id="rId7"/>
    <p:sldId id="258" r:id="rId8"/>
    <p:sldId id="260" r:id="rId9"/>
    <p:sldId id="259" r:id="rId10"/>
    <p:sldId id="262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AC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37840982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64239406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8369498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995669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87304024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23368703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6081241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9847897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995916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4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7399127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6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4" y="286990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2" y="2336873"/>
            <a:ext cx="3523769" cy="3599316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5" y="2336878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1"/>
            <a:ext cx="3523766" cy="2906179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8"/>
            <a:ext cx="4206252" cy="359931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7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2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8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21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169588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31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0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62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0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53910038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4711620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4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3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9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9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1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1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0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1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0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9" y="5543432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2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93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5" y="5398638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6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685941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7468478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8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5" y="286990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432571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507564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6" y="2336880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1"/>
            <a:ext cx="3523766" cy="2906179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358353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5227764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058298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131164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6324534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3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18675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23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169590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3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165182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2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62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110589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2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3428286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4711622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6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869794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4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0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0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2087897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2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2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1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2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1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4628002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72232866"/>
      </p:ext>
    </p:extLst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1590654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0" y="5543434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4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95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6" y="5398640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9886901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8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8423571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7999558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80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6" y="286990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86355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91073"/>
      </p:ext>
    </p:extLst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7" y="2336882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1"/>
            <a:ext cx="3523766" cy="2906179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925458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1469155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378833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3333917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61956066"/>
      </p:ext>
    </p:extLst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4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067480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25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169592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318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607522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4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62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527180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4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7023079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4711624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8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8646319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5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1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1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17822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3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3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3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2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3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2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1729612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9903713"/>
      </p:ext>
    </p:extLst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1" y="5543436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6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97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7" y="5398642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4545944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xmlns="" val="19236191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54314730"/>
      </p:ext>
    </p:extLst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410034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839853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0005305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6712660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5456376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75647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13693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7778095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73695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68899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1840566"/>
      </p:ext>
    </p:extLst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740124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91906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821235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765695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0503772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1854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9570161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1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 spd="med">
    <p:dissolv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3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4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 spd="med">
    <p:dissolv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5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5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 spd="med">
    <p:dissolv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19B911-F11D-41E8-A86F-E9E354FE7185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56D3B-EA5D-4BB7-A090-F510C71CA2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1791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ΘΕΤΙΚΑ ΑΘΛΗΤΙΣΜΟΥ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629400" y="4402667"/>
            <a:ext cx="2057401" cy="474134"/>
          </a:xfrm>
        </p:spPr>
        <p:txBody>
          <a:bodyPr/>
          <a:lstStyle/>
          <a:p>
            <a:r>
              <a:rPr lang="el-GR" dirty="0" smtClean="0"/>
              <a:t>Άννα Τουλούπη Β3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6666"/>
          <a:stretch/>
        </p:blipFill>
        <p:spPr>
          <a:xfrm>
            <a:off x="2286000" y="304800"/>
            <a:ext cx="2535731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36664" y="1600200"/>
            <a:ext cx="8178736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Αρχικά ο αθλητισμός έχει πολλαπλά οφέλη στο ανθρώπινο σώμα, όπως :</a:t>
            </a:r>
            <a:endParaRPr lang="el-GR" dirty="0"/>
          </a:p>
          <a:p>
            <a:r>
              <a:rPr lang="el-GR" dirty="0" smtClean="0"/>
              <a:t>Η ανάπτυξη της μυϊκής δύναμης</a:t>
            </a:r>
          </a:p>
          <a:p>
            <a:pPr lvl="0"/>
            <a:r>
              <a:rPr lang="el-GR" dirty="0" smtClean="0"/>
              <a:t>Την σωστή ανάπτυξη των οστών</a:t>
            </a:r>
          </a:p>
          <a:p>
            <a:pPr lvl="0"/>
            <a:r>
              <a:rPr lang="el-GR" dirty="0" smtClean="0"/>
              <a:t>Την βελτίωση του καρδιαγγειακού συστήματος</a:t>
            </a:r>
          </a:p>
          <a:p>
            <a:pPr lvl="0"/>
            <a:r>
              <a:rPr lang="el-GR" dirty="0" smtClean="0"/>
              <a:t>Την μείωση  του κινδύνου ασθενειών </a:t>
            </a:r>
          </a:p>
          <a:p>
            <a:pPr lvl="0"/>
            <a:r>
              <a:rPr lang="el-GR" dirty="0" smtClean="0"/>
              <a:t>Την ανάπτυξη φυσικών σωματικών ικανοτήτων και</a:t>
            </a:r>
          </a:p>
          <a:p>
            <a:pPr lvl="0"/>
            <a:r>
              <a:rPr lang="el-GR" dirty="0" smtClean="0"/>
              <a:t>Την πρόληψη και καταπολέμηση της παχυσαρκίας.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81000"/>
            <a:ext cx="195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ΣΩΜΑ</a:t>
            </a:r>
            <a:endParaRPr lang="el-GR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971800" y="548983"/>
            <a:ext cx="2980267" cy="1084715"/>
          </a:xfrm>
        </p:spPr>
        <p:txBody>
          <a:bodyPr/>
          <a:lstStyle/>
          <a:p>
            <a:r>
              <a:rPr lang="el-GR" dirty="0" smtClean="0"/>
              <a:t>ΨΥΧΟΛΟΓΙΑ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56735" y="2057400"/>
            <a:ext cx="7210396" cy="3599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Εκτός από το σώμα ο αθλητισμός </a:t>
            </a:r>
            <a:r>
              <a:rPr lang="el-GR" dirty="0" err="1" smtClean="0"/>
              <a:t>οφελεί</a:t>
            </a:r>
            <a:r>
              <a:rPr lang="el-GR" dirty="0" smtClean="0"/>
              <a:t> την ψυχολογία μας. Πιο συγκεκριμένα βοηθάει στην:</a:t>
            </a:r>
          </a:p>
          <a:p>
            <a:r>
              <a:rPr lang="el-GR" dirty="0" smtClean="0"/>
              <a:t>Βελτίωση της διάθεσης</a:t>
            </a:r>
          </a:p>
          <a:p>
            <a:r>
              <a:rPr lang="el-GR" dirty="0" smtClean="0"/>
              <a:t>Ανάπτυξη αυτοεκτίμησης και αυτοπεποίθησης.</a:t>
            </a:r>
          </a:p>
          <a:p>
            <a:r>
              <a:rPr lang="el-GR" dirty="0" smtClean="0"/>
              <a:t>Προφύλαξη από άγχος και κατάθλιψη</a:t>
            </a:r>
          </a:p>
          <a:p>
            <a:r>
              <a:rPr lang="el-GR" dirty="0" smtClean="0"/>
              <a:t>Ανάπτυξη ικανότητας καθορισμού στόχων και αντιμετώπισης της ήττας</a:t>
            </a:r>
          </a:p>
          <a:p>
            <a:r>
              <a:rPr lang="el-GR" dirty="0" smtClean="0"/>
              <a:t>Καλλιέργεια του ομαδικού πνεύματος και του σεβασμού προς τον άλλο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57600" y="685800"/>
            <a:ext cx="1600200" cy="762000"/>
          </a:xfrm>
        </p:spPr>
        <p:txBody>
          <a:bodyPr/>
          <a:lstStyle/>
          <a:p>
            <a:r>
              <a:rPr lang="el-GR" dirty="0" smtClean="0"/>
              <a:t>ΗΘΟΣ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52502" y="1905000"/>
            <a:ext cx="8139098" cy="3530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Ο αθλητισμός ευνοεί επίσης  την ηθικοποίηση του ανθρώπου, καθώς:</a:t>
            </a:r>
          </a:p>
          <a:p>
            <a:r>
              <a:rPr lang="el-GR" sz="2000" dirty="0" smtClean="0"/>
              <a:t>Τον εθίζει στον έντιμο αγώνα </a:t>
            </a:r>
          </a:p>
          <a:p>
            <a:r>
              <a:rPr lang="el-GR" sz="2000" dirty="0" smtClean="0"/>
              <a:t>Αναπτύσσει αρετές όπως η άμιλλα, η ευαισθητοποίηση, η συνειδητοποίηση της προσωπικής αξίας, η αποδοχή της ανωτερότητας του άλλου και η ψύχραιμη παραδοχή της ήττας </a:t>
            </a:r>
          </a:p>
          <a:p>
            <a:r>
              <a:rPr lang="el-GR" sz="2000" dirty="0" smtClean="0"/>
              <a:t>Τον μυεί στην πειθαρχία, σε κανόνες, στη λιτότητα, στο μέτρο, στο σεβασμό των άλλου και της διαφορετικότητάς</a:t>
            </a:r>
            <a:endParaRPr lang="el-GR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00400" y="533400"/>
            <a:ext cx="2980267" cy="838199"/>
          </a:xfrm>
        </p:spPr>
        <p:txBody>
          <a:bodyPr/>
          <a:lstStyle/>
          <a:p>
            <a:r>
              <a:rPr lang="el-GR" dirty="0" smtClean="0"/>
              <a:t>ΨΥΧΑΓΩΓΙΑ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147233" y="19812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Τέλος, το πιο σημαντικό είναι ότι ο αθλητισμός προσφέρει ψυχαγωγία με έναν τρόπο ο οποίος δεν βλάπτει ( όπως για παράδειγμά κάνουν τα ηλεκτρονικά παιχνίδια) και τις περισσότερες φορές γίνεται με φίλους.</a:t>
            </a:r>
            <a:endParaRPr lang="el-GR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1733" y="3810000"/>
            <a:ext cx="36576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6666"/>
          <a:stretch/>
        </p:blipFill>
        <p:spPr>
          <a:xfrm>
            <a:off x="3505200" y="3733800"/>
            <a:ext cx="2963635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789406">
            <a:off x="1968046" y="1396921"/>
            <a:ext cx="56562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30ACEC"/>
                </a:solidFill>
                <a:latin typeface="AG_Brochure_P" panose="00000400000000000000" pitchFamily="2" charset="0"/>
              </a:rPr>
              <a:t>THE END</a:t>
            </a:r>
            <a:endParaRPr lang="el-GR" sz="11500" dirty="0">
              <a:solidFill>
                <a:srgbClr val="30ACEC"/>
              </a:solidFill>
              <a:latin typeface="AG_Brochure_P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7D30EEFE-7128-4DE5-8A0D-8D4EF32CB0AF}"/>
    </a:ext>
  </a:extLst>
</a:theme>
</file>

<file path=ppt/theme/theme5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tf00001054</Template>
  <TotalTime>112</TotalTime>
  <Words>203</Words>
  <Application>Microsoft Office PowerPoint</Application>
  <PresentationFormat>Προβολή στην οθόνη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1_Berlin</vt:lpstr>
      <vt:lpstr>Berlin</vt:lpstr>
      <vt:lpstr>2_Berlin</vt:lpstr>
      <vt:lpstr>3_Berlin</vt:lpstr>
      <vt:lpstr>Parallax</vt:lpstr>
      <vt:lpstr>ΤΑ ΘΕΤΙΚΑ ΑΘΛΗΤΙΣΜΟΥ</vt:lpstr>
      <vt:lpstr>Διαφάνεια 2</vt:lpstr>
      <vt:lpstr>ΨΥΧΟΛΟΓΙΑ</vt:lpstr>
      <vt:lpstr>ΗΘΟΣ</vt:lpstr>
      <vt:lpstr>ΨΥΧΑΓΩΓΙΑ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vasia nancy</dc:creator>
  <cp:lastModifiedBy>grafeio</cp:lastModifiedBy>
  <cp:revision>13</cp:revision>
  <dcterms:created xsi:type="dcterms:W3CDTF">2017-05-02T14:40:00Z</dcterms:created>
  <dcterms:modified xsi:type="dcterms:W3CDTF">2019-05-06T07:29:37Z</dcterms:modified>
</cp:coreProperties>
</file>