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3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86227-309C-4FC1-B2FB-0F52E5092885}" type="datetimeFigureOut">
              <a:rPr lang="el-GR" smtClean="0"/>
              <a:pPr/>
              <a:t>9/3/2019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544D49-249B-4976-81BA-458914CDC74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44D49-249B-4976-81BA-458914CDC749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A4857E-CCD0-442A-A07A-CDBD40704502}" type="datetime1">
              <a:rPr lang="el-GR" smtClean="0"/>
              <a:pPr/>
              <a:t>9/3/2019</a:t>
            </a:fld>
            <a:endParaRPr lang="el-GR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ΑΘΛΗΤΙΚΟΣ ΟΜΙΛΟΣ ΕΥΑΓΓΕΛΙΚΗΣ ΣΧΟΛΗΣ 2018-2019</a:t>
            </a:r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42812-3042-4A93-876E-7987E9F2D71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5B0643-841E-4AB4-9DB9-7DAAE81D89E3}" type="datetime1">
              <a:rPr lang="el-GR" smtClean="0"/>
              <a:pPr/>
              <a:t>9/3/2019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ΑΘΛΗΤΙΚΟΣ ΟΜΙΛΟΣ ΕΥΑΓΓΕΛΙΚΗΣ ΣΧΟΛΗΣ 2018-2019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42812-3042-4A93-876E-7987E9F2D7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C42210-AFE9-4A60-9049-D5B6FF2910F3}" type="datetime1">
              <a:rPr lang="el-GR" smtClean="0"/>
              <a:pPr/>
              <a:t>9/3/2019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ΑΘΛΗΤΙΚΟΣ ΟΜΙΛΟΣ ΕΥΑΓΓΕΛΙΚΗΣ ΣΧΟΛΗΣ 2018-2019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42812-3042-4A93-876E-7987E9F2D7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58FEE2-4BD6-4161-9874-C6F7FC761E37}" type="datetime1">
              <a:rPr lang="el-GR" smtClean="0"/>
              <a:pPr/>
              <a:t>9/3/2019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ΑΘΛΗΤΙΚΟΣ ΟΜΙΛΟΣ ΕΥΑΓΓΕΛΙΚΗΣ ΣΧΟΛΗΣ 2018-2019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42812-3042-4A93-876E-7987E9F2D7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EA783F-8241-4A48-A9C4-279597E06889}" type="datetime1">
              <a:rPr lang="el-GR" smtClean="0"/>
              <a:pPr/>
              <a:t>9/3/2019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ΑΘΛΗΤΙΚΟΣ ΟΜΙΛΟΣ ΕΥΑΓΓΕΛΙΚΗΣ ΣΧΟΛΗΣ 2018-2019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42812-3042-4A93-876E-7987E9F2D71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7D7F49-DA57-491D-B376-D9A59213944E}" type="datetime1">
              <a:rPr lang="el-GR" smtClean="0"/>
              <a:pPr/>
              <a:t>9/3/2019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ΑΘΛΗΤΙΚΟΣ ΟΜΙΛΟΣ ΕΥΑΓΓΕΛΙΚΗΣ ΣΧΟΛΗΣ 2018-2019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42812-3042-4A93-876E-7987E9F2D7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08E68A-99B4-4F90-AF86-719B46F0F66B}" type="datetime1">
              <a:rPr lang="el-GR" smtClean="0"/>
              <a:pPr/>
              <a:t>9/3/2019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ΑΘΛΗΤΙΚΟΣ ΟΜΙΛΟΣ ΕΥΑΓΓΕΛΙΚΗΣ ΣΧΟΛΗΣ 2018-2019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42812-3042-4A93-876E-7987E9F2D7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44F0AB-F833-4946-933D-E145B00D1571}" type="datetime1">
              <a:rPr lang="el-GR" smtClean="0"/>
              <a:pPr/>
              <a:t>9/3/2019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ΑΘΛΗΤΙΚΟΣ ΟΜΙΛΟΣ ΕΥΑΓΓΕΛΙΚΗΣ ΣΧΟΛΗΣ 2018-2019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42812-3042-4A93-876E-7987E9F2D7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A68C31-9C69-45CD-93B8-3AC230778C7C}" type="datetime1">
              <a:rPr lang="el-GR" smtClean="0"/>
              <a:pPr/>
              <a:t>9/3/2019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ΑΘΛΗΤΙΚΟΣ ΟΜΙΛΟΣ ΕΥΑΓΓΕΛΙΚΗΣ ΣΧΟΛΗΣ 2018-2019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42812-3042-4A93-876E-7987E9F2D71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F1C6C5-EFF4-47D2-80ED-11A906080FEF}" type="datetime1">
              <a:rPr lang="el-GR" smtClean="0"/>
              <a:pPr/>
              <a:t>9/3/2019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ΑΘΛΗΤΙΚΟΣ ΟΜΙΛΟΣ ΕΥΑΓΓΕΛΙΚΗΣ ΣΧΟΛΗΣ 2018-2019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42812-3042-4A93-876E-7987E9F2D7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4D7F74-A634-495E-BE6E-2C946811AAA3}" type="datetime1">
              <a:rPr lang="el-GR" smtClean="0"/>
              <a:pPr/>
              <a:t>9/3/2019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ΑΘΛΗΤΙΚΟΣ ΟΜΙΛΟΣ ΕΥΑΓΓΕΛΙΚΗΣ ΣΧΟΛΗΣ 2018-2019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E42812-3042-4A93-876E-7987E9F2D71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FB205A5-1E30-4FC8-93CB-9CC2AD15FA00}" type="datetime1">
              <a:rPr lang="el-GR" smtClean="0"/>
              <a:pPr/>
              <a:t>9/3/2019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l-GR" smtClean="0"/>
              <a:t>ΑΘΛΗΤΙΚΟΣ ΟΜΙΛΟΣ ΕΥΑΓΓΕΛΙΚΗΣ ΣΧΟΛΗΣ 2018-2019</a:t>
            </a:r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8E42812-3042-4A93-876E-7987E9F2D71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ΑΘΛΗΤΙΣΜΟΣ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smtClean="0"/>
              <a:t>Ο αθλητισμός είναι πολύ καλός για τον άνθρωπο και μπορείς να βρεις πολλά θετικά για να ασχοληθείς με αυτόν. </a:t>
            </a:r>
          </a:p>
          <a:p>
            <a:r>
              <a:rPr lang="el-GR" smtClean="0"/>
              <a:t>Υπάρχουν όμως και πολλά αρνητικά. </a:t>
            </a:r>
          </a:p>
          <a:p>
            <a:r>
              <a:rPr lang="el-GR" smtClean="0"/>
              <a:t>Ένα από αυτά είναι ο οπαδισμός.  </a:t>
            </a:r>
            <a:endParaRPr lang="el-GR" dirty="0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F9B06-72FD-4F31-9175-B1145D9088D7}" type="datetime1">
              <a:rPr lang="el-GR" smtClean="0"/>
              <a:pPr/>
              <a:t>9/3/2019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ΑΘΛΗΤΙΚΟΣ ΟΜΙΛΟΣ ΕΥΑΓΓΕΛΙΚΗΣ ΣΧΟΛΗΣ 2018-2019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2812-3042-4A93-876E-7987E9F2D719}" type="slidenum">
              <a:rPr lang="el-GR" smtClean="0"/>
              <a:pPr/>
              <a:t>1</a:t>
            </a:fld>
            <a:endParaRPr lang="el-GR"/>
          </a:p>
        </p:txBody>
      </p:sp>
      <p:pic>
        <p:nvPicPr>
          <p:cNvPr id="31746" name="Picture 2" descr="ÎÏÎ¿ÏÎ­Î»ÎµÏÎ¼Î± ÎµÎ¹ÎºÏÎ½Î±Ï Î³Î¹Î± Î¿ÏÎ±Î´Î¹ÏÎ¼Î¿Ï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2643182"/>
            <a:ext cx="1780047" cy="1143008"/>
          </a:xfrm>
          <a:prstGeom prst="rect">
            <a:avLst/>
          </a:prstGeom>
          <a:noFill/>
        </p:spPr>
      </p:pic>
      <p:sp>
        <p:nvSpPr>
          <p:cNvPr id="31748" name="AutoShape 4" descr="ÎÏÎ¿ÏÎ­Î»ÎµÏÎ¼Î± ÎµÎ¹ÎºÏÎ½Î±Ï Î³Î¹Î± Î±Î¸Î»Î·ÏÎ¹ÏÎ¼Î¿Ï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31750" name="AutoShape 6" descr="ÎÏÎ¿ÏÎ­Î»ÎµÏÎ¼Î± ÎµÎ¹ÎºÏÎ½Î±Ï Î³Î¹Î± Î±Î¸Î»Î·ÏÎ¹ÏÎ¼Î¿Ï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31752" name="Picture 8" descr="ÎÏÎ¿ÏÎ­Î»ÎµÏÎ¼Î± ÎµÎ¹ÎºÏÎ½Î±Ï Î³Î¹Î± Î±Î¸Î»Î·ÏÎ¹ÏÎ¼Î¿Ï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4643446"/>
            <a:ext cx="3538282" cy="1714512"/>
          </a:xfrm>
          <a:prstGeom prst="rect">
            <a:avLst/>
          </a:prstGeom>
          <a:noFill/>
        </p:spPr>
      </p:pic>
      <p:sp>
        <p:nvSpPr>
          <p:cNvPr id="8194" name="AutoShape 2" descr="ÎÏÎ¿ÏÎ­Î»ÎµÏÎ¼Î± ÎµÎ¹ÎºÏÎ½Î±Ï Î³Î¹Î± Î¿Î»ÏÎ¼ÏÎ¹Î±ÎºÎ¿Î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8196" name="Picture 4" descr="ÎÏÎ¿ÏÎ­Î»ÎµÏÎ¼Î± ÎµÎ¹ÎºÏÎ½Î±Ï Î³Î¹Î± ÏÎ±Î¼Î¿Î³ÎµÎ»Î¿ ÏÎ±Î¹Î´Î¹Î¿Ï ÏÎ¿Ï Î±Î¸Î»ÎµÎ¹ÏÎ±Î¹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71604" y="4643446"/>
            <a:ext cx="3343280" cy="170494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 ΟΠΑΔΙΣΜΟΣ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 Τα τελευταία χρόνια παρατηρείται   στον χώρο του αθλητισμού (ιδιαιτέρως του ποδοσφαίρου) οπαδισμός που δυστυχώς διαιωνίζεται και γίνετε κομμάτι της κουλτούρας των </a:t>
            </a:r>
            <a:r>
              <a:rPr lang="el-GR" dirty="0" smtClean="0"/>
              <a:t>φιλάθλων</a:t>
            </a:r>
            <a:r>
              <a:rPr lang="el-GR" dirty="0" smtClean="0"/>
              <a:t> </a:t>
            </a:r>
            <a:r>
              <a:rPr lang="el-GR" dirty="0" smtClean="0"/>
              <a:t>μιας ομάδας. Το φαινόμενο έχει να κάνει με ενέργειες οπαδών συγκεκριμένων ομάδων, που έχουν την προτίμηση του κοινού.  Συχνά γίνεται ρίψη αντικειμένων στον αγωνιστικό χώρο ή στους αντίπαλους οπαδούς (καθίσματα, μπουκάλια, καπνογόνα...), χρήση υβριστικών πανό ή συνθημάτων (ψυχολογική βία), μάχες σώμα με σώμα με τις μονάδες τις αστυνομίας. Μορφές εξίσου επικίνδυνες είναι οι βανδαλισμοί σε καταστήματα ή δημόσιες αθλητικές εγκαταστάσεις και οι οργανωμένες ενέδρες σε αντίπαλους οπαδούς ή συνδέσμους αυτών. Σε κάποιες ακραίες περιπτώσεις έχουν σημειωθεί ακόμα και θάνατοι για την φανέλα μίας ομάδας...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80E03-162B-4BFD-B41D-E62DF1AB3D04}" type="datetime1">
              <a:rPr lang="el-GR" smtClean="0"/>
              <a:pPr/>
              <a:t>9/3/2019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ΑΘΛΗΤΙΚΟΣ ΟΜΙΛΟΣ ΕΥΑΓΓΕΛΙΚΗΣ ΣΧΟΛΗΣ 2018-2019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2812-3042-4A93-876E-7987E9F2D719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ΟΠΑΔΙΣΜΟΣ ΣΤΗΝ ΕΛΛΑΔΑ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/>
              <a:t>    Δυστυχώς οπαδισμός υπάρχει και στην Ελλάδα και με μεγάλη απήχηση σε πολλές ομάδες. Συχνότερα υπάρχει σε ομάδες μεγάλου βεληνεκούς όπως ο Παναθηναϊκός, η ΑΕΚ, ο Πανιώνιος, ο ΠΑΟΚ, ο Ολυμπιακός και ο Άρης. Χαρακτηριστικά και πρόσφατα παραδείγματα είναι η οπλοφορία του Ιβάν Σαββίδη στην αναμέτρηση ΑΕΚ-ΠΑΟΚ και ο ξυλοδαρμός του διαιτητή Θανάση Τζήλου.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074B7-8C1A-4B13-AB88-793BC6634B89}" type="datetime1">
              <a:rPr lang="el-GR" smtClean="0"/>
              <a:pPr/>
              <a:t>9/3/2019</a:t>
            </a:fld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ΑΘΛΗΤΙΚΟΣ ΟΜΙΛΟΣ ΕΥΑΓΓΕΛΙΚΗΣ  ΣΧΟΛΗΣ 2018-2019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2812-3042-4A93-876E-7987E9F2D719}" type="slidenum">
              <a:rPr lang="el-GR" smtClean="0"/>
              <a:pPr/>
              <a:t>3</a:t>
            </a:fld>
            <a:endParaRPr lang="el-GR"/>
          </a:p>
        </p:txBody>
      </p:sp>
      <p:pic>
        <p:nvPicPr>
          <p:cNvPr id="7170" name="Picture 2" descr="ÎÏÎ¿ÏÎ­Î»ÎµÏÎ¼Î± ÎµÎ¹ÎºÏÎ½Î±Ï Î³Î¹Î± ÏÎ±Î¿ Î¿ÏÏÏ Î¿ÏÎ±Î´Î¹ÏÎ¼Î¿Ï Î¾ÏÎ»Î¿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3929066"/>
            <a:ext cx="3143272" cy="207170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   ΘΑΝΑΤΟΣ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000" dirty="0" smtClean="0"/>
              <a:t>Πάρα πολλές φορές έχει επέλθει ο θάνατος εξαιτίας του οπαδισμου ανάμεσα σε διαμάχες οπαδών με παίχτες, προπονητές, διοικητικά στελέχη αλλά και αστυνομικούς</a:t>
            </a:r>
            <a:r>
              <a:rPr lang="el-GR" sz="2000" dirty="0" smtClean="0"/>
              <a:t>. Αυτό βέβαια γίνεται ιδιαιτέρα σπάνια και συμβαίνει σε ακραίες περιπτώσεις. Είναι όμως κρίμα γονείς να χάνουν το παιδί τους εξαιτίας  μιας ομάδας. Ας ελπίσουμε ότι στο μέλλον δεν θα συνεχιστεί ο οπαδισμός και μακάρι κάποια στιγμή να παρακολουθούν  μαζί αγώνα φίλαθλοι διαφορετικών ομάδων.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FFAE-FEF3-4304-AD12-3398791372EC}" type="datetime1">
              <a:rPr lang="el-GR" smtClean="0"/>
              <a:pPr/>
              <a:t>9/3/2019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ΑΘΛΗΤΙΚΟΣ ΟΜΙΛΟΣ ΕΥΑΓΓΕΛΙΚΗΣ ΣΧΟΛΗΣ 2018-2019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2812-3042-4A93-876E-7987E9F2D719}" type="slidenum">
              <a:rPr lang="el-GR" smtClean="0"/>
              <a:pPr/>
              <a:t>4</a:t>
            </a:fld>
            <a:endParaRPr lang="el-GR"/>
          </a:p>
        </p:txBody>
      </p:sp>
      <p:pic>
        <p:nvPicPr>
          <p:cNvPr id="9" name="8 - Εικόνα" descr="αρχείο λήψης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5918" y="4286256"/>
            <a:ext cx="2428892" cy="1857388"/>
          </a:xfrm>
          <a:prstGeom prst="rect">
            <a:avLst/>
          </a:prstGeom>
        </p:spPr>
      </p:pic>
      <p:sp>
        <p:nvSpPr>
          <p:cNvPr id="10" name="9 - Δεξιό βέλος"/>
          <p:cNvSpPr/>
          <p:nvPr/>
        </p:nvSpPr>
        <p:spPr>
          <a:xfrm>
            <a:off x="4429124" y="4929198"/>
            <a:ext cx="835532" cy="57150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1" name="10 - Εικόνα" descr="images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57818" y="4286256"/>
            <a:ext cx="2428892" cy="178595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  ΦΩΤΟΓΡΑΦΙΕΣ</a:t>
            </a:r>
            <a:endParaRPr lang="el-GR" dirty="0"/>
          </a:p>
        </p:txBody>
      </p:sp>
      <p:pic>
        <p:nvPicPr>
          <p:cNvPr id="7" name="6 - Θέση περιεχομένου" descr="αρχείο λήψης (1)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072066" y="1500174"/>
            <a:ext cx="2928958" cy="2214578"/>
          </a:xfrm>
        </p:spPr>
      </p:pic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90B22-2A49-4333-B964-8ECFC45D765D}" type="datetime1">
              <a:rPr lang="el-GR" smtClean="0"/>
              <a:pPr/>
              <a:t>9/3/2019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ΑΘΛΗΤΙΚΟΣ ΟΜΙΛΟΣ ΕΥΑΓΓΕΛΙΚΗΣ ΣΧΟΛΗΣ 2018-2019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2812-3042-4A93-876E-7987E9F2D719}" type="slidenum">
              <a:rPr lang="el-GR" smtClean="0"/>
              <a:pPr/>
              <a:t>5</a:t>
            </a:fld>
            <a:endParaRPr lang="el-GR"/>
          </a:p>
        </p:txBody>
      </p:sp>
      <p:pic>
        <p:nvPicPr>
          <p:cNvPr id="8" name="7 - Εικόνα" descr="αρχείο λήψης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71604" y="3929066"/>
            <a:ext cx="3143272" cy="2268866"/>
          </a:xfrm>
          <a:prstGeom prst="rect">
            <a:avLst/>
          </a:prstGeom>
        </p:spPr>
      </p:pic>
      <p:pic>
        <p:nvPicPr>
          <p:cNvPr id="9" name="8 - Εικόνα" descr="images (1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72066" y="3929066"/>
            <a:ext cx="3015620" cy="2286016"/>
          </a:xfrm>
          <a:prstGeom prst="rect">
            <a:avLst/>
          </a:prstGeom>
        </p:spPr>
      </p:pic>
      <p:pic>
        <p:nvPicPr>
          <p:cNvPr id="10" name="9 - Εικόνα" descr="image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71604" y="1500174"/>
            <a:ext cx="3143272" cy="2214578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ΕΥΧΑΡΙΣΤΩ ΓΙΑ ΤΗΝ ΠΡΟΣΟΧΗ         ΣΑΣ!!!  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ΑΘΛΗΤΙΚΟΣ ΟΜΙΛΟΣ ΕΥΑΓΓΕΛΙΚΗΣ ΣΧΟΛΗΣ 2018-2019</a:t>
            </a:r>
          </a:p>
          <a:p>
            <a:r>
              <a:rPr lang="el-GR" dirty="0" smtClean="0"/>
              <a:t>Ο ΜΑΘΗΤΗΣ: ΦΩΤΗΣ ΚΟΜΗΤΑΣ</a:t>
            </a:r>
          </a:p>
          <a:p>
            <a:r>
              <a:rPr lang="el-GR" dirty="0" smtClean="0"/>
              <a:t>ΥΠΕΥΘΥΝΟΣ ΟΜΙΛΟΥ: ΑΘΑΝΑΣΟΠΟΥΛΟΣ ΛΑΜΠΡΟΣ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2AAE3-BADB-490C-B74D-C84256E16FA4}" type="datetime1">
              <a:rPr lang="el-GR" smtClean="0"/>
              <a:pPr/>
              <a:t>9/3/2019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ΑΘΛΗΤΙΚΟΣ   ΟΜΙΛΟΣ  </a:t>
            </a:r>
            <a:r>
              <a:rPr lang="el-GR" dirty="0" smtClean="0"/>
              <a:t>ΕΥΑΓΓΕΛΙΚΗΣ ΣΧΟΛΗΣ 2018-2019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2812-3042-4A93-876E-7987E9F2D719}" type="slidenum">
              <a:rPr lang="el-GR" smtClean="0"/>
              <a:pPr/>
              <a:t>6</a:t>
            </a:fld>
            <a:endParaRPr lang="el-GR"/>
          </a:p>
        </p:txBody>
      </p:sp>
      <p:pic>
        <p:nvPicPr>
          <p:cNvPr id="1026" name="Picture 2" descr="ÎÏÎ¿ÏÎ­Î»ÎµÏÎ¼Î± ÎµÎ¹ÎºÏÎ½Î±Ï Î³Î¹Î± athlet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4214818"/>
            <a:ext cx="3195641" cy="200998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156</TotalTime>
  <Words>249</Words>
  <Application>Microsoft Office PowerPoint</Application>
  <PresentationFormat>Προβολή στην οθόνη (4:3)</PresentationFormat>
  <Paragraphs>34</Paragraphs>
  <Slides>6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Ηλιοστάσιο</vt:lpstr>
      <vt:lpstr>ΑΘΛΗΤΙΣΜΟΣ</vt:lpstr>
      <vt:lpstr>                ΟΠΑΔΙΣΜΟΣ</vt:lpstr>
      <vt:lpstr>     ΟΠΑΔΙΣΜΟΣ ΣΤΗΝ ΕΛΛΑΔΑ</vt:lpstr>
      <vt:lpstr>                  ΘΑΝΑΤΟΣ</vt:lpstr>
      <vt:lpstr>                 ΦΩΤΟΓΡΑΦΙΕΣ</vt:lpstr>
      <vt:lpstr>ΕΥΧΑΡΙΣΤΩ ΓΙΑ ΤΗΝ ΠΡΟΣΟΧΗ         ΣΑΣ!!!   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Αθλητισμός</dc:title>
  <dc:creator>Admin</dc:creator>
  <cp:lastModifiedBy>Admin</cp:lastModifiedBy>
  <cp:revision>17</cp:revision>
  <dcterms:created xsi:type="dcterms:W3CDTF">2019-02-28T14:25:52Z</dcterms:created>
  <dcterms:modified xsi:type="dcterms:W3CDTF">2019-03-09T09:47:07Z</dcterms:modified>
</cp:coreProperties>
</file>