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theme/theme9.xml" ContentType="application/vnd.openxmlformats-officedocument.theme+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theme/theme10.xml" ContentType="application/vnd.openxmlformats-officedocument.theme+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1.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 id="2147483700" r:id="rId5"/>
    <p:sldMasterId id="2147483713" r:id="rId6"/>
    <p:sldMasterId id="2147483726" r:id="rId7"/>
    <p:sldMasterId id="2147483739" r:id="rId8"/>
    <p:sldMasterId id="2147483752" r:id="rId9"/>
    <p:sldMasterId id="2147483765" r:id="rId10"/>
    <p:sldMasterId id="2147483778" r:id="rId11"/>
    <p:sldMasterId id="2147483791" r:id="rId12"/>
  </p:sldMasterIdLst>
  <p:sldIdLst>
    <p:sldId id="256" r:id="rId13"/>
    <p:sldId id="257" r:id="rId14"/>
    <p:sldId id="258" r:id="rId15"/>
    <p:sldId id="259" r:id="rId16"/>
    <p:sldId id="260" r:id="rId17"/>
    <p:sldId id="261" r:id="rId18"/>
    <p:sldId id="262" r:id="rId19"/>
    <p:sldId id="263" r:id="rId20"/>
  </p:sldIdLst>
  <p:sldSz cx="12192000" cy="6858000"/>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58" d="100"/>
          <a:sy n="58" d="100"/>
        </p:scale>
        <p:origin x="3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7.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4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4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34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4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44"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4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4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347"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348"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34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5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35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35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5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5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35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35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5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5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35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6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6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36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363"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364"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6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6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36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36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369"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37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371"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3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33"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7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79"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38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81"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8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83"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384"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8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86"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8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8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389"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390"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391"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92"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39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394"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9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9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39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398"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9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00"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401"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0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0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40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405"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406"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38"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40"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0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08"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409"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410"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411"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412"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413"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1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20"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1"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22"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2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24"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42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2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27"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2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2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430"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431"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3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33"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43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435"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3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3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43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439"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4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41"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442"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4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4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44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446"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447"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4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49"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450"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451"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452"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453"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454"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61"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6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63"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6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65"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46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6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68"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6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7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471"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472"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7"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7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74"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47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476"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7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7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47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480"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81"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82"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483"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8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8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486"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487"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488"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8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90"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491"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492"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493"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494"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495"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4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5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5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5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57"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58"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6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6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6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6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6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6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6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6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7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7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73"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74"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7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7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7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79"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8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81"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89"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91"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93"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94"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6"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9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99"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100"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02"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10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104"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0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10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108"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10"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111"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1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11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115"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116"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18"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119"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120"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121"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122"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123"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30"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32"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34"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13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7"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3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140"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141"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43"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14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145"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4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14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149"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51"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152"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5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15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156"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157"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59"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160"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161"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162"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163"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164"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71"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72"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7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74"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7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7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17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7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9"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8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182"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183"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85"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186"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187"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8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8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19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191"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9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93"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194"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9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9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19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198"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199"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00"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01"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202"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203"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204"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205"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206"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1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16"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1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1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1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2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22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2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23"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2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2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226"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227"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2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23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23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3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23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23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16"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17"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3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23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3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4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24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24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243"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4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4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24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24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248"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24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250"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5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56"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5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5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5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6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26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6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63"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6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6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266"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267"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6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6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27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27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7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7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27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27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7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27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9"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8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28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28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283"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8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8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28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28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288"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28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290"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94"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95"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9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9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9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9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30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1"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02" name="PlaceHolder 1"/>
          <p:cNvSpPr>
            <a:spLocks noGrp="1"/>
          </p:cNvSpPr>
          <p:nvPr>
            <p:ph type="subTitle"/>
          </p:nvPr>
        </p:nvSpPr>
        <p:spPr>
          <a:xfrm>
            <a:off x="838080" y="365040"/>
            <a:ext cx="10515600" cy="614556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0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0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305"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
        <p:nvSpPr>
          <p:cNvPr id="306"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307"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0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l-GR" sz="3200" b="0" strike="noStrike" spc="-1">
              <a:latin typeface="Arial"/>
            </a:endParaRPr>
          </a:p>
        </p:txBody>
      </p:sp>
      <p:sp>
        <p:nvSpPr>
          <p:cNvPr id="30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31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11"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1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31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31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15"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1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l-GR" sz="3200" b="0" strike="noStrike" spc="-1">
              <a:latin typeface="Arial"/>
            </a:endParaRPr>
          </a:p>
        </p:txBody>
      </p:sp>
      <p:sp>
        <p:nvSpPr>
          <p:cNvPr id="31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1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1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l-GR" sz="3200" b="0" strike="noStrike" spc="-1">
              <a:latin typeface="Arial"/>
            </a:endParaRPr>
          </a:p>
        </p:txBody>
      </p:sp>
      <p:sp>
        <p:nvSpPr>
          <p:cNvPr id="3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l-GR" sz="3200" b="0" strike="noStrike" spc="-1">
              <a:latin typeface="Arial"/>
            </a:endParaRPr>
          </a:p>
        </p:txBody>
      </p:sp>
      <p:sp>
        <p:nvSpPr>
          <p:cNvPr id="3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l-GR" sz="3200" b="0" strike="noStrike" spc="-1">
              <a:latin typeface="Arial"/>
            </a:endParaRPr>
          </a:p>
        </p:txBody>
      </p:sp>
      <p:sp>
        <p:nvSpPr>
          <p:cNvPr id="322"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3"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2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l-GR" sz="3200" b="0" strike="noStrike" spc="-1">
              <a:latin typeface="Arial"/>
            </a:endParaRPr>
          </a:p>
        </p:txBody>
      </p:sp>
      <p:sp>
        <p:nvSpPr>
          <p:cNvPr id="32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l-GR" sz="3200" b="0" strike="noStrike" spc="-1">
              <a:latin typeface="Arial"/>
            </a:endParaRPr>
          </a:p>
        </p:txBody>
      </p:sp>
      <p:sp>
        <p:nvSpPr>
          <p:cNvPr id="32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l-GR" sz="3200" b="0" strike="noStrike" spc="-1">
              <a:latin typeface="Arial"/>
            </a:endParaRPr>
          </a:p>
        </p:txBody>
      </p:sp>
      <p:sp>
        <p:nvSpPr>
          <p:cNvPr id="327" name="PlaceHolder 5"/>
          <p:cNvSpPr>
            <a:spLocks noGrp="1"/>
          </p:cNvSpPr>
          <p:nvPr>
            <p:ph type="body"/>
          </p:nvPr>
        </p:nvSpPr>
        <p:spPr>
          <a:xfrm>
            <a:off x="8029800" y="3682080"/>
            <a:ext cx="3533040" cy="1896840"/>
          </a:xfrm>
          <a:prstGeom prst="rect">
            <a:avLst/>
          </a:prstGeom>
        </p:spPr>
        <p:txBody>
          <a:bodyPr lIns="0" tIns="0" rIns="0" bIns="0">
            <a:normAutofit/>
          </a:bodyPr>
          <a:lstStyle/>
          <a:p>
            <a:endParaRPr lang="el-GR" sz="3200" b="0" strike="noStrike" spc="-1">
              <a:latin typeface="Arial"/>
            </a:endParaRPr>
          </a:p>
        </p:txBody>
      </p:sp>
      <p:sp>
        <p:nvSpPr>
          <p:cNvPr id="32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l-GR" sz="3200" b="0" strike="noStrike" spc="-1">
              <a:latin typeface="Arial"/>
            </a:endParaRPr>
          </a:p>
        </p:txBody>
      </p:sp>
      <p:sp>
        <p:nvSpPr>
          <p:cNvPr id="329" name="PlaceHolder 7"/>
          <p:cNvSpPr>
            <a:spLocks noGrp="1"/>
          </p:cNvSpPr>
          <p:nvPr>
            <p:ph type="body"/>
          </p:nvPr>
        </p:nvSpPr>
        <p:spPr>
          <a:xfrm>
            <a:off x="609480" y="3682080"/>
            <a:ext cx="35330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36"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37"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l-GR" sz="3200" b="0" strike="noStrike" spc="-1">
              <a:latin typeface="Arial"/>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338" name="PlaceHolder 1"/>
          <p:cNvSpPr>
            <a:spLocks noGrp="1"/>
          </p:cNvSpPr>
          <p:nvPr>
            <p:ph type="title"/>
          </p:nvPr>
        </p:nvSpPr>
        <p:spPr>
          <a:xfrm>
            <a:off x="838080" y="365040"/>
            <a:ext cx="10515600" cy="1325520"/>
          </a:xfrm>
          <a:prstGeom prst="rect">
            <a:avLst/>
          </a:prstGeom>
        </p:spPr>
        <p:txBody>
          <a:bodyPr lIns="0" tIns="0" rIns="0" bIns="0" anchor="ctr"/>
          <a:lstStyle/>
          <a:p>
            <a:pPr algn="ctr"/>
            <a:endParaRPr lang="el-GR" sz="4400" b="0" strike="noStrike" spc="-1">
              <a:latin typeface="Arial"/>
            </a:endParaRPr>
          </a:p>
        </p:txBody>
      </p:sp>
      <p:sp>
        <p:nvSpPr>
          <p:cNvPr id="33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6.xml"/><Relationship Id="rId13" Type="http://schemas.openxmlformats.org/officeDocument/2006/relationships/theme" Target="../theme/theme10.xml"/><Relationship Id="rId3" Type="http://schemas.openxmlformats.org/officeDocument/2006/relationships/slideLayout" Target="../slideLayouts/slideLayout111.xml"/><Relationship Id="rId7" Type="http://schemas.openxmlformats.org/officeDocument/2006/relationships/slideLayout" Target="../slideLayouts/slideLayout115.xml"/><Relationship Id="rId12" Type="http://schemas.openxmlformats.org/officeDocument/2006/relationships/slideLayout" Target="../slideLayouts/slideLayout120.xml"/><Relationship Id="rId2" Type="http://schemas.openxmlformats.org/officeDocument/2006/relationships/slideLayout" Target="../slideLayouts/slideLayout110.xml"/><Relationship Id="rId1" Type="http://schemas.openxmlformats.org/officeDocument/2006/relationships/slideLayout" Target="../slideLayouts/slideLayout109.xml"/><Relationship Id="rId6" Type="http://schemas.openxmlformats.org/officeDocument/2006/relationships/slideLayout" Target="../slideLayouts/slideLayout114.xml"/><Relationship Id="rId11" Type="http://schemas.openxmlformats.org/officeDocument/2006/relationships/slideLayout" Target="../slideLayouts/slideLayout119.xml"/><Relationship Id="rId5" Type="http://schemas.openxmlformats.org/officeDocument/2006/relationships/slideLayout" Target="../slideLayouts/slideLayout113.xml"/><Relationship Id="rId10" Type="http://schemas.openxmlformats.org/officeDocument/2006/relationships/slideLayout" Target="../slideLayouts/slideLayout118.xml"/><Relationship Id="rId4" Type="http://schemas.openxmlformats.org/officeDocument/2006/relationships/slideLayout" Target="../slideLayouts/slideLayout112.xml"/><Relationship Id="rId9" Type="http://schemas.openxmlformats.org/officeDocument/2006/relationships/slideLayout" Target="../slideLayouts/slideLayout117.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8.xml"/><Relationship Id="rId13" Type="http://schemas.openxmlformats.org/officeDocument/2006/relationships/theme" Target="../theme/theme11.xml"/><Relationship Id="rId3" Type="http://schemas.openxmlformats.org/officeDocument/2006/relationships/slideLayout" Target="../slideLayouts/slideLayout123.xml"/><Relationship Id="rId7" Type="http://schemas.openxmlformats.org/officeDocument/2006/relationships/slideLayout" Target="../slideLayouts/slideLayout127.xml"/><Relationship Id="rId12" Type="http://schemas.openxmlformats.org/officeDocument/2006/relationships/slideLayout" Target="../slideLayouts/slideLayout132.xml"/><Relationship Id="rId2" Type="http://schemas.openxmlformats.org/officeDocument/2006/relationships/slideLayout" Target="../slideLayouts/slideLayout122.xml"/><Relationship Id="rId1" Type="http://schemas.openxmlformats.org/officeDocument/2006/relationships/slideLayout" Target="../slideLayouts/slideLayout121.xml"/><Relationship Id="rId6" Type="http://schemas.openxmlformats.org/officeDocument/2006/relationships/slideLayout" Target="../slideLayouts/slideLayout126.xml"/><Relationship Id="rId11" Type="http://schemas.openxmlformats.org/officeDocument/2006/relationships/slideLayout" Target="../slideLayouts/slideLayout131.xml"/><Relationship Id="rId5" Type="http://schemas.openxmlformats.org/officeDocument/2006/relationships/slideLayout" Target="../slideLayouts/slideLayout125.xml"/><Relationship Id="rId10" Type="http://schemas.openxmlformats.org/officeDocument/2006/relationships/slideLayout" Target="../slideLayouts/slideLayout130.xml"/><Relationship Id="rId4" Type="http://schemas.openxmlformats.org/officeDocument/2006/relationships/slideLayout" Target="../slideLayouts/slideLayout124.xml"/><Relationship Id="rId9" Type="http://schemas.openxmlformats.org/officeDocument/2006/relationships/slideLayout" Target="../slideLayouts/slideLayout12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theme" Target="../theme/theme12.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slideLayout" Target="../slideLayouts/slideLayout144.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theme" Target="../theme/theme9.xml"/><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2" Type="http://schemas.openxmlformats.org/officeDocument/2006/relationships/slideLayout" Target="../slideLayouts/slideLayout98.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600" cy="1325520"/>
          </a:xfrm>
          <a:prstGeom prst="rect">
            <a:avLst/>
          </a:prstGeom>
        </p:spPr>
        <p:txBody>
          <a:bodyPr anchor="ctr">
            <a:normAutofit/>
          </a:bodyPr>
          <a:lstStyle/>
          <a:p>
            <a:pPr>
              <a:lnSpc>
                <a:spcPct val="90000"/>
              </a:lnSpc>
            </a:pPr>
            <a:r>
              <a:rPr lang="el-GR" sz="4400" b="0" strike="noStrike" spc="-1">
                <a:solidFill>
                  <a:srgbClr val="000000"/>
                </a:solidFill>
                <a:latin typeface="Calibri Light"/>
              </a:rPr>
              <a:t>Κάντε κλικ για να επεξεργαστείτε τον τίτλο υποδείγματος</a:t>
            </a:r>
            <a:endParaRPr lang="el-GR" sz="4400" b="0" strike="noStrike" spc="-1">
              <a:latin typeface="Arial"/>
            </a:endParaRPr>
          </a:p>
        </p:txBody>
      </p:sp>
      <p:sp>
        <p:nvSpPr>
          <p:cNvPr id="6" name="PlaceHolder 2"/>
          <p:cNvSpPr>
            <a:spLocks noGrp="1"/>
          </p:cNvSpPr>
          <p:nvPr>
            <p:ph type="body"/>
          </p:nvPr>
        </p:nvSpPr>
        <p:spPr>
          <a:xfrm>
            <a:off x="838080" y="1825560"/>
            <a:ext cx="10515600" cy="4351320"/>
          </a:xfrm>
          <a:prstGeom prst="rect">
            <a:avLst/>
          </a:prstGeom>
        </p:spPr>
        <p:txBody>
          <a:bodyPr>
            <a:normAutofit/>
          </a:bodyPr>
          <a:lstStyle/>
          <a:p>
            <a:pPr marL="228600" indent="-228600">
              <a:lnSpc>
                <a:spcPct val="90000"/>
              </a:lnSpc>
              <a:spcBef>
                <a:spcPts val="1001"/>
              </a:spcBef>
              <a:buClr>
                <a:srgbClr val="000000"/>
              </a:buClr>
              <a:buSzPct val="45000"/>
              <a:buFont typeface="Wingdings" charset="2"/>
              <a:buChar char=""/>
            </a:pPr>
            <a:r>
              <a:rPr lang="el-GR" sz="2800" b="0" strike="noStrike" spc="-1">
                <a:solidFill>
                  <a:srgbClr val="000000"/>
                </a:solidFill>
                <a:latin typeface="Calibri"/>
              </a:rPr>
              <a:t>Στυλ κειμένου υποδείγματος</a:t>
            </a:r>
            <a:endParaRPr lang="el-GR" sz="2800" b="0" strike="noStrike" spc="-1">
              <a:latin typeface="Arial"/>
            </a:endParaRPr>
          </a:p>
          <a:p>
            <a:pPr marL="685800" lvl="1" indent="-228600">
              <a:lnSpc>
                <a:spcPct val="90000"/>
              </a:lnSpc>
              <a:spcBef>
                <a:spcPts val="499"/>
              </a:spcBef>
              <a:buClr>
                <a:srgbClr val="000000"/>
              </a:buClr>
              <a:buSzPct val="75000"/>
              <a:buFont typeface="Symbol" charset="2"/>
              <a:buChar char=""/>
            </a:pPr>
            <a:r>
              <a:rPr lang="el-GR" sz="2400" b="0" strike="noStrike" spc="-1">
                <a:solidFill>
                  <a:srgbClr val="000000"/>
                </a:solidFill>
                <a:latin typeface="Calibri"/>
              </a:rPr>
              <a:t>Δεύτερο επίπεδο</a:t>
            </a:r>
            <a:endParaRPr lang="el-GR" sz="2400" b="0" strike="noStrike" spc="-1">
              <a:latin typeface="Arial"/>
            </a:endParaRPr>
          </a:p>
          <a:p>
            <a:pPr marL="1143000" lvl="2" indent="-228600">
              <a:lnSpc>
                <a:spcPct val="90000"/>
              </a:lnSpc>
              <a:spcBef>
                <a:spcPts val="499"/>
              </a:spcBef>
              <a:buClr>
                <a:srgbClr val="000000"/>
              </a:buClr>
              <a:buSzPct val="45000"/>
              <a:buFont typeface="Wingdings" charset="2"/>
              <a:buChar char=""/>
            </a:pPr>
            <a:r>
              <a:rPr lang="el-GR" sz="2000" b="0" strike="noStrike" spc="-1">
                <a:solidFill>
                  <a:srgbClr val="000000"/>
                </a:solidFill>
                <a:latin typeface="Calibri"/>
              </a:rPr>
              <a:t>Τρίτο επίπεδο</a:t>
            </a:r>
            <a:endParaRPr lang="el-GR" sz="2000" b="0" strike="noStrike" spc="-1">
              <a:latin typeface="Arial"/>
            </a:endParaRPr>
          </a:p>
          <a:p>
            <a:pPr marL="1600200" lvl="3" indent="-228600">
              <a:lnSpc>
                <a:spcPct val="90000"/>
              </a:lnSpc>
              <a:spcBef>
                <a:spcPts val="499"/>
              </a:spcBef>
              <a:buClr>
                <a:srgbClr val="000000"/>
              </a:buClr>
              <a:buSzPct val="75000"/>
              <a:buFont typeface="Symbol" charset="2"/>
              <a:buChar char=""/>
            </a:pPr>
            <a:r>
              <a:rPr lang="el-GR" sz="1800" b="0" strike="noStrike" spc="-1">
                <a:solidFill>
                  <a:srgbClr val="000000"/>
                </a:solidFill>
                <a:latin typeface="Calibri"/>
              </a:rPr>
              <a:t>Τέταρτο επίπεδο</a:t>
            </a:r>
            <a:endParaRPr lang="el-GR" sz="1800" b="0" strike="noStrike" spc="-1">
              <a:latin typeface="Arial"/>
            </a:endParaRPr>
          </a:p>
          <a:p>
            <a:pPr marL="2057400" lvl="4" indent="-228600">
              <a:lnSpc>
                <a:spcPct val="90000"/>
              </a:lnSpc>
              <a:spcBef>
                <a:spcPts val="499"/>
              </a:spcBef>
              <a:buClr>
                <a:srgbClr val="000000"/>
              </a:buClr>
              <a:buSzPct val="45000"/>
              <a:buFont typeface="Wingdings" charset="2"/>
              <a:buChar char=""/>
            </a:pPr>
            <a:r>
              <a:rPr lang="el-GR" sz="1800" b="0" strike="noStrike" spc="-1">
                <a:solidFill>
                  <a:srgbClr val="000000"/>
                </a:solidFill>
                <a:latin typeface="Calibri"/>
              </a:rPr>
              <a:t>Πέμπτο επίπεδο</a:t>
            </a:r>
            <a:endParaRPr lang="el-GR" sz="1800" b="0" strike="noStrike" spc="-1">
              <a:latin typeface="Arial"/>
            </a:endParaRPr>
          </a:p>
        </p:txBody>
      </p:sp>
      <p:sp>
        <p:nvSpPr>
          <p:cNvPr id="2" name="PlaceHolder 3"/>
          <p:cNvSpPr>
            <a:spLocks noGrp="1"/>
          </p:cNvSpPr>
          <p:nvPr>
            <p:ph type="dt"/>
          </p:nvPr>
        </p:nvSpPr>
        <p:spPr>
          <a:xfrm>
            <a:off x="838080" y="6356520"/>
            <a:ext cx="2743200" cy="365040"/>
          </a:xfrm>
          <a:prstGeom prst="rect">
            <a:avLst/>
          </a:prstGeom>
        </p:spPr>
        <p:txBody>
          <a:bodyPr anchor="ctr"/>
          <a:lstStyle/>
          <a:p>
            <a:pPr>
              <a:lnSpc>
                <a:spcPct val="100000"/>
              </a:lnSpc>
            </a:pPr>
            <a:fld id="{B4956D23-41A5-425B-ADD8-9CEE1CC99B49}" type="datetime">
              <a:rPr lang="el-GR" sz="1200" b="0" strike="noStrike" spc="-1">
                <a:solidFill>
                  <a:srgbClr val="898989"/>
                </a:solidFill>
                <a:latin typeface="Calibri"/>
              </a:rPr>
              <a:t>31/5/2019</a:t>
            </a:fld>
            <a:endParaRPr lang="el-GR" sz="1200" b="0" strike="noStrike" spc="-1">
              <a:latin typeface="Times New Roman"/>
            </a:endParaRPr>
          </a:p>
        </p:txBody>
      </p:sp>
      <p:sp>
        <p:nvSpPr>
          <p:cNvPr id="3" name="PlaceHolder 4"/>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4" name="PlaceHolder 5"/>
          <p:cNvSpPr>
            <a:spLocks noGrp="1"/>
          </p:cNvSpPr>
          <p:nvPr>
            <p:ph type="sldNum"/>
          </p:nvPr>
        </p:nvSpPr>
        <p:spPr>
          <a:xfrm>
            <a:off x="8610480" y="6356520"/>
            <a:ext cx="2743200" cy="365040"/>
          </a:xfrm>
          <a:prstGeom prst="rect">
            <a:avLst/>
          </a:prstGeom>
        </p:spPr>
        <p:txBody>
          <a:bodyPr anchor="ctr"/>
          <a:lstStyle/>
          <a:p>
            <a:pPr algn="r">
              <a:lnSpc>
                <a:spcPct val="100000"/>
              </a:lnSpc>
            </a:pPr>
            <a:fld id="{DE0FF6BE-3D8E-4DFD-9BFF-545F3EBEE10A}"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2" name="PlaceHolder 1"/>
          <p:cNvSpPr>
            <a:spLocks noGrp="1"/>
          </p:cNvSpPr>
          <p:nvPr>
            <p:ph type="title"/>
          </p:nvPr>
        </p:nvSpPr>
        <p:spPr>
          <a:xfrm>
            <a:off x="839880" y="457200"/>
            <a:ext cx="3932280" cy="1600200"/>
          </a:xfrm>
          <a:prstGeom prst="rect">
            <a:avLst/>
          </a:prstGeom>
        </p:spPr>
        <p:txBody>
          <a:bodyPr anchor="b">
            <a:normAutofit/>
          </a:bodyPr>
          <a:lstStyle/>
          <a:p>
            <a:pPr>
              <a:lnSpc>
                <a:spcPct val="90000"/>
              </a:lnSpc>
            </a:pPr>
            <a:r>
              <a:rPr lang="el-GR" sz="3200" b="0" strike="noStrike" spc="-1">
                <a:solidFill>
                  <a:srgbClr val="000000"/>
                </a:solidFill>
                <a:latin typeface="Calibri Light"/>
              </a:rPr>
              <a:t>Κάντε κλικ για να επεξεργαστείτε τον τίτλο υποδείγματος</a:t>
            </a:r>
            <a:endParaRPr lang="el-GR" sz="3200" b="0" strike="noStrike" spc="-1">
              <a:latin typeface="Arial"/>
            </a:endParaRPr>
          </a:p>
        </p:txBody>
      </p:sp>
      <p:sp>
        <p:nvSpPr>
          <p:cNvPr id="373" name="PlaceHolder 2"/>
          <p:cNvSpPr>
            <a:spLocks noGrp="1"/>
          </p:cNvSpPr>
          <p:nvPr>
            <p:ph type="title"/>
          </p:nvPr>
        </p:nvSpPr>
        <p:spPr>
          <a:xfrm>
            <a:off x="5183280" y="987480"/>
            <a:ext cx="6172200" cy="4873680"/>
          </a:xfrm>
          <a:prstGeom prst="rect">
            <a:avLst/>
          </a:prstGeom>
        </p:spPr>
        <p:txBody>
          <a:bodyPr>
            <a:normAutofit/>
          </a:bodyPr>
          <a:lstStyle/>
          <a:p>
            <a:pPr algn="ctr"/>
            <a:endParaRPr lang="el-GR" sz="4400" b="0" strike="noStrike" spc="-1">
              <a:latin typeface="Arial"/>
            </a:endParaRPr>
          </a:p>
        </p:txBody>
      </p:sp>
      <p:sp>
        <p:nvSpPr>
          <p:cNvPr id="374" name="PlaceHolder 3"/>
          <p:cNvSpPr>
            <a:spLocks noGrp="1"/>
          </p:cNvSpPr>
          <p:nvPr>
            <p:ph type="body"/>
          </p:nvPr>
        </p:nvSpPr>
        <p:spPr>
          <a:xfrm>
            <a:off x="839880" y="2057400"/>
            <a:ext cx="3932280" cy="3811680"/>
          </a:xfrm>
          <a:prstGeom prst="rect">
            <a:avLst/>
          </a:prstGeom>
        </p:spPr>
        <p:txBody>
          <a:bodyPr>
            <a:normAutofit/>
          </a:bodyPr>
          <a:lstStyle/>
          <a:p>
            <a:pPr marL="432000" indent="-324000">
              <a:lnSpc>
                <a:spcPct val="90000"/>
              </a:lnSpc>
              <a:spcBef>
                <a:spcPts val="1001"/>
              </a:spcBef>
              <a:buClr>
                <a:srgbClr val="000000"/>
              </a:buClr>
              <a:buSzPct val="45000"/>
              <a:buFont typeface="Wingdings" charset="2"/>
              <a:buChar char=""/>
            </a:pPr>
            <a:r>
              <a:rPr lang="el-GR" sz="1600" b="0" strike="noStrike" spc="-1">
                <a:solidFill>
                  <a:srgbClr val="000000"/>
                </a:solidFill>
                <a:latin typeface="Calibri"/>
              </a:rPr>
              <a:t>Στυλ κειμένου υποδείγματος</a:t>
            </a:r>
            <a:endParaRPr lang="el-GR" sz="1600" b="0" strike="noStrike" spc="-1">
              <a:latin typeface="Arial"/>
            </a:endParaRPr>
          </a:p>
        </p:txBody>
      </p:sp>
      <p:sp>
        <p:nvSpPr>
          <p:cNvPr id="375" name="PlaceHolder 4"/>
          <p:cNvSpPr>
            <a:spLocks noGrp="1"/>
          </p:cNvSpPr>
          <p:nvPr>
            <p:ph type="dt"/>
          </p:nvPr>
        </p:nvSpPr>
        <p:spPr>
          <a:xfrm>
            <a:off x="838080" y="6356520"/>
            <a:ext cx="2743200" cy="365040"/>
          </a:xfrm>
          <a:prstGeom prst="rect">
            <a:avLst/>
          </a:prstGeom>
        </p:spPr>
        <p:txBody>
          <a:bodyPr anchor="ctr"/>
          <a:lstStyle/>
          <a:p>
            <a:pPr>
              <a:lnSpc>
                <a:spcPct val="100000"/>
              </a:lnSpc>
            </a:pPr>
            <a:fld id="{8D3C9FB6-BFE8-48B9-9AB0-3B7A4903E73F}" type="datetime">
              <a:rPr lang="el-GR" sz="1200" b="0" strike="noStrike" spc="-1">
                <a:solidFill>
                  <a:srgbClr val="898989"/>
                </a:solidFill>
                <a:latin typeface="Calibri"/>
              </a:rPr>
              <a:t>31/5/2019</a:t>
            </a:fld>
            <a:endParaRPr lang="el-GR" sz="1200" b="0" strike="noStrike" spc="-1">
              <a:latin typeface="Times New Roman"/>
            </a:endParaRPr>
          </a:p>
        </p:txBody>
      </p:sp>
      <p:sp>
        <p:nvSpPr>
          <p:cNvPr id="376" name="PlaceHolder 5"/>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377" name="PlaceHolder 6"/>
          <p:cNvSpPr>
            <a:spLocks noGrp="1"/>
          </p:cNvSpPr>
          <p:nvPr>
            <p:ph type="sldNum"/>
          </p:nvPr>
        </p:nvSpPr>
        <p:spPr>
          <a:xfrm>
            <a:off x="8610480" y="6356520"/>
            <a:ext cx="2743200" cy="365040"/>
          </a:xfrm>
          <a:prstGeom prst="rect">
            <a:avLst/>
          </a:prstGeom>
        </p:spPr>
        <p:txBody>
          <a:bodyPr anchor="ctr"/>
          <a:lstStyle/>
          <a:p>
            <a:pPr algn="r">
              <a:lnSpc>
                <a:spcPct val="100000"/>
              </a:lnSpc>
            </a:pPr>
            <a:fld id="{1BB9FE13-D70F-4A2A-BC45-44184B5E3E88}"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4" name="PlaceHolder 1"/>
          <p:cNvSpPr>
            <a:spLocks noGrp="1"/>
          </p:cNvSpPr>
          <p:nvPr>
            <p:ph type="title"/>
          </p:nvPr>
        </p:nvSpPr>
        <p:spPr>
          <a:xfrm>
            <a:off x="838080" y="365040"/>
            <a:ext cx="10515600" cy="1325520"/>
          </a:xfrm>
          <a:prstGeom prst="rect">
            <a:avLst/>
          </a:prstGeom>
        </p:spPr>
        <p:txBody>
          <a:bodyPr anchor="ctr">
            <a:normAutofit/>
          </a:bodyPr>
          <a:lstStyle/>
          <a:p>
            <a:pPr>
              <a:lnSpc>
                <a:spcPct val="90000"/>
              </a:lnSpc>
            </a:pPr>
            <a:r>
              <a:rPr lang="el-GR" sz="4400" b="0" strike="noStrike" spc="-1">
                <a:solidFill>
                  <a:srgbClr val="000000"/>
                </a:solidFill>
                <a:latin typeface="Calibri Light"/>
              </a:rPr>
              <a:t>Κάντε κλικ για να επεξεργαστείτε τον τίτλο υποδείγματος</a:t>
            </a:r>
            <a:endParaRPr lang="el-GR" sz="4400" b="0" strike="noStrike" spc="-1">
              <a:latin typeface="Arial"/>
            </a:endParaRPr>
          </a:p>
        </p:txBody>
      </p:sp>
      <p:sp>
        <p:nvSpPr>
          <p:cNvPr id="415" name="PlaceHolder 2"/>
          <p:cNvSpPr>
            <a:spLocks noGrp="1"/>
          </p:cNvSpPr>
          <p:nvPr>
            <p:ph type="body"/>
          </p:nvPr>
        </p:nvSpPr>
        <p:spPr>
          <a:xfrm>
            <a:off x="838080" y="1825560"/>
            <a:ext cx="10515600" cy="4351320"/>
          </a:xfrm>
          <a:prstGeom prst="rect">
            <a:avLst/>
          </a:prstGeom>
        </p:spPr>
        <p:txBody>
          <a:bodyPr vert="vert">
            <a:normAutofit/>
          </a:bodyPr>
          <a:lstStyle/>
          <a:p>
            <a:pPr marL="228600" indent="-228600">
              <a:lnSpc>
                <a:spcPct val="90000"/>
              </a:lnSpc>
              <a:spcBef>
                <a:spcPts val="1001"/>
              </a:spcBef>
              <a:buClr>
                <a:srgbClr val="000000"/>
              </a:buClr>
              <a:buSzPct val="45000"/>
              <a:buFont typeface="Wingdings" charset="2"/>
              <a:buChar char=""/>
            </a:pPr>
            <a:r>
              <a:rPr lang="el-GR" sz="2800" b="0" strike="noStrike" spc="-1">
                <a:solidFill>
                  <a:srgbClr val="000000"/>
                </a:solidFill>
                <a:latin typeface="Calibri"/>
              </a:rPr>
              <a:t>Στυλ κειμένου υποδείγματος</a:t>
            </a:r>
            <a:endParaRPr lang="el-GR" sz="2800" b="0" strike="noStrike" spc="-1">
              <a:latin typeface="Arial"/>
            </a:endParaRPr>
          </a:p>
          <a:p>
            <a:pPr marL="685800" lvl="1" indent="-228600">
              <a:lnSpc>
                <a:spcPct val="90000"/>
              </a:lnSpc>
              <a:spcBef>
                <a:spcPts val="499"/>
              </a:spcBef>
              <a:buClr>
                <a:srgbClr val="000000"/>
              </a:buClr>
              <a:buSzPct val="75000"/>
              <a:buFont typeface="Symbol" charset="2"/>
              <a:buChar char=""/>
            </a:pPr>
            <a:r>
              <a:rPr lang="el-GR" sz="2400" b="0" strike="noStrike" spc="-1">
                <a:solidFill>
                  <a:srgbClr val="000000"/>
                </a:solidFill>
                <a:latin typeface="Calibri"/>
              </a:rPr>
              <a:t>Δεύτερο επίπεδο</a:t>
            </a:r>
            <a:endParaRPr lang="el-GR" sz="2400" b="0" strike="noStrike" spc="-1">
              <a:latin typeface="Arial"/>
            </a:endParaRPr>
          </a:p>
          <a:p>
            <a:pPr marL="1143000" lvl="2" indent="-228600">
              <a:lnSpc>
                <a:spcPct val="90000"/>
              </a:lnSpc>
              <a:spcBef>
                <a:spcPts val="499"/>
              </a:spcBef>
              <a:buClr>
                <a:srgbClr val="000000"/>
              </a:buClr>
              <a:buSzPct val="45000"/>
              <a:buFont typeface="Wingdings" charset="2"/>
              <a:buChar char=""/>
            </a:pPr>
            <a:r>
              <a:rPr lang="el-GR" sz="2000" b="0" strike="noStrike" spc="-1">
                <a:solidFill>
                  <a:srgbClr val="000000"/>
                </a:solidFill>
                <a:latin typeface="Calibri"/>
              </a:rPr>
              <a:t>Τρίτο επίπεδο</a:t>
            </a:r>
            <a:endParaRPr lang="el-GR" sz="2000" b="0" strike="noStrike" spc="-1">
              <a:latin typeface="Arial"/>
            </a:endParaRPr>
          </a:p>
          <a:p>
            <a:pPr marL="1600200" lvl="3" indent="-228600">
              <a:lnSpc>
                <a:spcPct val="90000"/>
              </a:lnSpc>
              <a:spcBef>
                <a:spcPts val="499"/>
              </a:spcBef>
              <a:buClr>
                <a:srgbClr val="000000"/>
              </a:buClr>
              <a:buSzPct val="75000"/>
              <a:buFont typeface="Symbol" charset="2"/>
              <a:buChar char=""/>
            </a:pPr>
            <a:r>
              <a:rPr lang="el-GR" sz="1800" b="0" strike="noStrike" spc="-1">
                <a:solidFill>
                  <a:srgbClr val="000000"/>
                </a:solidFill>
                <a:latin typeface="Calibri"/>
              </a:rPr>
              <a:t>Τέταρτο επίπεδο</a:t>
            </a:r>
            <a:endParaRPr lang="el-GR" sz="1800" b="0" strike="noStrike" spc="-1">
              <a:latin typeface="Arial"/>
            </a:endParaRPr>
          </a:p>
          <a:p>
            <a:pPr marL="2057400" lvl="4" indent="-228600">
              <a:lnSpc>
                <a:spcPct val="90000"/>
              </a:lnSpc>
              <a:spcBef>
                <a:spcPts val="499"/>
              </a:spcBef>
              <a:buClr>
                <a:srgbClr val="000000"/>
              </a:buClr>
              <a:buSzPct val="45000"/>
              <a:buFont typeface="Wingdings" charset="2"/>
              <a:buChar char=""/>
            </a:pPr>
            <a:r>
              <a:rPr lang="el-GR" sz="1800" b="0" strike="noStrike" spc="-1">
                <a:solidFill>
                  <a:srgbClr val="000000"/>
                </a:solidFill>
                <a:latin typeface="Calibri"/>
              </a:rPr>
              <a:t>Πέμπτο επίπεδο</a:t>
            </a:r>
            <a:endParaRPr lang="el-GR" sz="1800" b="0" strike="noStrike" spc="-1">
              <a:latin typeface="Arial"/>
            </a:endParaRPr>
          </a:p>
        </p:txBody>
      </p:sp>
      <p:sp>
        <p:nvSpPr>
          <p:cNvPr id="416" name="PlaceHolder 3"/>
          <p:cNvSpPr>
            <a:spLocks noGrp="1"/>
          </p:cNvSpPr>
          <p:nvPr>
            <p:ph type="dt"/>
          </p:nvPr>
        </p:nvSpPr>
        <p:spPr>
          <a:xfrm>
            <a:off x="838080" y="6356520"/>
            <a:ext cx="2743200" cy="365040"/>
          </a:xfrm>
          <a:prstGeom prst="rect">
            <a:avLst/>
          </a:prstGeom>
        </p:spPr>
        <p:txBody>
          <a:bodyPr anchor="ctr"/>
          <a:lstStyle/>
          <a:p>
            <a:pPr>
              <a:lnSpc>
                <a:spcPct val="100000"/>
              </a:lnSpc>
            </a:pPr>
            <a:fld id="{1B5BF05D-EC3B-4EE5-8720-3EFDA87FB655}" type="datetime">
              <a:rPr lang="el-GR" sz="1200" b="0" strike="noStrike" spc="-1">
                <a:solidFill>
                  <a:srgbClr val="898989"/>
                </a:solidFill>
                <a:latin typeface="Calibri"/>
              </a:rPr>
              <a:t>31/5/2019</a:t>
            </a:fld>
            <a:endParaRPr lang="el-GR" sz="1200" b="0" strike="noStrike" spc="-1">
              <a:latin typeface="Times New Roman"/>
            </a:endParaRPr>
          </a:p>
        </p:txBody>
      </p:sp>
      <p:sp>
        <p:nvSpPr>
          <p:cNvPr id="417" name="PlaceHolder 4"/>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418" name="PlaceHolder 5"/>
          <p:cNvSpPr>
            <a:spLocks noGrp="1"/>
          </p:cNvSpPr>
          <p:nvPr>
            <p:ph type="sldNum"/>
          </p:nvPr>
        </p:nvSpPr>
        <p:spPr>
          <a:xfrm>
            <a:off x="8610480" y="6356520"/>
            <a:ext cx="2743200" cy="365040"/>
          </a:xfrm>
          <a:prstGeom prst="rect">
            <a:avLst/>
          </a:prstGeom>
        </p:spPr>
        <p:txBody>
          <a:bodyPr anchor="ctr"/>
          <a:lstStyle/>
          <a:p>
            <a:pPr algn="r">
              <a:lnSpc>
                <a:spcPct val="100000"/>
              </a:lnSpc>
            </a:pPr>
            <a:fld id="{6C6EF088-A98E-49DC-AB5A-E3535B492888}"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5" name="PlaceHolder 1"/>
          <p:cNvSpPr>
            <a:spLocks noGrp="1"/>
          </p:cNvSpPr>
          <p:nvPr>
            <p:ph type="title"/>
          </p:nvPr>
        </p:nvSpPr>
        <p:spPr>
          <a:xfrm>
            <a:off x="8724960" y="365040"/>
            <a:ext cx="2628720" cy="5811840"/>
          </a:xfrm>
          <a:prstGeom prst="rect">
            <a:avLst/>
          </a:prstGeom>
        </p:spPr>
        <p:txBody>
          <a:bodyPr vert="vert" anchor="ctr">
            <a:normAutofit/>
          </a:bodyPr>
          <a:lstStyle/>
          <a:p>
            <a:pPr>
              <a:lnSpc>
                <a:spcPct val="90000"/>
              </a:lnSpc>
            </a:pPr>
            <a:r>
              <a:rPr lang="el-GR" sz="4400" b="0" strike="noStrike" spc="-1">
                <a:solidFill>
                  <a:srgbClr val="000000"/>
                </a:solidFill>
                <a:latin typeface="Calibri Light"/>
              </a:rPr>
              <a:t>Κάντε κλικ για να επεξεργαστείτε τον τίτλο υποδείγματος</a:t>
            </a:r>
            <a:endParaRPr lang="el-GR" sz="4400" b="0" strike="noStrike" spc="-1">
              <a:latin typeface="Arial"/>
            </a:endParaRPr>
          </a:p>
        </p:txBody>
      </p:sp>
      <p:sp>
        <p:nvSpPr>
          <p:cNvPr id="456" name="PlaceHolder 2"/>
          <p:cNvSpPr>
            <a:spLocks noGrp="1"/>
          </p:cNvSpPr>
          <p:nvPr>
            <p:ph type="body"/>
          </p:nvPr>
        </p:nvSpPr>
        <p:spPr>
          <a:xfrm>
            <a:off x="838080" y="365040"/>
            <a:ext cx="7734240" cy="5811840"/>
          </a:xfrm>
          <a:prstGeom prst="rect">
            <a:avLst/>
          </a:prstGeom>
        </p:spPr>
        <p:txBody>
          <a:bodyPr vert="vert">
            <a:normAutofit/>
          </a:bodyPr>
          <a:lstStyle/>
          <a:p>
            <a:pPr marL="228600" indent="-228600">
              <a:lnSpc>
                <a:spcPct val="90000"/>
              </a:lnSpc>
              <a:spcBef>
                <a:spcPts val="1001"/>
              </a:spcBef>
              <a:buClr>
                <a:srgbClr val="000000"/>
              </a:buClr>
              <a:buSzPct val="45000"/>
              <a:buFont typeface="Wingdings" charset="2"/>
              <a:buChar char=""/>
            </a:pPr>
            <a:r>
              <a:rPr lang="el-GR" sz="2800" b="0" strike="noStrike" spc="-1">
                <a:solidFill>
                  <a:srgbClr val="000000"/>
                </a:solidFill>
                <a:latin typeface="Calibri"/>
              </a:rPr>
              <a:t>Στυλ κειμένου υποδείγματος</a:t>
            </a:r>
            <a:endParaRPr lang="el-GR" sz="2800" b="0" strike="noStrike" spc="-1">
              <a:latin typeface="Arial"/>
            </a:endParaRPr>
          </a:p>
          <a:p>
            <a:pPr marL="685800" lvl="1" indent="-228600">
              <a:lnSpc>
                <a:spcPct val="90000"/>
              </a:lnSpc>
              <a:spcBef>
                <a:spcPts val="499"/>
              </a:spcBef>
              <a:buClr>
                <a:srgbClr val="000000"/>
              </a:buClr>
              <a:buSzPct val="75000"/>
              <a:buFont typeface="Symbol" charset="2"/>
              <a:buChar char=""/>
            </a:pPr>
            <a:r>
              <a:rPr lang="el-GR" sz="2400" b="0" strike="noStrike" spc="-1">
                <a:solidFill>
                  <a:srgbClr val="000000"/>
                </a:solidFill>
                <a:latin typeface="Calibri"/>
              </a:rPr>
              <a:t>Δεύτερο επίπεδο</a:t>
            </a:r>
            <a:endParaRPr lang="el-GR" sz="2400" b="0" strike="noStrike" spc="-1">
              <a:latin typeface="Arial"/>
            </a:endParaRPr>
          </a:p>
          <a:p>
            <a:pPr marL="1143000" lvl="2" indent="-228600">
              <a:lnSpc>
                <a:spcPct val="90000"/>
              </a:lnSpc>
              <a:spcBef>
                <a:spcPts val="499"/>
              </a:spcBef>
              <a:buClr>
                <a:srgbClr val="000000"/>
              </a:buClr>
              <a:buSzPct val="45000"/>
              <a:buFont typeface="Wingdings" charset="2"/>
              <a:buChar char=""/>
            </a:pPr>
            <a:r>
              <a:rPr lang="el-GR" sz="2000" b="0" strike="noStrike" spc="-1">
                <a:solidFill>
                  <a:srgbClr val="000000"/>
                </a:solidFill>
                <a:latin typeface="Calibri"/>
              </a:rPr>
              <a:t>Τρίτο επίπεδο</a:t>
            </a:r>
            <a:endParaRPr lang="el-GR" sz="2000" b="0" strike="noStrike" spc="-1">
              <a:latin typeface="Arial"/>
            </a:endParaRPr>
          </a:p>
          <a:p>
            <a:pPr marL="1600200" lvl="3" indent="-228600">
              <a:lnSpc>
                <a:spcPct val="90000"/>
              </a:lnSpc>
              <a:spcBef>
                <a:spcPts val="499"/>
              </a:spcBef>
              <a:buClr>
                <a:srgbClr val="000000"/>
              </a:buClr>
              <a:buSzPct val="75000"/>
              <a:buFont typeface="Symbol" charset="2"/>
              <a:buChar char=""/>
            </a:pPr>
            <a:r>
              <a:rPr lang="el-GR" sz="1800" b="0" strike="noStrike" spc="-1">
                <a:solidFill>
                  <a:srgbClr val="000000"/>
                </a:solidFill>
                <a:latin typeface="Calibri"/>
              </a:rPr>
              <a:t>Τέταρτο επίπεδο</a:t>
            </a:r>
            <a:endParaRPr lang="el-GR" sz="1800" b="0" strike="noStrike" spc="-1">
              <a:latin typeface="Arial"/>
            </a:endParaRPr>
          </a:p>
          <a:p>
            <a:pPr marL="2057400" lvl="4" indent="-228600">
              <a:lnSpc>
                <a:spcPct val="90000"/>
              </a:lnSpc>
              <a:spcBef>
                <a:spcPts val="499"/>
              </a:spcBef>
              <a:buClr>
                <a:srgbClr val="000000"/>
              </a:buClr>
              <a:buSzPct val="45000"/>
              <a:buFont typeface="Wingdings" charset="2"/>
              <a:buChar char=""/>
            </a:pPr>
            <a:r>
              <a:rPr lang="el-GR" sz="1800" b="0" strike="noStrike" spc="-1">
                <a:solidFill>
                  <a:srgbClr val="000000"/>
                </a:solidFill>
                <a:latin typeface="Calibri"/>
              </a:rPr>
              <a:t>Πέμπτο επίπεδο</a:t>
            </a:r>
            <a:endParaRPr lang="el-GR" sz="1800" b="0" strike="noStrike" spc="-1">
              <a:latin typeface="Arial"/>
            </a:endParaRPr>
          </a:p>
        </p:txBody>
      </p:sp>
      <p:sp>
        <p:nvSpPr>
          <p:cNvPr id="457" name="PlaceHolder 3"/>
          <p:cNvSpPr>
            <a:spLocks noGrp="1"/>
          </p:cNvSpPr>
          <p:nvPr>
            <p:ph type="dt"/>
          </p:nvPr>
        </p:nvSpPr>
        <p:spPr>
          <a:xfrm>
            <a:off x="838080" y="6356520"/>
            <a:ext cx="2743200" cy="365040"/>
          </a:xfrm>
          <a:prstGeom prst="rect">
            <a:avLst/>
          </a:prstGeom>
        </p:spPr>
        <p:txBody>
          <a:bodyPr anchor="ctr"/>
          <a:lstStyle/>
          <a:p>
            <a:pPr>
              <a:lnSpc>
                <a:spcPct val="100000"/>
              </a:lnSpc>
            </a:pPr>
            <a:fld id="{1BBFE99E-6C8F-4117-A981-AF7EDED93C1E}" type="datetime">
              <a:rPr lang="el-GR" sz="1200" b="0" strike="noStrike" spc="-1">
                <a:solidFill>
                  <a:srgbClr val="898989"/>
                </a:solidFill>
                <a:latin typeface="Calibri"/>
              </a:rPr>
              <a:t>31/5/2019</a:t>
            </a:fld>
            <a:endParaRPr lang="el-GR" sz="1200" b="0" strike="noStrike" spc="-1">
              <a:latin typeface="Times New Roman"/>
            </a:endParaRPr>
          </a:p>
        </p:txBody>
      </p:sp>
      <p:sp>
        <p:nvSpPr>
          <p:cNvPr id="458" name="PlaceHolder 4"/>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459" name="PlaceHolder 5"/>
          <p:cNvSpPr>
            <a:spLocks noGrp="1"/>
          </p:cNvSpPr>
          <p:nvPr>
            <p:ph type="sldNum"/>
          </p:nvPr>
        </p:nvSpPr>
        <p:spPr>
          <a:xfrm>
            <a:off x="8610480" y="6356520"/>
            <a:ext cx="2743200" cy="365040"/>
          </a:xfrm>
          <a:prstGeom prst="rect">
            <a:avLst/>
          </a:prstGeom>
        </p:spPr>
        <p:txBody>
          <a:bodyPr anchor="ctr"/>
          <a:lstStyle/>
          <a:p>
            <a:pPr algn="r">
              <a:lnSpc>
                <a:spcPct val="100000"/>
              </a:lnSpc>
            </a:pPr>
            <a:fld id="{689818F1-521F-4D68-BB58-934D21D12270}"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1122480"/>
            <a:ext cx="9144000" cy="2387520"/>
          </a:xfrm>
          <a:prstGeom prst="rect">
            <a:avLst/>
          </a:prstGeom>
        </p:spPr>
        <p:txBody>
          <a:bodyPr anchor="b" anchorCtr="1">
            <a:normAutofit/>
          </a:bodyPr>
          <a:lstStyle/>
          <a:p>
            <a:pPr algn="ctr">
              <a:lnSpc>
                <a:spcPct val="90000"/>
              </a:lnSpc>
            </a:pPr>
            <a:r>
              <a:rPr lang="el-GR" sz="6000" b="0" strike="noStrike" spc="-1">
                <a:solidFill>
                  <a:srgbClr val="000000"/>
                </a:solidFill>
                <a:latin typeface="Calibri Light"/>
              </a:rPr>
              <a:t>Κάντε κλικ για να επεξεργαστείτε τον τίτλο υποδείγματος</a:t>
            </a:r>
            <a:endParaRPr lang="el-GR" sz="6000" b="0" strike="noStrike" spc="-1">
              <a:latin typeface="Arial"/>
            </a:endParaRPr>
          </a:p>
        </p:txBody>
      </p:sp>
      <p:sp>
        <p:nvSpPr>
          <p:cNvPr id="42" name="PlaceHolder 2"/>
          <p:cNvSpPr>
            <a:spLocks noGrp="1"/>
          </p:cNvSpPr>
          <p:nvPr>
            <p:ph type="dt"/>
          </p:nvPr>
        </p:nvSpPr>
        <p:spPr>
          <a:xfrm>
            <a:off x="838080" y="6356520"/>
            <a:ext cx="2743200" cy="365040"/>
          </a:xfrm>
          <a:prstGeom prst="rect">
            <a:avLst/>
          </a:prstGeom>
        </p:spPr>
        <p:txBody>
          <a:bodyPr anchor="ctr"/>
          <a:lstStyle/>
          <a:p>
            <a:pPr>
              <a:lnSpc>
                <a:spcPct val="100000"/>
              </a:lnSpc>
            </a:pPr>
            <a:fld id="{AB0B5EE4-F45B-4446-B095-796033C2A532}" type="datetime">
              <a:rPr lang="el-GR" sz="1200" b="0" strike="noStrike" spc="-1">
                <a:solidFill>
                  <a:srgbClr val="898989"/>
                </a:solidFill>
                <a:latin typeface="Calibri"/>
              </a:rPr>
              <a:t>31/5/2019</a:t>
            </a:fld>
            <a:endParaRPr lang="el-GR" sz="1200" b="0" strike="noStrike" spc="-1">
              <a:latin typeface="Times New Roman"/>
            </a:endParaRPr>
          </a:p>
        </p:txBody>
      </p:sp>
      <p:sp>
        <p:nvSpPr>
          <p:cNvPr id="43" name="PlaceHolder 3"/>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44" name="PlaceHolder 4"/>
          <p:cNvSpPr>
            <a:spLocks noGrp="1"/>
          </p:cNvSpPr>
          <p:nvPr>
            <p:ph type="sldNum"/>
          </p:nvPr>
        </p:nvSpPr>
        <p:spPr>
          <a:xfrm>
            <a:off x="8610480" y="6356520"/>
            <a:ext cx="2743200" cy="365040"/>
          </a:xfrm>
          <a:prstGeom prst="rect">
            <a:avLst/>
          </a:prstGeom>
        </p:spPr>
        <p:txBody>
          <a:bodyPr anchor="ctr"/>
          <a:lstStyle/>
          <a:p>
            <a:pPr algn="r">
              <a:lnSpc>
                <a:spcPct val="100000"/>
              </a:lnSpc>
            </a:pPr>
            <a:fld id="{C334069C-300F-4B48-9B96-43B3C4BB4EE9}" type="slidenum">
              <a:rPr lang="el-GR" sz="1200" b="0" strike="noStrike" spc="-1">
                <a:solidFill>
                  <a:srgbClr val="898989"/>
                </a:solidFill>
                <a:latin typeface="Calibri"/>
              </a:rPr>
              <a:t>‹#›</a:t>
            </a:fld>
            <a:endParaRPr lang="el-GR" sz="1200" b="0" strike="noStrike" spc="-1">
              <a:latin typeface="Times New Roman"/>
            </a:endParaRPr>
          </a:p>
        </p:txBody>
      </p:sp>
      <p:sp>
        <p:nvSpPr>
          <p:cNvPr id="45"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800" b="0" strike="noStrike" spc="-1">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2400" b="0" strike="noStrike" spc="-1">
                <a:latin typeface="Arial"/>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838080" y="365040"/>
            <a:ext cx="10515600" cy="1325520"/>
          </a:xfrm>
          <a:prstGeom prst="rect">
            <a:avLst/>
          </a:prstGeom>
        </p:spPr>
        <p:txBody>
          <a:bodyPr anchor="ctr">
            <a:normAutofit/>
          </a:bodyPr>
          <a:lstStyle/>
          <a:p>
            <a:pPr>
              <a:lnSpc>
                <a:spcPct val="90000"/>
              </a:lnSpc>
            </a:pPr>
            <a:r>
              <a:rPr lang="el-GR" sz="4400" b="0" strike="noStrike" spc="-1">
                <a:solidFill>
                  <a:srgbClr val="000000"/>
                </a:solidFill>
                <a:latin typeface="Calibri Light"/>
              </a:rPr>
              <a:t>Κάντε κλικ για να επεξεργαστείτε τον τίτλο υποδείγματος</a:t>
            </a:r>
            <a:endParaRPr lang="el-GR" sz="4400" b="0" strike="noStrike" spc="-1">
              <a:latin typeface="Arial"/>
            </a:endParaRPr>
          </a:p>
        </p:txBody>
      </p:sp>
      <p:sp>
        <p:nvSpPr>
          <p:cNvPr id="83" name="PlaceHolder 2"/>
          <p:cNvSpPr>
            <a:spLocks noGrp="1"/>
          </p:cNvSpPr>
          <p:nvPr>
            <p:ph type="title"/>
          </p:nvPr>
        </p:nvSpPr>
        <p:spPr>
          <a:xfrm>
            <a:off x="838080" y="1825560"/>
            <a:ext cx="10515600" cy="4351320"/>
          </a:xfrm>
          <a:prstGeom prst="rect">
            <a:avLst/>
          </a:prstGeom>
        </p:spPr>
        <p:txBody>
          <a:bodyPr>
            <a:normAutofit/>
          </a:bodyPr>
          <a:lstStyle/>
          <a:p>
            <a:pPr marL="228600" indent="-228600">
              <a:lnSpc>
                <a:spcPct val="90000"/>
              </a:lnSpc>
              <a:spcBef>
                <a:spcPts val="1001"/>
              </a:spcBef>
              <a:buClr>
                <a:srgbClr val="000000"/>
              </a:buClr>
              <a:buFont typeface="Arial"/>
              <a:buChar char="•"/>
            </a:pPr>
            <a:r>
              <a:rPr lang="el-GR" sz="2800" b="0" strike="noStrike" spc="-1">
                <a:solidFill>
                  <a:srgbClr val="000000"/>
                </a:solidFill>
                <a:latin typeface="Calibri"/>
              </a:rPr>
              <a:t>Στυλ κειμένου υποδείγματος</a:t>
            </a:r>
            <a:r>
              <a:t/>
            </a:r>
            <a:br/>
            <a:r>
              <a:rPr lang="el-GR" sz="2400" b="0" strike="noStrike" spc="-1">
                <a:solidFill>
                  <a:srgbClr val="000000"/>
                </a:solidFill>
                <a:latin typeface="Calibri"/>
              </a:rPr>
              <a:t>Δεύτερο επίπεδο</a:t>
            </a:r>
            <a:r>
              <a:t/>
            </a:r>
            <a:br/>
            <a:r>
              <a:rPr lang="el-GR" sz="2000" b="0" strike="noStrike" spc="-1">
                <a:solidFill>
                  <a:srgbClr val="000000"/>
                </a:solidFill>
                <a:latin typeface="Calibri"/>
              </a:rPr>
              <a:t>Τρίτο επίπεδο</a:t>
            </a:r>
            <a:r>
              <a:t/>
            </a:r>
            <a:br/>
            <a:r>
              <a:rPr lang="el-GR" sz="1800" b="0" strike="noStrike" spc="-1">
                <a:solidFill>
                  <a:srgbClr val="000000"/>
                </a:solidFill>
                <a:latin typeface="Calibri"/>
              </a:rPr>
              <a:t>Τέταρτο επίπεδο</a:t>
            </a:r>
            <a:r>
              <a:t/>
            </a:r>
            <a:br/>
            <a:r>
              <a:rPr lang="el-GR" sz="1800" b="0" strike="noStrike" spc="-1">
                <a:solidFill>
                  <a:srgbClr val="000000"/>
                </a:solidFill>
                <a:latin typeface="Calibri"/>
              </a:rPr>
              <a:t>Πέμπτο επίπεδο</a:t>
            </a:r>
            <a:endParaRPr lang="el-GR" sz="1800" b="0" strike="noStrike" spc="-1">
              <a:latin typeface="Arial"/>
            </a:endParaRPr>
          </a:p>
        </p:txBody>
      </p:sp>
      <p:sp>
        <p:nvSpPr>
          <p:cNvPr id="84" name="PlaceHolder 3"/>
          <p:cNvSpPr>
            <a:spLocks noGrp="1"/>
          </p:cNvSpPr>
          <p:nvPr>
            <p:ph type="dt"/>
          </p:nvPr>
        </p:nvSpPr>
        <p:spPr>
          <a:xfrm>
            <a:off x="838080" y="6356520"/>
            <a:ext cx="2743200" cy="365040"/>
          </a:xfrm>
          <a:prstGeom prst="rect">
            <a:avLst/>
          </a:prstGeom>
        </p:spPr>
        <p:txBody>
          <a:bodyPr anchor="ctr"/>
          <a:lstStyle/>
          <a:p>
            <a:pPr>
              <a:lnSpc>
                <a:spcPct val="100000"/>
              </a:lnSpc>
            </a:pPr>
            <a:fld id="{8333C362-FA6F-448E-A55C-49EF60A27A90}" type="datetime">
              <a:rPr lang="el-GR" sz="1200" b="0" strike="noStrike" spc="-1">
                <a:solidFill>
                  <a:srgbClr val="898989"/>
                </a:solidFill>
                <a:latin typeface="Calibri"/>
              </a:rPr>
              <a:t>31/5/2019</a:t>
            </a:fld>
            <a:endParaRPr lang="el-GR" sz="1200" b="0" strike="noStrike" spc="-1">
              <a:latin typeface="Times New Roman"/>
            </a:endParaRPr>
          </a:p>
        </p:txBody>
      </p:sp>
      <p:sp>
        <p:nvSpPr>
          <p:cNvPr id="85" name="PlaceHolder 4"/>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86" name="PlaceHolder 5"/>
          <p:cNvSpPr>
            <a:spLocks noGrp="1"/>
          </p:cNvSpPr>
          <p:nvPr>
            <p:ph type="sldNum"/>
          </p:nvPr>
        </p:nvSpPr>
        <p:spPr>
          <a:xfrm>
            <a:off x="8610480" y="6356520"/>
            <a:ext cx="2743200" cy="365040"/>
          </a:xfrm>
          <a:prstGeom prst="rect">
            <a:avLst/>
          </a:prstGeom>
        </p:spPr>
        <p:txBody>
          <a:bodyPr anchor="ctr"/>
          <a:lstStyle/>
          <a:p>
            <a:pPr algn="r">
              <a:lnSpc>
                <a:spcPct val="100000"/>
              </a:lnSpc>
            </a:pPr>
            <a:fld id="{1B330823-39F1-4E5D-B641-7B8A6421394E}" type="slidenum">
              <a:rPr lang="el-GR" sz="1200" b="0" strike="noStrike" spc="-1">
                <a:solidFill>
                  <a:srgbClr val="898989"/>
                </a:solidFill>
                <a:latin typeface="Calibri"/>
              </a:rPr>
              <a:t>‹#›</a:t>
            </a:fld>
            <a:endParaRPr lang="el-GR" sz="1200" b="0" strike="noStrike" spc="-1">
              <a:latin typeface="Times New Roman"/>
            </a:endParaRPr>
          </a:p>
        </p:txBody>
      </p:sp>
      <p:sp>
        <p:nvSpPr>
          <p:cNvPr id="87" name="PlaceHolder 6"/>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800" b="0" strike="noStrike" spc="-1">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2400" b="0" strike="noStrike" spc="-1">
                <a:latin typeface="Arial"/>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831960" y="1709640"/>
            <a:ext cx="10515600" cy="2852640"/>
          </a:xfrm>
          <a:prstGeom prst="rect">
            <a:avLst/>
          </a:prstGeom>
        </p:spPr>
        <p:txBody>
          <a:bodyPr anchor="b">
            <a:normAutofit/>
          </a:bodyPr>
          <a:lstStyle/>
          <a:p>
            <a:pPr>
              <a:lnSpc>
                <a:spcPct val="90000"/>
              </a:lnSpc>
            </a:pPr>
            <a:r>
              <a:rPr lang="el-GR" sz="6000" b="0" strike="noStrike" spc="-1">
                <a:solidFill>
                  <a:srgbClr val="000000"/>
                </a:solidFill>
                <a:latin typeface="Calibri Light"/>
              </a:rPr>
              <a:t>Κάντε κλικ για να επεξεργαστείτε τον τίτλο υποδείγματος</a:t>
            </a:r>
            <a:endParaRPr lang="el-GR" sz="6000" b="0" strike="noStrike" spc="-1">
              <a:latin typeface="Arial"/>
            </a:endParaRPr>
          </a:p>
        </p:txBody>
      </p:sp>
      <p:sp>
        <p:nvSpPr>
          <p:cNvPr id="125" name="PlaceHolder 2"/>
          <p:cNvSpPr>
            <a:spLocks noGrp="1"/>
          </p:cNvSpPr>
          <p:nvPr>
            <p:ph type="body"/>
          </p:nvPr>
        </p:nvSpPr>
        <p:spPr>
          <a:xfrm>
            <a:off x="831960" y="4589640"/>
            <a:ext cx="10515600" cy="1500120"/>
          </a:xfrm>
          <a:prstGeom prst="rect">
            <a:avLst/>
          </a:prstGeom>
        </p:spPr>
        <p:txBody>
          <a:bodyPr>
            <a:normAutofit/>
          </a:bodyPr>
          <a:lstStyle/>
          <a:p>
            <a:pPr marL="432000" indent="-324000">
              <a:lnSpc>
                <a:spcPct val="90000"/>
              </a:lnSpc>
              <a:spcBef>
                <a:spcPts val="1001"/>
              </a:spcBef>
              <a:buClr>
                <a:srgbClr val="000000"/>
              </a:buClr>
              <a:buSzPct val="45000"/>
              <a:buFont typeface="Wingdings" charset="2"/>
              <a:buChar char=""/>
            </a:pPr>
            <a:r>
              <a:rPr lang="el-GR" sz="2400" b="0" strike="noStrike" spc="-1">
                <a:solidFill>
                  <a:srgbClr val="898989"/>
                </a:solidFill>
                <a:latin typeface="Calibri"/>
              </a:rPr>
              <a:t>Στυλ κειμένου υποδείγματος</a:t>
            </a:r>
            <a:endParaRPr lang="el-GR" sz="2400" b="0" strike="noStrike" spc="-1">
              <a:latin typeface="Arial"/>
            </a:endParaRPr>
          </a:p>
        </p:txBody>
      </p:sp>
      <p:sp>
        <p:nvSpPr>
          <p:cNvPr id="126" name="PlaceHolder 3"/>
          <p:cNvSpPr>
            <a:spLocks noGrp="1"/>
          </p:cNvSpPr>
          <p:nvPr>
            <p:ph type="dt"/>
          </p:nvPr>
        </p:nvSpPr>
        <p:spPr>
          <a:xfrm>
            <a:off x="838080" y="6356520"/>
            <a:ext cx="2743200" cy="365040"/>
          </a:xfrm>
          <a:prstGeom prst="rect">
            <a:avLst/>
          </a:prstGeom>
        </p:spPr>
        <p:txBody>
          <a:bodyPr anchor="ctr"/>
          <a:lstStyle/>
          <a:p>
            <a:pPr>
              <a:lnSpc>
                <a:spcPct val="100000"/>
              </a:lnSpc>
            </a:pPr>
            <a:fld id="{B1E1EA3D-F41D-4B77-84B8-8AEBB48BB811}" type="datetime">
              <a:rPr lang="el-GR" sz="1200" b="0" strike="noStrike" spc="-1">
                <a:solidFill>
                  <a:srgbClr val="898989"/>
                </a:solidFill>
                <a:latin typeface="Calibri"/>
              </a:rPr>
              <a:t>31/5/2019</a:t>
            </a:fld>
            <a:endParaRPr lang="el-GR" sz="1200" b="0" strike="noStrike" spc="-1">
              <a:latin typeface="Times New Roman"/>
            </a:endParaRPr>
          </a:p>
        </p:txBody>
      </p:sp>
      <p:sp>
        <p:nvSpPr>
          <p:cNvPr id="127" name="PlaceHolder 4"/>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128" name="PlaceHolder 5"/>
          <p:cNvSpPr>
            <a:spLocks noGrp="1"/>
          </p:cNvSpPr>
          <p:nvPr>
            <p:ph type="sldNum"/>
          </p:nvPr>
        </p:nvSpPr>
        <p:spPr>
          <a:xfrm>
            <a:off x="8610480" y="6356520"/>
            <a:ext cx="2743200" cy="365040"/>
          </a:xfrm>
          <a:prstGeom prst="rect">
            <a:avLst/>
          </a:prstGeom>
        </p:spPr>
        <p:txBody>
          <a:bodyPr anchor="ctr"/>
          <a:lstStyle/>
          <a:p>
            <a:pPr algn="r">
              <a:lnSpc>
                <a:spcPct val="100000"/>
              </a:lnSpc>
            </a:pPr>
            <a:fld id="{C5219E5E-833C-46FD-BAA1-9C4B63277259}"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 name="PlaceHolder 1"/>
          <p:cNvSpPr>
            <a:spLocks noGrp="1"/>
          </p:cNvSpPr>
          <p:nvPr>
            <p:ph type="title"/>
          </p:nvPr>
        </p:nvSpPr>
        <p:spPr>
          <a:xfrm>
            <a:off x="838080" y="365040"/>
            <a:ext cx="10515600" cy="1325520"/>
          </a:xfrm>
          <a:prstGeom prst="rect">
            <a:avLst/>
          </a:prstGeom>
        </p:spPr>
        <p:txBody>
          <a:bodyPr anchor="ctr">
            <a:normAutofit/>
          </a:bodyPr>
          <a:lstStyle/>
          <a:p>
            <a:pPr>
              <a:lnSpc>
                <a:spcPct val="90000"/>
              </a:lnSpc>
            </a:pPr>
            <a:r>
              <a:rPr lang="el-GR" sz="4400" b="0" strike="noStrike" spc="-1">
                <a:solidFill>
                  <a:srgbClr val="000000"/>
                </a:solidFill>
                <a:latin typeface="Calibri Light"/>
              </a:rPr>
              <a:t>Κάντε κλικ για να επεξεργαστείτε τον τίτλο υποδείγματος</a:t>
            </a:r>
            <a:endParaRPr lang="el-GR" sz="4400" b="0" strike="noStrike" spc="-1">
              <a:latin typeface="Arial"/>
            </a:endParaRPr>
          </a:p>
        </p:txBody>
      </p:sp>
      <p:sp>
        <p:nvSpPr>
          <p:cNvPr id="166" name="PlaceHolder 2"/>
          <p:cNvSpPr>
            <a:spLocks noGrp="1"/>
          </p:cNvSpPr>
          <p:nvPr>
            <p:ph type="title"/>
          </p:nvPr>
        </p:nvSpPr>
        <p:spPr>
          <a:xfrm>
            <a:off x="838080" y="1825560"/>
            <a:ext cx="5181480" cy="4351320"/>
          </a:xfrm>
          <a:prstGeom prst="rect">
            <a:avLst/>
          </a:prstGeom>
        </p:spPr>
        <p:txBody>
          <a:bodyPr>
            <a:normAutofit/>
          </a:bodyPr>
          <a:lstStyle/>
          <a:p>
            <a:pPr marL="228600" indent="-228600">
              <a:lnSpc>
                <a:spcPct val="90000"/>
              </a:lnSpc>
              <a:spcBef>
                <a:spcPts val="1001"/>
              </a:spcBef>
              <a:buClr>
                <a:srgbClr val="000000"/>
              </a:buClr>
              <a:buFont typeface="Arial"/>
              <a:buChar char="•"/>
            </a:pPr>
            <a:r>
              <a:rPr lang="el-GR" sz="2800" b="0" strike="noStrike" spc="-1">
                <a:solidFill>
                  <a:srgbClr val="000000"/>
                </a:solidFill>
                <a:latin typeface="Calibri"/>
              </a:rPr>
              <a:t>Στυλ κειμένου υποδείγματος</a:t>
            </a:r>
            <a:r>
              <a:t/>
            </a:r>
            <a:br/>
            <a:r>
              <a:rPr lang="el-GR" sz="2400" b="0" strike="noStrike" spc="-1">
                <a:solidFill>
                  <a:srgbClr val="000000"/>
                </a:solidFill>
                <a:latin typeface="Calibri"/>
              </a:rPr>
              <a:t>Δεύτερο επίπεδο</a:t>
            </a:r>
            <a:r>
              <a:t/>
            </a:r>
            <a:br/>
            <a:r>
              <a:rPr lang="el-GR" sz="2000" b="0" strike="noStrike" spc="-1">
                <a:solidFill>
                  <a:srgbClr val="000000"/>
                </a:solidFill>
                <a:latin typeface="Calibri"/>
              </a:rPr>
              <a:t>Τρίτο επίπεδο</a:t>
            </a:r>
            <a:r>
              <a:t/>
            </a:r>
            <a:br/>
            <a:r>
              <a:rPr lang="el-GR" sz="1800" b="0" strike="noStrike" spc="-1">
                <a:solidFill>
                  <a:srgbClr val="000000"/>
                </a:solidFill>
                <a:latin typeface="Calibri"/>
              </a:rPr>
              <a:t>Τέταρτο επίπεδο</a:t>
            </a:r>
            <a:r>
              <a:t/>
            </a:r>
            <a:br/>
            <a:r>
              <a:rPr lang="el-GR" sz="1800" b="0" strike="noStrike" spc="-1">
                <a:solidFill>
                  <a:srgbClr val="000000"/>
                </a:solidFill>
                <a:latin typeface="Calibri"/>
              </a:rPr>
              <a:t>Πέμπτο επίπεδο</a:t>
            </a:r>
            <a:endParaRPr lang="el-GR" sz="1800" b="0" strike="noStrike" spc="-1">
              <a:latin typeface="Arial"/>
            </a:endParaRPr>
          </a:p>
        </p:txBody>
      </p:sp>
      <p:sp>
        <p:nvSpPr>
          <p:cNvPr id="167" name="PlaceHolder 3"/>
          <p:cNvSpPr>
            <a:spLocks noGrp="1"/>
          </p:cNvSpPr>
          <p:nvPr>
            <p:ph type="title"/>
          </p:nvPr>
        </p:nvSpPr>
        <p:spPr>
          <a:xfrm>
            <a:off x="6172200" y="1825560"/>
            <a:ext cx="5181480" cy="4351320"/>
          </a:xfrm>
          <a:prstGeom prst="rect">
            <a:avLst/>
          </a:prstGeom>
        </p:spPr>
        <p:txBody>
          <a:bodyPr>
            <a:normAutofit/>
          </a:bodyPr>
          <a:lstStyle/>
          <a:p>
            <a:pPr marL="228600" indent="-228600">
              <a:lnSpc>
                <a:spcPct val="90000"/>
              </a:lnSpc>
              <a:spcBef>
                <a:spcPts val="1001"/>
              </a:spcBef>
              <a:buClr>
                <a:srgbClr val="000000"/>
              </a:buClr>
              <a:buFont typeface="Arial"/>
              <a:buChar char="•"/>
            </a:pPr>
            <a:r>
              <a:rPr lang="el-GR" sz="2800" b="0" strike="noStrike" spc="-1">
                <a:solidFill>
                  <a:srgbClr val="000000"/>
                </a:solidFill>
                <a:latin typeface="Calibri"/>
              </a:rPr>
              <a:t>Στυλ κειμένου υποδείγματος</a:t>
            </a:r>
            <a:r>
              <a:t/>
            </a:r>
            <a:br/>
            <a:r>
              <a:rPr lang="el-GR" sz="2400" b="0" strike="noStrike" spc="-1">
                <a:solidFill>
                  <a:srgbClr val="000000"/>
                </a:solidFill>
                <a:latin typeface="Calibri"/>
              </a:rPr>
              <a:t>Δεύτερο επίπεδο</a:t>
            </a:r>
            <a:r>
              <a:t/>
            </a:r>
            <a:br/>
            <a:r>
              <a:rPr lang="el-GR" sz="2000" b="0" strike="noStrike" spc="-1">
                <a:solidFill>
                  <a:srgbClr val="000000"/>
                </a:solidFill>
                <a:latin typeface="Calibri"/>
              </a:rPr>
              <a:t>Τρίτο επίπεδο</a:t>
            </a:r>
            <a:r>
              <a:t/>
            </a:r>
            <a:br/>
            <a:r>
              <a:rPr lang="el-GR" sz="1800" b="0" strike="noStrike" spc="-1">
                <a:solidFill>
                  <a:srgbClr val="000000"/>
                </a:solidFill>
                <a:latin typeface="Calibri"/>
              </a:rPr>
              <a:t>Τέταρτο επίπεδο</a:t>
            </a:r>
            <a:r>
              <a:t/>
            </a:r>
            <a:br/>
            <a:r>
              <a:rPr lang="el-GR" sz="1800" b="0" strike="noStrike" spc="-1">
                <a:solidFill>
                  <a:srgbClr val="000000"/>
                </a:solidFill>
                <a:latin typeface="Calibri"/>
              </a:rPr>
              <a:t>Πέμπτο επίπεδο</a:t>
            </a:r>
            <a:endParaRPr lang="el-GR" sz="1800" b="0" strike="noStrike" spc="-1">
              <a:latin typeface="Arial"/>
            </a:endParaRPr>
          </a:p>
        </p:txBody>
      </p:sp>
      <p:sp>
        <p:nvSpPr>
          <p:cNvPr id="168" name="PlaceHolder 4"/>
          <p:cNvSpPr>
            <a:spLocks noGrp="1"/>
          </p:cNvSpPr>
          <p:nvPr>
            <p:ph type="dt"/>
          </p:nvPr>
        </p:nvSpPr>
        <p:spPr>
          <a:xfrm>
            <a:off x="838080" y="6356520"/>
            <a:ext cx="2743200" cy="365040"/>
          </a:xfrm>
          <a:prstGeom prst="rect">
            <a:avLst/>
          </a:prstGeom>
        </p:spPr>
        <p:txBody>
          <a:bodyPr anchor="ctr"/>
          <a:lstStyle/>
          <a:p>
            <a:pPr>
              <a:lnSpc>
                <a:spcPct val="100000"/>
              </a:lnSpc>
            </a:pPr>
            <a:fld id="{FFA05E99-CF78-42C7-A9B3-4A52F3505EE7}" type="datetime">
              <a:rPr lang="el-GR" sz="1200" b="0" strike="noStrike" spc="-1">
                <a:solidFill>
                  <a:srgbClr val="898989"/>
                </a:solidFill>
                <a:latin typeface="Calibri"/>
              </a:rPr>
              <a:t>31/5/2019</a:t>
            </a:fld>
            <a:endParaRPr lang="el-GR" sz="1200" b="0" strike="noStrike" spc="-1">
              <a:latin typeface="Times New Roman"/>
            </a:endParaRPr>
          </a:p>
        </p:txBody>
      </p:sp>
      <p:sp>
        <p:nvSpPr>
          <p:cNvPr id="169" name="PlaceHolder 5"/>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170" name="PlaceHolder 6"/>
          <p:cNvSpPr>
            <a:spLocks noGrp="1"/>
          </p:cNvSpPr>
          <p:nvPr>
            <p:ph type="sldNum"/>
          </p:nvPr>
        </p:nvSpPr>
        <p:spPr>
          <a:xfrm>
            <a:off x="8610480" y="6356520"/>
            <a:ext cx="2743200" cy="365040"/>
          </a:xfrm>
          <a:prstGeom prst="rect">
            <a:avLst/>
          </a:prstGeom>
        </p:spPr>
        <p:txBody>
          <a:bodyPr anchor="ctr"/>
          <a:lstStyle/>
          <a:p>
            <a:pPr algn="r">
              <a:lnSpc>
                <a:spcPct val="100000"/>
              </a:lnSpc>
            </a:pPr>
            <a:fld id="{DBA1E15C-742A-4392-A2A0-A142F4960B50}"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7" name="PlaceHolder 1"/>
          <p:cNvSpPr>
            <a:spLocks noGrp="1"/>
          </p:cNvSpPr>
          <p:nvPr>
            <p:ph type="title"/>
          </p:nvPr>
        </p:nvSpPr>
        <p:spPr>
          <a:xfrm>
            <a:off x="839880" y="365040"/>
            <a:ext cx="10515600" cy="1325520"/>
          </a:xfrm>
          <a:prstGeom prst="rect">
            <a:avLst/>
          </a:prstGeom>
        </p:spPr>
        <p:txBody>
          <a:bodyPr anchor="ctr">
            <a:normAutofit/>
          </a:bodyPr>
          <a:lstStyle/>
          <a:p>
            <a:pPr>
              <a:lnSpc>
                <a:spcPct val="90000"/>
              </a:lnSpc>
            </a:pPr>
            <a:r>
              <a:rPr lang="el-GR" sz="4400" b="0" strike="noStrike" spc="-1">
                <a:solidFill>
                  <a:srgbClr val="000000"/>
                </a:solidFill>
                <a:latin typeface="Calibri Light"/>
              </a:rPr>
              <a:t>Κάντε κλικ για να επεξεργαστείτε τον τίτλο υποδείγματος</a:t>
            </a:r>
            <a:endParaRPr lang="el-GR" sz="4400" b="0" strike="noStrike" spc="-1">
              <a:latin typeface="Arial"/>
            </a:endParaRPr>
          </a:p>
        </p:txBody>
      </p:sp>
      <p:sp>
        <p:nvSpPr>
          <p:cNvPr id="208" name="PlaceHolder 2"/>
          <p:cNvSpPr>
            <a:spLocks noGrp="1"/>
          </p:cNvSpPr>
          <p:nvPr>
            <p:ph type="body"/>
          </p:nvPr>
        </p:nvSpPr>
        <p:spPr>
          <a:xfrm>
            <a:off x="839880" y="1681200"/>
            <a:ext cx="5157720" cy="824040"/>
          </a:xfrm>
          <a:prstGeom prst="rect">
            <a:avLst/>
          </a:prstGeom>
        </p:spPr>
        <p:txBody>
          <a:bodyPr anchor="b">
            <a:normAutofit/>
          </a:bodyPr>
          <a:lstStyle/>
          <a:p>
            <a:pPr marL="432000" indent="-324000">
              <a:lnSpc>
                <a:spcPct val="90000"/>
              </a:lnSpc>
              <a:spcBef>
                <a:spcPts val="1001"/>
              </a:spcBef>
              <a:buClr>
                <a:srgbClr val="000000"/>
              </a:buClr>
              <a:buSzPct val="45000"/>
              <a:buFont typeface="Wingdings" charset="2"/>
              <a:buChar char=""/>
            </a:pPr>
            <a:r>
              <a:rPr lang="el-GR" sz="2400" b="1" strike="noStrike" spc="-1">
                <a:solidFill>
                  <a:srgbClr val="000000"/>
                </a:solidFill>
                <a:latin typeface="Calibri"/>
              </a:rPr>
              <a:t>Στυλ κειμένου υποδείγματος</a:t>
            </a:r>
            <a:endParaRPr lang="el-GR" sz="2400" b="0" strike="noStrike" spc="-1">
              <a:latin typeface="Arial"/>
            </a:endParaRPr>
          </a:p>
        </p:txBody>
      </p:sp>
      <p:sp>
        <p:nvSpPr>
          <p:cNvPr id="209" name="PlaceHolder 3"/>
          <p:cNvSpPr>
            <a:spLocks noGrp="1"/>
          </p:cNvSpPr>
          <p:nvPr>
            <p:ph type="title"/>
          </p:nvPr>
        </p:nvSpPr>
        <p:spPr>
          <a:xfrm>
            <a:off x="839880" y="2505240"/>
            <a:ext cx="5157720" cy="3684600"/>
          </a:xfrm>
          <a:prstGeom prst="rect">
            <a:avLst/>
          </a:prstGeom>
        </p:spPr>
        <p:txBody>
          <a:bodyPr>
            <a:normAutofit/>
          </a:bodyPr>
          <a:lstStyle/>
          <a:p>
            <a:pPr marL="228600" indent="-228600">
              <a:lnSpc>
                <a:spcPct val="90000"/>
              </a:lnSpc>
              <a:spcBef>
                <a:spcPts val="1001"/>
              </a:spcBef>
              <a:buClr>
                <a:srgbClr val="000000"/>
              </a:buClr>
              <a:buFont typeface="Arial"/>
              <a:buChar char="•"/>
            </a:pPr>
            <a:r>
              <a:rPr lang="el-GR" sz="2800" b="0" strike="noStrike" spc="-1">
                <a:solidFill>
                  <a:srgbClr val="000000"/>
                </a:solidFill>
                <a:latin typeface="Calibri"/>
              </a:rPr>
              <a:t>Στυλ κειμένου υποδείγματος</a:t>
            </a:r>
            <a:r>
              <a:t/>
            </a:r>
            <a:br/>
            <a:r>
              <a:rPr lang="el-GR" sz="2400" b="0" strike="noStrike" spc="-1">
                <a:solidFill>
                  <a:srgbClr val="000000"/>
                </a:solidFill>
                <a:latin typeface="Calibri"/>
              </a:rPr>
              <a:t>Δεύτερο επίπεδο</a:t>
            </a:r>
            <a:r>
              <a:t/>
            </a:r>
            <a:br/>
            <a:r>
              <a:rPr lang="el-GR" sz="2000" b="0" strike="noStrike" spc="-1">
                <a:solidFill>
                  <a:srgbClr val="000000"/>
                </a:solidFill>
                <a:latin typeface="Calibri"/>
              </a:rPr>
              <a:t>Τρίτο επίπεδο</a:t>
            </a:r>
            <a:r>
              <a:t/>
            </a:r>
            <a:br/>
            <a:r>
              <a:rPr lang="el-GR" sz="1800" b="0" strike="noStrike" spc="-1">
                <a:solidFill>
                  <a:srgbClr val="000000"/>
                </a:solidFill>
                <a:latin typeface="Calibri"/>
              </a:rPr>
              <a:t>Τέταρτο επίπεδο</a:t>
            </a:r>
            <a:r>
              <a:t/>
            </a:r>
            <a:br/>
            <a:r>
              <a:rPr lang="el-GR" sz="1800" b="0" strike="noStrike" spc="-1">
                <a:solidFill>
                  <a:srgbClr val="000000"/>
                </a:solidFill>
                <a:latin typeface="Calibri"/>
              </a:rPr>
              <a:t>Πέμπτο επίπεδο</a:t>
            </a:r>
            <a:endParaRPr lang="el-GR" sz="1800" b="0" strike="noStrike" spc="-1">
              <a:latin typeface="Arial"/>
            </a:endParaRPr>
          </a:p>
        </p:txBody>
      </p:sp>
      <p:sp>
        <p:nvSpPr>
          <p:cNvPr id="210" name="PlaceHolder 4"/>
          <p:cNvSpPr>
            <a:spLocks noGrp="1"/>
          </p:cNvSpPr>
          <p:nvPr>
            <p:ph type="body"/>
          </p:nvPr>
        </p:nvSpPr>
        <p:spPr>
          <a:xfrm>
            <a:off x="6172200" y="1681200"/>
            <a:ext cx="5183280" cy="824040"/>
          </a:xfrm>
          <a:prstGeom prst="rect">
            <a:avLst/>
          </a:prstGeom>
        </p:spPr>
        <p:txBody>
          <a:bodyPr anchor="b">
            <a:normAutofit/>
          </a:bodyPr>
          <a:lstStyle/>
          <a:p>
            <a:pPr>
              <a:lnSpc>
                <a:spcPct val="90000"/>
              </a:lnSpc>
              <a:spcBef>
                <a:spcPts val="1001"/>
              </a:spcBef>
            </a:pPr>
            <a:r>
              <a:rPr lang="el-GR" sz="2400" b="1" strike="noStrike" spc="-1">
                <a:solidFill>
                  <a:srgbClr val="000000"/>
                </a:solidFill>
                <a:latin typeface="Calibri"/>
              </a:rPr>
              <a:t>Στυλ κειμένου υποδείγματος</a:t>
            </a:r>
            <a:endParaRPr lang="el-GR" sz="2400" b="0" strike="noStrike" spc="-1">
              <a:latin typeface="Arial"/>
            </a:endParaRPr>
          </a:p>
        </p:txBody>
      </p:sp>
      <p:sp>
        <p:nvSpPr>
          <p:cNvPr id="211" name="PlaceHolder 5"/>
          <p:cNvSpPr>
            <a:spLocks noGrp="1"/>
          </p:cNvSpPr>
          <p:nvPr>
            <p:ph type="title"/>
          </p:nvPr>
        </p:nvSpPr>
        <p:spPr>
          <a:xfrm>
            <a:off x="6172200" y="2505240"/>
            <a:ext cx="5183280" cy="3684600"/>
          </a:xfrm>
          <a:prstGeom prst="rect">
            <a:avLst/>
          </a:prstGeom>
        </p:spPr>
        <p:txBody>
          <a:bodyPr>
            <a:normAutofit/>
          </a:bodyPr>
          <a:lstStyle/>
          <a:p>
            <a:pPr marL="228600" indent="-228600">
              <a:lnSpc>
                <a:spcPct val="90000"/>
              </a:lnSpc>
              <a:spcBef>
                <a:spcPts val="1001"/>
              </a:spcBef>
              <a:buClr>
                <a:srgbClr val="000000"/>
              </a:buClr>
              <a:buFont typeface="Arial"/>
              <a:buChar char="•"/>
            </a:pPr>
            <a:r>
              <a:rPr lang="el-GR" sz="2800" b="0" strike="noStrike" spc="-1">
                <a:solidFill>
                  <a:srgbClr val="000000"/>
                </a:solidFill>
                <a:latin typeface="Calibri"/>
              </a:rPr>
              <a:t>Στυλ κειμένου υποδείγματος</a:t>
            </a:r>
            <a:r>
              <a:t/>
            </a:r>
            <a:br/>
            <a:r>
              <a:rPr lang="el-GR" sz="2400" b="0" strike="noStrike" spc="-1">
                <a:solidFill>
                  <a:srgbClr val="000000"/>
                </a:solidFill>
                <a:latin typeface="Calibri"/>
              </a:rPr>
              <a:t>Δεύτερο επίπεδο</a:t>
            </a:r>
            <a:r>
              <a:t/>
            </a:r>
            <a:br/>
            <a:r>
              <a:rPr lang="el-GR" sz="2000" b="0" strike="noStrike" spc="-1">
                <a:solidFill>
                  <a:srgbClr val="000000"/>
                </a:solidFill>
                <a:latin typeface="Calibri"/>
              </a:rPr>
              <a:t>Τρίτο επίπεδο</a:t>
            </a:r>
            <a:r>
              <a:t/>
            </a:r>
            <a:br/>
            <a:r>
              <a:rPr lang="el-GR" sz="1800" b="0" strike="noStrike" spc="-1">
                <a:solidFill>
                  <a:srgbClr val="000000"/>
                </a:solidFill>
                <a:latin typeface="Calibri"/>
              </a:rPr>
              <a:t>Τέταρτο επίπεδο</a:t>
            </a:r>
            <a:r>
              <a:t/>
            </a:r>
            <a:br/>
            <a:r>
              <a:rPr lang="el-GR" sz="1800" b="0" strike="noStrike" spc="-1">
                <a:solidFill>
                  <a:srgbClr val="000000"/>
                </a:solidFill>
                <a:latin typeface="Calibri"/>
              </a:rPr>
              <a:t>Πέμπτο επίπεδο</a:t>
            </a:r>
            <a:endParaRPr lang="el-GR" sz="1800" b="0" strike="noStrike" spc="-1">
              <a:latin typeface="Arial"/>
            </a:endParaRPr>
          </a:p>
        </p:txBody>
      </p:sp>
      <p:sp>
        <p:nvSpPr>
          <p:cNvPr id="212" name="PlaceHolder 6"/>
          <p:cNvSpPr>
            <a:spLocks noGrp="1"/>
          </p:cNvSpPr>
          <p:nvPr>
            <p:ph type="dt"/>
          </p:nvPr>
        </p:nvSpPr>
        <p:spPr>
          <a:xfrm>
            <a:off x="838080" y="6356520"/>
            <a:ext cx="2743200" cy="365040"/>
          </a:xfrm>
          <a:prstGeom prst="rect">
            <a:avLst/>
          </a:prstGeom>
        </p:spPr>
        <p:txBody>
          <a:bodyPr anchor="ctr"/>
          <a:lstStyle/>
          <a:p>
            <a:pPr>
              <a:lnSpc>
                <a:spcPct val="100000"/>
              </a:lnSpc>
            </a:pPr>
            <a:fld id="{811D36C9-D32C-4DF5-A50D-5122ABF2529C}" type="datetime">
              <a:rPr lang="el-GR" sz="1200" b="0" strike="noStrike" spc="-1">
                <a:solidFill>
                  <a:srgbClr val="898989"/>
                </a:solidFill>
                <a:latin typeface="Calibri"/>
              </a:rPr>
              <a:t>31/5/2019</a:t>
            </a:fld>
            <a:endParaRPr lang="el-GR" sz="1200" b="0" strike="noStrike" spc="-1">
              <a:latin typeface="Times New Roman"/>
            </a:endParaRPr>
          </a:p>
        </p:txBody>
      </p:sp>
      <p:sp>
        <p:nvSpPr>
          <p:cNvPr id="213" name="PlaceHolder 7"/>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214" name="PlaceHolder 8"/>
          <p:cNvSpPr>
            <a:spLocks noGrp="1"/>
          </p:cNvSpPr>
          <p:nvPr>
            <p:ph type="sldNum"/>
          </p:nvPr>
        </p:nvSpPr>
        <p:spPr>
          <a:xfrm>
            <a:off x="8610480" y="6356520"/>
            <a:ext cx="2743200" cy="365040"/>
          </a:xfrm>
          <a:prstGeom prst="rect">
            <a:avLst/>
          </a:prstGeom>
        </p:spPr>
        <p:txBody>
          <a:bodyPr anchor="ctr"/>
          <a:lstStyle/>
          <a:p>
            <a:pPr algn="r">
              <a:lnSpc>
                <a:spcPct val="100000"/>
              </a:lnSpc>
            </a:pPr>
            <a:fld id="{BB6B04FE-7188-463C-B236-56D6A2476EA9}"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1" name="PlaceHolder 1"/>
          <p:cNvSpPr>
            <a:spLocks noGrp="1"/>
          </p:cNvSpPr>
          <p:nvPr>
            <p:ph type="title"/>
          </p:nvPr>
        </p:nvSpPr>
        <p:spPr>
          <a:xfrm>
            <a:off x="838080" y="365040"/>
            <a:ext cx="10515600" cy="1325520"/>
          </a:xfrm>
          <a:prstGeom prst="rect">
            <a:avLst/>
          </a:prstGeom>
        </p:spPr>
        <p:txBody>
          <a:bodyPr anchor="ctr">
            <a:normAutofit/>
          </a:bodyPr>
          <a:lstStyle/>
          <a:p>
            <a:pPr>
              <a:lnSpc>
                <a:spcPct val="90000"/>
              </a:lnSpc>
            </a:pPr>
            <a:r>
              <a:rPr lang="el-GR" sz="4400" b="0" strike="noStrike" spc="-1">
                <a:solidFill>
                  <a:srgbClr val="000000"/>
                </a:solidFill>
                <a:latin typeface="Calibri Light"/>
              </a:rPr>
              <a:t>Κάντε κλικ για να επεξεργαστείτε τον τίτλο υποδείγματος</a:t>
            </a:r>
            <a:endParaRPr lang="el-GR" sz="4400" b="0" strike="noStrike" spc="-1">
              <a:latin typeface="Arial"/>
            </a:endParaRPr>
          </a:p>
        </p:txBody>
      </p:sp>
      <p:sp>
        <p:nvSpPr>
          <p:cNvPr id="252" name="PlaceHolder 2"/>
          <p:cNvSpPr>
            <a:spLocks noGrp="1"/>
          </p:cNvSpPr>
          <p:nvPr>
            <p:ph type="dt"/>
          </p:nvPr>
        </p:nvSpPr>
        <p:spPr>
          <a:xfrm>
            <a:off x="838080" y="6356520"/>
            <a:ext cx="2743200" cy="365040"/>
          </a:xfrm>
          <a:prstGeom prst="rect">
            <a:avLst/>
          </a:prstGeom>
        </p:spPr>
        <p:txBody>
          <a:bodyPr anchor="ctr"/>
          <a:lstStyle/>
          <a:p>
            <a:pPr>
              <a:lnSpc>
                <a:spcPct val="100000"/>
              </a:lnSpc>
            </a:pPr>
            <a:fld id="{9A7957EA-98CA-4E5E-AD3F-080DE9413F65}" type="datetime">
              <a:rPr lang="el-GR" sz="1200" b="0" strike="noStrike" spc="-1">
                <a:solidFill>
                  <a:srgbClr val="898989"/>
                </a:solidFill>
                <a:latin typeface="Calibri"/>
              </a:rPr>
              <a:t>31/5/2019</a:t>
            </a:fld>
            <a:endParaRPr lang="el-GR" sz="1200" b="0" strike="noStrike" spc="-1">
              <a:latin typeface="Times New Roman"/>
            </a:endParaRPr>
          </a:p>
        </p:txBody>
      </p:sp>
      <p:sp>
        <p:nvSpPr>
          <p:cNvPr id="253" name="PlaceHolder 3"/>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254" name="PlaceHolder 4"/>
          <p:cNvSpPr>
            <a:spLocks noGrp="1"/>
          </p:cNvSpPr>
          <p:nvPr>
            <p:ph type="sldNum"/>
          </p:nvPr>
        </p:nvSpPr>
        <p:spPr>
          <a:xfrm>
            <a:off x="8610480" y="6356520"/>
            <a:ext cx="2743200" cy="365040"/>
          </a:xfrm>
          <a:prstGeom prst="rect">
            <a:avLst/>
          </a:prstGeom>
        </p:spPr>
        <p:txBody>
          <a:bodyPr anchor="ctr"/>
          <a:lstStyle/>
          <a:p>
            <a:pPr algn="r">
              <a:lnSpc>
                <a:spcPct val="100000"/>
              </a:lnSpc>
            </a:pPr>
            <a:fld id="{63F9A40E-ADF9-4DA9-9519-8F4D4DF19CE0}"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 name="PlaceHolder 1"/>
          <p:cNvSpPr>
            <a:spLocks noGrp="1"/>
          </p:cNvSpPr>
          <p:nvPr>
            <p:ph type="dt"/>
          </p:nvPr>
        </p:nvSpPr>
        <p:spPr>
          <a:xfrm>
            <a:off x="838080" y="6356520"/>
            <a:ext cx="2743200" cy="365040"/>
          </a:xfrm>
          <a:prstGeom prst="rect">
            <a:avLst/>
          </a:prstGeom>
        </p:spPr>
        <p:txBody>
          <a:bodyPr anchor="ctr"/>
          <a:lstStyle/>
          <a:p>
            <a:pPr>
              <a:lnSpc>
                <a:spcPct val="100000"/>
              </a:lnSpc>
            </a:pPr>
            <a:fld id="{94DAD1E6-8EF8-46A8-AC61-543FF83D8683}" type="datetime">
              <a:rPr lang="el-GR" sz="1200" b="0" strike="noStrike" spc="-1">
                <a:solidFill>
                  <a:srgbClr val="898989"/>
                </a:solidFill>
                <a:latin typeface="Calibri"/>
              </a:rPr>
              <a:t>31/5/2019</a:t>
            </a:fld>
            <a:endParaRPr lang="el-GR" sz="1200" b="0" strike="noStrike" spc="-1">
              <a:latin typeface="Times New Roman"/>
            </a:endParaRPr>
          </a:p>
        </p:txBody>
      </p:sp>
      <p:sp>
        <p:nvSpPr>
          <p:cNvPr id="292" name="PlaceHolder 2"/>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293" name="PlaceHolder 3"/>
          <p:cNvSpPr>
            <a:spLocks noGrp="1"/>
          </p:cNvSpPr>
          <p:nvPr>
            <p:ph type="sldNum"/>
          </p:nvPr>
        </p:nvSpPr>
        <p:spPr>
          <a:xfrm>
            <a:off x="8610480" y="6356520"/>
            <a:ext cx="2743200" cy="365040"/>
          </a:xfrm>
          <a:prstGeom prst="rect">
            <a:avLst/>
          </a:prstGeom>
        </p:spPr>
        <p:txBody>
          <a:bodyPr anchor="ctr"/>
          <a:lstStyle/>
          <a:p>
            <a:pPr algn="r">
              <a:lnSpc>
                <a:spcPct val="100000"/>
              </a:lnSpc>
            </a:pPr>
            <a:fld id="{AE25589F-6126-41AA-9FB0-C5E35AF5BE14}"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0" name="PlaceHolder 1"/>
          <p:cNvSpPr>
            <a:spLocks noGrp="1"/>
          </p:cNvSpPr>
          <p:nvPr>
            <p:ph type="title"/>
          </p:nvPr>
        </p:nvSpPr>
        <p:spPr>
          <a:xfrm>
            <a:off x="839880" y="457200"/>
            <a:ext cx="3932280" cy="1600200"/>
          </a:xfrm>
          <a:prstGeom prst="rect">
            <a:avLst/>
          </a:prstGeom>
        </p:spPr>
        <p:txBody>
          <a:bodyPr anchor="b">
            <a:normAutofit/>
          </a:bodyPr>
          <a:lstStyle/>
          <a:p>
            <a:pPr>
              <a:lnSpc>
                <a:spcPct val="90000"/>
              </a:lnSpc>
            </a:pPr>
            <a:r>
              <a:rPr lang="el-GR" sz="3200" b="0" strike="noStrike" spc="-1">
                <a:solidFill>
                  <a:srgbClr val="000000"/>
                </a:solidFill>
                <a:latin typeface="Calibri Light"/>
              </a:rPr>
              <a:t>Κάντε κλικ για να επεξεργαστείτε τον τίτλο υποδείγματος</a:t>
            </a:r>
            <a:endParaRPr lang="el-GR" sz="3200" b="0" strike="noStrike" spc="-1">
              <a:latin typeface="Arial"/>
            </a:endParaRPr>
          </a:p>
        </p:txBody>
      </p:sp>
      <p:sp>
        <p:nvSpPr>
          <p:cNvPr id="331" name="PlaceHolder 2"/>
          <p:cNvSpPr>
            <a:spLocks noGrp="1"/>
          </p:cNvSpPr>
          <p:nvPr>
            <p:ph type="title"/>
          </p:nvPr>
        </p:nvSpPr>
        <p:spPr>
          <a:xfrm>
            <a:off x="5183280" y="987480"/>
            <a:ext cx="6172200" cy="4873680"/>
          </a:xfrm>
          <a:prstGeom prst="rect">
            <a:avLst/>
          </a:prstGeom>
        </p:spPr>
        <p:txBody>
          <a:bodyPr>
            <a:normAutofit/>
          </a:bodyPr>
          <a:lstStyle/>
          <a:p>
            <a:pPr marL="228600" indent="-228600">
              <a:lnSpc>
                <a:spcPct val="90000"/>
              </a:lnSpc>
              <a:spcBef>
                <a:spcPts val="1001"/>
              </a:spcBef>
              <a:buClr>
                <a:srgbClr val="000000"/>
              </a:buClr>
              <a:buFont typeface="Arial"/>
              <a:buChar char="•"/>
            </a:pPr>
            <a:r>
              <a:rPr lang="el-GR" sz="3200" b="0" strike="noStrike" spc="-1">
                <a:solidFill>
                  <a:srgbClr val="000000"/>
                </a:solidFill>
                <a:latin typeface="Calibri"/>
              </a:rPr>
              <a:t>Στυλ κειμένου υποδείγματος</a:t>
            </a:r>
            <a:r>
              <a:t/>
            </a:r>
            <a:br/>
            <a:r>
              <a:rPr lang="el-GR" sz="2800" b="0" strike="noStrike" spc="-1">
                <a:solidFill>
                  <a:srgbClr val="000000"/>
                </a:solidFill>
                <a:latin typeface="Calibri"/>
              </a:rPr>
              <a:t>Δεύτερο επίπεδο</a:t>
            </a:r>
            <a:r>
              <a:t/>
            </a:r>
            <a:br/>
            <a:r>
              <a:rPr lang="el-GR" sz="2400" b="0" strike="noStrike" spc="-1">
                <a:solidFill>
                  <a:srgbClr val="000000"/>
                </a:solidFill>
                <a:latin typeface="Calibri"/>
              </a:rPr>
              <a:t>Τρίτο επίπεδο</a:t>
            </a:r>
            <a:r>
              <a:t/>
            </a:r>
            <a:br/>
            <a:r>
              <a:rPr lang="el-GR" sz="2000" b="0" strike="noStrike" spc="-1">
                <a:solidFill>
                  <a:srgbClr val="000000"/>
                </a:solidFill>
                <a:latin typeface="Calibri"/>
              </a:rPr>
              <a:t>Τέταρτο επίπεδο</a:t>
            </a:r>
            <a:r>
              <a:t/>
            </a:r>
            <a:br/>
            <a:r>
              <a:rPr lang="el-GR" sz="2000" b="0" strike="noStrike" spc="-1">
                <a:solidFill>
                  <a:srgbClr val="000000"/>
                </a:solidFill>
                <a:latin typeface="Calibri"/>
              </a:rPr>
              <a:t>Πέμπτο επίπεδο</a:t>
            </a:r>
            <a:endParaRPr lang="el-GR" sz="2000" b="0" strike="noStrike" spc="-1">
              <a:latin typeface="Arial"/>
            </a:endParaRPr>
          </a:p>
        </p:txBody>
      </p:sp>
      <p:sp>
        <p:nvSpPr>
          <p:cNvPr id="332" name="PlaceHolder 3"/>
          <p:cNvSpPr>
            <a:spLocks noGrp="1"/>
          </p:cNvSpPr>
          <p:nvPr>
            <p:ph type="body"/>
          </p:nvPr>
        </p:nvSpPr>
        <p:spPr>
          <a:xfrm>
            <a:off x="839880" y="2057400"/>
            <a:ext cx="3932280" cy="3811680"/>
          </a:xfrm>
          <a:prstGeom prst="rect">
            <a:avLst/>
          </a:prstGeom>
        </p:spPr>
        <p:txBody>
          <a:bodyPr>
            <a:normAutofit/>
          </a:bodyPr>
          <a:lstStyle/>
          <a:p>
            <a:pPr marL="432000" indent="-324000">
              <a:lnSpc>
                <a:spcPct val="90000"/>
              </a:lnSpc>
              <a:spcBef>
                <a:spcPts val="1001"/>
              </a:spcBef>
              <a:buClr>
                <a:srgbClr val="000000"/>
              </a:buClr>
              <a:buSzPct val="45000"/>
              <a:buFont typeface="Wingdings" charset="2"/>
              <a:buChar char=""/>
            </a:pPr>
            <a:r>
              <a:rPr lang="el-GR" sz="1600" b="0" strike="noStrike" spc="-1">
                <a:solidFill>
                  <a:srgbClr val="000000"/>
                </a:solidFill>
                <a:latin typeface="Calibri"/>
              </a:rPr>
              <a:t>Στυλ κειμένου υποδείγματος</a:t>
            </a:r>
            <a:endParaRPr lang="el-GR" sz="1600" b="0" strike="noStrike" spc="-1">
              <a:latin typeface="Arial"/>
            </a:endParaRPr>
          </a:p>
        </p:txBody>
      </p:sp>
      <p:sp>
        <p:nvSpPr>
          <p:cNvPr id="333" name="PlaceHolder 4"/>
          <p:cNvSpPr>
            <a:spLocks noGrp="1"/>
          </p:cNvSpPr>
          <p:nvPr>
            <p:ph type="dt"/>
          </p:nvPr>
        </p:nvSpPr>
        <p:spPr>
          <a:xfrm>
            <a:off x="838080" y="6356520"/>
            <a:ext cx="2743200" cy="365040"/>
          </a:xfrm>
          <a:prstGeom prst="rect">
            <a:avLst/>
          </a:prstGeom>
        </p:spPr>
        <p:txBody>
          <a:bodyPr anchor="ctr"/>
          <a:lstStyle/>
          <a:p>
            <a:pPr>
              <a:lnSpc>
                <a:spcPct val="100000"/>
              </a:lnSpc>
            </a:pPr>
            <a:fld id="{A34A4969-6120-40E5-B626-C8E52A49DF65}" type="datetime">
              <a:rPr lang="el-GR" sz="1200" b="0" strike="noStrike" spc="-1">
                <a:solidFill>
                  <a:srgbClr val="898989"/>
                </a:solidFill>
                <a:latin typeface="Calibri"/>
              </a:rPr>
              <a:t>31/5/2019</a:t>
            </a:fld>
            <a:endParaRPr lang="el-GR" sz="1200" b="0" strike="noStrike" spc="-1">
              <a:latin typeface="Times New Roman"/>
            </a:endParaRPr>
          </a:p>
        </p:txBody>
      </p:sp>
      <p:sp>
        <p:nvSpPr>
          <p:cNvPr id="334" name="PlaceHolder 5"/>
          <p:cNvSpPr>
            <a:spLocks noGrp="1"/>
          </p:cNvSpPr>
          <p:nvPr>
            <p:ph type="ftr"/>
          </p:nvPr>
        </p:nvSpPr>
        <p:spPr>
          <a:xfrm>
            <a:off x="4038480" y="6356520"/>
            <a:ext cx="4114800" cy="365040"/>
          </a:xfrm>
          <a:prstGeom prst="rect">
            <a:avLst/>
          </a:prstGeom>
        </p:spPr>
        <p:txBody>
          <a:bodyPr anchor="ctr" anchorCtr="1"/>
          <a:lstStyle/>
          <a:p>
            <a:endParaRPr lang="el-GR" sz="2400" b="0" strike="noStrike" spc="-1">
              <a:latin typeface="Times New Roman"/>
            </a:endParaRPr>
          </a:p>
        </p:txBody>
      </p:sp>
      <p:sp>
        <p:nvSpPr>
          <p:cNvPr id="335" name="PlaceHolder 6"/>
          <p:cNvSpPr>
            <a:spLocks noGrp="1"/>
          </p:cNvSpPr>
          <p:nvPr>
            <p:ph type="sldNum"/>
          </p:nvPr>
        </p:nvSpPr>
        <p:spPr>
          <a:xfrm>
            <a:off x="8610480" y="6356520"/>
            <a:ext cx="2743200" cy="365040"/>
          </a:xfrm>
          <a:prstGeom prst="rect">
            <a:avLst/>
          </a:prstGeom>
        </p:spPr>
        <p:txBody>
          <a:bodyPr anchor="ctr"/>
          <a:lstStyle/>
          <a:p>
            <a:pPr algn="r">
              <a:lnSpc>
                <a:spcPct val="100000"/>
              </a:lnSpc>
            </a:pPr>
            <a:fld id="{C60BE3BE-89D2-4509-9E95-52FA6765179B}" type="slidenum">
              <a:rPr lang="el-GR" sz="1200" b="0" strike="noStrike" spc="-1">
                <a:solidFill>
                  <a:srgbClr val="898989"/>
                </a:solidFill>
                <a:latin typeface="Calibri"/>
              </a:rPr>
              <a:t>‹#›</a:t>
            </a:fld>
            <a:endParaRPr lang="el-G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6" name="CustomShape 1"/>
          <p:cNvSpPr/>
          <p:nvPr/>
        </p:nvSpPr>
        <p:spPr>
          <a:xfrm>
            <a:off x="0" y="0"/>
            <a:ext cx="12192120" cy="6858000"/>
          </a:xfrm>
          <a:custGeom>
            <a:avLst/>
            <a:gdLst/>
            <a:ahLst/>
            <a:cxnLst/>
            <a:rect l="l" t="t" r="r" b="b"/>
            <a:pathLst>
              <a:path w="21600" h="21600">
                <a:moveTo>
                  <a:pt x="0" y="0"/>
                </a:moveTo>
                <a:lnTo>
                  <a:pt x="21600" y="0"/>
                </a:lnTo>
                <a:lnTo>
                  <a:pt x="21600" y="21600"/>
                </a:lnTo>
                <a:lnTo>
                  <a:pt x="0" y="21600"/>
                </a:ln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497" name="TextShape 2"/>
          <p:cNvSpPr txBox="1"/>
          <p:nvPr/>
        </p:nvSpPr>
        <p:spPr>
          <a:xfrm>
            <a:off x="838080" y="4525200"/>
            <a:ext cx="6801480" cy="1737360"/>
          </a:xfrm>
          <a:prstGeom prst="rect">
            <a:avLst/>
          </a:prstGeom>
          <a:noFill/>
          <a:ln w="12600">
            <a:noFill/>
          </a:ln>
        </p:spPr>
        <p:txBody>
          <a:bodyPr anchor="ctr">
            <a:normAutofit/>
          </a:bodyPr>
          <a:lstStyle/>
          <a:p>
            <a:pPr algn="r">
              <a:lnSpc>
                <a:spcPct val="90000"/>
              </a:lnSpc>
            </a:pPr>
            <a:r>
              <a:rPr lang="el-GR" sz="6000" b="0" strike="noStrike" spc="-1">
                <a:solidFill>
                  <a:srgbClr val="000000"/>
                </a:solidFill>
                <a:latin typeface="Calibri Light"/>
              </a:rPr>
              <a:t>Θετικά αθλητισμού</a:t>
            </a:r>
            <a:endParaRPr lang="el-GR" sz="6000" b="0" strike="noStrike" spc="-1">
              <a:latin typeface="Arial"/>
            </a:endParaRPr>
          </a:p>
        </p:txBody>
      </p:sp>
      <p:sp>
        <p:nvSpPr>
          <p:cNvPr id="498" name="TextShape 3"/>
          <p:cNvSpPr txBox="1"/>
          <p:nvPr/>
        </p:nvSpPr>
        <p:spPr>
          <a:xfrm>
            <a:off x="7961400" y="4525200"/>
            <a:ext cx="3258720" cy="1737360"/>
          </a:xfrm>
          <a:prstGeom prst="rect">
            <a:avLst/>
          </a:prstGeom>
          <a:noFill/>
          <a:ln w="12600">
            <a:noFill/>
          </a:ln>
        </p:spPr>
        <p:txBody>
          <a:bodyPr anchor="ctr">
            <a:normAutofit/>
          </a:bodyPr>
          <a:lstStyle/>
          <a:p>
            <a:pPr>
              <a:lnSpc>
                <a:spcPct val="90000"/>
              </a:lnSpc>
              <a:spcBef>
                <a:spcPts val="1001"/>
              </a:spcBef>
            </a:pPr>
            <a:r>
              <a:rPr lang="el-GR" sz="2400" b="0" strike="noStrike" spc="-1">
                <a:solidFill>
                  <a:srgbClr val="000000"/>
                </a:solidFill>
                <a:latin typeface="Calibri"/>
              </a:rPr>
              <a:t>Κάβουρας Βίκτωρ Α΄1 Σχ. έτος 2018-2019</a:t>
            </a:r>
            <a:endParaRPr lang="el-GR" sz="2400" b="0" strike="noStrike" spc="-1">
              <a:latin typeface="Arial"/>
            </a:endParaRPr>
          </a:p>
        </p:txBody>
      </p:sp>
      <p:sp>
        <p:nvSpPr>
          <p:cNvPr id="499" name="CustomShape 4"/>
          <p:cNvSpPr/>
          <p:nvPr/>
        </p:nvSpPr>
        <p:spPr>
          <a:xfrm>
            <a:off x="588600" y="620640"/>
            <a:ext cx="2243880" cy="2243880"/>
          </a:xfrm>
          <a:custGeom>
            <a:avLst/>
            <a:gdLst/>
            <a:ahLst/>
            <a:cxnLst/>
            <a:rect l="l" t="t" r="r" b="b"/>
            <a:pathLst>
              <a:path w="21600" h="21600">
                <a:moveTo>
                  <a:pt x="0" y="10800"/>
                </a:moveTo>
                <a:close/>
              </a:path>
            </a:pathLst>
          </a:custGeom>
          <a:solidFill>
            <a:srgbClr val="5B9BD5"/>
          </a:solidFill>
          <a:ln>
            <a:noFill/>
          </a:ln>
        </p:spPr>
        <p:style>
          <a:lnRef idx="0">
            <a:scrgbClr r="0" g="0" b="0"/>
          </a:lnRef>
          <a:fillRef idx="0">
            <a:scrgbClr r="0" g="0" b="0"/>
          </a:fillRef>
          <a:effectRef idx="0">
            <a:scrgbClr r="0" g="0" b="0"/>
          </a:effectRef>
          <a:fontRef idx="minor"/>
        </p:style>
      </p:sp>
      <p:sp>
        <p:nvSpPr>
          <p:cNvPr id="500" name="CustomShape 5"/>
          <p:cNvSpPr/>
          <p:nvPr/>
        </p:nvSpPr>
        <p:spPr>
          <a:xfrm>
            <a:off x="3395160" y="2466720"/>
            <a:ext cx="962280" cy="962280"/>
          </a:xfrm>
          <a:custGeom>
            <a:avLst/>
            <a:gdLst/>
            <a:ahLst/>
            <a:cxnLst/>
            <a:rect l="l" t="t" r="r" b="b"/>
            <a:pathLst>
              <a:path w="21600" h="21600">
                <a:moveTo>
                  <a:pt x="0" y="10800"/>
                </a:moveTo>
                <a:close/>
              </a:path>
            </a:pathLst>
          </a:custGeom>
          <a:solidFill>
            <a:srgbClr val="FFC000"/>
          </a:solidFill>
          <a:ln>
            <a:noFill/>
          </a:ln>
        </p:spPr>
        <p:style>
          <a:lnRef idx="0">
            <a:scrgbClr r="0" g="0" b="0"/>
          </a:lnRef>
          <a:fillRef idx="0">
            <a:scrgbClr r="0" g="0" b="0"/>
          </a:fillRef>
          <a:effectRef idx="0">
            <a:scrgbClr r="0" g="0" b="0"/>
          </a:effectRef>
          <a:fontRef idx="minor"/>
        </p:style>
      </p:sp>
      <p:sp>
        <p:nvSpPr>
          <p:cNvPr id="501" name="CustomShape 6"/>
          <p:cNvSpPr/>
          <p:nvPr/>
        </p:nvSpPr>
        <p:spPr>
          <a:xfrm>
            <a:off x="5125680" y="2328120"/>
            <a:ext cx="293760" cy="293760"/>
          </a:xfrm>
          <a:custGeom>
            <a:avLst/>
            <a:gdLst/>
            <a:ahLst/>
            <a:cxnLst/>
            <a:rect l="l" t="t" r="r" b="b"/>
            <a:pathLst>
              <a:path w="21600" h="21600">
                <a:moveTo>
                  <a:pt x="0" y="10800"/>
                </a:moveTo>
                <a:close/>
              </a:path>
            </a:pathLst>
          </a:custGeom>
          <a:solidFill>
            <a:srgbClr val="A5A5A5"/>
          </a:solidFill>
          <a:ln>
            <a:noFill/>
          </a:ln>
        </p:spPr>
        <p:style>
          <a:lnRef idx="0">
            <a:scrgbClr r="0" g="0" b="0"/>
          </a:lnRef>
          <a:fillRef idx="0">
            <a:scrgbClr r="0" g="0" b="0"/>
          </a:fillRef>
          <a:effectRef idx="0">
            <a:scrgbClr r="0" g="0" b="0"/>
          </a:effectRef>
          <a:fontRef idx="minor"/>
        </p:style>
      </p:sp>
      <p:sp>
        <p:nvSpPr>
          <p:cNvPr id="502" name="CustomShape 7"/>
          <p:cNvSpPr/>
          <p:nvPr/>
        </p:nvSpPr>
        <p:spPr>
          <a:xfrm>
            <a:off x="6492240" y="0"/>
            <a:ext cx="5699880" cy="4059360"/>
          </a:xfrm>
          <a:custGeom>
            <a:avLst/>
            <a:gdLst/>
            <a:ahLst/>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0">
            <a:scrgbClr r="0" g="0" b="0"/>
          </a:lnRef>
          <a:fillRef idx="0">
            <a:scrgbClr r="0" g="0" b="0"/>
          </a:fillRef>
          <a:effectRef idx="0">
            <a:scrgbClr r="0" g="0" b="0"/>
          </a:effectRef>
          <a:fontRef idx="minor"/>
        </p:style>
      </p:sp>
      <p:cxnSp>
        <p:nvCxnSpPr>
          <p:cNvPr id="503" name="Line 8"/>
          <p:cNvCxnSpPr/>
          <p:nvPr/>
        </p:nvCxnSpPr>
        <p:spPr>
          <a:xfrm>
            <a:off x="7800480" y="4525200"/>
            <a:ext cx="360" cy="1737720"/>
          </a:xfrm>
          <a:prstGeom prst="straightConnector1">
            <a:avLst/>
          </a:prstGeom>
          <a:ln w="19080">
            <a:solidFill>
              <a:srgbClr val="000000"/>
            </a:solidFill>
            <a:miter/>
          </a:ln>
        </p:spPr>
      </p:cxn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4" name="CustomShape 1"/>
          <p:cNvSpPr/>
          <p:nvPr/>
        </p:nvSpPr>
        <p:spPr>
          <a:xfrm>
            <a:off x="0" y="0"/>
            <a:ext cx="6090480" cy="6858000"/>
          </a:xfrm>
          <a:custGeom>
            <a:avLst/>
            <a:gdLst/>
            <a:ahLst/>
            <a:cxnLst/>
            <a:rect l="l" t="t" r="r" b="b"/>
            <a:pathLst>
              <a:path w="21600" h="21600">
                <a:moveTo>
                  <a:pt x="0" y="0"/>
                </a:moveTo>
                <a:lnTo>
                  <a:pt x="21600" y="0"/>
                </a:lnTo>
                <a:lnTo>
                  <a:pt x="21600" y="21600"/>
                </a:lnTo>
                <a:lnTo>
                  <a:pt x="0" y="21600"/>
                </a:lnTo>
                <a:close/>
              </a:path>
            </a:pathLst>
          </a:custGeom>
          <a:gradFill>
            <a:gsLst>
              <a:gs pos="0">
                <a:srgbClr val="009ED8"/>
              </a:gs>
              <a:gs pos="100000">
                <a:srgbClr val="009ED8"/>
              </a:gs>
            </a:gsLst>
            <a:lin ang="4200000"/>
          </a:gradFill>
          <a:ln>
            <a:noFill/>
          </a:ln>
        </p:spPr>
        <p:style>
          <a:lnRef idx="0">
            <a:scrgbClr r="0" g="0" b="0"/>
          </a:lnRef>
          <a:fillRef idx="0">
            <a:scrgbClr r="0" g="0" b="0"/>
          </a:fillRef>
          <a:effectRef idx="0">
            <a:scrgbClr r="0" g="0" b="0"/>
          </a:effectRef>
          <a:fontRef idx="minor"/>
        </p:style>
      </p:sp>
      <p:pic>
        <p:nvPicPr>
          <p:cNvPr id="505" name="Picture 9"/>
          <p:cNvPicPr/>
          <p:nvPr/>
        </p:nvPicPr>
        <p:blipFill>
          <a:blip r:embed="rId2"/>
          <a:stretch/>
        </p:blipFill>
        <p:spPr>
          <a:xfrm>
            <a:off x="0" y="0"/>
            <a:ext cx="12192120" cy="6858000"/>
          </a:xfrm>
          <a:prstGeom prst="rect">
            <a:avLst/>
          </a:prstGeom>
          <a:ln w="12600">
            <a:noFill/>
          </a:ln>
        </p:spPr>
      </p:pic>
      <p:sp>
        <p:nvSpPr>
          <p:cNvPr id="506" name="TextShape 2"/>
          <p:cNvSpPr txBox="1"/>
          <p:nvPr/>
        </p:nvSpPr>
        <p:spPr>
          <a:xfrm>
            <a:off x="640080" y="2053800"/>
            <a:ext cx="3669120" cy="2760120"/>
          </a:xfrm>
          <a:prstGeom prst="rect">
            <a:avLst/>
          </a:prstGeom>
          <a:noFill/>
          <a:ln w="12600">
            <a:noFill/>
          </a:ln>
        </p:spPr>
        <p:txBody>
          <a:bodyPr anchor="ctr">
            <a:normAutofit/>
          </a:bodyPr>
          <a:lstStyle/>
          <a:p>
            <a:pPr>
              <a:lnSpc>
                <a:spcPct val="90000"/>
              </a:lnSpc>
            </a:pPr>
            <a:r>
              <a:rPr lang="el-GR" sz="4400" b="0" strike="noStrike" spc="-1">
                <a:solidFill>
                  <a:srgbClr val="FFFFFF"/>
                </a:solidFill>
                <a:latin typeface="Calibri Light"/>
              </a:rPr>
              <a:t>Ψυχολογικός τομέας</a:t>
            </a:r>
            <a:endParaRPr lang="el-GR" sz="4400" b="0" strike="noStrike" spc="-1">
              <a:latin typeface="Arial"/>
            </a:endParaRPr>
          </a:p>
        </p:txBody>
      </p:sp>
      <p:sp>
        <p:nvSpPr>
          <p:cNvPr id="507" name="TextShape 3"/>
          <p:cNvSpPr txBox="1"/>
          <p:nvPr/>
        </p:nvSpPr>
        <p:spPr>
          <a:xfrm>
            <a:off x="6090480" y="801720"/>
            <a:ext cx="5306040" cy="5230800"/>
          </a:xfrm>
          <a:prstGeom prst="rect">
            <a:avLst/>
          </a:prstGeom>
          <a:noFill/>
          <a:ln w="12600">
            <a:noFill/>
          </a:ln>
        </p:spPr>
        <p:txBody>
          <a:bodyPr anchor="ctr">
            <a:normAutofit/>
          </a:bodyPr>
          <a:lstStyle/>
          <a:p>
            <a:pPr marL="228600" indent="-228600">
              <a:lnSpc>
                <a:spcPct val="90000"/>
              </a:lnSpc>
              <a:spcBef>
                <a:spcPts val="1001"/>
              </a:spcBef>
              <a:buClr>
                <a:srgbClr val="000000"/>
              </a:buClr>
              <a:buFont typeface="Arial"/>
              <a:buChar char="•"/>
            </a:pPr>
            <a:r>
              <a:rPr lang="el-GR" sz="2400" b="0" strike="noStrike" spc="-1">
                <a:solidFill>
                  <a:srgbClr val="000000"/>
                </a:solidFill>
                <a:latin typeface="Calibri"/>
              </a:rPr>
              <a:t>Με τη σωματική άσκηση ο αθλητής αποκτά αγωνιστικότητα, αυτοκυριαρχία, καλλιεργείται το θάρρος, η αποφασιστικότητα και η τόλμη για την αντιμετώπιση του αθλητικού αγώνα. Ο αθλητισμός βοηθά τον αθλητή να βάζει στόχους και να παλεύει με την επιμονή και την υπομονή. Επίσης είναι ένας καλός τρόπος να ξεφεύγεις από την καθημερινή σου ρουτίνα.</a:t>
            </a:r>
            <a:endParaRPr lang="el-GR" sz="2400" b="0" strike="noStrike" spc="-1">
              <a:latin typeface="Arial"/>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8" name="TextShape 1"/>
          <p:cNvSpPr txBox="1"/>
          <p:nvPr/>
        </p:nvSpPr>
        <p:spPr>
          <a:xfrm>
            <a:off x="1571760" y="1573560"/>
            <a:ext cx="9122760" cy="1325520"/>
          </a:xfrm>
          <a:prstGeom prst="rect">
            <a:avLst/>
          </a:prstGeom>
          <a:noFill/>
          <a:ln w="12600">
            <a:noFill/>
          </a:ln>
        </p:spPr>
        <p:txBody>
          <a:bodyPr anchor="ctr">
            <a:normAutofit/>
          </a:bodyPr>
          <a:lstStyle/>
          <a:p>
            <a:pPr>
              <a:lnSpc>
                <a:spcPct val="90000"/>
              </a:lnSpc>
            </a:pPr>
            <a:r>
              <a:rPr lang="el-GR" sz="4400" b="0" strike="noStrike" spc="-1">
                <a:solidFill>
                  <a:srgbClr val="000000"/>
                </a:solidFill>
                <a:latin typeface="Calibri Light"/>
              </a:rPr>
              <a:t>                       Κοινωνικός τομέας</a:t>
            </a:r>
            <a:endParaRPr lang="el-GR" sz="4400" b="0" strike="noStrike" spc="-1">
              <a:latin typeface="Arial"/>
            </a:endParaRPr>
          </a:p>
        </p:txBody>
      </p:sp>
      <p:sp>
        <p:nvSpPr>
          <p:cNvPr id="509" name="TextShape 2"/>
          <p:cNvSpPr txBox="1"/>
          <p:nvPr/>
        </p:nvSpPr>
        <p:spPr>
          <a:xfrm>
            <a:off x="1571760" y="3060000"/>
            <a:ext cx="6066000" cy="3798000"/>
          </a:xfrm>
          <a:prstGeom prst="rect">
            <a:avLst/>
          </a:prstGeom>
          <a:noFill/>
          <a:ln w="12600">
            <a:noFill/>
          </a:ln>
        </p:spPr>
        <p:txBody>
          <a:bodyPr>
            <a:normAutofit/>
          </a:bodyPr>
          <a:lstStyle/>
          <a:p>
            <a:pPr marL="228600" indent="-228600">
              <a:lnSpc>
                <a:spcPct val="90000"/>
              </a:lnSpc>
              <a:spcBef>
                <a:spcPts val="1001"/>
              </a:spcBef>
              <a:buClr>
                <a:srgbClr val="000000"/>
              </a:buClr>
              <a:buFont typeface="Arial"/>
              <a:buChar char="•"/>
            </a:pPr>
            <a:r>
              <a:rPr lang="el-GR" sz="2400" b="0" strike="noStrike" spc="-1">
                <a:solidFill>
                  <a:srgbClr val="000000"/>
                </a:solidFill>
                <a:latin typeface="Calibri"/>
              </a:rPr>
              <a:t>Ο αθλητισμός ενώνει τους συναγωνιζόμενους σε επίπεδο, που μπορεί να υπάρξουν και φιλίες. Επίσης, τους συνηθίζει να σέβονται ο ένας τον άλλον ΄΄ ευ αγωνίζεσθαι΄΄. Οι κορυφαίοι αθλητές εφόσον λειτουργούν ως πρότυπα επηρεάζουν τους νέους σε διάφορα κοινωνικά θέματα (βία, ναρκωτικά). Καλλιεργεί την ομαδικότητα, συνήθως στα ομαδικά παιχνίδια, τον ευγενή συναγωνισμό, αλληλεγγύη  κ.ά.</a:t>
            </a:r>
            <a:endParaRPr lang="el-GR" sz="2400" b="0" strike="noStrike" spc="-1">
              <a:latin typeface="Arial"/>
            </a:endParaRPr>
          </a:p>
        </p:txBody>
      </p:sp>
      <p:sp>
        <p:nvSpPr>
          <p:cNvPr id="510" name="CustomShape 3"/>
          <p:cNvSpPr/>
          <p:nvPr/>
        </p:nvSpPr>
        <p:spPr>
          <a:xfrm flipH="1" flipV="1">
            <a:off x="752040" y="744480"/>
            <a:ext cx="3275640" cy="4408560"/>
          </a:xfrm>
          <a:custGeom>
            <a:avLst/>
            <a:gdLst/>
            <a:ahLst/>
            <a:cxnLst/>
            <a:rect l="l" t="t" r="r" b="b"/>
            <a:pathLst>
              <a:path w="10004"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4C4C4C"/>
          </a:solidFill>
          <a:ln>
            <a:noFill/>
          </a:ln>
        </p:spPr>
        <p:style>
          <a:lnRef idx="0">
            <a:scrgbClr r="0" g="0" b="0"/>
          </a:lnRef>
          <a:fillRef idx="0">
            <a:scrgbClr r="0" g="0" b="0"/>
          </a:fillRef>
          <a:effectRef idx="0">
            <a:scrgbClr r="0" g="0" b="0"/>
          </a:effectRef>
          <a:fontRef idx="minor"/>
        </p:style>
      </p:sp>
      <p:sp>
        <p:nvSpPr>
          <p:cNvPr id="511" name="CustomShape 4"/>
          <p:cNvSpPr/>
          <p:nvPr/>
        </p:nvSpPr>
        <p:spPr>
          <a:xfrm>
            <a:off x="8151840" y="1685520"/>
            <a:ext cx="3274920" cy="4408560"/>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4C4C4C"/>
          </a:solidFill>
          <a:ln>
            <a:noFill/>
          </a:ln>
        </p:spPr>
        <p:style>
          <a:lnRef idx="0">
            <a:scrgbClr r="0" g="0" b="0"/>
          </a:lnRef>
          <a:fillRef idx="0">
            <a:scrgbClr r="0" g="0" b="0"/>
          </a:fillRef>
          <a:effectRef idx="0">
            <a:scrgbClr r="0" g="0" b="0"/>
          </a:effectRef>
          <a:fontRef idx="minor"/>
        </p:style>
      </p:sp>
      <p:pic>
        <p:nvPicPr>
          <p:cNvPr id="512" name="Εικόνα 3"/>
          <p:cNvPicPr/>
          <p:nvPr/>
        </p:nvPicPr>
        <p:blipFill>
          <a:blip r:embed="rId2"/>
          <a:stretch/>
        </p:blipFill>
        <p:spPr>
          <a:xfrm>
            <a:off x="8151840" y="3440160"/>
            <a:ext cx="2542320" cy="1697040"/>
          </a:xfrm>
          <a:prstGeom prst="rect">
            <a:avLst/>
          </a:prstGeom>
          <a:ln w="12600">
            <a:noFill/>
          </a:ln>
        </p:spPr>
      </p:pic>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3" name="CustomShape 1"/>
          <p:cNvSpPr/>
          <p:nvPr/>
        </p:nvSpPr>
        <p:spPr>
          <a:xfrm>
            <a:off x="0" y="0"/>
            <a:ext cx="6082200" cy="6858000"/>
          </a:xfrm>
          <a:custGeom>
            <a:avLst/>
            <a:gdLst/>
            <a:ahLst/>
            <a:cxnLst/>
            <a:rect l="l" t="t" r="r" b="b"/>
            <a:pathLst>
              <a:path w="21600" h="21600">
                <a:moveTo>
                  <a:pt x="0" y="0"/>
                </a:moveTo>
                <a:lnTo>
                  <a:pt x="21600" y="0"/>
                </a:lnTo>
                <a:lnTo>
                  <a:pt x="21600" y="21600"/>
                </a:lnTo>
                <a:lnTo>
                  <a:pt x="0" y="21600"/>
                </a:ln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14" name="CustomShape 2"/>
          <p:cNvSpPr/>
          <p:nvPr/>
        </p:nvSpPr>
        <p:spPr>
          <a:xfrm>
            <a:off x="0" y="0"/>
            <a:ext cx="12192120" cy="6858000"/>
          </a:xfrm>
          <a:custGeom>
            <a:avLst/>
            <a:gdLst/>
            <a:ahLst/>
            <a:cxnLst/>
            <a:rect l="l" t="t" r="r" b="b"/>
            <a:pathLst>
              <a:path w="21600" h="21600">
                <a:moveTo>
                  <a:pt x="0" y="0"/>
                </a:moveTo>
                <a:lnTo>
                  <a:pt x="21600" y="0"/>
                </a:lnTo>
                <a:lnTo>
                  <a:pt x="21600" y="21600"/>
                </a:lnTo>
                <a:lnTo>
                  <a:pt x="0" y="21600"/>
                </a:lnTo>
                <a:close/>
              </a:path>
            </a:pathLst>
          </a:custGeom>
          <a:gradFill>
            <a:gsLst>
              <a:gs pos="0">
                <a:srgbClr val="3965B5"/>
              </a:gs>
              <a:gs pos="100000">
                <a:srgbClr val="3965B5"/>
              </a:gs>
            </a:gsLst>
            <a:lin ang="4200000"/>
          </a:gradFill>
          <a:ln>
            <a:noFill/>
          </a:ln>
        </p:spPr>
        <p:style>
          <a:lnRef idx="0">
            <a:scrgbClr r="0" g="0" b="0"/>
          </a:lnRef>
          <a:fillRef idx="0">
            <a:scrgbClr r="0" g="0" b="0"/>
          </a:fillRef>
          <a:effectRef idx="0">
            <a:scrgbClr r="0" g="0" b="0"/>
          </a:effectRef>
          <a:fontRef idx="minor"/>
        </p:style>
      </p:sp>
      <p:pic>
        <p:nvPicPr>
          <p:cNvPr id="515" name="Picture 20"/>
          <p:cNvPicPr/>
          <p:nvPr/>
        </p:nvPicPr>
        <p:blipFill>
          <a:blip r:embed="rId2"/>
          <a:stretch/>
        </p:blipFill>
        <p:spPr>
          <a:xfrm>
            <a:off x="0" y="0"/>
            <a:ext cx="12192120" cy="6858000"/>
          </a:xfrm>
          <a:prstGeom prst="rect">
            <a:avLst/>
          </a:prstGeom>
          <a:ln w="12600">
            <a:noFill/>
          </a:ln>
        </p:spPr>
      </p:pic>
      <p:sp>
        <p:nvSpPr>
          <p:cNvPr id="516" name="TextShape 3"/>
          <p:cNvSpPr txBox="1"/>
          <p:nvPr/>
        </p:nvSpPr>
        <p:spPr>
          <a:xfrm>
            <a:off x="640080" y="2053800"/>
            <a:ext cx="3669120" cy="2760120"/>
          </a:xfrm>
          <a:prstGeom prst="rect">
            <a:avLst/>
          </a:prstGeom>
          <a:noFill/>
          <a:ln w="12600">
            <a:noFill/>
          </a:ln>
        </p:spPr>
        <p:txBody>
          <a:bodyPr anchor="ctr">
            <a:normAutofit/>
          </a:bodyPr>
          <a:lstStyle/>
          <a:p>
            <a:pPr>
              <a:lnSpc>
                <a:spcPct val="90000"/>
              </a:lnSpc>
            </a:pPr>
            <a:r>
              <a:rPr lang="el-GR" sz="4400" b="0" strike="noStrike" spc="-1">
                <a:solidFill>
                  <a:srgbClr val="FFFFFF"/>
                </a:solidFill>
                <a:latin typeface="Calibri Light"/>
              </a:rPr>
              <a:t>                        Βιολογικός τομέας</a:t>
            </a:r>
            <a:endParaRPr lang="el-GR" sz="4400" b="0" strike="noStrike" spc="-1">
              <a:latin typeface="Arial"/>
            </a:endParaRPr>
          </a:p>
        </p:txBody>
      </p:sp>
      <p:sp>
        <p:nvSpPr>
          <p:cNvPr id="517" name="TextShape 4"/>
          <p:cNvSpPr txBox="1"/>
          <p:nvPr/>
        </p:nvSpPr>
        <p:spPr>
          <a:xfrm>
            <a:off x="6090480" y="801720"/>
            <a:ext cx="5306040" cy="5230800"/>
          </a:xfrm>
          <a:prstGeom prst="rect">
            <a:avLst/>
          </a:prstGeom>
          <a:noFill/>
          <a:ln w="12600">
            <a:noFill/>
          </a:ln>
        </p:spPr>
        <p:txBody>
          <a:bodyPr anchor="ctr">
            <a:normAutofit/>
          </a:bodyPr>
          <a:lstStyle/>
          <a:p>
            <a:pPr marL="228600" indent="-228600">
              <a:lnSpc>
                <a:spcPct val="90000"/>
              </a:lnSpc>
              <a:spcBef>
                <a:spcPts val="1001"/>
              </a:spcBef>
              <a:buClr>
                <a:srgbClr val="000000"/>
              </a:buClr>
              <a:buFont typeface="Arial"/>
              <a:buChar char="•"/>
            </a:pPr>
            <a:r>
              <a:rPr lang="el-GR" sz="2400" b="0" strike="noStrike" spc="-1">
                <a:solidFill>
                  <a:srgbClr val="000000"/>
                </a:solidFill>
                <a:latin typeface="Calibri"/>
              </a:rPr>
              <a:t>Ο αθλητισμός αναπτύσσει αρμονικά το σώμα, προσφέρει υγεία στον οργανισμό, ενδυναμώνει το μυϊκό σύστημα και λειτουργεί ως αντίβαρο στα ναρκωτικά, τσιγάρα. </a:t>
            </a:r>
            <a:endParaRPr lang="el-GR" sz="2400" b="0" strike="noStrike" spc="-1">
              <a:latin typeface="Arial"/>
            </a:endParaRPr>
          </a:p>
          <a:p>
            <a:pPr marL="228600" indent="-228600">
              <a:lnSpc>
                <a:spcPct val="90000"/>
              </a:lnSpc>
              <a:spcBef>
                <a:spcPts val="1001"/>
              </a:spcBef>
              <a:buClr>
                <a:srgbClr val="000000"/>
              </a:buClr>
              <a:buFont typeface="Arial"/>
              <a:buChar char="•"/>
            </a:pPr>
            <a:r>
              <a:rPr lang="el-GR" sz="2400" b="0" strike="noStrike" spc="-1">
                <a:solidFill>
                  <a:srgbClr val="000000"/>
                </a:solidFill>
                <a:latin typeface="Calibri"/>
              </a:rPr>
              <a:t>Συντελεί στην καλή λειτουργεία του σώματος και μας βοηθά να μην αρρωσταίνουμε συχνά. </a:t>
            </a:r>
            <a:endParaRPr lang="el-GR" sz="2400" b="0" strike="noStrike" spc="-1">
              <a:latin typeface="Arial"/>
            </a:endParaRP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8" name="CustomShape 1"/>
          <p:cNvSpPr/>
          <p:nvPr/>
        </p:nvSpPr>
        <p:spPr>
          <a:xfrm>
            <a:off x="355680" y="0"/>
            <a:ext cx="11480400" cy="2754000"/>
          </a:xfrm>
          <a:custGeom>
            <a:avLst/>
            <a:gdLst/>
            <a:ahLst/>
            <a:cxnLst/>
            <a:rect l="l" t="t" r="r" b="b"/>
            <a:pathLst>
              <a:path w="21600" h="21600">
                <a:moveTo>
                  <a:pt x="0" y="0"/>
                </a:moveTo>
                <a:lnTo>
                  <a:pt x="21600" y="0"/>
                </a:lnTo>
                <a:lnTo>
                  <a:pt x="21600" y="21600"/>
                </a:lnTo>
                <a:lnTo>
                  <a:pt x="0" y="21600"/>
                </a:lnTo>
                <a:close/>
              </a:path>
            </a:pathLst>
          </a:custGeom>
          <a:gradFill>
            <a:gsLst>
              <a:gs pos="0">
                <a:srgbClr val="3965B5"/>
              </a:gs>
              <a:gs pos="100000">
                <a:srgbClr val="3965B5"/>
              </a:gs>
            </a:gsLst>
            <a:lin ang="4200000"/>
          </a:gradFill>
          <a:ln>
            <a:noFill/>
          </a:ln>
        </p:spPr>
        <p:style>
          <a:lnRef idx="0">
            <a:scrgbClr r="0" g="0" b="0"/>
          </a:lnRef>
          <a:fillRef idx="0">
            <a:scrgbClr r="0" g="0" b="0"/>
          </a:fillRef>
          <a:effectRef idx="0">
            <a:scrgbClr r="0" g="0" b="0"/>
          </a:effectRef>
          <a:fontRef idx="minor"/>
        </p:style>
      </p:sp>
      <p:pic>
        <p:nvPicPr>
          <p:cNvPr id="519" name="Picture 9"/>
          <p:cNvPicPr/>
          <p:nvPr/>
        </p:nvPicPr>
        <p:blipFill>
          <a:blip r:embed="rId2"/>
          <a:stretch/>
        </p:blipFill>
        <p:spPr>
          <a:xfrm>
            <a:off x="0" y="0"/>
            <a:ext cx="12192120" cy="6858000"/>
          </a:xfrm>
          <a:prstGeom prst="rect">
            <a:avLst/>
          </a:prstGeom>
          <a:ln w="12600">
            <a:noFill/>
          </a:ln>
        </p:spPr>
      </p:pic>
      <p:sp>
        <p:nvSpPr>
          <p:cNvPr id="520" name="TextShape 2"/>
          <p:cNvSpPr txBox="1"/>
          <p:nvPr/>
        </p:nvSpPr>
        <p:spPr>
          <a:xfrm>
            <a:off x="1179360" y="826560"/>
            <a:ext cx="9833400" cy="1325520"/>
          </a:xfrm>
          <a:prstGeom prst="rect">
            <a:avLst/>
          </a:prstGeom>
          <a:noFill/>
          <a:ln w="12600">
            <a:noFill/>
          </a:ln>
        </p:spPr>
        <p:txBody>
          <a:bodyPr anchor="ctr" anchorCtr="1">
            <a:normAutofit/>
          </a:bodyPr>
          <a:lstStyle/>
          <a:p>
            <a:pPr algn="ctr">
              <a:lnSpc>
                <a:spcPct val="90000"/>
              </a:lnSpc>
            </a:pPr>
            <a:r>
              <a:rPr lang="el-GR" sz="4000" b="0" strike="noStrike" spc="-1">
                <a:solidFill>
                  <a:srgbClr val="FFFFFF"/>
                </a:solidFill>
                <a:latin typeface="Calibri Light"/>
              </a:rPr>
              <a:t>               Βαθιά γνώση για το άθλημα</a:t>
            </a:r>
            <a:endParaRPr lang="el-GR" sz="4000" b="0" strike="noStrike" spc="-1">
              <a:latin typeface="Arial"/>
            </a:endParaRPr>
          </a:p>
        </p:txBody>
      </p:sp>
      <p:sp>
        <p:nvSpPr>
          <p:cNvPr id="521" name="TextShape 3"/>
          <p:cNvSpPr txBox="1"/>
          <p:nvPr/>
        </p:nvSpPr>
        <p:spPr>
          <a:xfrm>
            <a:off x="1179360" y="3093120"/>
            <a:ext cx="9833400" cy="2693880"/>
          </a:xfrm>
          <a:prstGeom prst="rect">
            <a:avLst/>
          </a:prstGeom>
          <a:noFill/>
          <a:ln w="12600">
            <a:noFill/>
          </a:ln>
        </p:spPr>
        <p:txBody>
          <a:bodyPr>
            <a:normAutofit/>
          </a:bodyPr>
          <a:lstStyle/>
          <a:p>
            <a:pPr marL="228600" indent="-228600">
              <a:lnSpc>
                <a:spcPct val="90000"/>
              </a:lnSpc>
              <a:spcBef>
                <a:spcPts val="1001"/>
              </a:spcBef>
              <a:buClr>
                <a:srgbClr val="000000"/>
              </a:buClr>
              <a:buFont typeface="Arial"/>
              <a:buChar char="•"/>
            </a:pPr>
            <a:r>
              <a:rPr lang="el-GR" sz="2800" b="0" strike="noStrike" spc="-1">
                <a:solidFill>
                  <a:srgbClr val="000000"/>
                </a:solidFill>
                <a:latin typeface="Calibri"/>
              </a:rPr>
              <a:t>Ο αθλητισμός επίσης σε βοηθά να αποκτήσεις βαθιά γνώση για ένα άθλημα, με το οποίο ασχολείσαι, μαθαίνεις νέες τακτικές, συστήματα και γενικά αποκτάς μία πλήρη γνώση για το άθλημα αυτό.</a:t>
            </a:r>
            <a:endParaRPr lang="el-GR" sz="2800" b="0" strike="noStrike" spc="-1">
              <a:latin typeface="Arial"/>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 name="CustomShape 1"/>
          <p:cNvSpPr/>
          <p:nvPr/>
        </p:nvSpPr>
        <p:spPr>
          <a:xfrm>
            <a:off x="0" y="0"/>
            <a:ext cx="12192120" cy="6858000"/>
          </a:xfrm>
          <a:custGeom>
            <a:avLst/>
            <a:gdLst/>
            <a:ahLst/>
            <a:cxnLst/>
            <a:rect l="l" t="t" r="r" b="b"/>
            <a:pathLst>
              <a:path w="21600" h="21600">
                <a:moveTo>
                  <a:pt x="0" y="0"/>
                </a:moveTo>
                <a:lnTo>
                  <a:pt x="21600" y="0"/>
                </a:lnTo>
                <a:lnTo>
                  <a:pt x="21600" y="21600"/>
                </a:lnTo>
                <a:lnTo>
                  <a:pt x="0" y="21600"/>
                </a:ln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23" name="TextShape 2"/>
          <p:cNvSpPr txBox="1"/>
          <p:nvPr/>
        </p:nvSpPr>
        <p:spPr>
          <a:xfrm>
            <a:off x="640080" y="4526280"/>
            <a:ext cx="7410600" cy="1737360"/>
          </a:xfrm>
          <a:prstGeom prst="rect">
            <a:avLst/>
          </a:prstGeom>
          <a:noFill/>
          <a:ln w="12600">
            <a:noFill/>
          </a:ln>
        </p:spPr>
        <p:txBody>
          <a:bodyPr anchor="ctr">
            <a:normAutofit/>
          </a:bodyPr>
          <a:lstStyle/>
          <a:p>
            <a:pPr>
              <a:lnSpc>
                <a:spcPct val="90000"/>
              </a:lnSpc>
            </a:pPr>
            <a:r>
              <a:rPr lang="el-GR" sz="4800" b="0" strike="noStrike" spc="-1">
                <a:solidFill>
                  <a:srgbClr val="000000"/>
                </a:solidFill>
                <a:latin typeface="Calibri Light"/>
              </a:rPr>
              <a:t>                               Ψυχαγωγία</a:t>
            </a:r>
            <a:endParaRPr lang="el-GR" sz="4800" b="0" strike="noStrike" spc="-1">
              <a:latin typeface="Arial"/>
            </a:endParaRPr>
          </a:p>
        </p:txBody>
      </p:sp>
      <p:sp>
        <p:nvSpPr>
          <p:cNvPr id="524" name="TextShape 3"/>
          <p:cNvSpPr txBox="1"/>
          <p:nvPr/>
        </p:nvSpPr>
        <p:spPr>
          <a:xfrm>
            <a:off x="640080" y="240840"/>
            <a:ext cx="5676480" cy="4059360"/>
          </a:xfrm>
          <a:prstGeom prst="rect">
            <a:avLst/>
          </a:prstGeom>
          <a:noFill/>
          <a:ln w="12600">
            <a:noFill/>
          </a:ln>
        </p:spPr>
        <p:txBody>
          <a:bodyPr anchor="ctr">
            <a:normAutofit/>
          </a:bodyPr>
          <a:lstStyle/>
          <a:p>
            <a:pPr marL="228600" indent="-228600">
              <a:lnSpc>
                <a:spcPct val="90000"/>
              </a:lnSpc>
              <a:spcBef>
                <a:spcPts val="1001"/>
              </a:spcBef>
              <a:buClr>
                <a:srgbClr val="000000"/>
              </a:buClr>
              <a:buFont typeface="Arial"/>
              <a:buChar char="•"/>
            </a:pPr>
            <a:r>
              <a:rPr lang="el-GR" sz="2400" b="0" strike="noStrike" spc="-1">
                <a:solidFill>
                  <a:srgbClr val="000000"/>
                </a:solidFill>
                <a:latin typeface="Calibri"/>
              </a:rPr>
              <a:t>Επίσης ο αθλητισμός σε ψυχαγωγεί κατάλληλα. Διασκεδάζεις, όταν παίζεις με τους φίλους σου, σε μαθαίνει να αποδέχεσαι και την νίκη και την ήττα, μειώνει το άγχος και τέλος σε μαθαίνει να οργανώνεσαι και ανεβάζει ακόμα και τις επιδόσεις του σχολείου (νούς υγιείς εν σώματι υγιή). Τα αθλήματα, που διεξάγονται στους εξωτερικούς χώρους, φέρνουν τον αθλητή σε επαφή με τη φύση, το οποίο βοηθά στην ψυχική ηρεμία</a:t>
            </a:r>
            <a:r>
              <a:rPr lang="el-GR" sz="1800" b="0" strike="noStrike" spc="-1">
                <a:solidFill>
                  <a:srgbClr val="000000"/>
                </a:solidFill>
                <a:latin typeface="Calibri"/>
              </a:rPr>
              <a:t>.</a:t>
            </a:r>
            <a:endParaRPr lang="el-GR" sz="1800" b="0" strike="noStrike" spc="-1">
              <a:latin typeface="Arial"/>
            </a:endParaRPr>
          </a:p>
        </p:txBody>
      </p:sp>
      <p:sp>
        <p:nvSpPr>
          <p:cNvPr id="525" name="CustomShape 4"/>
          <p:cNvSpPr/>
          <p:nvPr/>
        </p:nvSpPr>
        <p:spPr>
          <a:xfrm>
            <a:off x="6492240" y="0"/>
            <a:ext cx="5699880" cy="4059360"/>
          </a:xfrm>
          <a:custGeom>
            <a:avLst/>
            <a:gdLst/>
            <a:ahLst/>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0">
            <a:scrgbClr r="0" g="0" b="0"/>
          </a:lnRef>
          <a:fillRef idx="0">
            <a:scrgbClr r="0" g="0" b="0"/>
          </a:fillRef>
          <a:effectRef idx="0">
            <a:scrgbClr r="0" g="0" b="0"/>
          </a:effectRef>
          <a:fontRef idx="minor"/>
        </p:style>
      </p:sp>
      <p:cxnSp>
        <p:nvCxnSpPr>
          <p:cNvPr id="526" name="Line 5"/>
          <p:cNvCxnSpPr/>
          <p:nvPr/>
        </p:nvCxnSpPr>
        <p:spPr>
          <a:xfrm>
            <a:off x="640080" y="4300200"/>
            <a:ext cx="1737720" cy="360"/>
          </a:xfrm>
          <a:prstGeom prst="straightConnector1">
            <a:avLst/>
          </a:prstGeom>
          <a:ln w="19080">
            <a:solidFill>
              <a:srgbClr val="000000"/>
            </a:solidFill>
            <a:miter/>
          </a:ln>
        </p:spPr>
      </p:cxnSp>
      <p:sp>
        <p:nvSpPr>
          <p:cNvPr id="527" name="CustomShape 6"/>
          <p:cNvSpPr/>
          <p:nvPr/>
        </p:nvSpPr>
        <p:spPr>
          <a:xfrm>
            <a:off x="8732880" y="5004720"/>
            <a:ext cx="962280" cy="962280"/>
          </a:xfrm>
          <a:custGeom>
            <a:avLst/>
            <a:gdLst/>
            <a:ahLst/>
            <a:cxnLst/>
            <a:rect l="l" t="t" r="r" b="b"/>
            <a:pathLst>
              <a:path w="21600" h="21600">
                <a:moveTo>
                  <a:pt x="0" y="10800"/>
                </a:moveTo>
                <a:close/>
              </a:path>
            </a:pathLst>
          </a:custGeom>
          <a:solidFill>
            <a:srgbClr val="4472C4"/>
          </a:solidFill>
          <a:ln>
            <a:noFill/>
          </a:ln>
        </p:spPr>
        <p:style>
          <a:lnRef idx="0">
            <a:scrgbClr r="0" g="0" b="0"/>
          </a:lnRef>
          <a:fillRef idx="0">
            <a:scrgbClr r="0" g="0" b="0"/>
          </a:fillRef>
          <a:effectRef idx="0">
            <a:scrgbClr r="0" g="0" b="0"/>
          </a:effectRef>
          <a:fontRef idx="minor"/>
        </p:style>
      </p:sp>
      <p:sp>
        <p:nvSpPr>
          <p:cNvPr id="528" name="CustomShape 7"/>
          <p:cNvSpPr/>
          <p:nvPr/>
        </p:nvSpPr>
        <p:spPr>
          <a:xfrm>
            <a:off x="10463760" y="4866120"/>
            <a:ext cx="293760" cy="293760"/>
          </a:xfrm>
          <a:custGeom>
            <a:avLst/>
            <a:gdLst/>
            <a:ahLst/>
            <a:cxnLst/>
            <a:rect l="l" t="t" r="r" b="b"/>
            <a:pathLst>
              <a:path w="21600" h="21600">
                <a:moveTo>
                  <a:pt x="0" y="10800"/>
                </a:moveTo>
                <a:close/>
              </a:path>
            </a:pathLst>
          </a:custGeom>
          <a:solidFill>
            <a:srgbClr val="FFC000"/>
          </a:solidFill>
          <a:ln>
            <a:noFill/>
          </a:ln>
        </p:spPr>
        <p:style>
          <a:lnRef idx="0">
            <a:scrgbClr r="0" g="0" b="0"/>
          </a:lnRef>
          <a:fillRef idx="0">
            <a:scrgbClr r="0" g="0" b="0"/>
          </a:fillRef>
          <a:effectRef idx="0">
            <a:scrgbClr r="0" g="0" b="0"/>
          </a:effectRef>
          <a:fontRef idx="minor"/>
        </p:style>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9" name="CustomShape 1"/>
          <p:cNvSpPr/>
          <p:nvPr/>
        </p:nvSpPr>
        <p:spPr>
          <a:xfrm>
            <a:off x="355680" y="0"/>
            <a:ext cx="11480400" cy="2754000"/>
          </a:xfrm>
          <a:custGeom>
            <a:avLst/>
            <a:gdLst/>
            <a:ahLst/>
            <a:cxnLst/>
            <a:rect l="l" t="t" r="r" b="b"/>
            <a:pathLst>
              <a:path w="21600" h="21600">
                <a:moveTo>
                  <a:pt x="0" y="0"/>
                </a:moveTo>
                <a:lnTo>
                  <a:pt x="21600" y="0"/>
                </a:lnTo>
                <a:lnTo>
                  <a:pt x="21600" y="21600"/>
                </a:lnTo>
                <a:lnTo>
                  <a:pt x="0" y="21600"/>
                </a:lnTo>
                <a:close/>
              </a:path>
            </a:pathLst>
          </a:custGeom>
          <a:gradFill>
            <a:gsLst>
              <a:gs pos="0">
                <a:srgbClr val="3965B5"/>
              </a:gs>
              <a:gs pos="100000">
                <a:srgbClr val="3965B5"/>
              </a:gs>
            </a:gsLst>
            <a:lin ang="4200000"/>
          </a:gradFill>
          <a:ln>
            <a:noFill/>
          </a:ln>
        </p:spPr>
        <p:style>
          <a:lnRef idx="0">
            <a:scrgbClr r="0" g="0" b="0"/>
          </a:lnRef>
          <a:fillRef idx="0">
            <a:scrgbClr r="0" g="0" b="0"/>
          </a:fillRef>
          <a:effectRef idx="0">
            <a:scrgbClr r="0" g="0" b="0"/>
          </a:effectRef>
          <a:fontRef idx="minor"/>
        </p:style>
      </p:sp>
      <p:pic>
        <p:nvPicPr>
          <p:cNvPr id="530" name="Picture 11"/>
          <p:cNvPicPr/>
          <p:nvPr/>
        </p:nvPicPr>
        <p:blipFill>
          <a:blip r:embed="rId2"/>
          <a:stretch/>
        </p:blipFill>
        <p:spPr>
          <a:xfrm>
            <a:off x="0" y="0"/>
            <a:ext cx="12192120" cy="6858000"/>
          </a:xfrm>
          <a:prstGeom prst="rect">
            <a:avLst/>
          </a:prstGeom>
          <a:ln w="12600">
            <a:noFill/>
          </a:ln>
        </p:spPr>
      </p:pic>
      <p:sp>
        <p:nvSpPr>
          <p:cNvPr id="531" name="TextShape 2"/>
          <p:cNvSpPr txBox="1"/>
          <p:nvPr/>
        </p:nvSpPr>
        <p:spPr>
          <a:xfrm>
            <a:off x="1179360" y="826560"/>
            <a:ext cx="9833400" cy="1325520"/>
          </a:xfrm>
          <a:prstGeom prst="rect">
            <a:avLst/>
          </a:prstGeom>
          <a:noFill/>
          <a:ln w="12600">
            <a:noFill/>
          </a:ln>
        </p:spPr>
        <p:txBody>
          <a:bodyPr anchor="ctr" anchorCtr="1">
            <a:normAutofit/>
          </a:bodyPr>
          <a:lstStyle/>
          <a:p>
            <a:pPr algn="ctr">
              <a:lnSpc>
                <a:spcPct val="90000"/>
              </a:lnSpc>
            </a:pPr>
            <a:r>
              <a:rPr lang="el-GR" sz="4000" b="0" strike="noStrike" spc="-1">
                <a:solidFill>
                  <a:srgbClr val="FFFFFF"/>
                </a:solidFill>
                <a:latin typeface="Calibri Light"/>
              </a:rPr>
              <a:t>         Πολιτικός και πολιτιστικός τομέας</a:t>
            </a:r>
            <a:endParaRPr lang="el-GR" sz="4000" b="0" strike="noStrike" spc="-1">
              <a:latin typeface="Arial"/>
            </a:endParaRPr>
          </a:p>
        </p:txBody>
      </p:sp>
      <p:sp>
        <p:nvSpPr>
          <p:cNvPr id="532" name="CustomShape 3"/>
          <p:cNvSpPr/>
          <p:nvPr/>
        </p:nvSpPr>
        <p:spPr>
          <a:xfrm>
            <a:off x="1167120" y="2901240"/>
            <a:ext cx="4224600" cy="2682720"/>
          </a:xfrm>
          <a:custGeom>
            <a:avLst/>
            <a:gdLst/>
            <a:ahLst/>
            <a:cxnLst/>
            <a:rect l="0" t="0" r="r" b="b"/>
            <a:pathLst>
              <a:path w="11737" h="7454">
                <a:moveTo>
                  <a:pt x="745" y="0"/>
                </a:moveTo>
                <a:cubicBezTo>
                  <a:pt x="372" y="0"/>
                  <a:pt x="0" y="372"/>
                  <a:pt x="0" y="745"/>
                </a:cubicBezTo>
                <a:lnTo>
                  <a:pt x="0" y="6707"/>
                </a:lnTo>
                <a:cubicBezTo>
                  <a:pt x="0" y="7080"/>
                  <a:pt x="372" y="7453"/>
                  <a:pt x="745" y="7453"/>
                </a:cubicBezTo>
                <a:lnTo>
                  <a:pt x="10990" y="7453"/>
                </a:lnTo>
                <a:cubicBezTo>
                  <a:pt x="11363" y="7453"/>
                  <a:pt x="11736" y="7080"/>
                  <a:pt x="11736" y="6707"/>
                </a:cubicBezTo>
                <a:lnTo>
                  <a:pt x="11736" y="745"/>
                </a:lnTo>
                <a:cubicBezTo>
                  <a:pt x="11736" y="372"/>
                  <a:pt x="11363" y="0"/>
                  <a:pt x="10990" y="0"/>
                </a:cubicBezTo>
                <a:lnTo>
                  <a:pt x="745" y="0"/>
                </a:lnTo>
              </a:path>
            </a:pathLst>
          </a:custGeom>
          <a:solidFill>
            <a:srgbClr val="44546A"/>
          </a:solidFill>
          <a:ln w="12600">
            <a:solidFill>
              <a:srgbClr val="E7E6E6"/>
            </a:solidFill>
            <a:miter/>
          </a:ln>
        </p:spPr>
        <p:style>
          <a:lnRef idx="0">
            <a:scrgbClr r="0" g="0" b="0"/>
          </a:lnRef>
          <a:fillRef idx="0">
            <a:scrgbClr r="0" g="0" b="0"/>
          </a:fillRef>
          <a:effectRef idx="0">
            <a:scrgbClr r="0" g="0" b="0"/>
          </a:effectRef>
          <a:fontRef idx="minor"/>
        </p:style>
      </p:sp>
      <p:sp>
        <p:nvSpPr>
          <p:cNvPr id="533" name="CustomShape 4"/>
          <p:cNvSpPr/>
          <p:nvPr/>
        </p:nvSpPr>
        <p:spPr>
          <a:xfrm>
            <a:off x="1636560" y="3347280"/>
            <a:ext cx="4224600" cy="2682720"/>
          </a:xfrm>
          <a:custGeom>
            <a:avLst/>
            <a:gdLst/>
            <a:ahLst/>
            <a:cxnLst/>
            <a:rect l="l" t="t" r="r" b="b"/>
            <a:pathLst>
              <a:path w="4224635" h="2682643">
                <a:moveTo>
                  <a:pt x="0" y="268264"/>
                </a:moveTo>
                <a:cubicBezTo>
                  <a:pt x="0" y="120106"/>
                  <a:pt x="120106" y="0"/>
                  <a:pt x="268264" y="0"/>
                </a:cubicBezTo>
                <a:lnTo>
                  <a:pt x="3956371" y="0"/>
                </a:lnTo>
                <a:cubicBezTo>
                  <a:pt x="4104529" y="0"/>
                  <a:pt x="4224635" y="120106"/>
                  <a:pt x="4224635" y="268264"/>
                </a:cubicBezTo>
                <a:lnTo>
                  <a:pt x="4224635" y="2414379"/>
                </a:lnTo>
                <a:cubicBezTo>
                  <a:pt x="4224635" y="2562537"/>
                  <a:pt x="4104529" y="2682643"/>
                  <a:pt x="3956371" y="2682643"/>
                </a:cubicBezTo>
                <a:lnTo>
                  <a:pt x="268264" y="2682643"/>
                </a:lnTo>
                <a:cubicBezTo>
                  <a:pt x="120106" y="2682643"/>
                  <a:pt x="0" y="2562537"/>
                  <a:pt x="0" y="2414379"/>
                </a:cubicBezTo>
                <a:lnTo>
                  <a:pt x="0" y="268264"/>
                </a:lnTo>
                <a:close/>
              </a:path>
            </a:pathLst>
          </a:custGeom>
          <a:solidFill>
            <a:srgbClr val="E7E6E6">
              <a:alpha val="90000"/>
            </a:srgbClr>
          </a:solidFill>
          <a:ln w="12600">
            <a:solidFill>
              <a:srgbClr val="44546A"/>
            </a:solidFill>
            <a:miter/>
          </a:ln>
        </p:spPr>
        <p:style>
          <a:lnRef idx="0">
            <a:scrgbClr r="0" g="0" b="0"/>
          </a:lnRef>
          <a:fillRef idx="0">
            <a:scrgbClr r="0" g="0" b="0"/>
          </a:fillRef>
          <a:effectRef idx="0">
            <a:scrgbClr r="0" g="0" b="0"/>
          </a:effectRef>
          <a:fontRef idx="minor"/>
        </p:style>
        <p:txBody>
          <a:bodyPr lIns="173880" tIns="173880" rIns="173880" bIns="173880" anchor="ctr" anchorCtr="1"/>
          <a:lstStyle/>
          <a:p>
            <a:pPr algn="ctr">
              <a:lnSpc>
                <a:spcPct val="90000"/>
              </a:lnSpc>
              <a:spcAft>
                <a:spcPts val="1100"/>
              </a:spcAft>
            </a:pPr>
            <a:r>
              <a:rPr lang="el-GR" sz="2500" b="0" strike="noStrike" spc="-1">
                <a:solidFill>
                  <a:srgbClr val="000000"/>
                </a:solidFill>
                <a:latin typeface="Calibri"/>
              </a:rPr>
              <a:t>Οι Ολυμπιακούς Αγώνες, τερματίζουν πολέμους και επικρατούν ειρήνη. Καταπολεμάται ο ρατσισμός, δημιουργείται παγκόσμιο πνεύμα των λαών .</a:t>
            </a:r>
            <a:endParaRPr lang="el-GR" sz="2500" b="0" strike="noStrike" spc="-1">
              <a:latin typeface="Arial"/>
            </a:endParaRPr>
          </a:p>
        </p:txBody>
      </p:sp>
      <p:sp>
        <p:nvSpPr>
          <p:cNvPr id="534" name="CustomShape 5"/>
          <p:cNvSpPr/>
          <p:nvPr/>
        </p:nvSpPr>
        <p:spPr>
          <a:xfrm>
            <a:off x="6330600" y="2901240"/>
            <a:ext cx="4224600" cy="2682720"/>
          </a:xfrm>
          <a:custGeom>
            <a:avLst/>
            <a:gdLst/>
            <a:ahLst/>
            <a:cxnLst/>
            <a:rect l="0" t="0" r="r" b="b"/>
            <a:pathLst>
              <a:path w="11737" h="7454">
                <a:moveTo>
                  <a:pt x="745" y="0"/>
                </a:moveTo>
                <a:cubicBezTo>
                  <a:pt x="372" y="0"/>
                  <a:pt x="0" y="372"/>
                  <a:pt x="0" y="745"/>
                </a:cubicBezTo>
                <a:lnTo>
                  <a:pt x="0" y="6707"/>
                </a:lnTo>
                <a:cubicBezTo>
                  <a:pt x="0" y="7080"/>
                  <a:pt x="372" y="7453"/>
                  <a:pt x="745" y="7453"/>
                </a:cubicBezTo>
                <a:lnTo>
                  <a:pt x="10990" y="7453"/>
                </a:lnTo>
                <a:cubicBezTo>
                  <a:pt x="11363" y="7453"/>
                  <a:pt x="11736" y="7080"/>
                  <a:pt x="11736" y="6707"/>
                </a:cubicBezTo>
                <a:lnTo>
                  <a:pt x="11736" y="745"/>
                </a:lnTo>
                <a:cubicBezTo>
                  <a:pt x="11736" y="372"/>
                  <a:pt x="11363" y="0"/>
                  <a:pt x="10990" y="0"/>
                </a:cubicBezTo>
                <a:lnTo>
                  <a:pt x="745" y="0"/>
                </a:lnTo>
              </a:path>
            </a:pathLst>
          </a:custGeom>
          <a:solidFill>
            <a:srgbClr val="44546A"/>
          </a:solidFill>
          <a:ln w="12600">
            <a:solidFill>
              <a:srgbClr val="E7E6E6"/>
            </a:solidFill>
            <a:miter/>
          </a:ln>
        </p:spPr>
        <p:style>
          <a:lnRef idx="0">
            <a:scrgbClr r="0" g="0" b="0"/>
          </a:lnRef>
          <a:fillRef idx="0">
            <a:scrgbClr r="0" g="0" b="0"/>
          </a:fillRef>
          <a:effectRef idx="0">
            <a:scrgbClr r="0" g="0" b="0"/>
          </a:effectRef>
          <a:fontRef idx="minor"/>
        </p:style>
      </p:sp>
      <p:sp>
        <p:nvSpPr>
          <p:cNvPr id="535" name="CustomShape 6"/>
          <p:cNvSpPr/>
          <p:nvPr/>
        </p:nvSpPr>
        <p:spPr>
          <a:xfrm>
            <a:off x="6800040" y="3347280"/>
            <a:ext cx="4224600" cy="2682720"/>
          </a:xfrm>
          <a:custGeom>
            <a:avLst/>
            <a:gdLst/>
            <a:ahLst/>
            <a:cxnLst/>
            <a:rect l="l" t="t" r="r" b="b"/>
            <a:pathLst>
              <a:path w="4224635" h="2682643">
                <a:moveTo>
                  <a:pt x="0" y="268264"/>
                </a:moveTo>
                <a:cubicBezTo>
                  <a:pt x="0" y="120106"/>
                  <a:pt x="120106" y="0"/>
                  <a:pt x="268264" y="0"/>
                </a:cubicBezTo>
                <a:lnTo>
                  <a:pt x="3956371" y="0"/>
                </a:lnTo>
                <a:cubicBezTo>
                  <a:pt x="4104529" y="0"/>
                  <a:pt x="4224635" y="120106"/>
                  <a:pt x="4224635" y="268264"/>
                </a:cubicBezTo>
                <a:lnTo>
                  <a:pt x="4224635" y="2414379"/>
                </a:lnTo>
                <a:cubicBezTo>
                  <a:pt x="4224635" y="2562537"/>
                  <a:pt x="4104529" y="2682643"/>
                  <a:pt x="3956371" y="2682643"/>
                </a:cubicBezTo>
                <a:lnTo>
                  <a:pt x="268264" y="2682643"/>
                </a:lnTo>
                <a:cubicBezTo>
                  <a:pt x="120106" y="2682643"/>
                  <a:pt x="0" y="2562537"/>
                  <a:pt x="0" y="2414379"/>
                </a:cubicBezTo>
                <a:lnTo>
                  <a:pt x="0" y="268264"/>
                </a:lnTo>
                <a:close/>
              </a:path>
            </a:pathLst>
          </a:custGeom>
          <a:solidFill>
            <a:srgbClr val="E7E6E6">
              <a:alpha val="90000"/>
            </a:srgbClr>
          </a:solidFill>
          <a:ln w="12600">
            <a:solidFill>
              <a:srgbClr val="44546A"/>
            </a:solidFill>
            <a:miter/>
          </a:ln>
        </p:spPr>
        <p:style>
          <a:lnRef idx="0">
            <a:scrgbClr r="0" g="0" b="0"/>
          </a:lnRef>
          <a:fillRef idx="0">
            <a:scrgbClr r="0" g="0" b="0"/>
          </a:fillRef>
          <a:effectRef idx="0">
            <a:scrgbClr r="0" g="0" b="0"/>
          </a:effectRef>
          <a:fontRef idx="minor"/>
        </p:style>
        <p:txBody>
          <a:bodyPr lIns="173880" tIns="173880" rIns="173880" bIns="173880" anchor="ctr" anchorCtr="1"/>
          <a:lstStyle/>
          <a:p>
            <a:pPr algn="ctr">
              <a:lnSpc>
                <a:spcPct val="90000"/>
              </a:lnSpc>
              <a:spcAft>
                <a:spcPts val="1100"/>
              </a:spcAft>
            </a:pPr>
            <a:r>
              <a:rPr lang="el-GR" sz="2500" b="0" strike="noStrike" spc="-1">
                <a:solidFill>
                  <a:srgbClr val="000000"/>
                </a:solidFill>
                <a:latin typeface="Calibri"/>
              </a:rPr>
              <a:t>Γνωριμία των πολιτισμών μεταξύ των διαφορετικών λαών, μέσω των αθλητικών εκδηλώσεων.</a:t>
            </a:r>
            <a:endParaRPr lang="el-GR" sz="2500" b="0" strike="noStrike" spc="-1">
              <a:latin typeface="Arial"/>
            </a:endParaRPr>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6" name="TextShape 1"/>
          <p:cNvSpPr txBox="1"/>
          <p:nvPr/>
        </p:nvSpPr>
        <p:spPr>
          <a:xfrm>
            <a:off x="838080" y="365040"/>
            <a:ext cx="10515600" cy="1325520"/>
          </a:xfrm>
          <a:prstGeom prst="rect">
            <a:avLst/>
          </a:prstGeom>
          <a:noFill/>
          <a:ln w="12600">
            <a:noFill/>
          </a:ln>
        </p:spPr>
        <p:txBody>
          <a:bodyPr anchor="ctr">
            <a:normAutofit/>
          </a:bodyPr>
          <a:lstStyle/>
          <a:p>
            <a:pPr>
              <a:lnSpc>
                <a:spcPct val="90000"/>
              </a:lnSpc>
            </a:pPr>
            <a:r>
              <a:rPr lang="el-GR" sz="4400" b="0" strike="noStrike" spc="-1">
                <a:solidFill>
                  <a:srgbClr val="000000"/>
                </a:solidFill>
                <a:latin typeface="Calibri Light"/>
              </a:rPr>
              <a:t>           Ευχαριστώ πολύ για την προσοχή σας</a:t>
            </a:r>
            <a:endParaRPr lang="el-GR" sz="4400" b="0" strike="noStrike" spc="-1">
              <a:latin typeface="Arial"/>
            </a:endParaRPr>
          </a:p>
        </p:txBody>
      </p:sp>
      <p:sp>
        <p:nvSpPr>
          <p:cNvPr id="537" name="TextShape 2"/>
          <p:cNvSpPr txBox="1"/>
          <p:nvPr/>
        </p:nvSpPr>
        <p:spPr>
          <a:xfrm>
            <a:off x="3896640" y="4403160"/>
            <a:ext cx="7457040" cy="1773720"/>
          </a:xfrm>
          <a:prstGeom prst="rect">
            <a:avLst/>
          </a:prstGeom>
          <a:noFill/>
          <a:ln w="12600">
            <a:noFill/>
          </a:ln>
        </p:spPr>
        <p:txBody>
          <a:bodyPr>
            <a:normAutofit/>
          </a:bodyPr>
          <a:lstStyle/>
          <a:p>
            <a:pPr marL="228600" indent="-228600">
              <a:lnSpc>
                <a:spcPct val="90000"/>
              </a:lnSpc>
              <a:spcBef>
                <a:spcPts val="1001"/>
              </a:spcBef>
              <a:buClr>
                <a:srgbClr val="000000"/>
              </a:buClr>
              <a:buFont typeface="Arial"/>
              <a:buChar char="•"/>
            </a:pPr>
            <a:r>
              <a:rPr lang="el-GR" sz="3600" b="0" strike="noStrike" spc="-1">
                <a:solidFill>
                  <a:srgbClr val="000000"/>
                </a:solidFill>
                <a:latin typeface="Calibri"/>
              </a:rPr>
              <a:t>ΤΕΛΟΣ!!!!</a:t>
            </a:r>
            <a:endParaRPr lang="el-GR" sz="3600" b="0" strike="noStrike" spc="-1">
              <a:latin typeface="Arial"/>
            </a:endParaRPr>
          </a:p>
        </p:txBody>
      </p:sp>
    </p:spTree>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TotalTime>
  <Words>346</Words>
  <Application>Microsoft Office PowerPoint</Application>
  <PresentationFormat>Ευρεία οθόνη</PresentationFormat>
  <Paragraphs>18</Paragraphs>
  <Slides>8</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12</vt:i4>
      </vt:variant>
      <vt:variant>
        <vt:lpstr>Τίτλοι διαφανειών</vt:lpstr>
      </vt:variant>
      <vt:variant>
        <vt:i4>8</vt:i4>
      </vt:variant>
    </vt:vector>
  </HeadingPairs>
  <TitlesOfParts>
    <vt:vector size="27" baseType="lpstr">
      <vt:lpstr>Arial</vt:lpstr>
      <vt:lpstr>Calibri</vt:lpstr>
      <vt:lpstr>Calibri Light</vt:lpstr>
      <vt:lpstr>DejaVu Sans</vt:lpstr>
      <vt:lpstr>Symbol</vt:lpstr>
      <vt:lpstr>Times New Roman</vt:lpstr>
      <vt:lpstr>Wingdings</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Θετικά αθλητισμού</dc:title>
  <dc:subject/>
  <dc:creator>Kavouras Charalampos</dc:creator>
  <dc:description/>
  <cp:lastModifiedBy>ΛΑΜΠΡΟΣ ΑΘΑΝΑΣΟΠΟΥΛΟΣ</cp:lastModifiedBy>
  <cp:revision>2</cp:revision>
  <dcterms:created xsi:type="dcterms:W3CDTF">2019-04-02T20:01:06Z</dcterms:created>
  <dcterms:modified xsi:type="dcterms:W3CDTF">2019-05-31T11:31:03Z</dcterms:modified>
  <dc:language>el-GR</dc:language>
</cp:coreProperties>
</file>