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8 - Τίτλος"/>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Kλικ για επεξεργασία του τίτλου</a:t>
            </a:r>
            <a:endParaRPr kumimoji="0" lang="en-US"/>
          </a:p>
        </p:txBody>
      </p:sp>
      <p:sp>
        <p:nvSpPr>
          <p:cNvPr id="17" name="16 - Υπότιτλος"/>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30" name="29 - Θέση ημερομηνίας"/>
          <p:cNvSpPr>
            <a:spLocks noGrp="1"/>
          </p:cNvSpPr>
          <p:nvPr>
            <p:ph type="dt" sz="half" idx="10"/>
          </p:nvPr>
        </p:nvSpPr>
        <p:spPr/>
        <p:txBody>
          <a:bodyPr/>
          <a:lstStyle/>
          <a:p>
            <a:fld id="{27022407-E489-4D30-85B0-0D299FDBCB13}" type="datetimeFigureOut">
              <a:rPr lang="el-GR" smtClean="0"/>
              <a:pPr/>
              <a:t>27/3/2019</a:t>
            </a:fld>
            <a:endParaRPr lang="el-GR"/>
          </a:p>
        </p:txBody>
      </p:sp>
      <p:sp>
        <p:nvSpPr>
          <p:cNvPr id="19" name="18 - Θέση υποσέλιδου"/>
          <p:cNvSpPr>
            <a:spLocks noGrp="1"/>
          </p:cNvSpPr>
          <p:nvPr>
            <p:ph type="ftr" sz="quarter" idx="11"/>
          </p:nvPr>
        </p:nvSpPr>
        <p:spPr/>
        <p:txBody>
          <a:bodyPr/>
          <a:lstStyle/>
          <a:p>
            <a:endParaRPr lang="el-GR"/>
          </a:p>
        </p:txBody>
      </p:sp>
      <p:sp>
        <p:nvSpPr>
          <p:cNvPr id="27" name="26 - Θέση αριθμού διαφάνειας"/>
          <p:cNvSpPr>
            <a:spLocks noGrp="1"/>
          </p:cNvSpPr>
          <p:nvPr>
            <p:ph type="sldNum" sz="quarter" idx="12"/>
          </p:nvPr>
        </p:nvSpPr>
        <p:spPr/>
        <p:txBody>
          <a:bodyPr/>
          <a:lstStyle/>
          <a:p>
            <a:fld id="{37A6E595-07C6-4CB7-80A1-ADDF6C066069}"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7022407-E489-4D30-85B0-0D299FDBCB13}" type="datetimeFigureOut">
              <a:rPr lang="el-GR" smtClean="0"/>
              <a:pPr/>
              <a:t>27/3/2019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7A6E595-07C6-4CB7-80A1-ADDF6C066069}"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914401"/>
            <a:ext cx="2057400" cy="5211763"/>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914401"/>
            <a:ext cx="6019800" cy="5211763"/>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7022407-E489-4D30-85B0-0D299FDBCB13}" type="datetimeFigureOut">
              <a:rPr lang="el-GR" smtClean="0"/>
              <a:pPr/>
              <a:t>27/3/2019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7A6E595-07C6-4CB7-80A1-ADDF6C066069}"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27022407-E489-4D30-85B0-0D299FDBCB13}" type="datetimeFigureOut">
              <a:rPr lang="el-GR" smtClean="0"/>
              <a:pPr/>
              <a:t>27/3/2019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7A6E595-07C6-4CB7-80A1-ADDF6C066069}"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27022407-E489-4D30-85B0-0D299FDBCB13}" type="datetimeFigureOut">
              <a:rPr lang="el-GR" smtClean="0"/>
              <a:pPr/>
              <a:t>27/3/2019</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37A6E595-07C6-4CB7-80A1-ADDF6C066069}" type="slidenum">
              <a:rPr lang="el-GR" smtClean="0"/>
              <a:pPr/>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1143000"/>
          </a:xfrm>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27022407-E489-4D30-85B0-0D299FDBCB13}" type="datetimeFigureOut">
              <a:rPr lang="el-GR" smtClean="0"/>
              <a:pPr/>
              <a:t>27/3/2019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7A6E595-07C6-4CB7-80A1-ADDF6C066069}"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1143000"/>
          </a:xfrm>
        </p:spPr>
        <p:txBody>
          <a:bodyPr tIns="45720" anchor="b"/>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p>
            <a:fld id="{27022407-E489-4D30-85B0-0D299FDBCB13}" type="datetimeFigureOut">
              <a:rPr lang="el-GR" smtClean="0"/>
              <a:pPr/>
              <a:t>27/3/2019</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37A6E595-07C6-4CB7-80A1-ADDF6C066069}"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27022407-E489-4D30-85B0-0D299FDBCB13}" type="datetimeFigureOut">
              <a:rPr lang="el-GR" smtClean="0"/>
              <a:pPr/>
              <a:t>27/3/2019</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37A6E595-07C6-4CB7-80A1-ADDF6C066069}"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27022407-E489-4D30-85B0-0D299FDBCB13}" type="datetimeFigureOut">
              <a:rPr lang="el-GR" smtClean="0"/>
              <a:pPr/>
              <a:t>27/3/2019</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37A6E595-07C6-4CB7-80A1-ADDF6C066069}"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27022407-E489-4D30-85B0-0D299FDBCB13}" type="datetimeFigureOut">
              <a:rPr lang="el-GR" smtClean="0"/>
              <a:pPr/>
              <a:t>27/3/2019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37A6E595-07C6-4CB7-80A1-ADDF6C066069}"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8 - Ψαλίδισμα και στρογγύλεμα μίας γωνίας του ορθογωνίου"/>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 Ορθογώνιο τρίγωνο"/>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 Τίτλος"/>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smtClean="0"/>
              <a:t>Kλικ για επεξεργασία του τίτλου</a:t>
            </a:r>
            <a:endParaRPr kumimoji="0" lang="en-US"/>
          </a:p>
        </p:txBody>
      </p:sp>
      <p:sp>
        <p:nvSpPr>
          <p:cNvPr id="4" name="3 - Θέση κειμένου"/>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27022407-E489-4D30-85B0-0D299FDBCB13}" type="datetimeFigureOut">
              <a:rPr lang="el-GR" smtClean="0"/>
              <a:pPr/>
              <a:t>27/3/2019</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a:xfrm>
            <a:off x="8077200" y="6356350"/>
            <a:ext cx="609600" cy="365125"/>
          </a:xfrm>
        </p:spPr>
        <p:txBody>
          <a:bodyPr/>
          <a:lstStyle/>
          <a:p>
            <a:fld id="{37A6E595-07C6-4CB7-80A1-ADDF6C066069}" type="slidenum">
              <a:rPr lang="el-GR" smtClean="0"/>
              <a:pPr/>
              <a:t>‹#›</a:t>
            </a:fld>
            <a:endParaRPr lang="el-GR"/>
          </a:p>
        </p:txBody>
      </p:sp>
      <p:sp>
        <p:nvSpPr>
          <p:cNvPr id="3" name="2 - Θέση εικόνας"/>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10" name="9 - Ελεύθερη σχεδίαση"/>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 Ελεύθερη σχεδίαση"/>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 Ελεύθερη σχεδίαση"/>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 Ελεύθερη σχεδίαση"/>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 Θέση τίτλου"/>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smtClean="0"/>
              <a:t>Kλικ για επεξεργασία του τίτλου</a:t>
            </a:r>
            <a:endParaRPr kumimoji="0" lang="en-US"/>
          </a:p>
        </p:txBody>
      </p:sp>
      <p:sp>
        <p:nvSpPr>
          <p:cNvPr id="30" name="29 - Θέση κειμένου"/>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9 - Θέση ημερομηνίας"/>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7022407-E489-4D30-85B0-0D299FDBCB13}" type="datetimeFigureOut">
              <a:rPr lang="el-GR" smtClean="0"/>
              <a:pPr/>
              <a:t>27/3/2019</a:t>
            </a:fld>
            <a:endParaRPr lang="el-GR"/>
          </a:p>
        </p:txBody>
      </p:sp>
      <p:sp>
        <p:nvSpPr>
          <p:cNvPr id="22" name="21 - Θέση υποσέλιδου"/>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l-GR"/>
          </a:p>
        </p:txBody>
      </p:sp>
      <p:sp>
        <p:nvSpPr>
          <p:cNvPr id="18" name="17 - Θέση αριθμού διαφάνειας"/>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7A6E595-07C6-4CB7-80A1-ADDF6C066069}" type="slidenum">
              <a:rPr lang="el-GR" smtClean="0"/>
              <a:pPr/>
              <a:t>‹#›</a:t>
            </a:fld>
            <a:endParaRPr lang="el-GR"/>
          </a:p>
        </p:txBody>
      </p:sp>
      <p:grpSp>
        <p:nvGrpSpPr>
          <p:cNvPr id="2" name="1 - Ομάδα"/>
          <p:cNvGrpSpPr/>
          <p:nvPr/>
        </p:nvGrpSpPr>
        <p:grpSpPr>
          <a:xfrm>
            <a:off x="-19017" y="202408"/>
            <a:ext cx="9180548" cy="649224"/>
            <a:chOff x="-19045" y="216550"/>
            <a:chExt cx="9180548" cy="649224"/>
          </a:xfrm>
        </p:grpSpPr>
        <p:sp>
          <p:nvSpPr>
            <p:cNvPr id="12" name="11 - Ελεύθερη σχεδίαση"/>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 Ελεύθερη σχεδίαση"/>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ctrTitle"/>
          </p:nvPr>
        </p:nvSpPr>
        <p:spPr/>
        <p:txBody>
          <a:bodyPr/>
          <a:lstStyle/>
          <a:p>
            <a:r>
              <a:rPr lang="el-GR" dirty="0" smtClean="0"/>
              <a:t>Αρνητικά αθλητισμού</a:t>
            </a:r>
            <a:endParaRPr lang="el-GR" dirty="0"/>
          </a:p>
        </p:txBody>
      </p:sp>
      <p:sp>
        <p:nvSpPr>
          <p:cNvPr id="3" name="2 - TextBox"/>
          <p:cNvSpPr txBox="1"/>
          <p:nvPr/>
        </p:nvSpPr>
        <p:spPr>
          <a:xfrm>
            <a:off x="5214942" y="5214950"/>
            <a:ext cx="3786214" cy="1477328"/>
          </a:xfrm>
          <a:prstGeom prst="rect">
            <a:avLst/>
          </a:prstGeom>
          <a:noFill/>
        </p:spPr>
        <p:txBody>
          <a:bodyPr wrap="square" rtlCol="0">
            <a:spAutoFit/>
          </a:bodyPr>
          <a:lstStyle/>
          <a:p>
            <a:r>
              <a:rPr lang="el-GR" dirty="0" smtClean="0"/>
              <a:t>Όμιλος Γυμναστικής</a:t>
            </a:r>
          </a:p>
          <a:p>
            <a:r>
              <a:rPr lang="el-GR" dirty="0" smtClean="0"/>
              <a:t>Πρότυπο Γυμνάσιο Ευαγγελικής Σχολής</a:t>
            </a:r>
          </a:p>
          <a:p>
            <a:r>
              <a:rPr lang="el-GR" dirty="0" smtClean="0"/>
              <a:t>2018-2019</a:t>
            </a:r>
          </a:p>
          <a:p>
            <a:r>
              <a:rPr lang="el-GR" dirty="0" smtClean="0"/>
              <a:t>Θεοδώρα Γεροχρήστου</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p:cNvSpPr txBox="1"/>
          <p:nvPr/>
        </p:nvSpPr>
        <p:spPr>
          <a:xfrm>
            <a:off x="642910" y="928670"/>
            <a:ext cx="5857916" cy="1569660"/>
          </a:xfrm>
          <a:prstGeom prst="rect">
            <a:avLst/>
          </a:prstGeom>
          <a:noFill/>
        </p:spPr>
        <p:txBody>
          <a:bodyPr wrap="square" rtlCol="0">
            <a:spAutoFit/>
          </a:bodyPr>
          <a:lstStyle/>
          <a:p>
            <a:r>
              <a:rPr lang="el-GR" sz="2400" dirty="0" smtClean="0">
                <a:latin typeface="Arial Narrow" pitchFamily="34" charset="0"/>
              </a:rPr>
              <a:t>Ο αθλητισμός ενώνει όλους τους ανθρώπους και τους προσκαλεί να διασκεδάσουν ένα γεγονός. Όμως, τη σημερινή εποχή, οι άνθρωποι συχνά παθιάζονται με τις ομάδες που υποστηρίζουν.</a:t>
            </a:r>
            <a:endParaRPr lang="el-GR" sz="2400" dirty="0">
              <a:latin typeface="Arial Narrow" pitchFamily="34" charset="0"/>
            </a:endParaRPr>
          </a:p>
        </p:txBody>
      </p:sp>
      <p:pic>
        <p:nvPicPr>
          <p:cNvPr id="7170" name="Picture 2" descr="ÎÏÎ¿ÏÎ­Î»ÎµÏÎ¼Î± ÎµÎ¹ÎºÏÎ½Î±Ï Î³Î¹Î± Î³Î·ÏÎµÎ´Î¿ ÏÎ¹Î¿ Î½ÏÎµÏÎ¶Î±Î½ÎµÎ¹ÏÎ¿ Î³ÎµÎ¼Î±ÏÎ¿"/>
          <p:cNvPicPr>
            <a:picLocks noChangeAspect="1" noChangeArrowheads="1"/>
          </p:cNvPicPr>
          <p:nvPr/>
        </p:nvPicPr>
        <p:blipFill>
          <a:blip r:embed="rId2"/>
          <a:srcRect/>
          <a:stretch>
            <a:fillRect/>
          </a:stretch>
        </p:blipFill>
        <p:spPr bwMode="auto">
          <a:xfrm>
            <a:off x="571472" y="2500306"/>
            <a:ext cx="5905500" cy="3933826"/>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TextBox"/>
          <p:cNvSpPr txBox="1"/>
          <p:nvPr/>
        </p:nvSpPr>
        <p:spPr>
          <a:xfrm>
            <a:off x="1857356" y="2143116"/>
            <a:ext cx="4929222" cy="2308324"/>
          </a:xfrm>
          <a:prstGeom prst="rect">
            <a:avLst/>
          </a:prstGeom>
          <a:noFill/>
        </p:spPr>
        <p:txBody>
          <a:bodyPr wrap="square" rtlCol="0">
            <a:spAutoFit/>
          </a:bodyPr>
          <a:lstStyle/>
          <a:p>
            <a:r>
              <a:rPr lang="el-GR" sz="2400" dirty="0" smtClean="0">
                <a:latin typeface="Arial Narrow" pitchFamily="34" charset="0"/>
              </a:rPr>
              <a:t>Με αυτόν τον τρόπο, κάτι που θα έπρεπε να θεωρείται ευγενής άμιλλα μετατρέπεται σε ένα αγώνα, μία αντιπαλότητα χωρίς όρια. Και το χειρότερο είναι ότι δεν προκαλείται από τους παίκτες αλλά από τους φιλάθλους.</a:t>
            </a:r>
            <a:endParaRPr lang="el-GR" sz="2400" dirty="0">
              <a:latin typeface="Arial Narrow"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p:cNvSpPr txBox="1"/>
          <p:nvPr/>
        </p:nvSpPr>
        <p:spPr>
          <a:xfrm>
            <a:off x="1214414" y="1357298"/>
            <a:ext cx="7358114" cy="1200329"/>
          </a:xfrm>
          <a:prstGeom prst="rect">
            <a:avLst/>
          </a:prstGeom>
          <a:noFill/>
        </p:spPr>
        <p:txBody>
          <a:bodyPr wrap="square" rtlCol="0">
            <a:spAutoFit/>
          </a:bodyPr>
          <a:lstStyle/>
          <a:p>
            <a:r>
              <a:rPr lang="el-GR" sz="2400" dirty="0" smtClean="0">
                <a:latin typeface="Arial Narrow" pitchFamily="34" charset="0"/>
              </a:rPr>
              <a:t>Σε πολλές χώρες, όπως και στην Ελλάδα, έχουν αναφερθεί τραυματισμοί ή ακόμα και θάνατοι λόγω άσχημης συμπεριφοράς των οπαδών.</a:t>
            </a:r>
            <a:endParaRPr lang="el-GR" sz="2400" dirty="0">
              <a:latin typeface="Arial Narrow"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p:cNvSpPr txBox="1"/>
          <p:nvPr/>
        </p:nvSpPr>
        <p:spPr>
          <a:xfrm>
            <a:off x="1357290" y="4643446"/>
            <a:ext cx="6715172" cy="1938992"/>
          </a:xfrm>
          <a:prstGeom prst="rect">
            <a:avLst/>
          </a:prstGeom>
          <a:noFill/>
        </p:spPr>
        <p:txBody>
          <a:bodyPr wrap="square" rtlCol="0">
            <a:spAutoFit/>
          </a:bodyPr>
          <a:lstStyle/>
          <a:p>
            <a:r>
              <a:rPr lang="el-GR" sz="2400" dirty="0" smtClean="0">
                <a:latin typeface="Arial Narrow" pitchFamily="34" charset="0"/>
              </a:rPr>
              <a:t>Για παράδειγμα, πρόσφατα υπήρξαν επεισόδια με βάση ένα παιχνίδι ανάμεσα σε Π.Α.Ο. και Ο.Σ.Φ.Π. Πράγμα συνηθισμένο και αναμενόμενο από τους οπαδούς των ομάδων, ο αγώνας έπρεπε να λήξει νωρίτερα, λόγω χρήσης δακρυγόνων.</a:t>
            </a:r>
            <a:endParaRPr lang="el-GR" sz="2400" dirty="0">
              <a:latin typeface="Arial Narrow" pitchFamily="34" charset="0"/>
            </a:endParaRPr>
          </a:p>
        </p:txBody>
      </p:sp>
      <p:pic>
        <p:nvPicPr>
          <p:cNvPr id="4098" name="Picture 2" descr="ÎÏÎ¿ÏÎ­Î»ÎµÏÎ¼Î± ÎµÎ¹ÎºÏÎ½Î±Ï Î³Î¹Î± ÏÎ±Î¿-Î¿ÏÏÏ"/>
          <p:cNvPicPr>
            <a:picLocks noChangeAspect="1" noChangeArrowheads="1"/>
          </p:cNvPicPr>
          <p:nvPr/>
        </p:nvPicPr>
        <p:blipFill>
          <a:blip r:embed="rId2"/>
          <a:srcRect/>
          <a:stretch>
            <a:fillRect/>
          </a:stretch>
        </p:blipFill>
        <p:spPr bwMode="auto">
          <a:xfrm>
            <a:off x="2071670" y="1357298"/>
            <a:ext cx="5191125" cy="28575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p:cNvSpPr txBox="1"/>
          <p:nvPr/>
        </p:nvSpPr>
        <p:spPr>
          <a:xfrm>
            <a:off x="6286512" y="2428868"/>
            <a:ext cx="2857488" cy="3416320"/>
          </a:xfrm>
          <a:prstGeom prst="rect">
            <a:avLst/>
          </a:prstGeom>
          <a:noFill/>
        </p:spPr>
        <p:txBody>
          <a:bodyPr wrap="square" rtlCol="0">
            <a:spAutoFit/>
          </a:bodyPr>
          <a:lstStyle/>
          <a:p>
            <a:r>
              <a:rPr lang="el-GR" sz="2400" dirty="0" smtClean="0">
                <a:latin typeface="Arial Narrow" pitchFamily="34" charset="0"/>
              </a:rPr>
              <a:t>Δυστυχώς υπάρχουν πάρα πολλά παρόμοια συμβάντα. Πολλοί άνθρωποι πάνε με φίλους και οικογένεια στα γήπεδα, αλλά τελικά δεν είναι καν σίγουρα αν θα βγουν ζωντανοί.</a:t>
            </a:r>
            <a:endParaRPr lang="el-GR" sz="2400" dirty="0">
              <a:latin typeface="Arial Narrow" pitchFamily="34" charset="0"/>
            </a:endParaRPr>
          </a:p>
        </p:txBody>
      </p:sp>
      <p:pic>
        <p:nvPicPr>
          <p:cNvPr id="3074" name="Picture 2" descr="ÎÏÎ¿ÏÎ­Î»ÎµÏÎ¼Î± ÎµÎ¹ÎºÏÎ½Î±Ï Î³Î¹Î± Î´Î±ÎºÏÏÎ³Î¿Î½Î± ÏÎµ Î³Î·ÏÎµÎ´Î±"/>
          <p:cNvPicPr>
            <a:picLocks noChangeAspect="1" noChangeArrowheads="1"/>
          </p:cNvPicPr>
          <p:nvPr/>
        </p:nvPicPr>
        <p:blipFill>
          <a:blip r:embed="rId2"/>
          <a:srcRect/>
          <a:stretch>
            <a:fillRect/>
          </a:stretch>
        </p:blipFill>
        <p:spPr bwMode="auto">
          <a:xfrm>
            <a:off x="142844" y="2357430"/>
            <a:ext cx="6207003" cy="3495665"/>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p:cNvSpPr txBox="1"/>
          <p:nvPr/>
        </p:nvSpPr>
        <p:spPr>
          <a:xfrm>
            <a:off x="500034" y="1571612"/>
            <a:ext cx="8143932" cy="1569660"/>
          </a:xfrm>
          <a:prstGeom prst="rect">
            <a:avLst/>
          </a:prstGeom>
          <a:noFill/>
        </p:spPr>
        <p:txBody>
          <a:bodyPr wrap="square" rtlCol="0">
            <a:spAutoFit/>
          </a:bodyPr>
          <a:lstStyle/>
          <a:p>
            <a:r>
              <a:rPr lang="el-GR" sz="2400" dirty="0" smtClean="0">
                <a:latin typeface="Arial Narrow" pitchFamily="34" charset="0"/>
              </a:rPr>
              <a:t> Η συμπεριφορά των οπαδών αποδεικνύει τι αρχές έχουν οι άνθρωποι αυτοί. Θα πρέπει να μένουμε μακριά από φανατικούς της οποιασδήποτε ομάδας, διότι μπορούν να έχουν επίδραση και στη δική μας συμπεριφορά.</a:t>
            </a:r>
            <a:endParaRPr lang="el-GR" sz="2400" dirty="0">
              <a:latin typeface="Arial Narrow"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TextBox"/>
          <p:cNvSpPr txBox="1"/>
          <p:nvPr/>
        </p:nvSpPr>
        <p:spPr>
          <a:xfrm>
            <a:off x="571472" y="714356"/>
            <a:ext cx="8001056" cy="1200329"/>
          </a:xfrm>
          <a:prstGeom prst="rect">
            <a:avLst/>
          </a:prstGeom>
          <a:noFill/>
        </p:spPr>
        <p:txBody>
          <a:bodyPr wrap="square" rtlCol="0">
            <a:spAutoFit/>
          </a:bodyPr>
          <a:lstStyle/>
          <a:p>
            <a:r>
              <a:rPr lang="el-GR" sz="2400" dirty="0" smtClean="0">
                <a:latin typeface="Arial Narrow" pitchFamily="34" charset="0"/>
              </a:rPr>
              <a:t>Τέλος, ο φανατισμός προκαλεί διχόνοια στα γήπεδα και στους ίδιους τους αθλητές. </a:t>
            </a:r>
            <a:r>
              <a:rPr lang="el-GR" sz="2400" smtClean="0">
                <a:latin typeface="Arial Narrow" pitchFamily="34" charset="0"/>
              </a:rPr>
              <a:t>Οι</a:t>
            </a:r>
            <a:r>
              <a:rPr lang="el-GR" sz="2400" smtClean="0">
                <a:latin typeface="Arial Narrow" pitchFamily="34" charset="0"/>
              </a:rPr>
              <a:t> </a:t>
            </a:r>
            <a:r>
              <a:rPr lang="el-GR" sz="2400" dirty="0" smtClean="0">
                <a:latin typeface="Arial Narrow" pitchFamily="34" charset="0"/>
              </a:rPr>
              <a:t>άνθρωποι μένουν δυσαρεστημένοι και πολλοί μπορεί να διατρέχουν κίνδυνο.</a:t>
            </a:r>
            <a:endParaRPr lang="el-GR" sz="2400" dirty="0">
              <a:latin typeface="Arial Narrow" pitchFamily="34" charset="0"/>
            </a:endParaRPr>
          </a:p>
        </p:txBody>
      </p:sp>
      <p:pic>
        <p:nvPicPr>
          <p:cNvPr id="1026" name="Picture 2" descr="ÎÏÎ¿ÏÎ­Î»ÎµÏÎ¼Î± ÎµÎ¹ÎºÏÎ½Î±Ï Î³Î¹Î± Î´Î±ÎºÏÏÎ³Î¿Î½Î± ÏÎµ Î³Î·ÏÎµÎ´Î±"/>
          <p:cNvPicPr>
            <a:picLocks noChangeAspect="1" noChangeArrowheads="1"/>
          </p:cNvPicPr>
          <p:nvPr/>
        </p:nvPicPr>
        <p:blipFill>
          <a:blip r:embed="rId2"/>
          <a:srcRect/>
          <a:stretch>
            <a:fillRect/>
          </a:stretch>
        </p:blipFill>
        <p:spPr bwMode="auto">
          <a:xfrm>
            <a:off x="1142976" y="2357430"/>
            <a:ext cx="6858000" cy="3857625"/>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Ροή">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Ροή">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21</TotalTime>
  <Words>227</Words>
  <Application>Microsoft Office PowerPoint</Application>
  <PresentationFormat>Προβολή στην οθόνη (4:3)</PresentationFormat>
  <Paragraphs>12</Paragraphs>
  <Slides>8</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8</vt:i4>
      </vt:variant>
    </vt:vector>
  </HeadingPairs>
  <TitlesOfParts>
    <vt:vector size="9" baseType="lpstr">
      <vt:lpstr>Ροή</vt:lpstr>
      <vt:lpstr>Αρνητικά αθλητισμού</vt:lpstr>
      <vt:lpstr>Διαφάνεια 2</vt:lpstr>
      <vt:lpstr>Διαφάνεια 3</vt:lpstr>
      <vt:lpstr>Διαφάνεια 4</vt:lpstr>
      <vt:lpstr>Διαφάνεια 5</vt:lpstr>
      <vt:lpstr>Διαφάνεια 6</vt:lpstr>
      <vt:lpstr>Διαφάνεια 7</vt:lpstr>
      <vt:lpstr>Διαφάνεια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Αρνητικό αθλητισμού</dc:title>
  <dc:creator>Windows User</dc:creator>
  <cp:lastModifiedBy>Windows User</cp:lastModifiedBy>
  <cp:revision>4</cp:revision>
  <dcterms:created xsi:type="dcterms:W3CDTF">2019-03-26T20:50:08Z</dcterms:created>
  <dcterms:modified xsi:type="dcterms:W3CDTF">2019-03-27T04:59:37Z</dcterms:modified>
</cp:coreProperties>
</file>