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C61B43-31A0-4F7C-90DB-31F7B2B6545C}" type="datetimeFigureOut">
              <a:rPr lang="el-GR" smtClean="0"/>
              <a:pPr/>
              <a:t>18/5/2017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5FFE3-57D0-4725-99F6-6635391B3BE9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7851648" cy="1828800"/>
          </a:xfrm>
        </p:spPr>
        <p:txBody>
          <a:bodyPr/>
          <a:lstStyle/>
          <a:p>
            <a:r>
              <a:rPr lang="el-GR" dirty="0" smtClean="0"/>
              <a:t>ΥΓΕΙΑ ΚΑΙ ΑΘΛΗΤΙΣΜΟΣ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581128"/>
            <a:ext cx="7854696" cy="1752600"/>
          </a:xfrm>
        </p:spPr>
        <p:txBody>
          <a:bodyPr/>
          <a:lstStyle/>
          <a:p>
            <a:r>
              <a:rPr lang="el-GR" dirty="0" smtClean="0"/>
              <a:t>Στέλιος Μητρόπουλος</a:t>
            </a:r>
          </a:p>
          <a:p>
            <a:r>
              <a:rPr lang="el-GR" dirty="0" smtClean="0"/>
              <a:t>Α2</a:t>
            </a:r>
          </a:p>
          <a:p>
            <a:r>
              <a:rPr lang="el-GR" dirty="0" smtClean="0"/>
              <a:t>Εργασία για τον όμιλο φυσικής αγωγής </a:t>
            </a:r>
            <a:endParaRPr lang="el-GR" dirty="0"/>
          </a:p>
        </p:txBody>
      </p:sp>
      <p:pic>
        <p:nvPicPr>
          <p:cNvPr id="13314" name="Picture 2" descr="Αποτέλεσμα εικόνας για υγεια και αθλητισμο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3600400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Οφέλη στην σωματική και ψυχική υγειά 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μεθοδική άσκηση είναι ένα από τα σημαντικότερα πράγματα που μπορεί να κάνει κανείς, για να βελτιώσει την υγεία του, την ποιότητα ζωής του και να προσθέσει χρόνια στην ζωή του.</a:t>
            </a:r>
          </a:p>
          <a:p>
            <a:r>
              <a:rPr lang="el-GR" dirty="0" smtClean="0"/>
              <a:t>Η σωματική άσκηση είναι σημαντική, για την πρόληψη σοβαρών παθήσεων.</a:t>
            </a:r>
          </a:p>
          <a:p>
            <a:r>
              <a:rPr lang="el-GR" dirty="0" smtClean="0"/>
              <a:t>Αν κάποιος θέλει να είναι σε καλή κατάσταση, θα πρέπει να αναπτύσσει την μυϊκή του δύναμη και αντοχή, και να δουλεύει πάνω σε αυτά κατά την διάρκεια της ημέρας. 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229600" cy="1143000"/>
          </a:xfrm>
        </p:spPr>
        <p:txBody>
          <a:bodyPr/>
          <a:lstStyle/>
          <a:p>
            <a:r>
              <a:rPr lang="el-GR" dirty="0" smtClean="0"/>
              <a:t>Αθλητισμός από μικρή ηλικία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αθλητισμός προστατεύει τα παιδιά από την παχυσαρκία και τη γνωστή παγίδα 'καναπές - τηλεόραση - ψυγείο'. Μειώνει τον κίνδυνο για προβλήματα υγείας και βοηθά στην απόκτηση υγιεινών συνηθειών.</a:t>
            </a:r>
          </a:p>
          <a:p>
            <a:r>
              <a:rPr lang="el-GR" dirty="0" smtClean="0"/>
              <a:t>Επιπλέον, συμβάλλει στην ανάπτυξη κινητικών δεξιοτήτων και συντονισμού.</a:t>
            </a:r>
          </a:p>
          <a:p>
            <a:endParaRPr lang="el-GR" dirty="0"/>
          </a:p>
        </p:txBody>
      </p:sp>
      <p:pic>
        <p:nvPicPr>
          <p:cNvPr id="14338" name="Picture 2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509120"/>
            <a:ext cx="3888432" cy="2187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νοῦς ὑγιής ἐν σώματι ὑγιεῖ</a:t>
            </a:r>
            <a:r>
              <a:rPr lang="el-GR" dirty="0" smtClean="0"/>
              <a:t> 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Κάτι ήξεραν οι αρχαίοι Έλληνες που υποστήριζαν ότι «νους υγιής εν σώματι υγιεί». Οι άνθρωποι που ασκούνται σωματικά σε τακτική καθημερινή βάση, δεν βελτιώνουν μόνο την φυσική-σωματική υγεία τους, αλλά και τη νοητική. Γεγονός που έχει αποδειχτεί από πολλές έρευνες μέχρι σήμερα.   </a:t>
            </a:r>
            <a:endParaRPr lang="el-GR" dirty="0"/>
          </a:p>
        </p:txBody>
      </p:sp>
      <p:pic>
        <p:nvPicPr>
          <p:cNvPr id="16386" name="Picture 2" descr="Αποτέλεσμα εικόνας για νουσ υγιήσ εν σώματι υγιή βικιπαιδει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005064"/>
            <a:ext cx="3528392" cy="26374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Συνηθισμένα αθλήματα σήμερα 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Στις ήμερες μας οι περισσότεροι άνθρωποι επιλέγουν να ασχοληθούν ή να παρακολουθήσουν κάποια συγκεκριμένα αθλήματα όπως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Το ποδόσφαιρο </a:t>
            </a:r>
          </a:p>
          <a:p>
            <a:pPr>
              <a:buNone/>
            </a:pPr>
            <a:r>
              <a:rPr lang="el-GR" dirty="0" smtClean="0"/>
              <a:t>Την καλαθοσφαίριση (μπάσκετ)</a:t>
            </a:r>
          </a:p>
          <a:p>
            <a:pPr>
              <a:buNone/>
            </a:pPr>
            <a:r>
              <a:rPr lang="el-GR" dirty="0" smtClean="0"/>
              <a:t>Την πετοσφαιριστή (βόλεϊ) </a:t>
            </a:r>
          </a:p>
          <a:p>
            <a:pPr>
              <a:buNone/>
            </a:pPr>
            <a:endParaRPr lang="el-GR" dirty="0" smtClean="0"/>
          </a:p>
        </p:txBody>
      </p:sp>
      <p:pic>
        <p:nvPicPr>
          <p:cNvPr id="17410" name="Picture 2" descr="Αποτέλεσμα εικόνας για πετοσφαιρισ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653136"/>
            <a:ext cx="2736304" cy="1800200"/>
          </a:xfrm>
          <a:prstGeom prst="rect">
            <a:avLst/>
          </a:prstGeom>
          <a:noFill/>
        </p:spPr>
      </p:pic>
      <p:pic>
        <p:nvPicPr>
          <p:cNvPr id="17412" name="Picture 4" descr="Σχετική 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2640" y="4653136"/>
            <a:ext cx="2783495" cy="1800200"/>
          </a:xfrm>
          <a:prstGeom prst="rect">
            <a:avLst/>
          </a:prstGeom>
          <a:noFill/>
        </p:spPr>
      </p:pic>
      <p:pic>
        <p:nvPicPr>
          <p:cNvPr id="17414" name="Picture 6" descr="Αποτέλεσμα εικόνας για podosfair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653136"/>
            <a:ext cx="2808312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784" y="1052736"/>
            <a:ext cx="3741040" cy="1828800"/>
          </a:xfrm>
        </p:spPr>
        <p:txBody>
          <a:bodyPr>
            <a:normAutofit/>
          </a:bodyPr>
          <a:lstStyle/>
          <a:p>
            <a:r>
              <a:rPr lang="el-GR" sz="9600" dirty="0" smtClean="0"/>
              <a:t>ΤΕΛΟΣ</a:t>
            </a:r>
            <a:endParaRPr lang="el-GR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3768" y="3429000"/>
            <a:ext cx="2304256" cy="312440"/>
          </a:xfrm>
        </p:spPr>
        <p:txBody>
          <a:bodyPr>
            <a:normAutofit fontScale="70000" lnSpcReduction="20000"/>
          </a:bodyPr>
          <a:lstStyle/>
          <a:p>
            <a:pPr marL="514350" indent="-514350"/>
            <a:endParaRPr lang="el-GR" dirty="0"/>
          </a:p>
        </p:txBody>
      </p:sp>
      <p:pic>
        <p:nvPicPr>
          <p:cNvPr id="18434" name="Picture 2" descr="Αποτέλεσμα εικόνας για αθληματ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924944"/>
            <a:ext cx="5616624" cy="3744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227</Words>
  <Application>Microsoft Office PowerPoint</Application>
  <PresentationFormat>Προβολή στην οθόνη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Flow</vt:lpstr>
      <vt:lpstr>ΥΓΕΙΑ ΚΑΙ ΑΘΛΗΤΙΣΜΟΣ</vt:lpstr>
      <vt:lpstr>Οφέλη στην σωματική και ψυχική υγειά </vt:lpstr>
      <vt:lpstr>Αθλητισμός από μικρή ηλικία </vt:lpstr>
      <vt:lpstr>νοῦς ὑγιής ἐν σώματι ὑγιεῖ </vt:lpstr>
      <vt:lpstr>Συνηθισμένα αθλήματα σήμερα  </vt:lpstr>
      <vt:lpstr>ΤΕΛΟΣ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ΥΓΕΙΑ ΚΑΙ ΑΘΛΗΤΙΣΜΟΣ</dc:title>
  <dc:creator>Desktop</dc:creator>
  <cp:lastModifiedBy>grafeio</cp:lastModifiedBy>
  <cp:revision>9</cp:revision>
  <dcterms:created xsi:type="dcterms:W3CDTF">2017-05-15T12:42:30Z</dcterms:created>
  <dcterms:modified xsi:type="dcterms:W3CDTF">2017-05-18T07:31:53Z</dcterms:modified>
</cp:coreProperties>
</file>