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7"/>
  </p:notesMasterIdLst>
  <p:sldIdLst>
    <p:sldId id="256" r:id="rId2"/>
    <p:sldId id="257" r:id="rId3"/>
    <p:sldId id="258" r:id="rId4"/>
    <p:sldId id="260" r:id="rId5"/>
    <p:sldId id="259" r:id="rId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38" autoAdjust="0"/>
  </p:normalViewPr>
  <p:slideViewPr>
    <p:cSldViewPr>
      <p:cViewPr>
        <p:scale>
          <a:sx n="110" d="100"/>
          <a:sy n="110" d="100"/>
        </p:scale>
        <p:origin x="-72" y="4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dirty="0"/>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9E52F2-951C-4ECD-8671-4FD68B4A6CFB}" type="datetimeFigureOut">
              <a:rPr lang="el-GR" smtClean="0"/>
              <a:pPr/>
              <a:t>26/4/2017</a:t>
            </a:fld>
            <a:endParaRPr lang="el-GR" dirty="0"/>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dirty="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241E32-37E9-444B-AEF3-B826B9C4B02E}" type="slidenum">
              <a:rPr lang="el-GR" smtClean="0"/>
              <a:pPr/>
              <a:t>‹#›</a:t>
            </a:fld>
            <a:endParaRPr lang="el-G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81534F84-6AE7-4C49-A3D8-B2BD31DFA7E1}" type="datetimeFigureOut">
              <a:rPr lang="el-GR" smtClean="0"/>
              <a:pPr/>
              <a:t>26/4/2017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CBC80A04-3CC4-4E2F-8B92-46365F69A6B4}"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81534F84-6AE7-4C49-A3D8-B2BD31DFA7E1}" type="datetimeFigureOut">
              <a:rPr lang="el-GR" smtClean="0"/>
              <a:pPr/>
              <a:t>26/4/2017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CBC80A04-3CC4-4E2F-8B92-46365F69A6B4}"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81534F84-6AE7-4C49-A3D8-B2BD31DFA7E1}" type="datetimeFigureOut">
              <a:rPr lang="el-GR" smtClean="0"/>
              <a:pPr/>
              <a:t>26/4/2017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CBC80A04-3CC4-4E2F-8B92-46365F69A6B4}"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81534F84-6AE7-4C49-A3D8-B2BD31DFA7E1}" type="datetimeFigureOut">
              <a:rPr lang="el-GR" smtClean="0"/>
              <a:pPr/>
              <a:t>26/4/2017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CBC80A04-3CC4-4E2F-8B92-46365F69A6B4}"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81534F84-6AE7-4C49-A3D8-B2BD31DFA7E1}" type="datetimeFigureOut">
              <a:rPr lang="el-GR" smtClean="0"/>
              <a:pPr/>
              <a:t>26/4/2017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CBC80A04-3CC4-4E2F-8B92-46365F69A6B4}" type="slidenum">
              <a:rPr lang="el-GR" smtClean="0"/>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81534F84-6AE7-4C49-A3D8-B2BD31DFA7E1}" type="datetimeFigureOut">
              <a:rPr lang="el-GR" smtClean="0"/>
              <a:pPr/>
              <a:t>26/4/2017</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CBC80A04-3CC4-4E2F-8B92-46365F69A6B4}"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81534F84-6AE7-4C49-A3D8-B2BD31DFA7E1}" type="datetimeFigureOut">
              <a:rPr lang="el-GR" smtClean="0"/>
              <a:pPr/>
              <a:t>26/4/2017</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CBC80A04-3CC4-4E2F-8B92-46365F69A6B4}"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81534F84-6AE7-4C49-A3D8-B2BD31DFA7E1}" type="datetimeFigureOut">
              <a:rPr lang="el-GR" smtClean="0"/>
              <a:pPr/>
              <a:t>26/4/2017</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CBC80A04-3CC4-4E2F-8B92-46365F69A6B4}"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81534F84-6AE7-4C49-A3D8-B2BD31DFA7E1}" type="datetimeFigureOut">
              <a:rPr lang="el-GR" smtClean="0"/>
              <a:pPr/>
              <a:t>26/4/2017</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CBC80A04-3CC4-4E2F-8B92-46365F69A6B4}"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1534F84-6AE7-4C49-A3D8-B2BD31DFA7E1}" type="datetimeFigureOut">
              <a:rPr lang="el-GR" smtClean="0"/>
              <a:pPr/>
              <a:t>26/4/2017</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CBC80A04-3CC4-4E2F-8B92-46365F69A6B4}"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1534F84-6AE7-4C49-A3D8-B2BD31DFA7E1}" type="datetimeFigureOut">
              <a:rPr lang="el-GR" smtClean="0"/>
              <a:pPr/>
              <a:t>26/4/2017</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CBC80A04-3CC4-4E2F-8B92-46365F69A6B4}" type="slidenum">
              <a:rPr lang="el-GR" smtClean="0"/>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534F84-6AE7-4C49-A3D8-B2BD31DFA7E1}" type="datetimeFigureOut">
              <a:rPr lang="el-GR" smtClean="0"/>
              <a:pPr/>
              <a:t>26/4/2017</a:t>
            </a:fld>
            <a:endParaRPr lang="el-GR"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C80A04-3CC4-4E2F-8B92-46365F69A6B4}"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3568" y="1268760"/>
            <a:ext cx="7772400" cy="1470025"/>
          </a:xfrm>
        </p:spPr>
        <p:txBody>
          <a:bodyPr/>
          <a:lstStyle/>
          <a:p>
            <a:r>
              <a:rPr lang="el-GR" dirty="0" smtClean="0">
                <a:solidFill>
                  <a:schemeClr val="bg1"/>
                </a:solidFill>
              </a:rPr>
              <a:t>ΘΕΤΙΚΑ ΣΤΟΙΧΕΙΑ ΤΟΥ ΑΘΛΗΤΙΣΜΟΥ</a:t>
            </a:r>
            <a:endParaRPr lang="el-GR" dirty="0">
              <a:solidFill>
                <a:schemeClr val="bg1"/>
              </a:solidFill>
            </a:endParaRPr>
          </a:p>
        </p:txBody>
      </p:sp>
      <p:sp>
        <p:nvSpPr>
          <p:cNvPr id="3" name="2 - Υπότιτλος"/>
          <p:cNvSpPr>
            <a:spLocks noGrp="1"/>
          </p:cNvSpPr>
          <p:nvPr>
            <p:ph type="subTitle" idx="1"/>
          </p:nvPr>
        </p:nvSpPr>
        <p:spPr>
          <a:xfrm>
            <a:off x="1371600" y="3933056"/>
            <a:ext cx="6400800" cy="1705744"/>
          </a:xfrm>
        </p:spPr>
        <p:txBody>
          <a:bodyPr/>
          <a:lstStyle/>
          <a:p>
            <a:r>
              <a:rPr lang="el-GR" b="1" dirty="0" smtClean="0">
                <a:solidFill>
                  <a:schemeClr val="bg1"/>
                </a:solidFill>
              </a:rPr>
              <a:t>ΓΙΑΝΝΙΤΣΙΩΤΗΣ ΚΩΝΣΤΑΝΤΙΝΟΣ </a:t>
            </a:r>
          </a:p>
          <a:p>
            <a:r>
              <a:rPr lang="el-GR" b="1" dirty="0" smtClean="0">
                <a:solidFill>
                  <a:schemeClr val="bg1"/>
                </a:solidFill>
              </a:rPr>
              <a:t>Α΄1</a:t>
            </a:r>
            <a:endParaRPr lang="el-GR" b="1"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20688"/>
            <a:ext cx="8229600" cy="5505475"/>
          </a:xfrm>
        </p:spPr>
        <p:txBody>
          <a:bodyPr>
            <a:normAutofit/>
          </a:bodyPr>
          <a:lstStyle/>
          <a:p>
            <a:pPr algn="ctr">
              <a:buNone/>
            </a:pPr>
            <a:r>
              <a:rPr lang="el-GR" sz="2600" dirty="0" smtClean="0">
                <a:solidFill>
                  <a:schemeClr val="bg1"/>
                </a:solidFill>
                <a:latin typeface="Comic Sans MS" pitchFamily="66" charset="0"/>
              </a:rPr>
              <a:t>Ο αθλητισμός, προσφέρει στον </a:t>
            </a:r>
            <a:r>
              <a:rPr lang="el-GR" sz="2600" dirty="0">
                <a:solidFill>
                  <a:schemeClr val="bg1"/>
                </a:solidFill>
                <a:latin typeface="Comic Sans MS" pitchFamily="66" charset="0"/>
              </a:rPr>
              <a:t>ά</a:t>
            </a:r>
            <a:r>
              <a:rPr lang="el-GR" sz="2600" dirty="0" smtClean="0">
                <a:solidFill>
                  <a:schemeClr val="bg1"/>
                </a:solidFill>
                <a:latin typeface="Comic Sans MS" pitchFamily="66" charset="0"/>
              </a:rPr>
              <a:t>νθρωπο πολλά οφέλη, τόσο στο πνεύμα του, όσο και στο σώμα του. Μέσα από τον αθλητισμό, ο άνθρωπος μαθαίνει βασικές αξίες (όπως το ευ αγωνίζεσθε) και πώς να συμπεριφέρεται. </a:t>
            </a:r>
          </a:p>
          <a:p>
            <a:pPr algn="ctr">
              <a:buNone/>
            </a:pPr>
            <a:r>
              <a:rPr lang="el-GR" sz="2600" dirty="0" smtClean="0">
                <a:solidFill>
                  <a:schemeClr val="bg1"/>
                </a:solidFill>
                <a:latin typeface="Comic Sans MS" pitchFamily="66" charset="0"/>
              </a:rPr>
              <a:t>Ένα από τα κυριότερα οφέλη του αθλητισμού είναι πως ο αθλητής αναγκάζεται </a:t>
            </a:r>
            <a:r>
              <a:rPr lang="el-GR" sz="2600" dirty="0">
                <a:solidFill>
                  <a:schemeClr val="bg1"/>
                </a:solidFill>
                <a:latin typeface="Comic Sans MS" pitchFamily="66" charset="0"/>
              </a:rPr>
              <a:t>να </a:t>
            </a:r>
            <a:r>
              <a:rPr lang="el-GR" sz="2600" dirty="0" smtClean="0">
                <a:solidFill>
                  <a:schemeClr val="bg1"/>
                </a:solidFill>
                <a:latin typeface="Comic Sans MS" pitchFamily="66" charset="0"/>
              </a:rPr>
              <a:t>μάθει </a:t>
            </a:r>
            <a:r>
              <a:rPr lang="el-GR" sz="2600" dirty="0">
                <a:solidFill>
                  <a:schemeClr val="bg1"/>
                </a:solidFill>
                <a:latin typeface="Comic Sans MS" pitchFamily="66" charset="0"/>
              </a:rPr>
              <a:t>τεχνικές (πχ ντρίμπλα στο μπάσκετ) και με την επανάληψη </a:t>
            </a:r>
            <a:r>
              <a:rPr lang="el-GR" sz="2600" dirty="0" smtClean="0">
                <a:solidFill>
                  <a:schemeClr val="bg1"/>
                </a:solidFill>
                <a:latin typeface="Comic Sans MS" pitchFamily="66" charset="0"/>
              </a:rPr>
              <a:t>εξασκεί </a:t>
            </a:r>
            <a:r>
              <a:rPr lang="el-GR" sz="2600" dirty="0">
                <a:solidFill>
                  <a:schemeClr val="bg1"/>
                </a:solidFill>
                <a:latin typeface="Comic Sans MS" pitchFamily="66" charset="0"/>
              </a:rPr>
              <a:t>την υπομονή, </a:t>
            </a:r>
            <a:r>
              <a:rPr lang="el-GR" sz="2600" dirty="0" smtClean="0">
                <a:solidFill>
                  <a:schemeClr val="bg1"/>
                </a:solidFill>
                <a:latin typeface="Comic Sans MS" pitchFamily="66" charset="0"/>
              </a:rPr>
              <a:t>και την επιμονή του, αρετές τις οποίες χρειάζεται τόσο στην καθημερινότητα του, όσο και κατά την ώρα του αγώνα και της προπόνησης. </a:t>
            </a:r>
            <a:endParaRPr lang="el-GR" sz="2600" dirty="0">
              <a:solidFill>
                <a:schemeClr val="bg1"/>
              </a:solidFill>
              <a:latin typeface="Comic Sans MS" pitchFamily="66"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20688"/>
            <a:ext cx="8229600" cy="5505475"/>
          </a:xfrm>
        </p:spPr>
        <p:txBody>
          <a:bodyPr>
            <a:normAutofit fontScale="92500" lnSpcReduction="10000"/>
          </a:bodyPr>
          <a:lstStyle/>
          <a:p>
            <a:pPr algn="ctr">
              <a:buNone/>
            </a:pPr>
            <a:endParaRPr lang="el-GR" sz="2800" dirty="0" smtClean="0">
              <a:latin typeface="Comic Sans MS" pitchFamily="66" charset="0"/>
            </a:endParaRPr>
          </a:p>
          <a:p>
            <a:pPr algn="ctr">
              <a:buNone/>
            </a:pPr>
            <a:r>
              <a:rPr lang="el-GR" sz="2800" dirty="0">
                <a:solidFill>
                  <a:schemeClr val="bg1"/>
                </a:solidFill>
                <a:latin typeface="Comic Sans MS" pitchFamily="66" charset="0"/>
              </a:rPr>
              <a:t>Ό</a:t>
            </a:r>
            <a:r>
              <a:rPr lang="el-GR" sz="2800" dirty="0" smtClean="0">
                <a:solidFill>
                  <a:schemeClr val="bg1"/>
                </a:solidFill>
                <a:latin typeface="Comic Sans MS" pitchFamily="66" charset="0"/>
              </a:rPr>
              <a:t>μως, τα πλεονεκτήματα του αθλητισμού  αλλάζουν ανάλογα με το αν το άθλημα είναι ομαδικό ή ατομικό: </a:t>
            </a:r>
            <a:r>
              <a:rPr lang="el-GR" sz="2800" dirty="0">
                <a:solidFill>
                  <a:schemeClr val="bg1"/>
                </a:solidFill>
                <a:latin typeface="Comic Sans MS" pitchFamily="66" charset="0"/>
              </a:rPr>
              <a:t>γ</a:t>
            </a:r>
            <a:r>
              <a:rPr lang="el-GR" sz="2800" dirty="0" smtClean="0">
                <a:solidFill>
                  <a:schemeClr val="bg1"/>
                </a:solidFill>
                <a:latin typeface="Comic Sans MS" pitchFamily="66" charset="0"/>
              </a:rPr>
              <a:t>ια παράδειγμα ένας αθλητής του στίβου υπερπροσπαθεί για να καταρρίψει τα προσωπικά του ρεκόρ, δηλαδή προσπαθεί συνεχώς να ξεπερνάει τον ίδιο του τον εαυτό και να γίνεται καλύτερος, γιατί ξέρει πως δεν έχει κανένα να βασιστεί και να βοηθηθεί, ενώ ένας αθλητής  του μπάσκετ μαθαίνει να συνεργάζεται με άλλους παίκτες, να μοιράζεται μαζί τους τις ήττες και τις νίκες και τέλος να είναι αλληλέγγυος προς τους συμπαίκτες του, με σκοπό η ομάδα και αγωνιστικά αλλά και ως ένα σύνολο ανθρώπων να πάει καλά.</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64704"/>
            <a:ext cx="8229600" cy="5361459"/>
          </a:xfrm>
        </p:spPr>
        <p:txBody>
          <a:bodyPr/>
          <a:lstStyle/>
          <a:p>
            <a:pPr algn="ctr">
              <a:buNone/>
            </a:pPr>
            <a:r>
              <a:rPr lang="el-GR" sz="2800" dirty="0" smtClean="0">
                <a:solidFill>
                  <a:schemeClr val="bg1"/>
                </a:solidFill>
                <a:latin typeface="Comic Sans MS" pitchFamily="66" charset="0"/>
              </a:rPr>
              <a:t>Τέλος, τα αθλήματα αλλάζουν τον τρόπο ζωής του ατόμου προς το καλύτερο. Ο αθλητής, σε αντίθεση με τον απλό άνθρωπο θα προσέξει περισσότερο την διατροφή του, δεν θα καπνίζει ούτε θα πίνει αλκοόλ, ώστε να αποδώσει καλύτερα. </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4 - TextBox"/>
          <p:cNvSpPr txBox="1"/>
          <p:nvPr/>
        </p:nvSpPr>
        <p:spPr>
          <a:xfrm>
            <a:off x="755576" y="2492896"/>
            <a:ext cx="7452320" cy="1569660"/>
          </a:xfrm>
          <a:prstGeom prst="rect">
            <a:avLst/>
          </a:prstGeom>
          <a:noFill/>
        </p:spPr>
        <p:txBody>
          <a:bodyPr wrap="square" rtlCol="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l-GR" sz="9600" b="1" i="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38100" dist="38100" dir="2700000" algn="tl">
                    <a:srgbClr val="000000">
                      <a:alpha val="43137"/>
                    </a:srgbClr>
                  </a:outerShdw>
                </a:effectLst>
              </a:rPr>
              <a:t>ΤΕΛΟΣ</a:t>
            </a:r>
            <a:endParaRPr lang="el-GR" sz="9600" b="1" i="1" cap="all" dirty="0">
              <a:ln/>
              <a:solidFill>
                <a:schemeClr val="accent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1284</TotalTime>
  <Words>255</Words>
  <Application>Microsoft Office PowerPoint</Application>
  <PresentationFormat>Προβολή στην οθόνη (4:3)</PresentationFormat>
  <Paragraphs>9</Paragraphs>
  <Slides>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5</vt:i4>
      </vt:variant>
    </vt:vector>
  </HeadingPairs>
  <TitlesOfParts>
    <vt:vector size="6" baseType="lpstr">
      <vt:lpstr>Θέμα του Office</vt:lpstr>
      <vt:lpstr>ΘΕΤΙΚΑ ΣΤΟΙΧΕΙΑ ΤΟΥ ΑΘΛΗΤΙΣΜΟΥ</vt:lpstr>
      <vt:lpstr>Διαφάνεια 2</vt:lpstr>
      <vt:lpstr>Διαφάνεια 3</vt:lpstr>
      <vt:lpstr>Διαφάνεια 4</vt:lpstr>
      <vt:lpstr>Διαφάνεια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ΘΕΤΙΚΑ ΣΤΟΙΧΕΙΑ ΤΟΥ ΑΘΛΗΤΗΣΜΟΥ</dc:title>
  <dc:creator>AGGELOSG</dc:creator>
  <cp:lastModifiedBy>grafeio</cp:lastModifiedBy>
  <cp:revision>15</cp:revision>
  <dcterms:created xsi:type="dcterms:W3CDTF">2017-04-19T16:47:15Z</dcterms:created>
  <dcterms:modified xsi:type="dcterms:W3CDTF">2017-04-26T06:44:03Z</dcterms:modified>
</cp:coreProperties>
</file>