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RZ4xkzMPMg" TargetMode="External"/><Relationship Id="rId2" Type="http://schemas.openxmlformats.org/officeDocument/2006/relationships/hyperlink" Target="https://www.google.gr/search?q=%CE%B2%CE%B9%CE%B1+%CF%83%CF%84%CE%BF%CE%BD+%CE%B1%CE%B8%CE%BB%CE%B7%CF%84%CE%B9%CF%83%CE%BC%CE%BF&amp;source=lnms&amp;tbm=isch&amp;sa=X&amp;ved=0ahUKEwjVvPbez9HTAhWIVBQKHbMWBJ8Q_AUIBigB&amp;biw=1208&amp;bih=734#imgrc=azEhB4Nkeaax9M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r>
              <a:rPr lang="el-GR" dirty="0" smtClean="0"/>
              <a:t> βία στον αθλητισμό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Γιώργος Κόκκινος Β2</a:t>
            </a:r>
          </a:p>
          <a:p>
            <a:r>
              <a:rPr lang="el-GR" dirty="0" smtClean="0"/>
              <a:t>Εργασία για τον όμιλο φυσικής αγωγής</a:t>
            </a:r>
          </a:p>
          <a:p>
            <a:r>
              <a:rPr lang="el-GR" dirty="0" smtClean="0"/>
              <a:t>Υπεύθυνος καθηγητής : Λ.  Αθανασόπουλος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848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56945" y="0"/>
            <a:ext cx="8534400" cy="1507067"/>
          </a:xfrm>
        </p:spPr>
        <p:txBody>
          <a:bodyPr/>
          <a:lstStyle/>
          <a:p>
            <a:pPr algn="ctr"/>
            <a:r>
              <a:rPr lang="el-GR" dirty="0" err="1" smtClean="0"/>
              <a:t>ορισμοσ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4212" y="2025203"/>
            <a:ext cx="8534400" cy="3615267"/>
          </a:xfrm>
        </p:spPr>
        <p:txBody>
          <a:bodyPr>
            <a:noAutofit/>
          </a:bodyPr>
          <a:lstStyle/>
          <a:p>
            <a:r>
              <a:rPr lang="el-GR" sz="3200" dirty="0" smtClean="0"/>
              <a:t>Βία </a:t>
            </a:r>
            <a:r>
              <a:rPr lang="el-GR" sz="3200" dirty="0"/>
              <a:t>ονομάζουμε τη χρησιμοποίηση σωματικής ή υλικής δύναμης ή ψυχολογικής πίεσης από κάποιο άτομο ή ομάδα για την επιβολή θέλησης ή για καταναγκασμό. Βία είναι η στέρηση της ελευθερίας του άλλου. Η βία εκδηλώνεται με πολλές μορφές (ατομική– ομαδική, νόμιμη–παράνομη, επιθετική–αμυντική, σωματική–ψυχολογική). Απώτερος σκοπός της βίας είναι η επιβολή. Η χειρότερη μορφή ομαδικής βίας είναι ο πόλεμος</a:t>
            </a:r>
          </a:p>
        </p:txBody>
      </p:sp>
    </p:spTree>
    <p:extLst>
      <p:ext uri="{BB962C8B-B14F-4D97-AF65-F5344CB8AC3E}">
        <p14:creationId xmlns:p14="http://schemas.microsoft.com/office/powerpoint/2010/main" val="414872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25880" y="0"/>
            <a:ext cx="8534400" cy="1507067"/>
          </a:xfrm>
        </p:spPr>
        <p:txBody>
          <a:bodyPr/>
          <a:lstStyle/>
          <a:p>
            <a:pPr algn="ctr"/>
            <a:r>
              <a:rPr lang="el-GR" dirty="0" smtClean="0"/>
              <a:t>Ένα </a:t>
            </a:r>
            <a:r>
              <a:rPr lang="el-GR" dirty="0" err="1" smtClean="0"/>
              <a:t>βιντεο</a:t>
            </a:r>
            <a:r>
              <a:rPr lang="el-GR" dirty="0" smtClean="0"/>
              <a:t> για την </a:t>
            </a:r>
            <a:r>
              <a:rPr lang="el-GR" dirty="0" err="1" smtClean="0"/>
              <a:t>βια</a:t>
            </a:r>
            <a:r>
              <a:rPr lang="el-GR" dirty="0" smtClean="0"/>
              <a:t> στον </a:t>
            </a:r>
            <a:r>
              <a:rPr lang="el-GR" dirty="0" err="1" smtClean="0"/>
              <a:t>αθλητισμο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3088423" y="2072356"/>
            <a:ext cx="5950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https://www.youtube.com/watch?v=eRZ4xkzMPMg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597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24370" y="134273"/>
            <a:ext cx="8534400" cy="1507067"/>
          </a:xfrm>
        </p:spPr>
        <p:txBody>
          <a:bodyPr/>
          <a:lstStyle/>
          <a:p>
            <a:pPr algn="ctr"/>
            <a:r>
              <a:rPr lang="el-GR" dirty="0" err="1" smtClean="0"/>
              <a:t>εικονεσ</a:t>
            </a:r>
            <a:endParaRPr lang="el-GR" dirty="0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07566"/>
            <a:ext cx="2788881" cy="1776547"/>
          </a:xfrm>
          <a:prstGeom prst="rect">
            <a:avLst/>
          </a:prstGeom>
        </p:spPr>
      </p:pic>
      <p:pic>
        <p:nvPicPr>
          <p:cNvPr id="4" name="Εικόνα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3251" y="1454777"/>
            <a:ext cx="2552700" cy="1790700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81" y="4208775"/>
            <a:ext cx="2705100" cy="1685925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3251" y="4208775"/>
            <a:ext cx="2676970" cy="1720909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26279" y="1454777"/>
            <a:ext cx="2628900" cy="1733550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02479" y="4138984"/>
            <a:ext cx="25527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93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13000" y="-97547"/>
            <a:ext cx="8534400" cy="1507067"/>
          </a:xfrm>
        </p:spPr>
        <p:txBody>
          <a:bodyPr/>
          <a:lstStyle/>
          <a:p>
            <a:pPr algn="ctr"/>
            <a:r>
              <a:rPr lang="el-GR" dirty="0" err="1" smtClean="0"/>
              <a:t>Αιτια</a:t>
            </a:r>
            <a:r>
              <a:rPr lang="el-GR" dirty="0" smtClean="0"/>
              <a:t> </a:t>
            </a:r>
            <a:r>
              <a:rPr lang="el-GR" dirty="0" err="1" smtClean="0"/>
              <a:t>βιασ</a:t>
            </a:r>
            <a:r>
              <a:rPr lang="el-GR" dirty="0" smtClean="0"/>
              <a:t> στα </a:t>
            </a:r>
            <a:r>
              <a:rPr lang="el-GR" dirty="0" err="1" smtClean="0"/>
              <a:t>γηπεδα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128789" y="1584101"/>
            <a:ext cx="1193871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l-GR" sz="3800" dirty="0" smtClean="0"/>
              <a:t>Χουλιγκανισμός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3800" dirty="0" smtClean="0"/>
              <a:t>Λάθος αποφάσεις διαιτητή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3800" dirty="0" smtClean="0"/>
              <a:t>Σημαντικά ματς που οδηγούν στο φανατισμό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3800" dirty="0" smtClean="0"/>
              <a:t>Οι δημοσιογράφοι που διεγείρουν τους οπαδούς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3800" dirty="0" smtClean="0"/>
              <a:t>αλαζονεία </a:t>
            </a:r>
          </a:p>
          <a:p>
            <a:pPr marL="342900" indent="-342900">
              <a:buFont typeface="+mj-lt"/>
              <a:buAutoNum type="arabicPeriod"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27141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34218" y="198667"/>
            <a:ext cx="8534400" cy="1507067"/>
          </a:xfrm>
        </p:spPr>
        <p:txBody>
          <a:bodyPr/>
          <a:lstStyle/>
          <a:p>
            <a:pPr algn="ctr"/>
            <a:r>
              <a:rPr lang="el-GR" dirty="0" err="1" smtClean="0"/>
              <a:t>πηγες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1944710" y="2034862"/>
            <a:ext cx="856445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https://www.google.gr/search?q=%CE%B2%CE%B9%CE%B1+%CF%83%CF%84%CE%BF%CE%BD+%</a:t>
            </a:r>
            <a:r>
              <a:rPr lang="en-US" dirty="0" smtClean="0">
                <a:hlinkClick r:id="rId2"/>
              </a:rPr>
              <a:t>CE%B1%CE%B8%CE%BB%CE%B7%CF%84%CE%B9%CF%83%CE%BC%CE%BF&amp;source=lnms&amp;tbm=isch&amp;sa=X&amp;ved=0ahUKEwjVvPbez9HTAhWIVBQKHbMWBJ8Q_AUIBigB&amp;biw=1208&amp;bih=734#imgrc=azEhB4Nkeaax9M</a:t>
            </a: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www.youtube.com/watch?v=eRZ4xkzMPMg</a:t>
            </a:r>
            <a:endParaRPr lang="el-G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1003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Τομή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58</TotalTime>
  <Words>131</Words>
  <Application>Microsoft Office PowerPoint</Application>
  <PresentationFormat>Ευρεία οθόνη</PresentationFormat>
  <Paragraphs>21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Τομή</vt:lpstr>
      <vt:lpstr>H βία στον αθλητισμό</vt:lpstr>
      <vt:lpstr>ορισμοσ</vt:lpstr>
      <vt:lpstr>Ένα βιντεο για την βια στον αθλητισμο</vt:lpstr>
      <vt:lpstr>εικονεσ</vt:lpstr>
      <vt:lpstr>Αιτια βιασ στα γηπεδα</vt:lpstr>
      <vt:lpstr>πηγες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 βία στον αθλητισμό</dc:title>
  <dc:creator>george</dc:creator>
  <cp:lastModifiedBy>george</cp:lastModifiedBy>
  <cp:revision>6</cp:revision>
  <dcterms:created xsi:type="dcterms:W3CDTF">2017-05-02T15:56:27Z</dcterms:created>
  <dcterms:modified xsi:type="dcterms:W3CDTF">2017-05-02T16:55:02Z</dcterms:modified>
</cp:coreProperties>
</file>