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B9BDAD-822B-4125-9184-8BD16D229500}" type="datetimeFigureOut">
              <a:rPr lang="el-GR" smtClean="0"/>
              <a:t>21/4/2016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A723235-9358-4962-A8B7-0A9E015D37A3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megatv.com/megagegonota/summary.asp?catid=27387&amp;subid=2&amp;pubid=33873250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064896" cy="1470025"/>
          </a:xfrm>
        </p:spPr>
        <p:txBody>
          <a:bodyPr>
            <a:normAutofit/>
          </a:bodyPr>
          <a:lstStyle/>
          <a:p>
            <a:r>
              <a:rPr lang="el-GR" dirty="0" smtClean="0"/>
              <a:t>ΤΑ </a:t>
            </a:r>
            <a:r>
              <a:rPr lang="el-GR" dirty="0" err="1" smtClean="0"/>
              <a:t>αρνητικα</a:t>
            </a:r>
            <a:r>
              <a:rPr lang="el-GR" dirty="0" smtClean="0"/>
              <a:t> ΤΟΥ ΑΘΛΗΤΙΣΜΟΥ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784" y="5661248"/>
            <a:ext cx="6400800" cy="699864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>
                <a:solidFill>
                  <a:schemeClr val="accent6"/>
                </a:solidFill>
              </a:rPr>
              <a:t>ΟΜΙΛΟΣ </a:t>
            </a:r>
            <a:r>
              <a:rPr lang="el-GR" dirty="0" smtClean="0">
                <a:solidFill>
                  <a:schemeClr val="accent6"/>
                </a:solidFill>
              </a:rPr>
              <a:t>ΓΥΜΝΑΣΤΙΚΗΣ</a:t>
            </a:r>
            <a:endParaRPr lang="en-US" dirty="0" smtClean="0">
              <a:solidFill>
                <a:schemeClr val="accent6"/>
              </a:solidFill>
            </a:endParaRPr>
          </a:p>
          <a:p>
            <a:r>
              <a:rPr lang="el-GR" dirty="0" smtClean="0">
                <a:solidFill>
                  <a:schemeClr val="accent6"/>
                </a:solidFill>
              </a:rPr>
              <a:t>Παπαδόπουλος Γιώργος</a:t>
            </a:r>
            <a:endParaRPr lang="el-GR" dirty="0">
              <a:solidFill>
                <a:schemeClr val="accent6"/>
              </a:solidFill>
            </a:endParaRPr>
          </a:p>
        </p:txBody>
      </p:sp>
      <p:pic>
        <p:nvPicPr>
          <p:cNvPr id="4" name="Picture 3" descr="DISLIK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1988840"/>
            <a:ext cx="3672408" cy="3600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1)Οι στημένοι αγώνες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2216264"/>
          </a:xfrm>
        </p:spPr>
        <p:txBody>
          <a:bodyPr/>
          <a:lstStyle/>
          <a:p>
            <a:r>
              <a:rPr lang="el-GR" dirty="0" smtClean="0"/>
              <a:t>Προκαλούν ταραχές στην εξέδρα με αποτέλεσμα οι φίλαθλοι να γίνονται μάρτυρες, κάποιες φορές φονικών, καυγάδων αυτά είναι γεγονότα ντροπής για τον αθλητισμό υποβαθμίζοντάς τον.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PEI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441761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931224" cy="1143000"/>
          </a:xfrm>
        </p:spPr>
        <p:txBody>
          <a:bodyPr>
            <a:normAutofit/>
          </a:bodyPr>
          <a:lstStyle/>
          <a:p>
            <a:endParaRPr lang="el-GR" sz="2000" b="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6021288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hlinkClick r:id="rId2"/>
              </a:rPr>
              <a:t>Ο άνθρωπος που έχει στήσει τα περισσότερα παιχνίδια στον κ...</a:t>
            </a:r>
            <a:endParaRPr lang="el-GR" dirty="0" smtClean="0"/>
          </a:p>
        </p:txBody>
      </p:sp>
      <p:pic>
        <p:nvPicPr>
          <p:cNvPr id="6" name="Picture 5" descr="Fixed28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332656"/>
            <a:ext cx="8064896" cy="537087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83568" y="6453336"/>
            <a:ext cx="82809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http://www.megatv.com/megagegonota/summary.asp?catid=27387&amp;subid=2&amp;pubid=33873250</a:t>
            </a:r>
            <a:endParaRPr lang="el-GR" sz="1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54</TotalTime>
  <Words>52</Words>
  <Application>Microsoft Office PowerPoint</Application>
  <PresentationFormat>Προβολή στην οθόνη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Apex</vt:lpstr>
      <vt:lpstr>ΤΑ αρνητικα ΤΟΥ ΑΘΛΗΤΙΣΜΟΥ</vt:lpstr>
      <vt:lpstr>1)Οι στημένοι αγώνες 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ΕΛΑΤΤΩΜΑΤΑ ΤΟΥ ΑΘΛΗΤΙΣΜΟΥ</dc:title>
  <dc:creator>Apostolos</dc:creator>
  <cp:lastModifiedBy>student</cp:lastModifiedBy>
  <cp:revision>8</cp:revision>
  <dcterms:created xsi:type="dcterms:W3CDTF">2015-04-19T08:27:55Z</dcterms:created>
  <dcterms:modified xsi:type="dcterms:W3CDTF">2016-04-21T10:20:37Z</dcterms:modified>
</cp:coreProperties>
</file>