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6" d="100"/>
          <a:sy n="76" d="100"/>
        </p:scale>
        <p:origin x="28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42A54C80-263E-416B-A8E0-580EDEADCBDC}" type="datetimeFigureOut">
              <a:rPr lang="en-US" dirty="0"/>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B61BEF0D-F0BB-DE4B-95CE-6DB70DBA9567}" type="datetimeFigureOut">
              <a:rPr lang="en-US" dirty="0"/>
              <a:pPr/>
              <a:t>4/19/2016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4/19/2016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F988rka5q5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07067" y="2185078"/>
            <a:ext cx="7766936" cy="1646302"/>
          </a:xfrm>
        </p:spPr>
        <p:txBody>
          <a:bodyPr/>
          <a:lstStyle/>
          <a:p>
            <a:pPr algn="ctr"/>
            <a:r>
              <a:rPr lang="el-GR" sz="4000" dirty="0" smtClean="0"/>
              <a:t>ΣΕΒΑΣΜΟΣ ΣΤΑ ΑΘΛΗΜΑΤΑ</a:t>
            </a:r>
            <a:endParaRPr lang="el-GR" sz="4000" dirty="0"/>
          </a:p>
        </p:txBody>
      </p:sp>
      <p:sp>
        <p:nvSpPr>
          <p:cNvPr id="3" name="Υπότιτλος 2"/>
          <p:cNvSpPr>
            <a:spLocks noGrp="1"/>
          </p:cNvSpPr>
          <p:nvPr>
            <p:ph type="subTitle" idx="1"/>
          </p:nvPr>
        </p:nvSpPr>
        <p:spPr/>
        <p:txBody>
          <a:bodyPr>
            <a:normAutofit/>
          </a:bodyPr>
          <a:lstStyle/>
          <a:p>
            <a:pPr algn="ctr"/>
            <a:r>
              <a:rPr lang="el-GR" sz="2400" dirty="0" smtClean="0"/>
              <a:t>ΕΡΓΑΣΙΑ ΓΙΑ ΤΟΝ ΟΜΙΛΟ ΤΗΣ ΦΥΣΙΚΗΣ ΑΓΩΓΗΣ</a:t>
            </a:r>
            <a:endParaRPr lang="el-GR" sz="2400" dirty="0"/>
          </a:p>
        </p:txBody>
      </p:sp>
      <p:sp>
        <p:nvSpPr>
          <p:cNvPr id="4" name="TextBox 3"/>
          <p:cNvSpPr txBox="1"/>
          <p:nvPr/>
        </p:nvSpPr>
        <p:spPr>
          <a:xfrm flipH="1">
            <a:off x="0" y="6488668"/>
            <a:ext cx="6169152" cy="369332"/>
          </a:xfrm>
          <a:prstGeom prst="rect">
            <a:avLst/>
          </a:prstGeom>
          <a:noFill/>
        </p:spPr>
        <p:txBody>
          <a:bodyPr wrap="square" rtlCol="0">
            <a:spAutoFit/>
          </a:bodyPr>
          <a:lstStyle/>
          <a:p>
            <a:r>
              <a:rPr lang="el-GR" dirty="0" smtClean="0"/>
              <a:t>ΓΙΩΡΓΟΣ ΚΟΚΚΙΝΟΣ Α2  2015-2016</a:t>
            </a:r>
          </a:p>
        </p:txBody>
      </p:sp>
    </p:spTree>
    <p:extLst>
      <p:ext uri="{BB962C8B-B14F-4D97-AF65-F5344CB8AC3E}">
        <p14:creationId xmlns:p14="http://schemas.microsoft.com/office/powerpoint/2010/main" val="1958783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4000" dirty="0">
                <a:solidFill>
                  <a:srgbClr val="90C226"/>
                </a:solidFill>
              </a:rPr>
              <a:t>ΣΕΒΑΣΜΟΣ ΣΤΑ ΑΘΛΗΜΑΤΑ</a:t>
            </a:r>
            <a:endParaRPr lang="el-GR" dirty="0"/>
          </a:p>
        </p:txBody>
      </p:sp>
      <p:sp>
        <p:nvSpPr>
          <p:cNvPr id="3" name="Θέση περιεχομένου 2"/>
          <p:cNvSpPr>
            <a:spLocks noGrp="1"/>
          </p:cNvSpPr>
          <p:nvPr>
            <p:ph idx="1"/>
          </p:nvPr>
        </p:nvSpPr>
        <p:spPr/>
        <p:txBody>
          <a:bodyPr/>
          <a:lstStyle/>
          <a:p>
            <a:r>
              <a:rPr lang="el-GR" dirty="0">
                <a:solidFill>
                  <a:srgbClr val="000000"/>
                </a:solidFill>
                <a:latin typeface="Verdana" panose="020B0604030504040204" pitchFamily="34" charset="0"/>
              </a:rPr>
              <a:t>Όπως στην καθημερινή ζωή μας στο σχολείο, στο σπίτι και στη γειτονιά, έτσι και στο μάθημα της Φυσικής Αγωγής υπάρχουν κάποιοι τρόποι συμπεριφοράς που μας χαρακτηρίζουν. Η σωστή αθλητική συμπεριφορά που μπορεί να τη συναντήσουμε και με όρους όπως «ευ αγωνίζεσθαι» ή «τίμιο παιχνίδι» </a:t>
            </a:r>
            <a:r>
              <a:rPr lang="el-GR" dirty="0" smtClean="0">
                <a:solidFill>
                  <a:srgbClr val="000000"/>
                </a:solidFill>
                <a:latin typeface="Verdana" panose="020B0604030504040204" pitchFamily="34" charset="0"/>
              </a:rPr>
              <a:t>(«</a:t>
            </a:r>
            <a:r>
              <a:rPr lang="en-US" dirty="0" smtClean="0">
                <a:solidFill>
                  <a:srgbClr val="000000"/>
                </a:solidFill>
                <a:latin typeface="Verdana" panose="020B0604030504040204" pitchFamily="34" charset="0"/>
              </a:rPr>
              <a:t>fair play</a:t>
            </a:r>
            <a:r>
              <a:rPr lang="el-GR" dirty="0" smtClean="0">
                <a:solidFill>
                  <a:srgbClr val="000000"/>
                </a:solidFill>
                <a:latin typeface="Verdana" panose="020B0604030504040204" pitchFamily="34" charset="0"/>
              </a:rPr>
              <a:t>» </a:t>
            </a:r>
            <a:r>
              <a:rPr lang="el-GR" dirty="0">
                <a:solidFill>
                  <a:srgbClr val="000000"/>
                </a:solidFill>
                <a:latin typeface="Verdana" panose="020B0604030504040204" pitchFamily="34" charset="0"/>
              </a:rPr>
              <a:t>στα αγγλικά), αναφέρεται στην επίδειξη εντιμότητας, ακεραιότητας, σεβασμού και εκτίμησης προς τον εαυτό μας και τους άλλους όταν ασχολούμαστε με αθλητικές δραστηριότητες. Η συζήτηση κι ο προβληματισμός για θέματα σωστής αθλητικής συμπεριφοράς με συμμαθητές και μεγαλύτερους μας βοηθάει να αναπτύξουμε την ικανότητα να συμπεριφερόμαστε σωστά στην καθημερινή ζωή μας, όπως και στη σχολική ζωή μας</a:t>
            </a:r>
            <a:endParaRPr lang="el-GR" dirty="0"/>
          </a:p>
        </p:txBody>
      </p:sp>
      <p:sp>
        <p:nvSpPr>
          <p:cNvPr id="5" name="TextBox 4"/>
          <p:cNvSpPr txBox="1"/>
          <p:nvPr/>
        </p:nvSpPr>
        <p:spPr>
          <a:xfrm>
            <a:off x="0" y="6571488"/>
            <a:ext cx="4194048" cy="369332"/>
          </a:xfrm>
          <a:prstGeom prst="rect">
            <a:avLst/>
          </a:prstGeom>
          <a:noFill/>
        </p:spPr>
        <p:txBody>
          <a:bodyPr wrap="square" rtlCol="0">
            <a:spAutoFit/>
          </a:bodyPr>
          <a:lstStyle/>
          <a:p>
            <a:pPr lvl="0"/>
            <a:r>
              <a:rPr lang="el-GR">
                <a:solidFill>
                  <a:prstClr val="black"/>
                </a:solidFill>
              </a:rPr>
              <a:t>ΓΙΩΡΓΟΣ ΚΟΚΚΙΝΟΣ Α2  2015-2016</a:t>
            </a:r>
            <a:endParaRPr lang="el-GR" dirty="0">
              <a:solidFill>
                <a:prstClr val="black"/>
              </a:solidFill>
            </a:endParaRPr>
          </a:p>
        </p:txBody>
      </p:sp>
    </p:spTree>
    <p:extLst>
      <p:ext uri="{BB962C8B-B14F-4D97-AF65-F5344CB8AC3E}">
        <p14:creationId xmlns:p14="http://schemas.microsoft.com/office/powerpoint/2010/main" val="3570490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4000" dirty="0">
                <a:solidFill>
                  <a:srgbClr val="90C226"/>
                </a:solidFill>
              </a:rPr>
              <a:t>ΣΕΒΑΣΜΟΣ </a:t>
            </a:r>
            <a:r>
              <a:rPr lang="el-GR" sz="4000" dirty="0" smtClean="0">
                <a:solidFill>
                  <a:srgbClr val="90C226"/>
                </a:solidFill>
              </a:rPr>
              <a:t>ΣΤΟΥΣ ΑΘΛΗΤΕΣ</a:t>
            </a:r>
            <a:endParaRPr lang="el-GR" dirty="0"/>
          </a:p>
        </p:txBody>
      </p:sp>
      <p:sp>
        <p:nvSpPr>
          <p:cNvPr id="3" name="Θέση περιεχομένου 2"/>
          <p:cNvSpPr>
            <a:spLocks noGrp="1"/>
          </p:cNvSpPr>
          <p:nvPr>
            <p:ph idx="1"/>
          </p:nvPr>
        </p:nvSpPr>
        <p:spPr/>
        <p:txBody>
          <a:bodyPr>
            <a:normAutofit/>
          </a:bodyPr>
          <a:lstStyle/>
          <a:p>
            <a:r>
              <a:rPr lang="el-GR" sz="2400" dirty="0">
                <a:solidFill>
                  <a:srgbClr val="111111"/>
                </a:solidFill>
                <a:latin typeface="Open Sans"/>
              </a:rPr>
              <a:t>«Κανένας μη αθλητής δεν μπορεί να ξέρει τί θυσίες κάνει ο κάθε αθλητής για να πετύχει τους στόχους του και να φτάσει ψηλά. Πίσω από έναν αθλητή υπάρχει μια χαμένη νεότητα. Χαμένες οικογενειακές στιγμές, σχολικές εκδρομές, βόλτες, ξενύχτια, διακοπές. Γι’ αυτό, όταν βλέπετε αθλητές να αγωνίζονται, χειροκροτήστε τους. Δεν έχει σημασία αν ήταν τέλεια ή λιγότερο καλή η προσπάθεια τους. Κάθε μέρα προσπαθούνε περισσότερο από ότι εσείς νομίζετε. Αγωνίζονται και δεν τα παρατάνε».</a:t>
            </a:r>
            <a:endParaRPr lang="el-GR" sz="2400" dirty="0"/>
          </a:p>
        </p:txBody>
      </p:sp>
      <p:sp>
        <p:nvSpPr>
          <p:cNvPr id="6" name="TextBox 5"/>
          <p:cNvSpPr txBox="1"/>
          <p:nvPr/>
        </p:nvSpPr>
        <p:spPr>
          <a:xfrm>
            <a:off x="0" y="6400800"/>
            <a:ext cx="4368800" cy="369332"/>
          </a:xfrm>
          <a:prstGeom prst="rect">
            <a:avLst/>
          </a:prstGeom>
          <a:noFill/>
        </p:spPr>
        <p:txBody>
          <a:bodyPr wrap="square" rtlCol="0">
            <a:spAutoFit/>
          </a:bodyPr>
          <a:lstStyle/>
          <a:p>
            <a:pPr lvl="0"/>
            <a:r>
              <a:rPr lang="el-GR">
                <a:solidFill>
                  <a:prstClr val="black"/>
                </a:solidFill>
              </a:rPr>
              <a:t>ΓΙΩΡΓΟΣ ΚΟΚΚΙΝΟΣ Α2  2015-2016</a:t>
            </a:r>
            <a:endParaRPr lang="el-GR" dirty="0">
              <a:solidFill>
                <a:prstClr val="black"/>
              </a:solidFill>
            </a:endParaRPr>
          </a:p>
        </p:txBody>
      </p:sp>
    </p:spTree>
    <p:extLst>
      <p:ext uri="{BB962C8B-B14F-4D97-AF65-F5344CB8AC3E}">
        <p14:creationId xmlns:p14="http://schemas.microsoft.com/office/powerpoint/2010/main" val="1368111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sz="4000" dirty="0">
                <a:solidFill>
                  <a:srgbClr val="90C226"/>
                </a:solidFill>
              </a:rPr>
              <a:t>ΣΕΒΑΣΜΟΣ ΣΤΑ ΑΘΛΗΜΑΤΑ</a:t>
            </a:r>
            <a:endParaRPr lang="el-GR" dirty="0"/>
          </a:p>
        </p:txBody>
      </p:sp>
      <p:pic>
        <p:nvPicPr>
          <p:cNvPr id="4" name="F988rka5q5g"/>
          <p:cNvPicPr>
            <a:picLocks noGrp="1" noRot="1" noChangeAspect="1"/>
          </p:cNvPicPr>
          <p:nvPr>
            <p:ph idx="1"/>
            <a:videoFile r:link="rId1"/>
          </p:nvPr>
        </p:nvPicPr>
        <p:blipFill>
          <a:blip r:embed="rId3"/>
          <a:stretch>
            <a:fillRect/>
          </a:stretch>
        </p:blipFill>
        <p:spPr>
          <a:xfrm>
            <a:off x="2690813" y="2814638"/>
            <a:ext cx="4572000" cy="2571750"/>
          </a:xfrm>
          <a:prstGeom prst="rect">
            <a:avLst/>
          </a:prstGeom>
        </p:spPr>
      </p:pic>
      <p:sp>
        <p:nvSpPr>
          <p:cNvPr id="5" name="TextBox 4"/>
          <p:cNvSpPr txBox="1"/>
          <p:nvPr/>
        </p:nvSpPr>
        <p:spPr>
          <a:xfrm>
            <a:off x="0" y="6547104"/>
            <a:ext cx="3779520" cy="369332"/>
          </a:xfrm>
          <a:prstGeom prst="rect">
            <a:avLst/>
          </a:prstGeom>
          <a:noFill/>
        </p:spPr>
        <p:txBody>
          <a:bodyPr wrap="square" rtlCol="0">
            <a:spAutoFit/>
          </a:bodyPr>
          <a:lstStyle/>
          <a:p>
            <a:pPr lvl="0"/>
            <a:r>
              <a:rPr lang="el-GR">
                <a:solidFill>
                  <a:prstClr val="black"/>
                </a:solidFill>
              </a:rPr>
              <a:t>ΓΙΩΡΓΟΣ ΚΟΚΚΙΝΟΣ Α2  2015-2016</a:t>
            </a:r>
            <a:endParaRPr lang="el-GR" dirty="0">
              <a:solidFill>
                <a:prstClr val="black"/>
              </a:solidFill>
            </a:endParaRPr>
          </a:p>
        </p:txBody>
      </p:sp>
    </p:spTree>
    <p:extLst>
      <p:ext uri="{BB962C8B-B14F-4D97-AF65-F5344CB8AC3E}">
        <p14:creationId xmlns:p14="http://schemas.microsoft.com/office/powerpoint/2010/main" val="1458646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ΠΗΓΕΣ</a:t>
            </a:r>
            <a:endParaRPr lang="el-GR" dirty="0"/>
          </a:p>
        </p:txBody>
      </p:sp>
      <p:sp>
        <p:nvSpPr>
          <p:cNvPr id="3" name="Θέση περιεχομένου 2"/>
          <p:cNvSpPr>
            <a:spLocks noGrp="1"/>
          </p:cNvSpPr>
          <p:nvPr>
            <p:ph idx="1"/>
          </p:nvPr>
        </p:nvSpPr>
        <p:spPr/>
        <p:txBody>
          <a:bodyPr/>
          <a:lstStyle/>
          <a:p>
            <a:r>
              <a:rPr lang="en-US" dirty="0"/>
              <a:t>https://www.youtube.com/watch?v=F988rka5q5g</a:t>
            </a:r>
            <a:endParaRPr lang="el-GR" dirty="0"/>
          </a:p>
        </p:txBody>
      </p:sp>
      <p:sp>
        <p:nvSpPr>
          <p:cNvPr id="4" name="TextBox 3"/>
          <p:cNvSpPr txBox="1"/>
          <p:nvPr/>
        </p:nvSpPr>
        <p:spPr>
          <a:xfrm>
            <a:off x="0" y="6553200"/>
            <a:ext cx="4114800" cy="369332"/>
          </a:xfrm>
          <a:prstGeom prst="rect">
            <a:avLst/>
          </a:prstGeom>
          <a:noFill/>
        </p:spPr>
        <p:txBody>
          <a:bodyPr wrap="square" rtlCol="0">
            <a:spAutoFit/>
          </a:bodyPr>
          <a:lstStyle/>
          <a:p>
            <a:pPr lvl="0"/>
            <a:r>
              <a:rPr lang="el-GR">
                <a:solidFill>
                  <a:prstClr val="black"/>
                </a:solidFill>
              </a:rPr>
              <a:t>ΓΙΩΡΓΟΣ ΚΟΚΚΙΝΟΣ Α2  2015-2016</a:t>
            </a:r>
            <a:endParaRPr lang="el-GR" dirty="0">
              <a:solidFill>
                <a:prstClr val="black"/>
              </a:solidFill>
            </a:endParaRPr>
          </a:p>
        </p:txBody>
      </p:sp>
    </p:spTree>
    <p:extLst>
      <p:ext uri="{BB962C8B-B14F-4D97-AF65-F5344CB8AC3E}">
        <p14:creationId xmlns:p14="http://schemas.microsoft.com/office/powerpoint/2010/main" val="489082264"/>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44</TotalTime>
  <Words>246</Words>
  <Application>Microsoft Office PowerPoint</Application>
  <PresentationFormat>Ευρεία οθόνη</PresentationFormat>
  <Paragraphs>14</Paragraphs>
  <Slides>5</Slides>
  <Notes>0</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vt:i4>
      </vt:variant>
    </vt:vector>
  </HeadingPairs>
  <TitlesOfParts>
    <vt:vector size="11" baseType="lpstr">
      <vt:lpstr>Arial</vt:lpstr>
      <vt:lpstr>Open Sans</vt:lpstr>
      <vt:lpstr>Trebuchet MS</vt:lpstr>
      <vt:lpstr>Verdana</vt:lpstr>
      <vt:lpstr>Wingdings 3</vt:lpstr>
      <vt:lpstr>Όψη</vt:lpstr>
      <vt:lpstr>ΣΕΒΑΣΜΟΣ ΣΤΑ ΑΘΛΗΜΑΤΑ</vt:lpstr>
      <vt:lpstr>ΣΕΒΑΣΜΟΣ ΣΤΑ ΑΘΛΗΜΑΤΑ</vt:lpstr>
      <vt:lpstr>ΣΕΒΑΣΜΟΣ ΣΤΟΥΣ ΑΘΛΗΤΕΣ</vt:lpstr>
      <vt:lpstr>ΣΕΒΑΣΜΟΣ ΣΤΑ ΑΘΛΗΜΑΤΑ</vt:lpstr>
      <vt:lpstr>ΠΗΓΕΣ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ΣΕΒΑΣΜΟΣ ΣΤΑ ΑΘΛΗΜΑΤΑ</dc:title>
  <dc:creator>george</dc:creator>
  <cp:lastModifiedBy>george</cp:lastModifiedBy>
  <cp:revision>5</cp:revision>
  <dcterms:created xsi:type="dcterms:W3CDTF">2016-04-19T15:43:34Z</dcterms:created>
  <dcterms:modified xsi:type="dcterms:W3CDTF">2016-04-19T16:27:54Z</dcterms:modified>
</cp:coreProperties>
</file>