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233842"/>
            <a:ext cx="8791575" cy="2387600"/>
          </a:xfrm>
        </p:spPr>
        <p:txBody>
          <a:bodyPr/>
          <a:lstStyle/>
          <a:p>
            <a:r>
              <a:rPr lang="el-GR" dirty="0" smtClean="0"/>
              <a:t>ΟΦΕΛΗ ΑΘΛΗΤΙΣΜΟΥ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3" y="3153465"/>
            <a:ext cx="8791575" cy="1655762"/>
          </a:xfrm>
        </p:spPr>
        <p:txBody>
          <a:bodyPr/>
          <a:lstStyle/>
          <a:p>
            <a:r>
              <a:rPr lang="el-GR" dirty="0" smtClean="0"/>
              <a:t>Θεοδοσησ χαριτοσ</a:t>
            </a:r>
          </a:p>
          <a:p>
            <a:r>
              <a:rPr lang="el-GR" dirty="0" smtClean="0"/>
              <a:t>Ομιλοσ φυσικησ αγωγησ </a:t>
            </a:r>
          </a:p>
          <a:p>
            <a:r>
              <a:rPr lang="el-GR" dirty="0" smtClean="0"/>
              <a:t>Λ. αθανσοπουλοσ</a:t>
            </a: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490" y="3153465"/>
            <a:ext cx="4596080" cy="229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589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2084" y="325220"/>
            <a:ext cx="9905998" cy="1478570"/>
          </a:xfrm>
        </p:spPr>
        <p:txBody>
          <a:bodyPr>
            <a:normAutofit fontScale="90000"/>
          </a:bodyPr>
          <a:lstStyle/>
          <a:p>
            <a:r>
              <a:rPr lang="el-GR" sz="6000" dirty="0" smtClean="0"/>
              <a:t>Ομαδικοτητα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574" y="2097088"/>
            <a:ext cx="11743425" cy="3541714"/>
          </a:xfrm>
        </p:spPr>
        <p:txBody>
          <a:bodyPr/>
          <a:lstStyle/>
          <a:p>
            <a:pPr marL="0" indent="0">
              <a:buNone/>
            </a:pPr>
            <a:r>
              <a:rPr lang="el-GR" sz="2800" dirty="0"/>
              <a:t>Στην ομάδα τα παιδιά μαθαίνουν να συνεργάζονται, να δίνουν και να παίρνουν, να περιμένουν την σειρά </a:t>
            </a:r>
            <a:r>
              <a:rPr lang="el-GR" sz="2800" dirty="0" smtClean="0"/>
              <a:t>τους, να μαθαίνουν τα δικαιώματα και τις υποχρεώσεις τους και να δουλεύουν μαζί για το συνολικό – ομαδικό καλό.</a:t>
            </a:r>
            <a:endParaRPr lang="el-GR" sz="2800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084" y="3942271"/>
            <a:ext cx="4464493" cy="252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4928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751" y="420111"/>
            <a:ext cx="12315494" cy="1478570"/>
          </a:xfrm>
        </p:spPr>
        <p:txBody>
          <a:bodyPr/>
          <a:lstStyle/>
          <a:p>
            <a:r>
              <a:rPr lang="el-GR" dirty="0" smtClean="0"/>
              <a:t>Εκμαθηση αθληματοσ – αναπτυξη δεξιοτητων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6078897" cy="35417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Τα παιδιά αναγκάζονται να μάθουν τεχνικές (πχ ντρίμπλα στο μπάσκετ) και με την επανάληψη εξασκούν την υπομονή, την επιμονή και την φαντασία τους ως προς το πώς θα καταφέρουν τον στόχο </a:t>
            </a:r>
            <a:r>
              <a:rPr lang="el-GR" dirty="0" smtClean="0"/>
              <a:t>τους. Αυτό σημαίνει πως εκτός από την ευχαρίστηση που προσφέρει το άθλημα στο παιδί, μαθαίνει επίσης τις  βασικές δεξιότητες του αθλήματος.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1032" y="2706837"/>
            <a:ext cx="3947697" cy="2627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700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109560"/>
            <a:ext cx="10323093" cy="1478570"/>
          </a:xfrm>
        </p:spPr>
        <p:txBody>
          <a:bodyPr>
            <a:normAutofit/>
          </a:bodyPr>
          <a:lstStyle/>
          <a:p>
            <a:r>
              <a:rPr lang="el-GR" dirty="0" smtClean="0"/>
              <a:t>Διαχειριση χρονου – δημιουργια προγραμματοσ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14649"/>
            <a:ext cx="10017819" cy="1408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Οι νεαροί αθλητές ξέρουν ότι έχουν να κάνουν τα μαθήματά τους, να κοιμηθούν καλά και να διασκεδάσουν, οπότε δεν χάνουν άσκοπα τον καιρό τους. Προγραμματίζουν.</a:t>
            </a:r>
          </a:p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4373593" y="3485072"/>
            <a:ext cx="3154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ΑΠΟΔΟΧΗ ΗΤΤΑΣ </a:t>
            </a:r>
            <a:endParaRPr lang="el-GR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141412" y="4802819"/>
            <a:ext cx="100178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Είναι ό,τι καλύτερο για να μάθει ο μελλοντικός ενήλικας να αντιμετωπίζει τις κακοτυχίες και τις απογοητεύσεις, είτε αυτές έρχονται σε μορφή μικροτραυματισμού</a:t>
            </a:r>
            <a:r>
              <a:rPr lang="el-GR" sz="2400" dirty="0" smtClean="0"/>
              <a:t>, ή ήττας από </a:t>
            </a:r>
            <a:r>
              <a:rPr lang="el-GR" sz="2400" dirty="0"/>
              <a:t>άστοχή μπαλιά. </a:t>
            </a:r>
          </a:p>
        </p:txBody>
      </p:sp>
    </p:spTree>
    <p:extLst>
      <p:ext uri="{BB962C8B-B14F-4D97-AF65-F5344CB8AC3E}">
        <p14:creationId xmlns:p14="http://schemas.microsoft.com/office/powerpoint/2010/main" val="9375047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26"/>
            <a:ext cx="12191999" cy="684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135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31</TotalTime>
  <Words>180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Tw Cen MT</vt:lpstr>
      <vt:lpstr>Circuit</vt:lpstr>
      <vt:lpstr>ΟΦΕΛΗ ΑΘΛΗΤΙΣΜΟΥ:</vt:lpstr>
      <vt:lpstr>Ομαδικοτητα  </vt:lpstr>
      <vt:lpstr>Εκμαθηση αθληματοσ – αναπτυξη δεξιοτητων</vt:lpstr>
      <vt:lpstr>Διαχειριση χρονου – δημιουργια προγραμματοσ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ΚΟΙΝΩΝΙΚα ΟΦΕΛΗ ΑΘΛΗΤΙΣΜΟΥ:</dc:title>
  <dc:creator>Haritos Sarantos</dc:creator>
  <cp:lastModifiedBy>Haritos Sarantos</cp:lastModifiedBy>
  <cp:revision>4</cp:revision>
  <dcterms:created xsi:type="dcterms:W3CDTF">2016-04-25T12:48:05Z</dcterms:created>
  <dcterms:modified xsi:type="dcterms:W3CDTF">2016-04-25T13:19:20Z</dcterms:modified>
</cp:coreProperties>
</file>