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28DE8A9D-3CF1-4244-844D-99B26B28491F}" type="datetimeFigureOut">
              <a:rPr lang="el-GR" smtClean="0"/>
              <a:t>19/4/2016</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70141841-7F10-4294-BC99-44DEEF36EB7B}"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8DE8A9D-3CF1-4244-844D-99B26B28491F}" type="datetimeFigureOut">
              <a:rPr lang="el-GR" smtClean="0"/>
              <a:t>19/4/2016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0141841-7F10-4294-BC99-44DEEF36EB7B}"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8DE8A9D-3CF1-4244-844D-99B26B28491F}" type="datetimeFigureOut">
              <a:rPr lang="el-GR" smtClean="0"/>
              <a:t>19/4/2016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0141841-7F10-4294-BC99-44DEEF36EB7B}"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28DE8A9D-3CF1-4244-844D-99B26B28491F}" type="datetimeFigureOut">
              <a:rPr lang="el-GR" smtClean="0"/>
              <a:t>19/4/2016</a:t>
            </a:fld>
            <a:endParaRPr lang="el-GR"/>
          </a:p>
        </p:txBody>
      </p:sp>
      <p:sp>
        <p:nvSpPr>
          <p:cNvPr id="9" name="8 - Θέση αριθμού διαφάνειας"/>
          <p:cNvSpPr>
            <a:spLocks noGrp="1"/>
          </p:cNvSpPr>
          <p:nvPr>
            <p:ph type="sldNum" sz="quarter" idx="15"/>
          </p:nvPr>
        </p:nvSpPr>
        <p:spPr/>
        <p:txBody>
          <a:bodyPr rtlCol="0"/>
          <a:lstStyle/>
          <a:p>
            <a:fld id="{70141841-7F10-4294-BC99-44DEEF36EB7B}" type="slidenum">
              <a:rPr lang="el-GR" smtClean="0"/>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28DE8A9D-3CF1-4244-844D-99B26B28491F}" type="datetimeFigureOut">
              <a:rPr lang="el-GR" smtClean="0"/>
              <a:t>19/4/2016</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70141841-7F10-4294-BC99-44DEEF36EB7B}"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8DE8A9D-3CF1-4244-844D-99B26B28491F}" type="datetimeFigureOut">
              <a:rPr lang="el-GR" smtClean="0"/>
              <a:t>19/4/2016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0141841-7F10-4294-BC99-44DEEF36EB7B}" type="slidenum">
              <a:rPr lang="el-GR" smtClean="0"/>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28DE8A9D-3CF1-4244-844D-99B26B28491F}" type="datetimeFigureOut">
              <a:rPr lang="el-GR" smtClean="0"/>
              <a:t>19/4/2016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0141841-7F10-4294-BC99-44DEEF36EB7B}" type="slidenum">
              <a:rPr lang="el-GR" smtClean="0"/>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28DE8A9D-3CF1-4244-844D-99B26B28491F}" type="datetimeFigureOut">
              <a:rPr lang="el-GR" smtClean="0"/>
              <a:t>19/4/2016</a:t>
            </a:fld>
            <a:endParaRPr lang="el-GR"/>
          </a:p>
        </p:txBody>
      </p:sp>
      <p:sp>
        <p:nvSpPr>
          <p:cNvPr id="7" name="6 - Θέση αριθμού διαφάνειας"/>
          <p:cNvSpPr>
            <a:spLocks noGrp="1"/>
          </p:cNvSpPr>
          <p:nvPr>
            <p:ph type="sldNum" sz="quarter" idx="11"/>
          </p:nvPr>
        </p:nvSpPr>
        <p:spPr/>
        <p:txBody>
          <a:bodyPr rtlCol="0"/>
          <a:lstStyle/>
          <a:p>
            <a:fld id="{70141841-7F10-4294-BC99-44DEEF36EB7B}" type="slidenum">
              <a:rPr lang="el-GR" smtClean="0"/>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8DE8A9D-3CF1-4244-844D-99B26B28491F}" type="datetimeFigureOut">
              <a:rPr lang="el-GR" smtClean="0"/>
              <a:t>19/4/2016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0141841-7F10-4294-BC99-44DEEF36EB7B}"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28DE8A9D-3CF1-4244-844D-99B26B28491F}" type="datetimeFigureOut">
              <a:rPr lang="el-GR" smtClean="0"/>
              <a:t>19/4/2016</a:t>
            </a:fld>
            <a:endParaRPr lang="el-GR"/>
          </a:p>
        </p:txBody>
      </p:sp>
      <p:sp>
        <p:nvSpPr>
          <p:cNvPr id="22" name="21 - Θέση αριθμού διαφάνειας"/>
          <p:cNvSpPr>
            <a:spLocks noGrp="1"/>
          </p:cNvSpPr>
          <p:nvPr>
            <p:ph type="sldNum" sz="quarter" idx="15"/>
          </p:nvPr>
        </p:nvSpPr>
        <p:spPr/>
        <p:txBody>
          <a:bodyPr rtlCol="0"/>
          <a:lstStyle/>
          <a:p>
            <a:fld id="{70141841-7F10-4294-BC99-44DEEF36EB7B}" type="slidenum">
              <a:rPr lang="el-GR" smtClean="0"/>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28DE8A9D-3CF1-4244-844D-99B26B28491F}" type="datetimeFigureOut">
              <a:rPr lang="el-GR" smtClean="0"/>
              <a:t>19/4/2016</a:t>
            </a:fld>
            <a:endParaRPr lang="el-GR"/>
          </a:p>
        </p:txBody>
      </p:sp>
      <p:sp>
        <p:nvSpPr>
          <p:cNvPr id="18" name="17 - Θέση αριθμού διαφάνειας"/>
          <p:cNvSpPr>
            <a:spLocks noGrp="1"/>
          </p:cNvSpPr>
          <p:nvPr>
            <p:ph type="sldNum" sz="quarter" idx="11"/>
          </p:nvPr>
        </p:nvSpPr>
        <p:spPr/>
        <p:txBody>
          <a:bodyPr rtlCol="0"/>
          <a:lstStyle/>
          <a:p>
            <a:fld id="{70141841-7F10-4294-BC99-44DEEF36EB7B}" type="slidenum">
              <a:rPr lang="el-GR" smtClean="0"/>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8DE8A9D-3CF1-4244-844D-99B26B28491F}" type="datetimeFigureOut">
              <a:rPr lang="el-GR" smtClean="0"/>
              <a:t>19/4/2016</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141841-7F10-4294-BC99-44DEEF36EB7B}"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267744" y="2492896"/>
            <a:ext cx="6172200" cy="2237634"/>
          </a:xfrm>
        </p:spPr>
        <p:txBody>
          <a:bodyPr>
            <a:normAutofit/>
          </a:bodyPr>
          <a:lstStyle/>
          <a:p>
            <a:r>
              <a:rPr lang="el-GR" sz="4400" dirty="0" smtClean="0"/>
              <a:t>Ο ΑΘΛΗΤΙΣΜΟΣ &amp; ΟΙ ΑΡΝΗΤΙΚΕΣ ΤΟΥ ΣΥΝΕΠΕΙΕΣ</a:t>
            </a:r>
            <a:endParaRPr lang="el-GR" sz="4400" dirty="0"/>
          </a:p>
        </p:txBody>
      </p:sp>
      <p:sp>
        <p:nvSpPr>
          <p:cNvPr id="3" name="2 - Υπότιτλος"/>
          <p:cNvSpPr>
            <a:spLocks noGrp="1"/>
          </p:cNvSpPr>
          <p:nvPr>
            <p:ph type="subTitle" idx="1"/>
          </p:nvPr>
        </p:nvSpPr>
        <p:spPr/>
        <p:txBody>
          <a:bodyPr>
            <a:normAutofit lnSpcReduction="10000"/>
          </a:bodyPr>
          <a:lstStyle/>
          <a:p>
            <a:r>
              <a:rPr lang="el-GR" dirty="0" smtClean="0"/>
              <a:t>Εργασία στο μάθημα της φυσικής αγωγής</a:t>
            </a:r>
          </a:p>
          <a:p>
            <a:r>
              <a:rPr lang="el-GR" dirty="0" smtClean="0"/>
              <a:t>Υπεύθυνος καθηγητής: Λ. Αθανασόπουλος</a:t>
            </a:r>
          </a:p>
          <a:p>
            <a:r>
              <a:rPr lang="el-GR" dirty="0" smtClean="0"/>
              <a:t>Μαθητής: Βαγγέλης </a:t>
            </a:r>
            <a:r>
              <a:rPr lang="el-GR" dirty="0" err="1" smtClean="0"/>
              <a:t>Πίπης</a:t>
            </a:r>
            <a:endParaRPr lang="el-GR" dirty="0" smtClean="0"/>
          </a:p>
          <a:p>
            <a:r>
              <a:rPr lang="el-GR" dirty="0" smtClean="0"/>
              <a:t>Π.Γ.Ε.Σ.Σ.</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88640"/>
            <a:ext cx="7467600" cy="1143000"/>
          </a:xfrm>
        </p:spPr>
        <p:txBody>
          <a:bodyPr/>
          <a:lstStyle/>
          <a:p>
            <a:r>
              <a:rPr lang="el-GR" dirty="0" smtClean="0"/>
              <a:t>Εισαγωγή…</a:t>
            </a:r>
            <a:endParaRPr lang="el-GR" dirty="0"/>
          </a:p>
        </p:txBody>
      </p:sp>
      <p:sp>
        <p:nvSpPr>
          <p:cNvPr id="3" name="2 - Θέση περιεχομένου"/>
          <p:cNvSpPr>
            <a:spLocks noGrp="1"/>
          </p:cNvSpPr>
          <p:nvPr>
            <p:ph sz="quarter" idx="1"/>
          </p:nvPr>
        </p:nvSpPr>
        <p:spPr>
          <a:xfrm>
            <a:off x="467544" y="1556792"/>
            <a:ext cx="7467600" cy="4873752"/>
          </a:xfrm>
        </p:spPr>
        <p:txBody>
          <a:bodyPr>
            <a:normAutofit lnSpcReduction="10000"/>
          </a:bodyPr>
          <a:lstStyle/>
          <a:p>
            <a:pPr>
              <a:buNone/>
            </a:pPr>
            <a:r>
              <a:rPr lang="el-GR" sz="3600" dirty="0" smtClean="0"/>
              <a:t>Εκτός από τα οφέλη που σίγουρα μας προσφέρει ο αθλητισμός, τον τελευταίο καιρό παρατηρούνται και κάποια αρνητικά φαινόμενα. Ένα τέτοιο φαινόμενο είναι η εκμετάλλευση του αθλητισμού με σκοπό την επιδίωξη </a:t>
            </a:r>
            <a:r>
              <a:rPr lang="el-GR" sz="3600" dirty="0"/>
              <a:t>του οικονομικού </a:t>
            </a:r>
            <a:r>
              <a:rPr lang="el-GR" sz="3600" dirty="0" smtClean="0"/>
              <a:t>κέρδους, το οποίο θα αναλυθεί παρακάτω.</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67544" y="980728"/>
            <a:ext cx="7467600" cy="5709248"/>
          </a:xfrm>
        </p:spPr>
        <p:txBody>
          <a:bodyPr>
            <a:normAutofit/>
          </a:bodyPr>
          <a:lstStyle/>
          <a:p>
            <a:pPr>
              <a:buNone/>
            </a:pPr>
            <a:r>
              <a:rPr lang="el-GR" sz="3200" dirty="0" smtClean="0"/>
              <a:t>Η εμπορευματοποίηση του αθλητισμού και ειδικότερα του πρωταθλητισμού έχει επιφέρει σημαντικές αλλοιώσεις στο πνεύμα του συναγωνισμού και της ευγενούς άμιλλας. </a:t>
            </a:r>
            <a:r>
              <a:rPr lang="el-GR" sz="3200" dirty="0" smtClean="0"/>
              <a:t>Γι</a:t>
            </a:r>
            <a:r>
              <a:rPr lang="el-GR" sz="3200" dirty="0" smtClean="0"/>
              <a:t>' αυτή την εικόνα του αθλητισμού έχουν ευθύνη πολλοί παράγοντες και ιδιαιτέρως τα μονοπώλια που κυριαρχούν αυτή την εποχή στον αθλητισμό.</a:t>
            </a:r>
            <a:endParaRPr lang="el-GR" sz="3200" dirty="0" smtClean="0"/>
          </a:p>
          <a:p>
            <a:pPr>
              <a:buNone/>
            </a:pPr>
            <a:endParaRPr lang="el-G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Ένα </a:t>
            </a:r>
            <a:r>
              <a:rPr lang="el-GR" sz="2800" dirty="0" err="1" smtClean="0"/>
              <a:t>παραδειγμα</a:t>
            </a:r>
            <a:r>
              <a:rPr lang="el-GR" sz="2800" dirty="0" smtClean="0"/>
              <a:t> </a:t>
            </a:r>
            <a:r>
              <a:rPr lang="el-GR" sz="2800" dirty="0" err="1" smtClean="0"/>
              <a:t>εμπορευματοποίησησ</a:t>
            </a:r>
            <a:r>
              <a:rPr lang="el-GR" sz="2800" dirty="0" smtClean="0"/>
              <a:t> </a:t>
            </a:r>
            <a:r>
              <a:rPr lang="el-GR" sz="2800" dirty="0" err="1" smtClean="0"/>
              <a:t>αποτελει</a:t>
            </a:r>
            <a:r>
              <a:rPr lang="el-GR" sz="2800" dirty="0" smtClean="0"/>
              <a:t> το </a:t>
            </a:r>
            <a:r>
              <a:rPr lang="el-GR" sz="2800" dirty="0" err="1" smtClean="0"/>
              <a:t>παρακατω</a:t>
            </a:r>
            <a:r>
              <a:rPr lang="el-GR" sz="2800" dirty="0" smtClean="0"/>
              <a:t>:</a:t>
            </a:r>
            <a:endParaRPr lang="el-GR" sz="2800" dirty="0"/>
          </a:p>
        </p:txBody>
      </p:sp>
      <p:sp>
        <p:nvSpPr>
          <p:cNvPr id="3" name="2 - Θέση περιεχομένου"/>
          <p:cNvSpPr>
            <a:spLocks noGrp="1"/>
          </p:cNvSpPr>
          <p:nvPr>
            <p:ph sz="quarter" idx="1"/>
          </p:nvPr>
        </p:nvSpPr>
        <p:spPr/>
        <p:txBody>
          <a:bodyPr>
            <a:normAutofit/>
          </a:bodyPr>
          <a:lstStyle/>
          <a:p>
            <a:pPr>
              <a:buNone/>
            </a:pPr>
            <a:r>
              <a:rPr lang="el-GR" dirty="0" smtClean="0"/>
              <a:t>Ένα τεράστιο χρηματικό ποσό δαπανήθηκε για </a:t>
            </a:r>
            <a:r>
              <a:rPr lang="el-GR" dirty="0" smtClean="0"/>
              <a:t>τους </a:t>
            </a:r>
            <a:r>
              <a:rPr lang="el-GR" dirty="0" smtClean="0"/>
              <a:t>Ολυμπιακούς αγώνες του 2004 και </a:t>
            </a:r>
            <a:r>
              <a:rPr lang="el-GR" dirty="0" smtClean="0"/>
              <a:t>για τις εγκαταστάσεις οι οποίες αυτή τη στιγμή </a:t>
            </a:r>
            <a:r>
              <a:rPr lang="el-GR" dirty="0" smtClean="0"/>
              <a:t>δεν </a:t>
            </a:r>
            <a:r>
              <a:rPr lang="el-GR" dirty="0" smtClean="0"/>
              <a:t>εξυπηρετούν τις ανάγκες του μαζικού αθλητισμού αλλά των μονοπωλίων χωρίς κανένα ουσιαστικό κέρδος για τον μαζικό αθλητισμό (χαρακτηριστικό παράδειγμα είναι ότι ορισμένες από τις ολυμπιακές εγκαταστάσεις ανοίγουν τις πύλες τους για ορισμένες εκδηλώσεις που ουδεμία σχέση έχουν με τον αθλητισμό και δεν βοηθούν την ανάπτυξη του μαζικού αθλητισμού όπως για παράδειγμα ορισμένες συναυλίες τραγουδιστών!!!).</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www.soccerplus.gr/sites/default/files/imagecache/article/2012/11/football-money.jpg"/>
          <p:cNvPicPr>
            <a:picLocks noChangeAspect="1" noChangeArrowheads="1"/>
          </p:cNvPicPr>
          <p:nvPr/>
        </p:nvPicPr>
        <p:blipFill>
          <a:blip r:embed="rId2" cstate="print"/>
          <a:srcRect/>
          <a:stretch>
            <a:fillRect/>
          </a:stretch>
        </p:blipFill>
        <p:spPr bwMode="auto">
          <a:xfrm rot="497866">
            <a:off x="3947047" y="278447"/>
            <a:ext cx="4048125" cy="260985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6" name="5 - Εικόνα" descr="download.jpg"/>
          <p:cNvPicPr>
            <a:picLocks noChangeAspect="1"/>
          </p:cNvPicPr>
          <p:nvPr/>
        </p:nvPicPr>
        <p:blipFill>
          <a:blip r:embed="rId3" cstate="print"/>
          <a:stretch>
            <a:fillRect/>
          </a:stretch>
        </p:blipFill>
        <p:spPr>
          <a:xfrm>
            <a:off x="4283968" y="2852936"/>
            <a:ext cx="3744416" cy="2855664"/>
          </a:xfrm>
          <a:prstGeom prst="rect">
            <a:avLst/>
          </a:prstGeom>
          <a:ln>
            <a:noFill/>
          </a:ln>
          <a:effectLst>
            <a:outerShdw blurRad="292100" dist="139700" dir="2700000" algn="tl" rotWithShape="0">
              <a:srgbClr val="333333">
                <a:alpha val="65000"/>
              </a:srgbClr>
            </a:outerShdw>
          </a:effectLst>
        </p:spPr>
      </p:pic>
      <p:pic>
        <p:nvPicPr>
          <p:cNvPr id="1026" name="Picture 2" descr="http://3.bp.blogspot.com/-tPvq-ni_jys/TeyvZonbWzI/AAAAAAAAAPw/yoWV5sgff4Y/s1600/64B0374FF5F2B82D397916000ACE4E78.jpg"/>
          <p:cNvPicPr>
            <a:picLocks noChangeAspect="1" noChangeArrowheads="1"/>
          </p:cNvPicPr>
          <p:nvPr/>
        </p:nvPicPr>
        <p:blipFill>
          <a:blip r:embed="rId4" cstate="print"/>
          <a:srcRect/>
          <a:stretch>
            <a:fillRect/>
          </a:stretch>
        </p:blipFill>
        <p:spPr bwMode="auto">
          <a:xfrm rot="699414">
            <a:off x="752395" y="1258367"/>
            <a:ext cx="3714750" cy="248602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028" name="AutoShape 4" descr="data:image/jpeg;base64,/9j/4AAQSkZJRgABAQAAAQABAAD/2wCEAAkGBxMTEhUTExMVFhUVGCAbGBgYGCEdIBogGiEaHxsfHh4hHygiIB0mHyAaITEhJikrLi4vHx8zODMtNygtLisBCgoKDg0OGhAQGy0mHyUtKy0tLSstLS0tLS0tLS0tLS0tLS0tLS0tLS0tLS0tLS0tLS0tLS0tLS0tLS03LTctLf/AABEIAMQBAQMBIgACEQEDEQH/xAAbAAACAwEBAQAAAAAAAAAAAAAEBQADBgIBB//EAEcQAAIBAwMCBAMFBQQIBAcBAAECEQMSIQAEMQVBEyJRYQYycRQjgZGxQlJiodEVU3LBFjNDkqLS4fCCk7LxJFRjc6PC4gf/xAAZAQEBAQEBAQAAAAAAAAAAAAAAAQIDBAX/xAAkEQACAgICAgEFAQAAAAAAAAAAAQIRITESQQNREwQiMmFxFP/aAAwDAQACEQMRAD8A+4ampqaAmpqamgJqampoCampqaAmpqamgJqampoCa8J17rLfE/UVZXotU8HMeaVLAAEw0xaQR/nGgCviXeMUNOjUCPIJaQDA5A95iR6HSXcM5pv4rO5YC2oqWmB3AVR5wfTkEc6TbzpKsviGspUQSai3HzAAeaQSInPvzq6h1QMadENSqU2BWaaspUwIW6SBPGNQ2lR5t6O3q1F+9qO7LbJDKR+1NwAETJjHJ0T13eUaQWrW8NalMFaUMAA3D5GYOe3fQW92tPaFYXc+YfsVBjuVEsOOwg6WUyaxqV2qsWo+WyqVZ1DGVhQtsyAQwOYK40B1S6KlSk9ZnZLZIIIcNiZOARHsfWeNaf4a+MXZar7q1aVNVhlUzkxkSSZEZiOedJui9VasjU2q06YACgSCzk3T8xle0yoPORoHqXSWo0iHJdajyAjswmDknP8AL89TRKPquy6tQqm2lWpuwEkK4JA4kgGRnGdGg6+K1dq1GjSr7fxUq1BDMtQgQc/gvl9cfXX1L4Wf/wCEozUNQhAGctcSR8wLSZIOMntqp2Rqhxqag1NUhNTU1NATU1NTQE17rzU0BNTU1NATU1NTQE1NC1N+gIWZJ7KC3HrAMatp1wROR9QR+oGgLdTQO46kiwZun90r+HJGuvtnc03Ueptx/wAU6AM1NAnqHH3b54+X/m1TuusBcYD+jsB+hOgGmppPteq1W/2JzxEkfmYGrvt9b+4JMxhoH1kiI+k6lgZaml1TdVgQPCWD3uJg/QA/rqfaas/IQM5tnj6tP8tLAx1NAU69Xi2T7raP1P6a93m8NNZbwx6SxyQJIAjPB0AL1/rqbewRe9RoCA5ju0dwDAj39tZX4g2hqtTLVKqNUMAhgyC26IkEAlbjxorqe7qVaxSrt1suVFqLIdSWwwYEG0yDA4950g3FColdKBqVagW17GOVuzJPzC3zZkfU6pqJ3u99UokbZKtJk8MD/VtIuJXgOAGPJA4kY1b0PoKq5ev4vi8Jb5TaQYIQYJOVN0xySND/ABJsdxNCotajQWmfJAUmDy0lYLccEAT65056LvvElX3Co8AAXDxFiSfmg+0wQOx1C2Ldh0qtug1NmrCzBvciw5kQIDHAwJEc+hP6r0QbeiTR2x3DLACKy03AIj5iIiZMEZzjQfT+jrtt070lrF2aLyCRBi60xmTBJJm2T31ew3/jVgeKkvCnJtgL4fqtuCJB7iO8oWZ6htTt28Tc30WKiAniVPKcwzU1CwD+7B73aFYHcU6lSXFFMs9ZmtVRzapJu7RgEkqCBrQdZ8WpSCbikCoPk8skYwYA4m7EXZGNU3/cmaYC3WpTZR5Swn5e5GTDRBzGdUmALp24SvSKPVcEGVVZK00xBYwAWgFZub2jQnXOpLSoLtaO4vpAl3C+chpBAa3yiCJtuwfXRG5oCgPHrUHgfKVKKBECCb2g4AA8w9tKun7BqyPWenIBmlSSQajcpcTEKTklQAQD2mYaq0fdtpWuRW/eUH8xOrp18S6P1eup29AbhrAVaoQMLcQXlp8ygz6TOODr6+60DazWG+AhJBumSAp7+uNVMw0GFwOdcfaUmLhP11WNlS/u0/3R/TViKqiAAo9AI1SHJ3lPguoPuQNc1N/TH7Y/DP6Tq60c416F0BSN4mJJE8SpH6jXo3Sn15j5W/px78aut1CNAUneJx5jmMIx4+g1zV3iicP+CnP0xr2pukUwWzExyY+g7aoPUVJAUFp/Afz/AKalgI+0H9x/yH9dTVf2l/7v/i/6a81QUeKoKlaIJP8AgUrzyCQdXlqh/YXH7zf0B0PUrM2LJBjBQx+N0cfTV6UGUYKD6KQJ/wB7UB2EqRk0w3Y2kgf8Qz765TbN3qsfoFA/T/PXq+KRkop9pP6xr3wX71D/ALq/0Olg5roqIS1xAGZJP8v6DVW24uWiiyJzg/j5deb6EUs7VGA7Y/QAaCob/wAczeaSr/EJM8XY+vBxrLmr4gby/wC6v+8f+XVS75LZaQe4tOP5aEr0VtJNtQgSBBY/gLtKqG/vJCLSwSDaswRjzQrAekTOjkk6BozvUESYmIkEc4HPvognWbJpYNXzm7FiTwOSFWREcyNXGuqKbHqKkyZKmPa5yYH1nVWQH77eFLoAwsyW5JugAdzIAj31muo7/wC0UBZDA2tNU2j3C28PJIBzHvrreVadYsj1S9PyunkD+sFWRSSVwQQcXT6azv8AaVaotVCviUnJQE07G5Kn1ScNi0dp1UVIZbfdJRUrXL02aPDNRiw8sEhHiSZUmCAfbSdVO+3ANNGFNBPiOTT+bgrBliwnuPT10bQ6MBQaFqXKYFJ6hgmZhVHlUkRDKO51ZvYUqq0XWVHi2SMD5QCvykTErnONQ0VbrplaKhdtw1KmxUhaslRwILH0IxMgDJnGrdhtKJRGbcpM3RhDHoMzImDPf89K9ztKcIUpBSjEXXWwMZIAJYjEyAM51pN705aY8bxK0SP9mGkj9rCEQccCMDVRKD6uzUUvCclFQq3iAgEAZWIMKR8pPGPfStFbcViUdkABCsQCoAx2YHODiPfQu63bbxxQSqXAF9r0xTJtJkFpBKA4IVcSJjVvw9vClQ0aNKmoky9oCKAvDWrz+Ik99CCjqlCqagpruntkLaHaDzEeZT6DzE86a7LplPbJVDlqjnzL4jmFwIsuxh44z7xrrqfRHJqO/wDqyGuIa1cxkKD3z3n3OIG2H2cIyN4hH7IVmKgZiFLWrPeDzHOlFXoGFPc+Gbqg8JRm4x35M/KuZJk9sRqbvpxpKGDhvESxOQ2JIF2BZ2uODjJ1oX26U6RYKFpVFJdYIjGZwbQwiR7e+s7tHp7usFpJ90vlACstoGcZtwccY0KKtv0RSINUI7QopgD9lQahhfmJnntBHc6r6/1PwzQp065qptwGCqcq0kyTFoNseX5hkYknV3X9klGqy0w8YDSAxbhgCOGETgg8scCTpL0VKdes7Gl9whMJMNUIzabWsmeVT1A76yXZ9i21W+ne9VQpJ+cn3iR4loxmI1yfCLBvEY5iTlMwTCnmQOQMayXwv8Q1PEobXcU6TsGZa1RVlZMmmEnAjgzkj8db+pUKzZSFsZ8uW9oGfz/LSzFHi14UU0ZZUAE/h2Hc/wAtEfaCkXSR3YAQPqJn8hGhqjLANjrHEKBzHsfbXu23h4sqYOCVOQeM6IgwWqCJBEHMzoKru38S1ACPUEH6/tD9DqymJ/2a44Pprne0iwAkLB5n8P8APR2AlBjzxrq5R6AHjQ+3QQBKsRzH4/0OrapCj5ScjAHv/XVBbOpqrxf4G/l/XXurYFmx6pdCsLGPAJGc8Ag9sfnpkw9T/wB/11ktxQZ7QsAXKJ5X5lj5SD68HRz1664ZW5IwuIGLpg4OOfXXn8U5uOUUaJTpr3Y/4nY/ynQu83/hKqorEEkDyloGTPqfQaFFRmEhie4gjv8A4M64ZGmSDxz95/8AtI10dtUKG6KtemBVQETlWEg89iP5a5XpwU+Q2r6cx83EzHK49tJa9GSCWAIyDFP09S3p7aO+0sFBVoAGSXuHuYCsfyI1uhRxV6cpYlioCDysVNwnB810A+8a52RvqsfM6WxLxyCcgRKzxM/h30MKjufvKiVCCblWQCseUgQxGY/noraMwWoUOSPKDTYnAMTgDnXC5uWEAhUSobagNzEwGY8c4gxAGO3fWe+IrqdJg16yGFOmsRaSARcSDdkEEHy4MGNPnoO7BjSaVwrMVkjuSMHPoeNIOpVqUKa9JqpQXErLqAcSLRbxHPqNduOdjsD2NZXos67ipTdfM8gBlkAEWnIA4lcfumNKunLvqKBGqVKoaSH8OcHgMzTcZkgnMYnXHU0WpULUgWrKRZQJVKqqwgMoaFABzMsMY5023HUVFNqLrXFYqDcEZZaCJkQOewJB1TaLOq9aWnTFiVPG8OFBpsLv4gQQMCTg+2q/hlB4r1q9WkXDTcqkZaYMkicRmOONJOkCs9ZW8zhXts3DMwbHAEuFYESGkxJB9NGbhalLcCr4csrAqpUqFgng3KP/AA3EE8YOCyShvuKSbjdNe9QKAWDDyyBmJPmMSD2WBmdcbzdValVtstV2VotUU0FwtmQGBlccwAPfV+z3Bq1vMEPckraRAiQuWGY5Bj10N17p9RN1TrVdzUwJsW5FMfIDDQEuiZmcydaIF7T4ZNJS9UGqyXHuXBxbYbhm2eIGeIxrOCitSoKhp1KNIHy1K6ImR2KktcDxb5QZJ9NO9/8AEG4O5pLTAfy2wY812GYT+0sfQweJkdVep1Sj06lJmQyGeGQgiBg4IMcAQccmIMFi+p1U1XNGhXepcvy0eDGJDKo7wLSwI9+dNOl9ITwndkV6i8/eSQRhgWBM2xEmchtA/D7Ity05i03tLS1p7OSYIU+pIzxE6A8RFdaaKaauSQviMq2kyZkgYHLSfx0oYJ1PdJUZKdRWooxte6s7LmLb6cCFPFwIgx21U3UXo1vDFYWSqtUcHgEZWJgkexBMkYOtVtOhUNtD3CXII8MSDI4gAmJNxY/+2X6j0fc1HLVaFGnTQ5VWaoai92CG1B6xBGTjT9lS9Dbd9EG4JqLULAKfNUQl44aJAt/wiBjjWK3u7SkVudUVTdDQT6HA4EATI9gJOj6lenWqJSo0ncqMlrPKP4vOSyxABMEcZ1Ps1IVCjMKnhPD2L5QcSo7PaJUnglmxgag0zQ/Bu1KM24IFlSDSLL5lDkg4JFsizj31rafVHNwALxdBHsYgtAUdsT66+W9S3zsFFLxSqmBCBLYuhfEL8eYfsEnHOtN8IfEFZraDUj4iIS8vxayryA0nI7AD0GsSbWhJdm1pmuwmaaccSYk/kTGmG3X+In6gD8oGlNHqLceRT3zcc+1y9u0avWtI81dh6xTt+uSD+utR1kyNfpoZtnSBLQFJMkg2yfeCJ0A+7oASXdsTNxGPzA1ydzRBhaMk8YniTznVIGipRVrrgWiJuuMenfXVPqtEibwPrI59joT7a8kLTCwATJ7fhGhD1J3UxVScgBfOZBgQAO8fz1LLQ7+3Uv311NJbanq//lf/AM680sUCbagHDkXsCQQ7KZkAYIC5gifMJ1btqppLivTY+a6XMGZI5YkEZ9u2NSpv4a9AC0EG4juQRMHMR76HSnKknLNyxDZJ7hDYI9v11LKNVCEKWkgKBA4+vMHQ1KuJYigiqGhXtumAJJUQRyR31VtKUAJFYqBAsRVA/CP0JxrobWtJsRyp5lhT9IPMHjsAdXIGtEq6xCOByFgxH8J4Oq23VS5hhBPlBXJwP4o59tBV9hWMF2pJBOTz7QwiI0FUrVFEPVauJIBpmTniQokgep1RQftt6zRJdMcOVUR7FEIj6kaF3PV1Uw08xJqG0897wP00FuqC2UGS9QJAHiFSAwmMm0mQMNrzcbynSUxSS9rsOpU/Kxnkq2ROMaFoK3G8HmCmmGtkLcTGObQWxMcDOdZdq7l5oruPCUS0JTdUAZsFbQcDsOxAKiI17W2W5pVLlL1AcioAPKDkr5jgDMxI9tD/ABFTaqtOsrGnXg3miSoCiMMQJuHYtjkemq2AbYblju1YEFFJRXKWEGLSrAwwEYwOQun256d4jrVFaQQoYyGOAYhZKxkxb75nWe6Xuz4ykMC6sA/jGSeACpEGMyMme4GdPN/sEWoK7VaKqW8oalGVOZ8w7500gPU2RKojMyOmWeOcAQARlWGSDwSdAvTbc1iyFbk+XxFi0CQIaGAMT9ZOdC7qvU3ZNNGSqlMqX8FXUsBwDcIGMghjJEaL+Gt6qn7PRpBmE/tG2BEeZmLfyOgYBttj4m4ArlGABJZlUwRJGZgIBImJ8p9ZA1Tp9O0E+HWDGLPHI9pC5lMDmJJ440b/AGW6s7VabPTMi2AqDzCDlpYjEElvYDjSXrnVKdJ0rMFQCZYVAKkKe1pTJ9IPfg6MiCuhbdqUzUo7disU1AU1GY4UEeY8+qznRfV9t1REuFahVWcsSAZMCPMjCJ/9tc/2bU3SJUp03UPlmqmCCQIuBCtweQ7DVf22pd4NanuCqEL9zUWqpaYBK1RKmQcBjM6CwroHS6gqK9fcOysjDwsec4gTapt9vLPOr/7LouxqCtSsLeUXfsLhcnDNzMzBjS/YKHSoPtbUlRoZXAbPoabqbRkQQBplV6NTpAVDVIWeDRmTjPkBwcduw1VQY5qbSafhs9RSCG8UYMD5YgQMSrA450jrhq9f7p2QoCqEqLQBg5VpgmO3141xvN4+8bwKVRasKHYeC1IkA/KxePJIgkZGMcas+H69jmhRoAm4iRNogGQzeZgf85z31AJtrT8OsKSx88s1OO8ieB5YieOTmdD7vcNUqIJQB2IVZjChR5VHm79iMznTCv0FvtAq11LU6bs5iFSfW2SzfiW/DjQfUuoB6rVVtXywCsAgLk5nhnbIx+yZPGgZd8X9LSn4ZRERWkRJJJEdifTk9hJ5iQ/h7e06FVa9S8+J5GZFVFF9pblrzBAnJHvq/Y9YpNK7iGdzMkFAqiCQuMm7soznzNpT8WbxWIRKHheGIzEtMH7umJ78EyZnHGs0VH1DatLOQ9SCRHlDA+UZwD+uq0jw3hqWQ/KFTy3v/lrIbLc0QPKpRkax2SpaZwPkBJHBwTiffRz9UbNMNUsIIIYqY7H5wO/vqcQPqSVWSxfCCABTYoLZUEySwE5HbRCgEhnbcGCeCAJ4Mwo/U6A6BXvSpcvLiChAGAo9p/LR9JwKciowJP7SyMtHce/rrHLIoIA20iKfiMcC7znEnljEDOiU6gFvLLCoclRwIBzMD8tUmmb0JtME+YTPyt6z/I6p6hFlUj94fogz7a1zJQX/AG/tv71f5/01NJrh/wDT/P8A6amnNloIp7xIlaCr/wDcqKP/AE3Y0RR35xCoD3sVm/mAJ0q2Y3AW1KLwMCEVByYPmjt7avbY1yJqVAi/xVSI/BQF/nrX3EwG1d44+Z2H0CL9OSToWpvlP7cmP3y38lxpVvUpU4nc0macLTCk8EyxZjgAH0mI0TsqSsbFp1GIHmqVGKqs8eRIknkD05PEzi2LRcd0gyBMftCmP1Yzryj1AvJCuwHe+PwFot/nq8bPbU/vCoNoMsUOBySFiBj2J18/+JviRtw4CCESSoK8EjmCefSePTW1AnI0n9sKqqgtAp8km4HBBhiQsT3MjOlPSuq/bLUFRIBLWhsxlYFqieSDEgT6aw276d41lSXMm1g5uWLiMxlRMenfWm6H08U0+yMab1wxKeGbrQSSbSBcrgkEEZgSSOdacUlaKmxl1x9/SPgJ4VSm+Wua1l4yagIxgj5DPvOl3T+nvuCsBLjBAqKSoK5IuHMfLiOOQdU9VrvTaX3A8amwDpVXzQBGWBhhGQSHIIXM6I6V0s16j16dZUqDzBae4jxCBFsqqlRwAZwYPbXOy9jHZ9AcVGSrURZ88qAwPIKnExwSO09tX1t/XrM23D0mAYgFKbsTEcE1II/AiI1T0HxXYLULtAaRVqTDQMMxYg5kETGZjGiqm33FLfCs1emlwH3SKomJCpJW63gtmSAeMarXRWwjadBNBDXrMwZUaWQtIBOVKKsMsZiO5iMHSfYAVat1EsKeWDMjU6bjAYG4hj+Ck4BJ1oN78UVftAVady2W4BMMwuL4+Zf2YGRyNC7vqiV6TU6lPIyKihTbnMXKVj6Tg5txoTZT1DrT1GagtZH7+GgR3kRiPNjiIEfTQLVnR4cC1BM2AuWJNwuyRbKqbRyDjTD4bSnSDpTJEL52BF6kEhgsABREEcRMxoHbba5kp0EmASFNXHmVoZ2kk2gjHvxOtEG9XqlVUijuECtktTHiQTAg1GkAz2tkay++KVWo7mkXUQfGdGIJZTBZbSDB5x+8pjOtZ0f4UHiMtenSqBlAOFJWCThoDAwSOfTiDKzc/DiDcGjtw6KD5gasSYBMHkiMEE5j6ayUB6LtzX3bq7vaqk+ISS7AR5CGnjHIBIB55063W/qs77YVVZDAASjJPlB8tzGRjsIwc4nRdeKu8YFF+6EHI8ojF3M5iLhAk85Ggeu7Ssu6pVX3ZQx/q6ZKhgMqogjyk4PrnjjVIX7b4cNJfF3BlqdzXXFShwBEADKySIg4xoOh0Ra7NUpnCHC2CWjP7zAqci31n5YA043XXUqwtRHdVAypAkt6qSCrCOGEZxphsKc070U058pGJKicnMSDOfQnRFMzvtw7qq0qjutRTd4aJaY4AuW6BBHqIMzqyh0paRp1KSu5qchnJIUjBIJAKjgrjMemrz1GsWsKkKrc+C0xJyCpMSMwPUesaG6510AlNuSKjMLr1dQkzJaYwzYmIkzGjAHvqYWu9SlRYAAgC1rS3AZoEwDJAEASTMmdIum3DcmvWgkGKaLAUHBDeGDaB2k+bM+mtP8AC70qSlnqIHbyyqW8ZICyWknsBMxpfQUF6oqIKhKm0PHzTEwTgifefbjUCYopX0nanTLWhrnuMOzVASzZGBcD3AxxpmtoqXeWWY9i5DfjAxP6aX1NlXteqICjFRwykyvGCwyDzHctpAdnuqqoS7tYzEumCO8z+8IIxxHsdOTWER7NrtPi2jRapcSWvwA/mPAxHlxHrp10v4jpVduHSqQqOLr1Ai1gxmPbXzz/AES/+JUK5ZqwkBrfKWUklgLT2bPprSDoyUNtWU10BIuKZukgBh/F9I4ga4qDbtjJuNm1R28Q+EolgAyshYZAMnkEZGlx67Seg7VYpg1CIPm+Ur3AgnGlj0rwF29QQzcoxX/aAeZJAOMR6aD23QGDuHrU2Bz4LiApYAjsZwQYka6RgOVjT/STYfvr/uj+mvdK/wDRqt60/wAqP/Nqa38a9ktituo7iqhNXeV35n70UgIn+7Vf5ar6Q6J4dWqA4UElmc1GyoGBBAyPXVm2WisHw2kjtSzJE8szaKeolYCnTWsKjSEJIALBSVBgD5omMyY0k5tVQSinYv8Ahnp+4cMKYFJRaGdgCSVIcWiYDdj6a+n/AA9UXwVRmF/7RPJPckevr+XbS3oVBF29Kz5bAfxgXGfWZn6HSHqW5O2qEibyzVAsxeO0GOZJwDOBzrSioKkRytm+3FO4EGSpx7Eflr57134Oqc0pDQfvREniA47YkXL66ebb4tsY06mCsTPvk5iT2GB6509p72iw+YqRzd/3GtJ2yUfMNjsKtKmUqybTlVDVPKZIAjmIEjnPfV3U98tSg58Om4MKy06gBxFvl8MshiRyDHOvpT7JG8wRT/EvMdsjOlnU/hunXgVIcDgVEV49YMSJ459eNRxs0nRhKLBqCx4VWzNxY1CPZkFRfOOCygEd1POjtvsafUKYDKtKtRU+GEBULEZFxlp7kY9Rp+vwtRpUyibZCJBsViASO8E8xzBz+Wl4+GmV5MrRLFhQdWIQ8B6dRTcj9zGDxzJ1lxZeSBehdFrVmaq9wZZF/isrVCoI/YYC0GDMxmY11v8AYuaYeudw6uPKQ45GRcSQ0A8MOZMcDV1ZXHifaSrUzlV25MzMQwY+YYHlm2ZkRqrd7WpS3AddtuEAUEvTp3AQIhaYD5PuSRJgdxAToG3roDWVadJwgFNq5LM90YFziASOJI131fddSQAPtabgnLrBAJ7hS6gR6n0OdU7jpr1KimglQVIvJKimwJjmPMuZwbfyxqyr1oNFKs9ekFwFaiKgJkj/AFlKDHPzKPXSgE/DnTqxJFeogolMKiAGboMRgLInyjMZnS7qFKtTr3U9yDTIDKFRLqYAhRLIeAOTx3jjR/TNtuK9PyV6bAEi6oDJgEMFZCrYwDJMiedLtxtaocq/h2gxFzWSOJyxOQMGIxgnhQsvp/EJWb2e8nN9S3jtczBeYHk5z7aVUt81Q1Bt65WsKgYVIQyHm60spOGxMkeYdtbDp/w/UpVEqNVS4mSFBCwVgwCYOe3pnGhPi7pdAVVSmlGmXFzvkTMASFie5JPt6nT+gp6N0yruXFSr8qcPVYmoxEkxDCF7zjHbvqzb7tqGWC1VqSAGqsTiZAuulYkgiJMjII131emlGmlABnNgXw6algD2ZgBkR2MgxkaOTeUvs5XxNveiDyMVAHqAtwIng8QdAWdOo0tyv+pUhSQoY8xlYI5Gc6Qb7c2VBSG3RXD+TwwzN5D3AC+XGTHfnRnW6NIbcVKdJUpoQWJawZEfLKqWmJ7Y5OrehU6YC1aL0jUYWstMgDImbgDcwIMkT3AjnT+FL+rdXpvTKU61XxFPCo5+aDyUiImBOs70t61SoajffIVYW13JODFyZKg5tKzmMEHRW/6ig3yKRWriqRJUBVmApAN2KYGTAPBzzrSdV3+1FlEkBaqN6iBmFEZBYzj2j00eQYTbvW2+5uCE1DglkYMAwjC3L4h/hgmAcmMt+p9YWxkWh53E+JKr6E8XktIyO3toXb9L2iU2bbuUrCbXqNc7gxKszq0AmOAfpg6F6Hs2ap4m6c1WINtNmNhtNvnACrxwxUYJ5xoOi/ppFXbvQFO93F4hiFCk4a7mJAIC5P8ACDOlD7XcUaLXyqMwiVhiWxChYhcARx9dE09vWFY2Vr3dzdaCisJHllfMEXsJItCiDmRuu72q9XwPGLFoPgockkGT5MxwIdgR3XUsbR30gXcOAyLIMfKYqAK0zGceuR6addX3u9SkKdXbFKflVaxCkILlkyMxEGTzpJttqadN6TLTYhCjhciVZQyE4BALlTjhdaPYdAWrQ/19amjTNJWing4IQyOw1tRbMMI2maqM6I4uBDqIImqYMDQXUqfiO4IW1XmCSI+UDOO6++hen7OrTqpCrVVSCTTYGpYGJyi84IBEDQvU+pvRqGmyG5oYBpUtksTDQfaO0DWZOiRwshX2L/vxT/XU1z/a9f8Au6f5j+mprN/o3yQpoBQJaupClc3pEZXJI9COe2rqEI6NyFsIkiJUm2CBjgCewY86CTp1Xw6Y8OslOL7WeMmQJUsINxXB1eNvuagLqjoKbZ+8ki2CfmOSV4iRkaz88mqo18KXZtthes19uwamxJak2IYmWtI+RpJnBVuZEnRe7qbfcrZWBRpwGMMD6ow8rdsqSNZH7VV26rUpEghwGSJDKSZI9ccDkQRrQ7Lr+2rAM9uTbMCJOADOMnEH8p11U32c2hXufh1rza5qqWBbAV8e4EHnsAffQ3UKrirVqLcjkgrTfEjF8OSADIJ+YT6HWprUaNNDVRwsRNrGDMAAqZEkxwF0JsuritVNLwy6ibntttPoQSfbg5+mtfa9AA3vVHoLt7WKtVphiAboJCk5Jz83/D6HTTY/FLMPM1JrZBzDEgqPlYAmZgEEjHOuN18P0XECU+h/H/saTv8ADlSnUFVClS1g0NgmGDdvpq8WkLRqF+MtupipcnuUYA+4kER+PGj9j1/bVgDTqqwOJENxEjBPGvme5pV6QafFDMAJ/ZIDBiCVz2Hb1HfQtKs5L3lSfDMBoUQWQTm2TH5xrLdCj7E22pPhrG/xAH9dC7+nt6Khm8s8WMyz9LSPz418ypUHRFdHeB2p1WPpgoC3c8xEaniNUqBHdj5ST4p7pDBRAVQYkSRmROo2WqNZvd/WoM3htTXxFvioTUPsZJAJI98e+sxuKhFenW21aqlGooqO8yFbvhgRyCJI7ZONH9B2W2qXbeoxBcA/dF1iAQ2FNh4AzifXRvSPg5Xmmr1V26yM2y8wSAYYABpBIAzOJJ1mwZ/o+8H2qoS1VTlnq0Wp0g/a4iFBPaZb8NO6tShcp8Q3clrknPqaRkkn94x31sdh8PrRM0arr5bYIQiJn92Z/HU6v0qpWUKayiCGnwxPlIMfN39NFyDZk+odUN1NaVJYHkeo9UFzNvmAF5xBMErpMz1vtNbCOqSJFyhgIAVSjqTAAAJBOMnOvoGy6EyKwY7d7mLeahJyBz5/bQfUvhc1mQ3UUC3Yp0bZuHfzZ41lqdCxR0zaUqSo1LenmS1RyTn1uJNvGGyPwx31ze0WpLUL0WrSt9sYAjsWE5GBPfg99Jt+muqqJoEqoFxoZMf+PQG/+HDVcszqGIgW0wAI4MEkTqtTojkLXO0r0CpqGqypAUkrJgj0EHgSe2lXRntcCjRVwvCBiIjkjDBuScgEkxJjW+KVYzWbPFqKP1B0v2/w/TRrg1W6SSbyORGbYEfhrSjIcgTqE1FV3v26qIIKQGkcEwLeCvGJkc6S7xdtVVSUapUFozEMLpIMYkZIj8wZ1r36VTI8yFh/GxP6nUQU6WB4aD6qP01XB+yWZX+x6VVmZKNZZOGftcBIEkAxgSZOMERq3p3ws6Ev4kkggSSYkRwMQMerfxaf7jq9Aftz/hH55ONBVfiVBlF795M5A4A9Y799aSiuy230JNx0taVMrXoCqIgOqk8knJMW8xBMY0h6X0Q0mLoCGaRL28HsEQAAAgGf1B1qetfEDrSdjZCrOTaIuVfN6DPc9jrAf2huKto8aEMkjbozKBPAdjaR3m7g/TXOfjlJ/ayqUhs+yLGqi5GFhQBFzUZIkiZgkyeTPto+rXelUdX8SmoAgiisgmR2qe2B9dIOhBiTTFQMt6hjU82AysWYCZHlIImM6M63QmpimjAwwKbNkAgtaTLT8trd5Bka0o1SbIy/4e3e53BemdzUVKYAAwTyQZukgwO2rt/RtIpVKpcAAoHJ8wiCoacf550H8GVQlWqGYeXGTzDEcck40b8QMjvTxdPpyDB57jEHPvrrKEbIcf2Xt/8A5N/zOpqz7PtP/lm/80f11NZpewPuo9PV6rU6r1ABapYkAHAaeMqCVmcGCNXdJ2NOGhqbI5lSrt5qYHkFo7qPJkZAGnO8q7abDYSDm0A2xyTjHMfjrP73qFbZ0mo0ijG5ilzAwGJPrOCYzxryRp2drMx1T7qs9FLQlN7UJU+UEAxMYJBwT6aT9SWxkdguHWK1PysbTcS6A5aMyJznW560hqbRFrPZVgWmrgPbDMJtAMchgPX31nanRdzWpU0SmhKqoFq+gGS0AY4mRromYcbyGbbdMagIqLUVmUdgRayCIjuAeR+OiPiKae8axQsUgygNY2CZFNjjj9hvKfbSTeeNTrKdxSanUJiR5biCTcYGcmOOO+nHxYQNy4ZL1+zAkTBHmfK/xSBgc+mukdmQ3pPxDeoaoDYVBvClSoPBenkgfxqWX6adtUBFykEdiOM6+fbARQ2xLGpSW2Qvlq0fLwhn6ex9ATljR3opu4V/Lj75EibhI8SkYDHPzJB/xa6qVCjQbvdAGCY9yJ9vzz3IH10i6/XoWeH4ZqsxtkC5aRbyhnPAIn0nGANB7n4qvBSnTvePMoVgpggFRiS3rMAdw2dVbjqCrTJZWvWWNEGbTkEyIi4d1gxHGuck2ajgXdR2rJAoVCSEiDTX0gc8Yz5syONB0t7VNQyhQzzNoBbOYacqjaL2rO4vgqzktHEThYB44B8xnOrau2a6mFUm0C67KyA5DgWjtfM4Fw50oF2xtZS9JzScfvtPzDlWPmieCRB9To3bdY3FA+Ez+G0eQTA8gUvnA4M55P10k6XuXZ2AqdpYFcx68GQfp30WyOabAWspGUdSpIqQCOAQsdhEDtGoRo21H4jYAffuRHJAM/8AHz+Gua/xXXBbwwzhQCCYEmRK4DAQvmJJGsFsqVSkWSk3gQRCvULJwMB+F9gR+Om6dTemDSr0ijOjwby0wCQZzMxgA9tZSl2yJGqo/GkrN6n3lR/3668qfGDyoSHJnggAfUledfN6+8cHyWwMMFCkTntGDxjg+2uqO6JPyibQQbR+8vOInUbzVm7Xo+hU/jmTAamSOxqUwf01K/xnUAkeFyIAqoTkgdh9NfN6VVioUQpnkKDgdmkRj1Ee41bTqG039iDMATM4kDgRgfiZOsLLxIxRudx8b1FJRnRWBggA4/IEaXbn4zZhb9qW5iIi/vGOI1jqm5Yu5DUwWMybJU4nJEjmIjVo3NQqBcxFwuzMkkR7WzPbPfRVJ0mxSNHV600sKj1SYnj+rD076F/0gDEhb2xaSzqeQQPKJJgnt6DWYq0lZR5T5AJYLIHmJBY9hOnGw6ZUNSkYtpqbiG8uQwDQOxEg57RqqCuy0WVeuPNqKhYnskmWAIyxxz+7oWt1eo7RczQADnAILTaVAESBxq2h0tSJNVFUEK/NxCgDyx3IJI/XRzpRp+SiktEBl8137pPJBBJFpIwNdFC9I1WNgm0NXzO4NNWRlSoyznBJYt8wABMZ0PvWp2q7vXrqx8reGUV4P7NRiZGc2g441qqu33FYPZRdGdri7G0E4IwbiwBAxAHPqddV+kM8/a93UqsRlEGOOLRP6a6JSRhyMt9sO2r/ACUGWJZKVV2BYgggsQDPBOIJ0ft6+8q4poyKbQCzEgBFCgANjj3OtKuxWhTL0tuqxENUMkyYBjJAzMSNHbvb0UzuasjghmCr+QyfoZ1tKJltiDoPT0obi+qFruQ001wyliDcsDmZx5edMt5sUrVNsKisnnc3vUmoQLrUkkwpBGJnA1VT6kTUP2KhcLbQ1pVR3J4k/wAuNGbf4aqVCG3dW8rwijCjGJ7au3bA3/sOh/dr+Z17oX+xNr+4P/M/66mlIGT6/Sr7NiKlJQruwV7ywMy3mk8exH4aPpdcspMibhagKwFCK0nAkKAD7j6DRlboqhTdTDnggktgj3mPz1l990AIJokq6vcFcnj0APHsR6c6+O8StJo60zTO1OrWlHcUiS5pbmAqhVKkU8EgG6TMf0P2HVirCnSqlXifBqEtgeg+a3GCjEQJzr52243NC2pUVLc+VzNpOZnGTkd9FdP+Ig5CvaqX+IME+aCCQQPeZ49tdV532TWz6Z1DqaVqT0q1OwspAYDxApIwY+YEH0H46xPXNxTrbkhmk+Bb5PMrOjMR2hxBaBhgR2jRFTq4NOmKLlXW4WAFhUkKS0Eyouu7gSfrofbIlOnUrVWVkYlaihSbGL3CYmTLjAMjMXZGu8fKm8CgbptcWba+FqkxTqAgrANQSwBkwY7g+50XXDLXq/LTeA6MsGmxgi5gOJxkemRydD1ukGlYyffUrwWHzYE4LfMIOZGNc7zbLWep4RdlpqtQ02m5IvEELlgJPmGcjB13uwJNy9ikVIUF5QJ5C3BwpxJ7seRxozZrK30xMmSDKwecFuTwLmx6ToTdVkYMtOSUbyyswYEwIgnMSZb0AjTDYBapKVHACn5QIDcEM08nJ76vdgGXqAUqhCsalxaD2M/KSMkH9ptW7HqiIVkbqnVUg3JUFQAyxESFMYYWnEdtO9+AKTtR8O5RAkiFnufoDxrk9IfclDt6ILNyz+VUHqwkEnkAAE5OIzo6FF+461tdwvnO2WoSss6NSZiBGY8pa26IbEyONelErVTUp1KPhPYLadVXIsBEzOSTiD9dMNx8GpTRK4pVTuA6llpupBJNhMsIChc4yBOkvV/hcUatSykseNSRblBDh1yYm0ZkGMiAcg6xgUF7joNMub6e4ZX4ZkQ2GSzMcEsDCrHoxIjQ1D4eqMWO1VqlKRIJVVJksAqOCQgVlXBBwfXRtD//ADupSqXI4qK7Hh2SyQYgAjAIAjjOn3Q9xtFpimTRR1MOtwVgTnIkEaWQx9T4Mr3FjtGkkZV1xBnHm4PfXtLoFVGJ+wOfyPrjDesH8NfQkq7e7DJx2f3H8WqOsMgpXpUYEMny1W4LAERMcE+ml/oWfOdv8L11KhtlWcXCABZALCSXDyYUn8tNtz8HMD91t3N0yKhkcyI9CALZ5zr6D4VOIuYj2qt+s8aqpUaQUSze/wB6/wDzay1kJmHf4SYElNkoJcgs7mQhEAIZMMPcHRO6+Dqr0qlNKVOncblZmm0wkEEZkQ2f4uNaFK23WvUD1AFtW26oSCczEsfb89e1d9sFIuqUBzyRoo+hYhq/D9ZWLHcbelTbLrMgmwUzMxiAcep0JtPg/bhR4lerWYZLKJ4gDNpPAEmcxpx1nrmwaiypUS5oClVPqO4WBq6p8YUysUdvuKuOyQPTk62rWiN2Bbb4Y2ywV2zuT3cf8xGPw0x6bti1MPTSlTBmARccEjhbR/PQlTrm/YwuzSlcPK1WqZx3CqufWJnQVHp26tAqbxqdMfsUlC/WXIu51u2Zob7lVRZr1YUEjJFNf5QT+Z1n+mdYpoKi0aT1Geox+6Xy2mApLmBGPU6vpbHZqbrTWf8AeN1Vhz3Mj15OvKnXVErTVQVEwWBMAgTahOZIwSD+WlopN+m7qUnL+HSQCbV8zm3MXEgAzHbSp9ntaM1d61ZqhyqFSxb6PwfwK69br1SpJM2g2kBgq5DnsefKB8/fSncWeQpTDMWJKqoAEETccicgTPfnU5Plglqhk/xJUqlk2u2p7WmqFmqEecxAW0AgCZGWu0w3O5q1fK7kksFUThpDyFQLniZNw5M6ztVzSetdUpowpRbM3+ZIAzIiJxJxoXe7Y3FmprVc1AQADTSEVYMSWOCTOee2pOk3bIncQv7UfT/8af01NZ7wP/pbf82/pqa4/LD2LZvPi3qG5D20XcN5SFAJPFWfu2DCMCTMTHrqv4b+INzUq06NdKbU2kMxRkIYAnIUlO3JXT7e76nQDFnBbEmo8n2LsZIXOr6e1pVkDNUJqco9J1hTB4EgkesySJ1pJKzsWVelUHU+RGn0tYDn0t9eY1kviDpu1BsqV1pWtChsQYmC3ljBBi7Wt6b06sFIr7mk8fKWpxOTlp9o47zpB1rpDVmNMNTK+JfcpYqvkCQFm1mwDPbXNwb6LYhq/CjuoO2am8DFhkd84kTPe79NEdJ2G4oADzmKlzB7ShMRkAmSBwDod/hOtSg0iGI4KsUbH0MHXm06h1BLUcuzM1v3qq4zPcz2zGNV+BRXJMl5NDU3FRWuWkF/eUKQGJPPEBp7jnvqdK3FJywgiooW4Lg0280QezZYRwQOO+h+l9WV/JW8ME3eZVZB5TxbJ55EDSf4U3tM7vcIFKlyxgicBiTPZhBkrg8kca4R8mcOzdIor1VTPnUkySCL2kAdvlE+YnGdCI0uXA8OT8w/ajmP3szLa5fbgM3y/Ow5LLhiAAeXjtr3b0XZiwDCDCk8m2ZMfXiMca1Gc/JKlg3KMYqynbbhXaootiLgDm4z5gczxAmMnjT/AGnUqyuiUiypTAcRdBmQPKYI+p0v2NQgt93TZkghWA81rAkNEH/31r9n1ehUW+rtKRd5MrNMxLFRx6H1162qwcHIC3XxvuqIUkoy/tFgPQkR6nHA163x5uWcTRpkIFbIMTcMiCfMFBjjnVtKjQquzVqToif6tVcMflXLXcEG+IMEHOl9TZ7Br1p16yM1xFySBBtHmAEAx2znWaIOdz8fs9JwKFrRP+Je8cciRPbOkS/E9PxGH9m7Qn/HzgnHkzgGTjjRNf4a2yUaz0d2LrGa00yLiASf2u/H5aX9ArfeObZBs+bynAqLgeG0TdgmOPbXNykpJIrS4thlL4hoGAelU+JgVUkyPSJ1oOn7Tp3hKGporZJBuLKSZi72+X8NIt5uvuuUQFEkyAAUb18EDmRIOuqlSq7sVoGoLLT5W8pDMBBB5ga6yWjEHjRoH2nTgf8AZD2uP6TqlqXTx+wjfRGbj8CdLHR7dxNFqINAjAYXGQcKzwTgiRHOlfUaNamhqVKACpbLWLjJEiamTkfkNFdFbNMz7IGFpA4iBSP6QM/z1VU6jQpiRRCDmWCU/wD1svpyMY0k6jt/PXtFGPFqE+I1EGZYH5paMnBHGgKdekEpN41OgzUnBLMIgVXkLCEQCf2Y9taXLBGN2686VGq7anRcVAQ15SoLkQmAadTEi2ZPrrul1Pqrj7yutID+7RVgGyBLieHHftrOjfAg2t4vnbILAN5PVhIiO3oMaNvrBFuqUaf3YPltBIK08mbyScYgd+NSGZtMk3UVQS+4rR4j16lcrWCgeI5AIuBMUzA5U4EY7Trn7axdgVSQjRKeYGYSL2qVCeOF76W1Ny7LUKOrjxAoBW+GDZaIFwI5Ujtrnwqi1ClerVuqUiqi1aQSaiQQAFIxJmO+t0ldsl6GXUNwyXeMXE0atqGRIOCBecG3iKedA1d1aT4CKwNIyzq6gEukgPUgd4IVB6zjTrp3wuPHqyRTJpmKjS5qLhiFqEgcD3xOMaD64tCoaap4oLANL2kEEhgbVADLcYnIx76x5PJGCvZcik1azVGrIGpimgICMaseRzkspUGDHHfVnRNjc5XcmpSpVQZcG8lnYsLzPlHAmOw40Qu/MV0Y3MKQtgRMXeQIoAOGOTwLo0Js6dWqwUsqrSceQSxIwTHpPEkxnGuEvNObXDRVFg3UqVOhUdXC1Rn7w/tCQBHb04P10aqfaaFNQ7U6yMYNbygq5MKqmcggEjBAPB0ZT6dRfcMHtVwSwUNLBX7XHykcyQAc86a7ekihQqWkSYbJWIBFwmDBHPI1peHLcuzVGd/0Sqf36/kf+TU1qftNP95PzH9Ne618MBYb1LoVKrcxDKW+YoxF3AyJg8emp07olOiGFxcsZJcAn/vjPtrQ7bZgsUaj4ZDG1qUhSuIJzzz+WlvUQVSoaNRahptYynDAiJ4we3YaXFZotvQGKNAsR5CRkjGO3HGiwMYiOxHGsuN4AoWwgDi4T7zdx+mrdvuSVCCowAmApgZz7686+rSu0a4mlUaTdb6fW3CEUVE0jM3wxNpkBewKkgH3Ppqw9WtVRy0Zbtj/AD/odSn1ZCQKgKns6Tg8HIAYa6Py+Oa4pkpoxidL3MyFNILJywNx9PlgyYgz68a66Z0ysKw3YQGHkgsBIMyABwZ4PM6+kpWeIvuHcVBd/PDfz0tXYpfNWirLJI8Nu5J7EiBmeSSfbWF9PxdgyO56Luir1VpmDc0yGZrriFkQAT6LpbU6ZWom1qdWmxgH5gOxPsZGO/J19Mrbug9NqN1eituDaRZEwytDKpBgiODnVC7ytWrMtPdI9O4FFUgEgLkMQAQCckj6DJ128dQ6LJuWzJ/D/RxUt8VwgrIVTzrLKY9QY5XP4cnWs638NNSQNSZS3GacKIEszMrCFhT2xI0b8PdHfbl2qIjTCqqAKqonyQpHPHfEj0GmAqPS29QFnd/OwNQCMkkKSsi0DGeY1tyszRid/sKlMElKduAjB5BMS0eUG1OC0841Rt/h2s5CNt6oanYxbADeUMM3CczI9R9Najpm0oF1RnQ0lWVp1CJZla5m7SZMsO7H21rarwpIEwCYByecc/8Ac6zyIfMN/wBJrqlSaVTCt+yxnHAK3D2150PoFemti1qa1mCXgs1q2G5gTGSJIOe+td8UdUtpqIKzaWB7Tm0wcERJ9wNYqv1sM4KhSACAOzQRnDCfxHbOvN5fMlLRpLFMO2fwxXq0HSnvKLKpdWIDQrXByOOBj89Lx0epJqCkm4uICsjt5Q0+cWkeS7BP10X0PfN4/hwjGt4gdOzArIM4gkqBPoRrrqbOFLNcpqFUqOxtDhQXCrBELLiQOSh1v/Q3HkycEtHm7+HKharQBoS6gGKlQghoSDfdJljgdo9RqofBCsbKP2HDBajKxJpkTGPWYXPB1neq7i1YUlRcMqYnIPyjJIgceg0t3lZSFIYwMEjECDAOZJkn8tc4/WN5SDijabz4QZnVyaKq9QmpUNEPYYkXFiDBki7sQNe0eg7dxbR3ZNVaZFNVphb7iGtE47CII50L1nraDY0EVpvh6hg/NAHm4GWPPtpH0bqU7mgAWuukgZIgySBIwMHXSX1M7SSMOMRrv6VAWMX3DPSqMKiwPKJcSC3BJPYnExB1qtjtNmaSt9mAFQCi1NRMKS0OLZIwpMkzAznnHbtfBIpMDgG0AXXgzBDL8wM98iI7a0vwp1QUaVjmo9SrUJVAmVIUYP1ALY/rqRnLk2zSSeADrvWHVwli0aieYNTUAtexuMMsgFQvMg51m9z1Nmc3F3ZhEuJlvYwAWIIx7a1fxJ0FmKEK0n5WDsxUCPu4bAAEkTMZ76T9L2SC1Yd2RixbJF8QfMYGT+72Gsy8bm3bLxscfCJqVNv94jVFpuTT80GncCs54wW7EQcj0s+N7agW91CQAlKmIcMJJEkTPy8W49Z0jo7jeKzKLqYYwwpzxJJ80z3JB99WjoQGWfBINgECR35Pm9TgT213jG1RcIB2W+q008KmzUUJNyKBe8eUuzP5EmD5hJ1z0zcFKpNKmpVhBhywkcZPJ5kiBnRu62NE5YsQohbnJVbuY9Mk414+1apTK0KTBCPmgieOOWI9cfjrrSgtECN51aiaTX2tItZVaeYlZB7GD+GldLe1GvCWm4+e3CntP1x29Nenp9G0Ay4gdhz3gfXAnOmG16fUZzaq0xcLjIPvgAHsdcXNyMtvoA+x+5/JtTWp/sNv7xv93/pqazkuT6Sw1QoAmABJzA5451NTWimD6ttVpVmVJAEED0nQew2yODKgGSJGOPpqamvC9AUdUrtTItM/XVrsbTkjg/TIOpqaR/IhqtsZCz3A0r6puGFRUU2giSRzyRz6ampr6ctGol9BpQE+mhdztkcC5QZ9RqampE12dUC1Mfd1KixxDmPyMj+WhN38VbkFELKwJySoBxEfLHrP4DXuppJGTd9LcOglVwIGPpPMnRj7ZObFkj0HoDqamuYEv2ZDSJKjziT/AOKJ/XH4aErfBuzDP9yIimLe3Lfrj8hqamuD2ynHS+g0VpEKGUCeDExxPqdGN0OlU27UnvKAjBc9gAO/bU1NdF+JVoA6R8LbdBeA93iWSXY+VXtjJ7jn10I/wptm3lWU4CEHE+Yme3sNTU1jpGEOOm/De3uYMpqAyCtRiynzHlSYP5aV7HoNBalRVQKDUqcKo4GIxqamunZex5V6DSNNW83lAYQQAD+XudZg7spWlQoIwGtkjkSLpgxIxqamupUW1ya0eKzOBmGOJ/w8fy1ctMAxHAGpqa6RIB9QqlVJHb/PWU+MqxJpr+yO3afX6jU1NG8MyzX/AA18PbelSpsEuap5iX80GOw4H5a1SbFHJuGQMEYIiIgjU1Nc3oot3fSKJqCUkrMN3GecYJ+oOqDtlRiqqB5omM4j8J1NTWURDz+x1/fqfmP6ampqaG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030" name="AutoShape 6" descr="data:image/jpeg;base64,/9j/4AAQSkZJRgABAQAAAQABAAD/2wCEAAkGBxMTEhUTExMVFhUVGCAbGBgYGCEdIBogGiEaHxsfHh4hHygiIB0mHyAaITEhJikrLi4vHx8zODMtNygtLisBCgoKDg0OGhAQGy0mHyUtKy0tLSstLS0tLS0tLS0tLS0tLS0tLS0tLS0tLS0tLS0tLS0tLS0tLS0tLS03LTctLf/AABEIAMQBAQMBIgACEQEDEQH/xAAbAAACAwEBAQAAAAAAAAAAAAAEBQADBgIBB//EAEcQAAIBAwMCBAMFBQQIBAcBAAECEQMSIQAEMQVBEyJRYQYycRQjgZGxQlJiodEVU3LBFjNDkqLS4fCCk7LxJFRjc6PC4gf/xAAZAQEBAQEBAQAAAAAAAAAAAAAAAQIDBAX/xAAkEQACAgICAgEFAQAAAAAAAAAAAQIRITESQQNREwQiMmFxFP/aAAwDAQACEQMRAD8A+4ampqaAmpqamgJqampoCampqaAmpqamgJqampoCa8J17rLfE/UVZXotU8HMeaVLAAEw0xaQR/nGgCviXeMUNOjUCPIJaQDA5A95iR6HSXcM5pv4rO5YC2oqWmB3AVR5wfTkEc6TbzpKsviGspUQSai3HzAAeaQSInPvzq6h1QMadENSqU2BWaaspUwIW6SBPGNQ2lR5t6O3q1F+9qO7LbJDKR+1NwAETJjHJ0T13eUaQWrW8NalMFaUMAA3D5GYOe3fQW92tPaFYXc+YfsVBjuVEsOOwg6WUyaxqV2qsWo+WyqVZ1DGVhQtsyAQwOYK40B1S6KlSk9ZnZLZIIIcNiZOARHsfWeNaf4a+MXZar7q1aVNVhlUzkxkSSZEZiOedJui9VasjU2q06YACgSCzk3T8xle0yoPORoHqXSWo0iHJdajyAjswmDknP8AL89TRKPquy6tQqm2lWpuwEkK4JA4kgGRnGdGg6+K1dq1GjSr7fxUq1BDMtQgQc/gvl9cfXX1L4Wf/wCEozUNQhAGctcSR8wLSZIOMntqp2Rqhxqag1NUhNTU1NATU1NTQE17rzU0BNTU1NATU1NTQE1NC1N+gIWZJ7KC3HrAMatp1wROR9QR+oGgLdTQO46kiwZun90r+HJGuvtnc03Ueptx/wAU6AM1NAnqHH3b54+X/m1TuusBcYD+jsB+hOgGmppPteq1W/2JzxEkfmYGrvt9b+4JMxhoH1kiI+k6lgZaml1TdVgQPCWD3uJg/QA/rqfaas/IQM5tnj6tP8tLAx1NAU69Xi2T7raP1P6a93m8NNZbwx6SxyQJIAjPB0AL1/rqbewRe9RoCA5ju0dwDAj39tZX4g2hqtTLVKqNUMAhgyC26IkEAlbjxorqe7qVaxSrt1suVFqLIdSWwwYEG0yDA4950g3FColdKBqVagW17GOVuzJPzC3zZkfU6pqJ3u99UokbZKtJk8MD/VtIuJXgOAGPJA4kY1b0PoKq5ev4vi8Jb5TaQYIQYJOVN0xySND/ABJsdxNCotajQWmfJAUmDy0lYLccEAT65056LvvElX3Co8AAXDxFiSfmg+0wQOx1C2Ldh0qtug1NmrCzBvciw5kQIDHAwJEc+hP6r0QbeiTR2x3DLACKy03AIj5iIiZMEZzjQfT+jrtt070lrF2aLyCRBi60xmTBJJm2T31ew3/jVgeKkvCnJtgL4fqtuCJB7iO8oWZ6htTt28Tc30WKiAniVPKcwzU1CwD+7B73aFYHcU6lSXFFMs9ZmtVRzapJu7RgEkqCBrQdZ8WpSCbikCoPk8skYwYA4m7EXZGNU3/cmaYC3WpTZR5Swn5e5GTDRBzGdUmALp24SvSKPVcEGVVZK00xBYwAWgFZub2jQnXOpLSoLtaO4vpAl3C+chpBAa3yiCJtuwfXRG5oCgPHrUHgfKVKKBECCb2g4AA8w9tKun7BqyPWenIBmlSSQajcpcTEKTklQAQD2mYaq0fdtpWuRW/eUH8xOrp18S6P1eup29AbhrAVaoQMLcQXlp8ygz6TOODr6+60DazWG+AhJBumSAp7+uNVMw0GFwOdcfaUmLhP11WNlS/u0/3R/TViKqiAAo9AI1SHJ3lPguoPuQNc1N/TH7Y/DP6Tq60c416F0BSN4mJJE8SpH6jXo3Sn15j5W/px78aut1CNAUneJx5jmMIx4+g1zV3iicP+CnP0xr2pukUwWzExyY+g7aoPUVJAUFp/Afz/AKalgI+0H9x/yH9dTVf2l/7v/i/6a81QUeKoKlaIJP8AgUrzyCQdXlqh/YXH7zf0B0PUrM2LJBjBQx+N0cfTV6UGUYKD6KQJ/wB7UB2EqRk0w3Y2kgf8Qz765TbN3qsfoFA/T/PXq+KRkop9pP6xr3wX71D/ALq/0Olg5roqIS1xAGZJP8v6DVW24uWiiyJzg/j5deb6EUs7VGA7Y/QAaCob/wAczeaSr/EJM8XY+vBxrLmr4gby/wC6v+8f+XVS75LZaQe4tOP5aEr0VtJNtQgSBBY/gLtKqG/vJCLSwSDaswRjzQrAekTOjkk6BozvUESYmIkEc4HPvognWbJpYNXzm7FiTwOSFWREcyNXGuqKbHqKkyZKmPa5yYH1nVWQH77eFLoAwsyW5JugAdzIAj31muo7/wC0UBZDA2tNU2j3C28PJIBzHvrreVadYsj1S9PyunkD+sFWRSSVwQQcXT6azv8AaVaotVCviUnJQE07G5Kn1ScNi0dp1UVIZbfdJRUrXL02aPDNRiw8sEhHiSZUmCAfbSdVO+3ANNGFNBPiOTT+bgrBliwnuPT10bQ6MBQaFqXKYFJ6hgmZhVHlUkRDKO51ZvYUqq0XWVHi2SMD5QCvykTErnONQ0VbrplaKhdtw1KmxUhaslRwILH0IxMgDJnGrdhtKJRGbcpM3RhDHoMzImDPf89K9ztKcIUpBSjEXXWwMZIAJYjEyAM51pN705aY8bxK0SP9mGkj9rCEQccCMDVRKD6uzUUvCclFQq3iAgEAZWIMKR8pPGPfStFbcViUdkABCsQCoAx2YHODiPfQu63bbxxQSqXAF9r0xTJtJkFpBKA4IVcSJjVvw9vClQ0aNKmoky9oCKAvDWrz+Ik99CCjqlCqagpruntkLaHaDzEeZT6DzE86a7LplPbJVDlqjnzL4jmFwIsuxh44z7xrrqfRHJqO/wDqyGuIa1cxkKD3z3n3OIG2H2cIyN4hH7IVmKgZiFLWrPeDzHOlFXoGFPc+Gbqg8JRm4x35M/KuZJk9sRqbvpxpKGDhvESxOQ2JIF2BZ2uODjJ1oX26U6RYKFpVFJdYIjGZwbQwiR7e+s7tHp7usFpJ90vlACstoGcZtwccY0KKtv0RSINUI7QopgD9lQahhfmJnntBHc6r6/1PwzQp065qptwGCqcq0kyTFoNseX5hkYknV3X9klGqy0w8YDSAxbhgCOGETgg8scCTpL0VKdes7Gl9whMJMNUIzabWsmeVT1A76yXZ9i21W+ne9VQpJ+cn3iR4loxmI1yfCLBvEY5iTlMwTCnmQOQMayXwv8Q1PEobXcU6TsGZa1RVlZMmmEnAjgzkj8db+pUKzZSFsZ8uW9oGfz/LSzFHi14UU0ZZUAE/h2Hc/wAtEfaCkXSR3YAQPqJn8hGhqjLANjrHEKBzHsfbXu23h4sqYOCVOQeM6IgwWqCJBEHMzoKru38S1ACPUEH6/tD9DqymJ/2a44Pprne0iwAkLB5n8P8APR2AlBjzxrq5R6AHjQ+3QQBKsRzH4/0OrapCj5ScjAHv/XVBbOpqrxf4G/l/XXurYFmx6pdCsLGPAJGc8Ag9sfnpkw9T/wB/11ktxQZ7QsAXKJ5X5lj5SD68HRz1664ZW5IwuIGLpg4OOfXXn8U5uOUUaJTpr3Y/4nY/ynQu83/hKqorEEkDyloGTPqfQaFFRmEhie4gjv8A4M64ZGmSDxz95/8AtI10dtUKG6KtemBVQETlWEg89iP5a5XpwU+Q2r6cx83EzHK49tJa9GSCWAIyDFP09S3p7aO+0sFBVoAGSXuHuYCsfyI1uhRxV6cpYlioCDysVNwnB810A+8a52RvqsfM6WxLxyCcgRKzxM/h30MKjufvKiVCCblWQCseUgQxGY/noraMwWoUOSPKDTYnAMTgDnXC5uWEAhUSobagNzEwGY8c4gxAGO3fWe+IrqdJg16yGFOmsRaSARcSDdkEEHy4MGNPnoO7BjSaVwrMVkjuSMHPoeNIOpVqUKa9JqpQXErLqAcSLRbxHPqNduOdjsD2NZXos67ipTdfM8gBlkAEWnIA4lcfumNKunLvqKBGqVKoaSH8OcHgMzTcZkgnMYnXHU0WpULUgWrKRZQJVKqqwgMoaFABzMsMY5023HUVFNqLrXFYqDcEZZaCJkQOewJB1TaLOq9aWnTFiVPG8OFBpsLv4gQQMCTg+2q/hlB4r1q9WkXDTcqkZaYMkicRmOONJOkCs9ZW8zhXts3DMwbHAEuFYESGkxJB9NGbhalLcCr4csrAqpUqFgng3KP/AA3EE8YOCyShvuKSbjdNe9QKAWDDyyBmJPmMSD2WBmdcbzdValVtstV2VotUU0FwtmQGBlccwAPfV+z3Bq1vMEPckraRAiQuWGY5Bj10N17p9RN1TrVdzUwJsW5FMfIDDQEuiZmcydaIF7T4ZNJS9UGqyXHuXBxbYbhm2eIGeIxrOCitSoKhp1KNIHy1K6ImR2KktcDxb5QZJ9NO9/8AEG4O5pLTAfy2wY812GYT+0sfQweJkdVep1Sj06lJmQyGeGQgiBg4IMcAQccmIMFi+p1U1XNGhXepcvy0eDGJDKo7wLSwI9+dNOl9ITwndkV6i8/eSQRhgWBM2xEmchtA/D7Ity05i03tLS1p7OSYIU+pIzxE6A8RFdaaKaauSQviMq2kyZkgYHLSfx0oYJ1PdJUZKdRWooxte6s7LmLb6cCFPFwIgx21U3UXo1vDFYWSqtUcHgEZWJgkexBMkYOtVtOhUNtD3CXII8MSDI4gAmJNxY/+2X6j0fc1HLVaFGnTQ5VWaoai92CG1B6xBGTjT9lS9Dbd9EG4JqLULAKfNUQl44aJAt/wiBjjWK3u7SkVudUVTdDQT6HA4EATI9gJOj6lenWqJSo0ncqMlrPKP4vOSyxABMEcZ1Ps1IVCjMKnhPD2L5QcSo7PaJUnglmxgag0zQ/Bu1KM24IFlSDSLL5lDkg4JFsizj31rafVHNwALxdBHsYgtAUdsT66+W9S3zsFFLxSqmBCBLYuhfEL8eYfsEnHOtN8IfEFZraDUj4iIS8vxayryA0nI7AD0GsSbWhJdm1pmuwmaaccSYk/kTGmG3X+In6gD8oGlNHqLceRT3zcc+1y9u0avWtI81dh6xTt+uSD+utR1kyNfpoZtnSBLQFJMkg2yfeCJ0A+7oASXdsTNxGPzA1ydzRBhaMk8YniTznVIGipRVrrgWiJuuMenfXVPqtEibwPrI59joT7a8kLTCwATJ7fhGhD1J3UxVScgBfOZBgQAO8fz1LLQ7+3Uv311NJbanq//lf/AM680sUCbagHDkXsCQQ7KZkAYIC5gifMJ1btqppLivTY+a6XMGZI5YkEZ9u2NSpv4a9AC0EG4juQRMHMR76HSnKknLNyxDZJ7hDYI9v11LKNVCEKWkgKBA4+vMHQ1KuJYigiqGhXtumAJJUQRyR31VtKUAJFYqBAsRVA/CP0JxrobWtJsRyp5lhT9IPMHjsAdXIGtEq6xCOByFgxH8J4Oq23VS5hhBPlBXJwP4o59tBV9hWMF2pJBOTz7QwiI0FUrVFEPVauJIBpmTniQokgep1RQftt6zRJdMcOVUR7FEIj6kaF3PV1Uw08xJqG0897wP00FuqC2UGS9QJAHiFSAwmMm0mQMNrzcbynSUxSS9rsOpU/Kxnkq2ROMaFoK3G8HmCmmGtkLcTGObQWxMcDOdZdq7l5oruPCUS0JTdUAZsFbQcDsOxAKiI17W2W5pVLlL1AcioAPKDkr5jgDMxI9tD/ABFTaqtOsrGnXg3miSoCiMMQJuHYtjkemq2AbYblju1YEFFJRXKWEGLSrAwwEYwOQun256d4jrVFaQQoYyGOAYhZKxkxb75nWe6Xuz4ykMC6sA/jGSeACpEGMyMme4GdPN/sEWoK7VaKqW8oalGVOZ8w7500gPU2RKojMyOmWeOcAQARlWGSDwSdAvTbc1iyFbk+XxFi0CQIaGAMT9ZOdC7qvU3ZNNGSqlMqX8FXUsBwDcIGMghjJEaL+Gt6qn7PRpBmE/tG2BEeZmLfyOgYBttj4m4ArlGABJZlUwRJGZgIBImJ8p9ZA1Tp9O0E+HWDGLPHI9pC5lMDmJJ440b/AGW6s7VabPTMi2AqDzCDlpYjEElvYDjSXrnVKdJ0rMFQCZYVAKkKe1pTJ9IPfg6MiCuhbdqUzUo7disU1AU1GY4UEeY8+qznRfV9t1REuFahVWcsSAZMCPMjCJ/9tc/2bU3SJUp03UPlmqmCCQIuBCtweQ7DVf22pd4NanuCqEL9zUWqpaYBK1RKmQcBjM6CwroHS6gqK9fcOysjDwsec4gTapt9vLPOr/7LouxqCtSsLeUXfsLhcnDNzMzBjS/YKHSoPtbUlRoZXAbPoabqbRkQQBplV6NTpAVDVIWeDRmTjPkBwcduw1VQY5qbSafhs9RSCG8UYMD5YgQMSrA450jrhq9f7p2QoCqEqLQBg5VpgmO3141xvN4+8bwKVRasKHYeC1IkA/KxePJIgkZGMcas+H69jmhRoAm4iRNogGQzeZgf85z31AJtrT8OsKSx88s1OO8ieB5YieOTmdD7vcNUqIJQB2IVZjChR5VHm79iMznTCv0FvtAq11LU6bs5iFSfW2SzfiW/DjQfUuoB6rVVtXywCsAgLk5nhnbIx+yZPGgZd8X9LSn4ZRERWkRJJJEdifTk9hJ5iQ/h7e06FVa9S8+J5GZFVFF9pblrzBAnJHvq/Y9YpNK7iGdzMkFAqiCQuMm7soznzNpT8WbxWIRKHheGIzEtMH7umJ78EyZnHGs0VH1DatLOQ9SCRHlDA+UZwD+uq0jw3hqWQ/KFTy3v/lrIbLc0QPKpRkax2SpaZwPkBJHBwTiffRz9UbNMNUsIIIYqY7H5wO/vqcQPqSVWSxfCCABTYoLZUEySwE5HbRCgEhnbcGCeCAJ4Mwo/U6A6BXvSpcvLiChAGAo9p/LR9JwKciowJP7SyMtHce/rrHLIoIA20iKfiMcC7znEnljEDOiU6gFvLLCoclRwIBzMD8tUmmb0JtME+YTPyt6z/I6p6hFlUj94fogz7a1zJQX/AG/tv71f5/01NJrh/wDT/P8A6amnNloIp7xIlaCr/wDcqKP/AE3Y0RR35xCoD3sVm/mAJ0q2Y3AW1KLwMCEVByYPmjt7avbY1yJqVAi/xVSI/BQF/nrX3EwG1d44+Z2H0CL9OSToWpvlP7cmP3y38lxpVvUpU4nc0macLTCk8EyxZjgAH0mI0TsqSsbFp1GIHmqVGKqs8eRIknkD05PEzi2LRcd0gyBMftCmP1Yzryj1AvJCuwHe+PwFot/nq8bPbU/vCoNoMsUOBySFiBj2J18/+JviRtw4CCESSoK8EjmCefSePTW1AnI0n9sKqqgtAp8km4HBBhiQsT3MjOlPSuq/bLUFRIBLWhsxlYFqieSDEgT6aw276d41lSXMm1g5uWLiMxlRMenfWm6H08U0+yMab1wxKeGbrQSSbSBcrgkEEZgSSOdacUlaKmxl1x9/SPgJ4VSm+Wua1l4yagIxgj5DPvOl3T+nvuCsBLjBAqKSoK5IuHMfLiOOQdU9VrvTaX3A8amwDpVXzQBGWBhhGQSHIIXM6I6V0s16j16dZUqDzBae4jxCBFsqqlRwAZwYPbXOy9jHZ9AcVGSrURZ88qAwPIKnExwSO09tX1t/XrM23D0mAYgFKbsTEcE1II/AiI1T0HxXYLULtAaRVqTDQMMxYg5kETGZjGiqm33FLfCs1emlwH3SKomJCpJW63gtmSAeMarXRWwjadBNBDXrMwZUaWQtIBOVKKsMsZiO5iMHSfYAVat1EsKeWDMjU6bjAYG4hj+Ck4BJ1oN78UVftAVady2W4BMMwuL4+Zf2YGRyNC7vqiV6TU6lPIyKihTbnMXKVj6Tg5txoTZT1DrT1GagtZH7+GgR3kRiPNjiIEfTQLVnR4cC1BM2AuWJNwuyRbKqbRyDjTD4bSnSDpTJEL52BF6kEhgsABREEcRMxoHbba5kp0EmASFNXHmVoZ2kk2gjHvxOtEG9XqlVUijuECtktTHiQTAg1GkAz2tkay++KVWo7mkXUQfGdGIJZTBZbSDB5x+8pjOtZ0f4UHiMtenSqBlAOFJWCThoDAwSOfTiDKzc/DiDcGjtw6KD5gasSYBMHkiMEE5j6ayUB6LtzX3bq7vaqk+ISS7AR5CGnjHIBIB55063W/qs77YVVZDAASjJPlB8tzGRjsIwc4nRdeKu8YFF+6EHI8ojF3M5iLhAk85Ggeu7Ssu6pVX3ZQx/q6ZKhgMqogjyk4PrnjjVIX7b4cNJfF3BlqdzXXFShwBEADKySIg4xoOh0Ra7NUpnCHC2CWjP7zAqci31n5YA043XXUqwtRHdVAypAkt6qSCrCOGEZxphsKc070U058pGJKicnMSDOfQnRFMzvtw7qq0qjutRTd4aJaY4AuW6BBHqIMzqyh0paRp1KSu5qchnJIUjBIJAKjgrjMemrz1GsWsKkKrc+C0xJyCpMSMwPUesaG6510AlNuSKjMLr1dQkzJaYwzYmIkzGjAHvqYWu9SlRYAAgC1rS3AZoEwDJAEASTMmdIum3DcmvWgkGKaLAUHBDeGDaB2k+bM+mtP8AC70qSlnqIHbyyqW8ZICyWknsBMxpfQUF6oqIKhKm0PHzTEwTgifefbjUCYopX0nanTLWhrnuMOzVASzZGBcD3AxxpmtoqXeWWY9i5DfjAxP6aX1NlXteqICjFRwykyvGCwyDzHctpAdnuqqoS7tYzEumCO8z+8IIxxHsdOTWER7NrtPi2jRapcSWvwA/mPAxHlxHrp10v4jpVduHSqQqOLr1Ai1gxmPbXzz/AES/+JUK5ZqwkBrfKWUklgLT2bPprSDoyUNtWU10BIuKZukgBh/F9I4ga4qDbtjJuNm1R28Q+EolgAyshYZAMnkEZGlx67Seg7VYpg1CIPm+Ur3AgnGlj0rwF29QQzcoxX/aAeZJAOMR6aD23QGDuHrU2Bz4LiApYAjsZwQYka6RgOVjT/STYfvr/uj+mvdK/wDRqt60/wAqP/Nqa38a9ktituo7iqhNXeV35n70UgIn+7Vf5ar6Q6J4dWqA4UElmc1GyoGBBAyPXVm2WisHw2kjtSzJE8szaKeolYCnTWsKjSEJIALBSVBgD5omMyY0k5tVQSinYv8Ahnp+4cMKYFJRaGdgCSVIcWiYDdj6a+n/AA9UXwVRmF/7RPJPckevr+XbS3oVBF29Kz5bAfxgXGfWZn6HSHqW5O2qEibyzVAsxeO0GOZJwDOBzrSioKkRytm+3FO4EGSpx7Eflr57134Oqc0pDQfvREniA47YkXL66ebb4tsY06mCsTPvk5iT2GB6509p72iw+YqRzd/3GtJ2yUfMNjsKtKmUqybTlVDVPKZIAjmIEjnPfV3U98tSg58Om4MKy06gBxFvl8MshiRyDHOvpT7JG8wRT/EvMdsjOlnU/hunXgVIcDgVEV49YMSJ459eNRxs0nRhKLBqCx4VWzNxY1CPZkFRfOOCygEd1POjtvsafUKYDKtKtRU+GEBULEZFxlp7kY9Rp+vwtRpUyibZCJBsViASO8E8xzBz+Wl4+GmV5MrRLFhQdWIQ8B6dRTcj9zGDxzJ1lxZeSBehdFrVmaq9wZZF/isrVCoI/YYC0GDMxmY11v8AYuaYeudw6uPKQ45GRcSQ0A8MOZMcDV1ZXHifaSrUzlV25MzMQwY+YYHlm2ZkRqrd7WpS3AddtuEAUEvTp3AQIhaYD5PuSRJgdxAToG3roDWVadJwgFNq5LM90YFziASOJI131fddSQAPtabgnLrBAJ7hS6gR6n0OdU7jpr1KimglQVIvJKimwJjmPMuZwbfyxqyr1oNFKs9ekFwFaiKgJkj/AFlKDHPzKPXSgE/DnTqxJFeogolMKiAGboMRgLInyjMZnS7qFKtTr3U9yDTIDKFRLqYAhRLIeAOTx3jjR/TNtuK9PyV6bAEi6oDJgEMFZCrYwDJMiedLtxtaocq/h2gxFzWSOJyxOQMGIxgnhQsvp/EJWb2e8nN9S3jtczBeYHk5z7aVUt81Q1Bt65WsKgYVIQyHm60spOGxMkeYdtbDp/w/UpVEqNVS4mSFBCwVgwCYOe3pnGhPi7pdAVVSmlGmXFzvkTMASFie5JPt6nT+gp6N0yruXFSr8qcPVYmoxEkxDCF7zjHbvqzb7tqGWC1VqSAGqsTiZAuulYkgiJMjII131emlGmlABnNgXw6algD2ZgBkR2MgxkaOTeUvs5XxNveiDyMVAHqAtwIng8QdAWdOo0tyv+pUhSQoY8xlYI5Gc6Qb7c2VBSG3RXD+TwwzN5D3AC+XGTHfnRnW6NIbcVKdJUpoQWJawZEfLKqWmJ7Y5OrehU6YC1aL0jUYWstMgDImbgDcwIMkT3AjnT+FL+rdXpvTKU61XxFPCo5+aDyUiImBOs70t61SoajffIVYW13JODFyZKg5tKzmMEHRW/6ig3yKRWriqRJUBVmApAN2KYGTAPBzzrSdV3+1FlEkBaqN6iBmFEZBYzj2j00eQYTbvW2+5uCE1DglkYMAwjC3L4h/hgmAcmMt+p9YWxkWh53E+JKr6E8XktIyO3toXb9L2iU2bbuUrCbXqNc7gxKszq0AmOAfpg6F6Hs2ap4m6c1WINtNmNhtNvnACrxwxUYJ5xoOi/ppFXbvQFO93F4hiFCk4a7mJAIC5P8ACDOlD7XcUaLXyqMwiVhiWxChYhcARx9dE09vWFY2Vr3dzdaCisJHllfMEXsJItCiDmRuu72q9XwPGLFoPgockkGT5MxwIdgR3XUsbR30gXcOAyLIMfKYqAK0zGceuR6addX3u9SkKdXbFKflVaxCkILlkyMxEGTzpJttqadN6TLTYhCjhciVZQyE4BALlTjhdaPYdAWrQ/19amjTNJWing4IQyOw1tRbMMI2maqM6I4uBDqIImqYMDQXUqfiO4IW1XmCSI+UDOO6++hen7OrTqpCrVVSCTTYGpYGJyi84IBEDQvU+pvRqGmyG5oYBpUtksTDQfaO0DWZOiRwshX2L/vxT/XU1z/a9f8Au6f5j+mprN/o3yQpoBQJaupClc3pEZXJI9COe2rqEI6NyFsIkiJUm2CBjgCewY86CTp1Xw6Y8OslOL7WeMmQJUsINxXB1eNvuagLqjoKbZ+8ki2CfmOSV4iRkaz88mqo18KXZtthes19uwamxJak2IYmWtI+RpJnBVuZEnRe7qbfcrZWBRpwGMMD6ow8rdsqSNZH7VV26rUpEghwGSJDKSZI9ccDkQRrQ7Lr+2rAM9uTbMCJOADOMnEH8p11U32c2hXufh1rza5qqWBbAV8e4EHnsAffQ3UKrirVqLcjkgrTfEjF8OSADIJ+YT6HWprUaNNDVRwsRNrGDMAAqZEkxwF0JsuritVNLwy6ibntttPoQSfbg5+mtfa9AA3vVHoLt7WKtVphiAboJCk5Jz83/D6HTTY/FLMPM1JrZBzDEgqPlYAmZgEEjHOuN18P0XECU+h/H/saTv8ADlSnUFVClS1g0NgmGDdvpq8WkLRqF+MtupipcnuUYA+4kER+PGj9j1/bVgDTqqwOJENxEjBPGvme5pV6QafFDMAJ/ZIDBiCVz2Hb1HfQtKs5L3lSfDMBoUQWQTm2TH5xrLdCj7E22pPhrG/xAH9dC7+nt6Khm8s8WMyz9LSPz418ypUHRFdHeB2p1WPpgoC3c8xEaniNUqBHdj5ST4p7pDBRAVQYkSRmROo2WqNZvd/WoM3htTXxFvioTUPsZJAJI98e+sxuKhFenW21aqlGooqO8yFbvhgRyCJI7ZONH9B2W2qXbeoxBcA/dF1iAQ2FNh4AzifXRvSPg5Xmmr1V26yM2y8wSAYYABpBIAzOJJ1mwZ/o+8H2qoS1VTlnq0Wp0g/a4iFBPaZb8NO6tShcp8Q3clrknPqaRkkn94x31sdh8PrRM0arr5bYIQiJn92Z/HU6v0qpWUKayiCGnwxPlIMfN39NFyDZk+odUN1NaVJYHkeo9UFzNvmAF5xBMErpMz1vtNbCOqSJFyhgIAVSjqTAAAJBOMnOvoGy6EyKwY7d7mLeahJyBz5/bQfUvhc1mQ3UUC3Yp0bZuHfzZ41lqdCxR0zaUqSo1LenmS1RyTn1uJNvGGyPwx31ze0WpLUL0WrSt9sYAjsWE5GBPfg99Jt+muqqJoEqoFxoZMf+PQG/+HDVcszqGIgW0wAI4MEkTqtTojkLXO0r0CpqGqypAUkrJgj0EHgSe2lXRntcCjRVwvCBiIjkjDBuScgEkxJjW+KVYzWbPFqKP1B0v2/w/TRrg1W6SSbyORGbYEfhrSjIcgTqE1FV3v26qIIKQGkcEwLeCvGJkc6S7xdtVVSUapUFozEMLpIMYkZIj8wZ1r36VTI8yFh/GxP6nUQU6WB4aD6qP01XB+yWZX+x6VVmZKNZZOGftcBIEkAxgSZOMERq3p3ws6Ev4kkggSSYkRwMQMerfxaf7jq9Aftz/hH55ONBVfiVBlF795M5A4A9Y799aSiuy230JNx0taVMrXoCqIgOqk8knJMW8xBMY0h6X0Q0mLoCGaRL28HsEQAAAgGf1B1qetfEDrSdjZCrOTaIuVfN6DPc9jrAf2huKto8aEMkjbozKBPAdjaR3m7g/TXOfjlJ/ayqUhs+yLGqi5GFhQBFzUZIkiZgkyeTPto+rXelUdX8SmoAgiisgmR2qe2B9dIOhBiTTFQMt6hjU82AysWYCZHlIImM6M63QmpimjAwwKbNkAgtaTLT8trd5Bka0o1SbIy/4e3e53BemdzUVKYAAwTyQZukgwO2rt/RtIpVKpcAAoHJ8wiCoacf550H8GVQlWqGYeXGTzDEcck40b8QMjvTxdPpyDB57jEHPvrrKEbIcf2Xt/8A5N/zOpqz7PtP/lm/80f11NZpewPuo9PV6rU6r1ABapYkAHAaeMqCVmcGCNXdJ2NOGhqbI5lSrt5qYHkFo7qPJkZAGnO8q7abDYSDm0A2xyTjHMfjrP73qFbZ0mo0ijG5ilzAwGJPrOCYzxryRp2drMx1T7qs9FLQlN7UJU+UEAxMYJBwT6aT9SWxkdguHWK1PysbTcS6A5aMyJznW560hqbRFrPZVgWmrgPbDMJtAMchgPX31nanRdzWpU0SmhKqoFq+gGS0AY4mRromYcbyGbbdMagIqLUVmUdgRayCIjuAeR+OiPiKae8axQsUgygNY2CZFNjjj9hvKfbSTeeNTrKdxSanUJiR5biCTcYGcmOOO+nHxYQNy4ZL1+zAkTBHmfK/xSBgc+mukdmQ3pPxDeoaoDYVBvClSoPBenkgfxqWX6adtUBFykEdiOM6+fbARQ2xLGpSW2Qvlq0fLwhn6ex9ATljR3opu4V/Lj75EibhI8SkYDHPzJB/xa6qVCjQbvdAGCY9yJ9vzz3IH10i6/XoWeH4ZqsxtkC5aRbyhnPAIn0nGANB7n4qvBSnTvePMoVgpggFRiS3rMAdw2dVbjqCrTJZWvWWNEGbTkEyIi4d1gxHGuck2ajgXdR2rJAoVCSEiDTX0gc8Yz5syONB0t7VNQyhQzzNoBbOYacqjaL2rO4vgqzktHEThYB44B8xnOrau2a6mFUm0C67KyA5DgWjtfM4Fw50oF2xtZS9JzScfvtPzDlWPmieCRB9To3bdY3FA+Ez+G0eQTA8gUvnA4M55P10k6XuXZ2AqdpYFcx68GQfp30WyOabAWspGUdSpIqQCOAQsdhEDtGoRo21H4jYAffuRHJAM/8AHz+Gua/xXXBbwwzhQCCYEmRK4DAQvmJJGsFsqVSkWSk3gQRCvULJwMB+F9gR+Om6dTemDSr0ijOjwby0wCQZzMxgA9tZSl2yJGqo/GkrN6n3lR/3668qfGDyoSHJnggAfUledfN6+8cHyWwMMFCkTntGDxjg+2uqO6JPyibQQbR+8vOInUbzVm7Xo+hU/jmTAamSOxqUwf01K/xnUAkeFyIAqoTkgdh9NfN6VVioUQpnkKDgdmkRj1Ee41bTqG039iDMATM4kDgRgfiZOsLLxIxRudx8b1FJRnRWBggA4/IEaXbn4zZhb9qW5iIi/vGOI1jqm5Yu5DUwWMybJU4nJEjmIjVo3NQqBcxFwuzMkkR7WzPbPfRVJ0mxSNHV600sKj1SYnj+rD076F/0gDEhb2xaSzqeQQPKJJgnt6DWYq0lZR5T5AJYLIHmJBY9hOnGw6ZUNSkYtpqbiG8uQwDQOxEg57RqqCuy0WVeuPNqKhYnskmWAIyxxz+7oWt1eo7RczQADnAILTaVAESBxq2h0tSJNVFUEK/NxCgDyx3IJI/XRzpRp+SiktEBl8137pPJBBJFpIwNdFC9I1WNgm0NXzO4NNWRlSoyznBJYt8wABMZ0PvWp2q7vXrqx8reGUV4P7NRiZGc2g441qqu33FYPZRdGdri7G0E4IwbiwBAxAHPqddV+kM8/a93UqsRlEGOOLRP6a6JSRhyMt9sO2r/ACUGWJZKVV2BYgggsQDPBOIJ0ft6+8q4poyKbQCzEgBFCgANjj3OtKuxWhTL0tuqxENUMkyYBjJAzMSNHbvb0UzuasjghmCr+QyfoZ1tKJltiDoPT0obi+qFruQ001wyliDcsDmZx5edMt5sUrVNsKisnnc3vUmoQLrUkkwpBGJnA1VT6kTUP2KhcLbQ1pVR3J4k/wAuNGbf4aqVCG3dW8rwijCjGJ7au3bA3/sOh/dr+Z17oX+xNr+4P/M/66mlIGT6/Sr7NiKlJQruwV7ywMy3mk8exH4aPpdcspMibhagKwFCK0nAkKAD7j6DRlboqhTdTDnggktgj3mPz1l990AIJokq6vcFcnj0APHsR6c6+O8StJo60zTO1OrWlHcUiS5pbmAqhVKkU8EgG6TMf0P2HVirCnSqlXifBqEtgeg+a3GCjEQJzr52243NC2pUVLc+VzNpOZnGTkd9FdP+Ig5CvaqX+IME+aCCQQPeZ49tdV532TWz6Z1DqaVqT0q1OwspAYDxApIwY+YEH0H46xPXNxTrbkhmk+Bb5PMrOjMR2hxBaBhgR2jRFTq4NOmKLlXW4WAFhUkKS0Eyouu7gSfrofbIlOnUrVWVkYlaihSbGL3CYmTLjAMjMXZGu8fKm8CgbptcWba+FqkxTqAgrANQSwBkwY7g+50XXDLXq/LTeA6MsGmxgi5gOJxkemRydD1ukGlYyffUrwWHzYE4LfMIOZGNc7zbLWep4RdlpqtQ02m5IvEELlgJPmGcjB13uwJNy9ikVIUF5QJ5C3BwpxJ7seRxozZrK30xMmSDKwecFuTwLmx6ToTdVkYMtOSUbyyswYEwIgnMSZb0AjTDYBapKVHACn5QIDcEM08nJ76vdgGXqAUqhCsalxaD2M/KSMkH9ptW7HqiIVkbqnVUg3JUFQAyxESFMYYWnEdtO9+AKTtR8O5RAkiFnufoDxrk9IfclDt6ILNyz+VUHqwkEnkAAE5OIzo6FF+461tdwvnO2WoSss6NSZiBGY8pa26IbEyONelErVTUp1KPhPYLadVXIsBEzOSTiD9dMNx8GpTRK4pVTuA6llpupBJNhMsIChc4yBOkvV/hcUatSykseNSRblBDh1yYm0ZkGMiAcg6xgUF7joNMub6e4ZX4ZkQ2GSzMcEsDCrHoxIjQ1D4eqMWO1VqlKRIJVVJksAqOCQgVlXBBwfXRtD//ADupSqXI4qK7Hh2SyQYgAjAIAjjOn3Q9xtFpimTRR1MOtwVgTnIkEaWQx9T4Mr3FjtGkkZV1xBnHm4PfXtLoFVGJ+wOfyPrjDesH8NfQkq7e7DJx2f3H8WqOsMgpXpUYEMny1W4LAERMcE+ml/oWfOdv8L11KhtlWcXCABZALCSXDyYUn8tNtz8HMD91t3N0yKhkcyI9CALZ5zr6D4VOIuYj2qt+s8aqpUaQUSze/wB6/wDzay1kJmHf4SYElNkoJcgs7mQhEAIZMMPcHRO6+Dqr0qlNKVOncblZmm0wkEEZkQ2f4uNaFK23WvUD1AFtW26oSCczEsfb89e1d9sFIuqUBzyRoo+hYhq/D9ZWLHcbelTbLrMgmwUzMxiAcep0JtPg/bhR4lerWYZLKJ4gDNpPAEmcxpx1nrmwaiypUS5oClVPqO4WBq6p8YUysUdvuKuOyQPTk62rWiN2Bbb4Y2ywV2zuT3cf8xGPw0x6bti1MPTSlTBmARccEjhbR/PQlTrm/YwuzSlcPK1WqZx3CqufWJnQVHp26tAqbxqdMfsUlC/WXIu51u2Zob7lVRZr1YUEjJFNf5QT+Z1n+mdYpoKi0aT1Geox+6Xy2mApLmBGPU6vpbHZqbrTWf8AeN1Vhz3Mj15OvKnXVErTVQVEwWBMAgTahOZIwSD+WlopN+m7qUnL+HSQCbV8zm3MXEgAzHbSp9ntaM1d61ZqhyqFSxb6PwfwK69br1SpJM2g2kBgq5DnsefKB8/fSncWeQpTDMWJKqoAEETccicgTPfnU5Plglqhk/xJUqlk2u2p7WmqFmqEecxAW0AgCZGWu0w3O5q1fK7kksFUThpDyFQLniZNw5M6ztVzSetdUpowpRbM3+ZIAzIiJxJxoXe7Y3FmprVc1AQADTSEVYMSWOCTOee2pOk3bIncQv7UfT/8af01NZ7wP/pbf82/pqa4/LD2LZvPi3qG5D20XcN5SFAJPFWfu2DCMCTMTHrqv4b+INzUq06NdKbU2kMxRkIYAnIUlO3JXT7e76nQDFnBbEmo8n2LsZIXOr6e1pVkDNUJqco9J1hTB4EgkesySJ1pJKzsWVelUHU+RGn0tYDn0t9eY1kviDpu1BsqV1pWtChsQYmC3ljBBi7Wt6b06sFIr7mk8fKWpxOTlp9o47zpB1rpDVmNMNTK+JfcpYqvkCQFm1mwDPbXNwb6LYhq/CjuoO2am8DFhkd84kTPe79NEdJ2G4oADzmKlzB7ShMRkAmSBwDod/hOtSg0iGI4KsUbH0MHXm06h1BLUcuzM1v3qq4zPcz2zGNV+BRXJMl5NDU3FRWuWkF/eUKQGJPPEBp7jnvqdK3FJywgiooW4Lg0280QezZYRwQOO+h+l9WV/JW8ME3eZVZB5TxbJ55EDSf4U3tM7vcIFKlyxgicBiTPZhBkrg8kca4R8mcOzdIor1VTPnUkySCL2kAdvlE+YnGdCI0uXA8OT8w/ajmP3szLa5fbgM3y/Ow5LLhiAAeXjtr3b0XZiwDCDCk8m2ZMfXiMca1Gc/JKlg3KMYqynbbhXaootiLgDm4z5gczxAmMnjT/AGnUqyuiUiypTAcRdBmQPKYI+p0v2NQgt93TZkghWA81rAkNEH/31r9n1ehUW+rtKRd5MrNMxLFRx6H1162qwcHIC3XxvuqIUkoy/tFgPQkR6nHA163x5uWcTRpkIFbIMTcMiCfMFBjjnVtKjQquzVqToif6tVcMflXLXcEG+IMEHOl9TZ7Br1p16yM1xFySBBtHmAEAx2znWaIOdz8fs9JwKFrRP+Je8cciRPbOkS/E9PxGH9m7Qn/HzgnHkzgGTjjRNf4a2yUaz0d2LrGa00yLiASf2u/H5aX9ArfeObZBs+bynAqLgeG0TdgmOPbXNykpJIrS4thlL4hoGAelU+JgVUkyPSJ1oOn7Tp3hKGporZJBuLKSZi72+X8NIt5uvuuUQFEkyAAUb18EDmRIOuqlSq7sVoGoLLT5W8pDMBBB5ga6yWjEHjRoH2nTgf8AZD2uP6TqlqXTx+wjfRGbj8CdLHR7dxNFqINAjAYXGQcKzwTgiRHOlfUaNamhqVKACpbLWLjJEiamTkfkNFdFbNMz7IGFpA4iBSP6QM/z1VU6jQpiRRCDmWCU/wD1svpyMY0k6jt/PXtFGPFqE+I1EGZYH5paMnBHGgKdekEpN41OgzUnBLMIgVXkLCEQCf2Y9taXLBGN2686VGq7anRcVAQ15SoLkQmAadTEi2ZPrrul1Pqrj7yutID+7RVgGyBLieHHftrOjfAg2t4vnbILAN5PVhIiO3oMaNvrBFuqUaf3YPltBIK08mbyScYgd+NSGZtMk3UVQS+4rR4j16lcrWCgeI5AIuBMUzA5U4EY7Trn7axdgVSQjRKeYGYSL2qVCeOF76W1Ny7LUKOrjxAoBW+GDZaIFwI5Ujtrnwqi1ClerVuqUiqi1aQSaiQQAFIxJmO+t0ldsl6GXUNwyXeMXE0atqGRIOCBecG3iKedA1d1aT4CKwNIyzq6gEukgPUgd4IVB6zjTrp3wuPHqyRTJpmKjS5qLhiFqEgcD3xOMaD64tCoaap4oLANL2kEEhgbVADLcYnIx76x5PJGCvZcik1azVGrIGpimgICMaseRzkspUGDHHfVnRNjc5XcmpSpVQZcG8lnYsLzPlHAmOw40Qu/MV0Y3MKQtgRMXeQIoAOGOTwLo0Js6dWqwUsqrSceQSxIwTHpPEkxnGuEvNObXDRVFg3UqVOhUdXC1Rn7w/tCQBHb04P10aqfaaFNQ7U6yMYNbygq5MKqmcggEjBAPB0ZT6dRfcMHtVwSwUNLBX7XHykcyQAc86a7ekihQqWkSYbJWIBFwmDBHPI1peHLcuzVGd/0Sqf36/kf+TU1qftNP95PzH9Ne618MBYb1LoVKrcxDKW+YoxF3AyJg8emp07olOiGFxcsZJcAn/vjPtrQ7bZgsUaj4ZDG1qUhSuIJzzz+WlvUQVSoaNRahptYynDAiJ4we3YaXFZotvQGKNAsR5CRkjGO3HGiwMYiOxHGsuN4AoWwgDi4T7zdx+mrdvuSVCCowAmApgZz7686+rSu0a4mlUaTdb6fW3CEUVE0jM3wxNpkBewKkgH3Ppqw9WtVRy0Zbtj/AD/odSn1ZCQKgKns6Tg8HIAYa6Py+Oa4pkpoxidL3MyFNILJywNx9PlgyYgz68a66Z0ysKw3YQGHkgsBIMyABwZ4PM6+kpWeIvuHcVBd/PDfz0tXYpfNWirLJI8Nu5J7EiBmeSSfbWF9PxdgyO56Luir1VpmDc0yGZrriFkQAT6LpbU6ZWom1qdWmxgH5gOxPsZGO/J19Mrbug9NqN1eituDaRZEwytDKpBgiODnVC7ytWrMtPdI9O4FFUgEgLkMQAQCckj6DJ128dQ6LJuWzJ/D/RxUt8VwgrIVTzrLKY9QY5XP4cnWs638NNSQNSZS3GacKIEszMrCFhT2xI0b8PdHfbl2qIjTCqqAKqonyQpHPHfEj0GmAqPS29QFnd/OwNQCMkkKSsi0DGeY1tyszRid/sKlMElKduAjB5BMS0eUG1OC0841Rt/h2s5CNt6oanYxbADeUMM3CczI9R9Najpm0oF1RnQ0lWVp1CJZla5m7SZMsO7H21rarwpIEwCYByecc/8Ac6zyIfMN/wBJrqlSaVTCt+yxnHAK3D2150PoFemti1qa1mCXgs1q2G5gTGSJIOe+td8UdUtpqIKzaWB7Tm0wcERJ9wNYqv1sM4KhSACAOzQRnDCfxHbOvN5fMlLRpLFMO2fwxXq0HSnvKLKpdWIDQrXByOOBj89Lx0epJqCkm4uICsjt5Q0+cWkeS7BP10X0PfN4/hwjGt4gdOzArIM4gkqBPoRrrqbOFLNcpqFUqOxtDhQXCrBELLiQOSh1v/Q3HkycEtHm7+HKharQBoS6gGKlQghoSDfdJljgdo9RqofBCsbKP2HDBajKxJpkTGPWYXPB1neq7i1YUlRcMqYnIPyjJIgceg0t3lZSFIYwMEjECDAOZJkn8tc4/WN5SDijabz4QZnVyaKq9QmpUNEPYYkXFiDBki7sQNe0eg7dxbR3ZNVaZFNVphb7iGtE47CII50L1nraDY0EVpvh6hg/NAHm4GWPPtpH0bqU7mgAWuukgZIgySBIwMHXSX1M7SSMOMRrv6VAWMX3DPSqMKiwPKJcSC3BJPYnExB1qtjtNmaSt9mAFQCi1NRMKS0OLZIwpMkzAznnHbtfBIpMDgG0AXXgzBDL8wM98iI7a0vwp1QUaVjmo9SrUJVAmVIUYP1ALY/rqRnLk2zSSeADrvWHVwli0aieYNTUAtexuMMsgFQvMg51m9z1Nmc3F3ZhEuJlvYwAWIIx7a1fxJ0FmKEK0n5WDsxUCPu4bAAEkTMZ76T9L2SC1Yd2RixbJF8QfMYGT+72Gsy8bm3bLxscfCJqVNv94jVFpuTT80GncCs54wW7EQcj0s+N7agW91CQAlKmIcMJJEkTPy8W49Z0jo7jeKzKLqYYwwpzxJJ80z3JB99WjoQGWfBINgECR35Pm9TgT213jG1RcIB2W+q008KmzUUJNyKBe8eUuzP5EmD5hJ1z0zcFKpNKmpVhBhywkcZPJ5kiBnRu62NE5YsQohbnJVbuY9Mk414+1apTK0KTBCPmgieOOWI9cfjrrSgtECN51aiaTX2tItZVaeYlZB7GD+GldLe1GvCWm4+e3CntP1x29Nenp9G0Ay4gdhz3gfXAnOmG16fUZzaq0xcLjIPvgAHsdcXNyMtvoA+x+5/JtTWp/sNv7xv93/pqazkuT6Sw1QoAmABJzA5451NTWimD6ttVpVmVJAEED0nQew2yODKgGSJGOPpqamvC9AUdUrtTItM/XVrsbTkjg/TIOpqaR/IhqtsZCz3A0r6puGFRUU2giSRzyRz6ampr6ctGol9BpQE+mhdztkcC5QZ9RqampE12dUC1Mfd1KixxDmPyMj+WhN38VbkFELKwJySoBxEfLHrP4DXuppJGTd9LcOglVwIGPpPMnRj7ZObFkj0HoDqamuYEv2ZDSJKjziT/AOKJ/XH4aErfBuzDP9yIimLe3Lfrj8hqamuD2ynHS+g0VpEKGUCeDExxPqdGN0OlU27UnvKAjBc9gAO/bU1NdF+JVoA6R8LbdBeA93iWSXY+VXtjJ7jn10I/wptm3lWU4CEHE+Yme3sNTU1jpGEOOm/De3uYMpqAyCtRiynzHlSYP5aV7HoNBalRVQKDUqcKo4GIxqamunZex5V6DSNNW83lAYQQAD+XudZg7spWlQoIwGtkjkSLpgxIxqamupUW1ya0eKzOBmGOJ/w8fy1ctMAxHAGpqa6RIB9QqlVJHb/PWU+MqxJpr+yO3afX6jU1NG8MyzX/AA18PbelSpsEuap5iX80GOw4H5a1SbFHJuGQMEYIiIgjU1Nc3oot3fSKJqCUkrMN3GecYJ+oOqDtlRiqqB5omM4j8J1NTWURDz+x1/fqfmP6ampqaG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032" name="AutoShape 8" descr="data:image/jpeg;base64,/9j/4AAQSkZJRgABAQAAAQABAAD/2wCEAAkGBxMTEhUTExMVFhUVGCAbGBgYGCEdIBogGiEaHxsfHh4hHygiIB0mHyAaITEhJikrLi4vHx8zODMtNygtLisBCgoKDg0OGhAQGy0mHyUtKy0tLSstLS0tLS0tLS0tLS0tLS0tLS0tLS0tLS0tLS0tLS0tLS0tLS0tLS03LTctLf/AABEIAMQBAQMBIgACEQEDEQH/xAAbAAACAwEBAQAAAAAAAAAAAAAEBQADBgIBB//EAEcQAAIBAwMCBAMFBQQIBAcBAAECEQMSIQAEMQVBEyJRYQYycRQjgZGxQlJiodEVU3LBFjNDkqLS4fCCk7LxJFRjc6PC4gf/xAAZAQEBAQEBAQAAAAAAAAAAAAAAAQIDBAX/xAAkEQACAgICAgEFAQAAAAAAAAAAAQIRITESQQNREwQiMmFxFP/aAAwDAQACEQMRAD8A+4ampqaAmpqamgJqampoCampqaAmpqamgJqampoCa8J17rLfE/UVZXotU8HMeaVLAAEw0xaQR/nGgCviXeMUNOjUCPIJaQDA5A95iR6HSXcM5pv4rO5YC2oqWmB3AVR5wfTkEc6TbzpKsviGspUQSai3HzAAeaQSInPvzq6h1QMadENSqU2BWaaspUwIW6SBPGNQ2lR5t6O3q1F+9qO7LbJDKR+1NwAETJjHJ0T13eUaQWrW8NalMFaUMAA3D5GYOe3fQW92tPaFYXc+YfsVBjuVEsOOwg6WUyaxqV2qsWo+WyqVZ1DGVhQtsyAQwOYK40B1S6KlSk9ZnZLZIIIcNiZOARHsfWeNaf4a+MXZar7q1aVNVhlUzkxkSSZEZiOedJui9VasjU2q06YACgSCzk3T8xle0yoPORoHqXSWo0iHJdajyAjswmDknP8AL89TRKPquy6tQqm2lWpuwEkK4JA4kgGRnGdGg6+K1dq1GjSr7fxUq1BDMtQgQc/gvl9cfXX1L4Wf/wCEozUNQhAGctcSR8wLSZIOMntqp2Rqhxqag1NUhNTU1NATU1NTQE17rzU0BNTU1NATU1NTQE1NC1N+gIWZJ7KC3HrAMatp1wROR9QR+oGgLdTQO46kiwZun90r+HJGuvtnc03Ueptx/wAU6AM1NAnqHH3b54+X/m1TuusBcYD+jsB+hOgGmppPteq1W/2JzxEkfmYGrvt9b+4JMxhoH1kiI+k6lgZaml1TdVgQPCWD3uJg/QA/rqfaas/IQM5tnj6tP8tLAx1NAU69Xi2T7raP1P6a93m8NNZbwx6SxyQJIAjPB0AL1/rqbewRe9RoCA5ju0dwDAj39tZX4g2hqtTLVKqNUMAhgyC26IkEAlbjxorqe7qVaxSrt1suVFqLIdSWwwYEG0yDA4950g3FColdKBqVagW17GOVuzJPzC3zZkfU6pqJ3u99UokbZKtJk8MD/VtIuJXgOAGPJA4kY1b0PoKq5ev4vi8Jb5TaQYIQYJOVN0xySND/ABJsdxNCotajQWmfJAUmDy0lYLccEAT65056LvvElX3Co8AAXDxFiSfmg+0wQOx1C2Ldh0qtug1NmrCzBvciw5kQIDHAwJEc+hP6r0QbeiTR2x3DLACKy03AIj5iIiZMEZzjQfT+jrtt070lrF2aLyCRBi60xmTBJJm2T31ew3/jVgeKkvCnJtgL4fqtuCJB7iO8oWZ6htTt28Tc30WKiAniVPKcwzU1CwD+7B73aFYHcU6lSXFFMs9ZmtVRzapJu7RgEkqCBrQdZ8WpSCbikCoPk8skYwYA4m7EXZGNU3/cmaYC3WpTZR5Swn5e5GTDRBzGdUmALp24SvSKPVcEGVVZK00xBYwAWgFZub2jQnXOpLSoLtaO4vpAl3C+chpBAa3yiCJtuwfXRG5oCgPHrUHgfKVKKBECCb2g4AA8w9tKun7BqyPWenIBmlSSQajcpcTEKTklQAQD2mYaq0fdtpWuRW/eUH8xOrp18S6P1eup29AbhrAVaoQMLcQXlp8ygz6TOODr6+60DazWG+AhJBumSAp7+uNVMw0GFwOdcfaUmLhP11WNlS/u0/3R/TViKqiAAo9AI1SHJ3lPguoPuQNc1N/TH7Y/DP6Tq60c416F0BSN4mJJE8SpH6jXo3Sn15j5W/px78aut1CNAUneJx5jmMIx4+g1zV3iicP+CnP0xr2pukUwWzExyY+g7aoPUVJAUFp/Afz/AKalgI+0H9x/yH9dTVf2l/7v/i/6a81QUeKoKlaIJP8AgUrzyCQdXlqh/YXH7zf0B0PUrM2LJBjBQx+N0cfTV6UGUYKD6KQJ/wB7UB2EqRk0w3Y2kgf8Qz765TbN3qsfoFA/T/PXq+KRkop9pP6xr3wX71D/ALq/0Olg5roqIS1xAGZJP8v6DVW24uWiiyJzg/j5deb6EUs7VGA7Y/QAaCob/wAczeaSr/EJM8XY+vBxrLmr4gby/wC6v+8f+XVS75LZaQe4tOP5aEr0VtJNtQgSBBY/gLtKqG/vJCLSwSDaswRjzQrAekTOjkk6BozvUESYmIkEc4HPvognWbJpYNXzm7FiTwOSFWREcyNXGuqKbHqKkyZKmPa5yYH1nVWQH77eFLoAwsyW5JugAdzIAj31muo7/wC0UBZDA2tNU2j3C28PJIBzHvrreVadYsj1S9PyunkD+sFWRSSVwQQcXT6azv8AaVaotVCviUnJQE07G5Kn1ScNi0dp1UVIZbfdJRUrXL02aPDNRiw8sEhHiSZUmCAfbSdVO+3ANNGFNBPiOTT+bgrBliwnuPT10bQ6MBQaFqXKYFJ6hgmZhVHlUkRDKO51ZvYUqq0XWVHi2SMD5QCvykTErnONQ0VbrplaKhdtw1KmxUhaslRwILH0IxMgDJnGrdhtKJRGbcpM3RhDHoMzImDPf89K9ztKcIUpBSjEXXWwMZIAJYjEyAM51pN705aY8bxK0SP9mGkj9rCEQccCMDVRKD6uzUUvCclFQq3iAgEAZWIMKR8pPGPfStFbcViUdkABCsQCoAx2YHODiPfQu63bbxxQSqXAF9r0xTJtJkFpBKA4IVcSJjVvw9vClQ0aNKmoky9oCKAvDWrz+Ik99CCjqlCqagpruntkLaHaDzEeZT6DzE86a7LplPbJVDlqjnzL4jmFwIsuxh44z7xrrqfRHJqO/wDqyGuIa1cxkKD3z3n3OIG2H2cIyN4hH7IVmKgZiFLWrPeDzHOlFXoGFPc+Gbqg8JRm4x35M/KuZJk9sRqbvpxpKGDhvESxOQ2JIF2BZ2uODjJ1oX26U6RYKFpVFJdYIjGZwbQwiR7e+s7tHp7usFpJ90vlACstoGcZtwccY0KKtv0RSINUI7QopgD9lQahhfmJnntBHc6r6/1PwzQp065qptwGCqcq0kyTFoNseX5hkYknV3X9klGqy0w8YDSAxbhgCOGETgg8scCTpL0VKdes7Gl9whMJMNUIzabWsmeVT1A76yXZ9i21W+ne9VQpJ+cn3iR4loxmI1yfCLBvEY5iTlMwTCnmQOQMayXwv8Q1PEobXcU6TsGZa1RVlZMmmEnAjgzkj8db+pUKzZSFsZ8uW9oGfz/LSzFHi14UU0ZZUAE/h2Hc/wAtEfaCkXSR3YAQPqJn8hGhqjLANjrHEKBzHsfbXu23h4sqYOCVOQeM6IgwWqCJBEHMzoKru38S1ACPUEH6/tD9DqymJ/2a44Pprne0iwAkLB5n8P8APR2AlBjzxrq5R6AHjQ+3QQBKsRzH4/0OrapCj5ScjAHv/XVBbOpqrxf4G/l/XXurYFmx6pdCsLGPAJGc8Ag9sfnpkw9T/wB/11ktxQZ7QsAXKJ5X5lj5SD68HRz1664ZW5IwuIGLpg4OOfXXn8U5uOUUaJTpr3Y/4nY/ynQu83/hKqorEEkDyloGTPqfQaFFRmEhie4gjv8A4M64ZGmSDxz95/8AtI10dtUKG6KtemBVQETlWEg89iP5a5XpwU+Q2r6cx83EzHK49tJa9GSCWAIyDFP09S3p7aO+0sFBVoAGSXuHuYCsfyI1uhRxV6cpYlioCDysVNwnB810A+8a52RvqsfM6WxLxyCcgRKzxM/h30MKjufvKiVCCblWQCseUgQxGY/noraMwWoUOSPKDTYnAMTgDnXC5uWEAhUSobagNzEwGY8c4gxAGO3fWe+IrqdJg16yGFOmsRaSARcSDdkEEHy4MGNPnoO7BjSaVwrMVkjuSMHPoeNIOpVqUKa9JqpQXErLqAcSLRbxHPqNduOdjsD2NZXos67ipTdfM8gBlkAEWnIA4lcfumNKunLvqKBGqVKoaSH8OcHgMzTcZkgnMYnXHU0WpULUgWrKRZQJVKqqwgMoaFABzMsMY5023HUVFNqLrXFYqDcEZZaCJkQOewJB1TaLOq9aWnTFiVPG8OFBpsLv4gQQMCTg+2q/hlB4r1q9WkXDTcqkZaYMkicRmOONJOkCs9ZW8zhXts3DMwbHAEuFYESGkxJB9NGbhalLcCr4csrAqpUqFgng3KP/AA3EE8YOCyShvuKSbjdNe9QKAWDDyyBmJPmMSD2WBmdcbzdValVtstV2VotUU0FwtmQGBlccwAPfV+z3Bq1vMEPckraRAiQuWGY5Bj10N17p9RN1TrVdzUwJsW5FMfIDDQEuiZmcydaIF7T4ZNJS9UGqyXHuXBxbYbhm2eIGeIxrOCitSoKhp1KNIHy1K6ImR2KktcDxb5QZJ9NO9/8AEG4O5pLTAfy2wY812GYT+0sfQweJkdVep1Sj06lJmQyGeGQgiBg4IMcAQccmIMFi+p1U1XNGhXepcvy0eDGJDKo7wLSwI9+dNOl9ITwndkV6i8/eSQRhgWBM2xEmchtA/D7Ity05i03tLS1p7OSYIU+pIzxE6A8RFdaaKaauSQviMq2kyZkgYHLSfx0oYJ1PdJUZKdRWooxte6s7LmLb6cCFPFwIgx21U3UXo1vDFYWSqtUcHgEZWJgkexBMkYOtVtOhUNtD3CXII8MSDI4gAmJNxY/+2X6j0fc1HLVaFGnTQ5VWaoai92CG1B6xBGTjT9lS9Dbd9EG4JqLULAKfNUQl44aJAt/wiBjjWK3u7SkVudUVTdDQT6HA4EATI9gJOj6lenWqJSo0ncqMlrPKP4vOSyxABMEcZ1Ps1IVCjMKnhPD2L5QcSo7PaJUnglmxgag0zQ/Bu1KM24IFlSDSLL5lDkg4JFsizj31rafVHNwALxdBHsYgtAUdsT66+W9S3zsFFLxSqmBCBLYuhfEL8eYfsEnHOtN8IfEFZraDUj4iIS8vxayryA0nI7AD0GsSbWhJdm1pmuwmaaccSYk/kTGmG3X+In6gD8oGlNHqLceRT3zcc+1y9u0avWtI81dh6xTt+uSD+utR1kyNfpoZtnSBLQFJMkg2yfeCJ0A+7oASXdsTNxGPzA1ydzRBhaMk8YniTznVIGipRVrrgWiJuuMenfXVPqtEibwPrI59joT7a8kLTCwATJ7fhGhD1J3UxVScgBfOZBgQAO8fz1LLQ7+3Uv311NJbanq//lf/AM680sUCbagHDkXsCQQ7KZkAYIC5gifMJ1btqppLivTY+a6XMGZI5YkEZ9u2NSpv4a9AC0EG4juQRMHMR76HSnKknLNyxDZJ7hDYI9v11LKNVCEKWkgKBA4+vMHQ1KuJYigiqGhXtumAJJUQRyR31VtKUAJFYqBAsRVA/CP0JxrobWtJsRyp5lhT9IPMHjsAdXIGtEq6xCOByFgxH8J4Oq23VS5hhBPlBXJwP4o59tBV9hWMF2pJBOTz7QwiI0FUrVFEPVauJIBpmTniQokgep1RQftt6zRJdMcOVUR7FEIj6kaF3PV1Uw08xJqG0897wP00FuqC2UGS9QJAHiFSAwmMm0mQMNrzcbynSUxSS9rsOpU/Kxnkq2ROMaFoK3G8HmCmmGtkLcTGObQWxMcDOdZdq7l5oruPCUS0JTdUAZsFbQcDsOxAKiI17W2W5pVLlL1AcioAPKDkr5jgDMxI9tD/ABFTaqtOsrGnXg3miSoCiMMQJuHYtjkemq2AbYblju1YEFFJRXKWEGLSrAwwEYwOQun256d4jrVFaQQoYyGOAYhZKxkxb75nWe6Xuz4ykMC6sA/jGSeACpEGMyMme4GdPN/sEWoK7VaKqW8oalGVOZ8w7500gPU2RKojMyOmWeOcAQARlWGSDwSdAvTbc1iyFbk+XxFi0CQIaGAMT9ZOdC7qvU3ZNNGSqlMqX8FXUsBwDcIGMghjJEaL+Gt6qn7PRpBmE/tG2BEeZmLfyOgYBttj4m4ArlGABJZlUwRJGZgIBImJ8p9ZA1Tp9O0E+HWDGLPHI9pC5lMDmJJ440b/AGW6s7VabPTMi2AqDzCDlpYjEElvYDjSXrnVKdJ0rMFQCZYVAKkKe1pTJ9IPfg6MiCuhbdqUzUo7disU1AU1GY4UEeY8+qznRfV9t1REuFahVWcsSAZMCPMjCJ/9tc/2bU3SJUp03UPlmqmCCQIuBCtweQ7DVf22pd4NanuCqEL9zUWqpaYBK1RKmQcBjM6CwroHS6gqK9fcOysjDwsec4gTapt9vLPOr/7LouxqCtSsLeUXfsLhcnDNzMzBjS/YKHSoPtbUlRoZXAbPoabqbRkQQBplV6NTpAVDVIWeDRmTjPkBwcduw1VQY5qbSafhs9RSCG8UYMD5YgQMSrA450jrhq9f7p2QoCqEqLQBg5VpgmO3141xvN4+8bwKVRasKHYeC1IkA/KxePJIgkZGMcas+H69jmhRoAm4iRNogGQzeZgf85z31AJtrT8OsKSx88s1OO8ieB5YieOTmdD7vcNUqIJQB2IVZjChR5VHm79iMznTCv0FvtAq11LU6bs5iFSfW2SzfiW/DjQfUuoB6rVVtXywCsAgLk5nhnbIx+yZPGgZd8X9LSn4ZRERWkRJJJEdifTk9hJ5iQ/h7e06FVa9S8+J5GZFVFF9pblrzBAnJHvq/Y9YpNK7iGdzMkFAqiCQuMm7soznzNpT8WbxWIRKHheGIzEtMH7umJ78EyZnHGs0VH1DatLOQ9SCRHlDA+UZwD+uq0jw3hqWQ/KFTy3v/lrIbLc0QPKpRkax2SpaZwPkBJHBwTiffRz9UbNMNUsIIIYqY7H5wO/vqcQPqSVWSxfCCABTYoLZUEySwE5HbRCgEhnbcGCeCAJ4Mwo/U6A6BXvSpcvLiChAGAo9p/LR9JwKciowJP7SyMtHce/rrHLIoIA20iKfiMcC7znEnljEDOiU6gFvLLCoclRwIBzMD8tUmmb0JtME+YTPyt6z/I6p6hFlUj94fogz7a1zJQX/AG/tv71f5/01NJrh/wDT/P8A6amnNloIp7xIlaCr/wDcqKP/AE3Y0RR35xCoD3sVm/mAJ0q2Y3AW1KLwMCEVByYPmjt7avbY1yJqVAi/xVSI/BQF/nrX3EwG1d44+Z2H0CL9OSToWpvlP7cmP3y38lxpVvUpU4nc0macLTCk8EyxZjgAH0mI0TsqSsbFp1GIHmqVGKqs8eRIknkD05PEzi2LRcd0gyBMftCmP1Yzryj1AvJCuwHe+PwFot/nq8bPbU/vCoNoMsUOBySFiBj2J18/+JviRtw4CCESSoK8EjmCefSePTW1AnI0n9sKqqgtAp8km4HBBhiQsT3MjOlPSuq/bLUFRIBLWhsxlYFqieSDEgT6aw276d41lSXMm1g5uWLiMxlRMenfWm6H08U0+yMab1wxKeGbrQSSbSBcrgkEEZgSSOdacUlaKmxl1x9/SPgJ4VSm+Wua1l4yagIxgj5DPvOl3T+nvuCsBLjBAqKSoK5IuHMfLiOOQdU9VrvTaX3A8amwDpVXzQBGWBhhGQSHIIXM6I6V0s16j16dZUqDzBae4jxCBFsqqlRwAZwYPbXOy9jHZ9AcVGSrURZ88qAwPIKnExwSO09tX1t/XrM23D0mAYgFKbsTEcE1II/AiI1T0HxXYLULtAaRVqTDQMMxYg5kETGZjGiqm33FLfCs1emlwH3SKomJCpJW63gtmSAeMarXRWwjadBNBDXrMwZUaWQtIBOVKKsMsZiO5iMHSfYAVat1EsKeWDMjU6bjAYG4hj+Ck4BJ1oN78UVftAVady2W4BMMwuL4+Zf2YGRyNC7vqiV6TU6lPIyKihTbnMXKVj6Tg5txoTZT1DrT1GagtZH7+GgR3kRiPNjiIEfTQLVnR4cC1BM2AuWJNwuyRbKqbRyDjTD4bSnSDpTJEL52BF6kEhgsABREEcRMxoHbba5kp0EmASFNXHmVoZ2kk2gjHvxOtEG9XqlVUijuECtktTHiQTAg1GkAz2tkay++KVWo7mkXUQfGdGIJZTBZbSDB5x+8pjOtZ0f4UHiMtenSqBlAOFJWCThoDAwSOfTiDKzc/DiDcGjtw6KD5gasSYBMHkiMEE5j6ayUB6LtzX3bq7vaqk+ISS7AR5CGnjHIBIB55063W/qs77YVVZDAASjJPlB8tzGRjsIwc4nRdeKu8YFF+6EHI8ojF3M5iLhAk85Ggeu7Ssu6pVX3ZQx/q6ZKhgMqogjyk4PrnjjVIX7b4cNJfF3BlqdzXXFShwBEADKySIg4xoOh0Ra7NUpnCHC2CWjP7zAqci31n5YA043XXUqwtRHdVAypAkt6qSCrCOGEZxphsKc070U058pGJKicnMSDOfQnRFMzvtw7qq0qjutRTd4aJaY4AuW6BBHqIMzqyh0paRp1KSu5qchnJIUjBIJAKjgrjMemrz1GsWsKkKrc+C0xJyCpMSMwPUesaG6510AlNuSKjMLr1dQkzJaYwzYmIkzGjAHvqYWu9SlRYAAgC1rS3AZoEwDJAEASTMmdIum3DcmvWgkGKaLAUHBDeGDaB2k+bM+mtP8AC70qSlnqIHbyyqW8ZICyWknsBMxpfQUF6oqIKhKm0PHzTEwTgifefbjUCYopX0nanTLWhrnuMOzVASzZGBcD3AxxpmtoqXeWWY9i5DfjAxP6aX1NlXteqICjFRwykyvGCwyDzHctpAdnuqqoS7tYzEumCO8z+8IIxxHsdOTWER7NrtPi2jRapcSWvwA/mPAxHlxHrp10v4jpVduHSqQqOLr1Ai1gxmPbXzz/AES/+JUK5ZqwkBrfKWUklgLT2bPprSDoyUNtWU10BIuKZukgBh/F9I4ga4qDbtjJuNm1R28Q+EolgAyshYZAMnkEZGlx67Seg7VYpg1CIPm+Ur3AgnGlj0rwF29QQzcoxX/aAeZJAOMR6aD23QGDuHrU2Bz4LiApYAjsZwQYka6RgOVjT/STYfvr/uj+mvdK/wDRqt60/wAqP/Nqa38a9ktituo7iqhNXeV35n70UgIn+7Vf5ar6Q6J4dWqA4UElmc1GyoGBBAyPXVm2WisHw2kjtSzJE8szaKeolYCnTWsKjSEJIALBSVBgD5omMyY0k5tVQSinYv8Ahnp+4cMKYFJRaGdgCSVIcWiYDdj6a+n/AA9UXwVRmF/7RPJPckevr+XbS3oVBF29Kz5bAfxgXGfWZn6HSHqW5O2qEibyzVAsxeO0GOZJwDOBzrSioKkRytm+3FO4EGSpx7Eflr57134Oqc0pDQfvREniA47YkXL66ebb4tsY06mCsTPvk5iT2GB6509p72iw+YqRzd/3GtJ2yUfMNjsKtKmUqybTlVDVPKZIAjmIEjnPfV3U98tSg58Om4MKy06gBxFvl8MshiRyDHOvpT7JG8wRT/EvMdsjOlnU/hunXgVIcDgVEV49YMSJ459eNRxs0nRhKLBqCx4VWzNxY1CPZkFRfOOCygEd1POjtvsafUKYDKtKtRU+GEBULEZFxlp7kY9Rp+vwtRpUyibZCJBsViASO8E8xzBz+Wl4+GmV5MrRLFhQdWIQ8B6dRTcj9zGDxzJ1lxZeSBehdFrVmaq9wZZF/isrVCoI/YYC0GDMxmY11v8AYuaYeudw6uPKQ45GRcSQ0A8MOZMcDV1ZXHifaSrUzlV25MzMQwY+YYHlm2ZkRqrd7WpS3AddtuEAUEvTp3AQIhaYD5PuSRJgdxAToG3roDWVadJwgFNq5LM90YFziASOJI131fddSQAPtabgnLrBAJ7hS6gR6n0OdU7jpr1KimglQVIvJKimwJjmPMuZwbfyxqyr1oNFKs9ekFwFaiKgJkj/AFlKDHPzKPXSgE/DnTqxJFeogolMKiAGboMRgLInyjMZnS7qFKtTr3U9yDTIDKFRLqYAhRLIeAOTx3jjR/TNtuK9PyV6bAEi6oDJgEMFZCrYwDJMiedLtxtaocq/h2gxFzWSOJyxOQMGIxgnhQsvp/EJWb2e8nN9S3jtczBeYHk5z7aVUt81Q1Bt65WsKgYVIQyHm60spOGxMkeYdtbDp/w/UpVEqNVS4mSFBCwVgwCYOe3pnGhPi7pdAVVSmlGmXFzvkTMASFie5JPt6nT+gp6N0yruXFSr8qcPVYmoxEkxDCF7zjHbvqzb7tqGWC1VqSAGqsTiZAuulYkgiJMjII131emlGmlABnNgXw6algD2ZgBkR2MgxkaOTeUvs5XxNveiDyMVAHqAtwIng8QdAWdOo0tyv+pUhSQoY8xlYI5Gc6Qb7c2VBSG3RXD+TwwzN5D3AC+XGTHfnRnW6NIbcVKdJUpoQWJawZEfLKqWmJ7Y5OrehU6YC1aL0jUYWstMgDImbgDcwIMkT3AjnT+FL+rdXpvTKU61XxFPCo5+aDyUiImBOs70t61SoajffIVYW13JODFyZKg5tKzmMEHRW/6ig3yKRWriqRJUBVmApAN2KYGTAPBzzrSdV3+1FlEkBaqN6iBmFEZBYzj2j00eQYTbvW2+5uCE1DglkYMAwjC3L4h/hgmAcmMt+p9YWxkWh53E+JKr6E8XktIyO3toXb9L2iU2bbuUrCbXqNc7gxKszq0AmOAfpg6F6Hs2ap4m6c1WINtNmNhtNvnACrxwxUYJ5xoOi/ppFXbvQFO93F4hiFCk4a7mJAIC5P8ACDOlD7XcUaLXyqMwiVhiWxChYhcARx9dE09vWFY2Vr3dzdaCisJHllfMEXsJItCiDmRuu72q9XwPGLFoPgockkGT5MxwIdgR3XUsbR30gXcOAyLIMfKYqAK0zGceuR6addX3u9SkKdXbFKflVaxCkILlkyMxEGTzpJttqadN6TLTYhCjhciVZQyE4BALlTjhdaPYdAWrQ/19amjTNJWing4IQyOw1tRbMMI2maqM6I4uBDqIImqYMDQXUqfiO4IW1XmCSI+UDOO6++hen7OrTqpCrVVSCTTYGpYGJyi84IBEDQvU+pvRqGmyG5oYBpUtksTDQfaO0DWZOiRwshX2L/vxT/XU1z/a9f8Au6f5j+mprN/o3yQpoBQJaupClc3pEZXJI9COe2rqEI6NyFsIkiJUm2CBjgCewY86CTp1Xw6Y8OslOL7WeMmQJUsINxXB1eNvuagLqjoKbZ+8ki2CfmOSV4iRkaz88mqo18KXZtthes19uwamxJak2IYmWtI+RpJnBVuZEnRe7qbfcrZWBRpwGMMD6ow8rdsqSNZH7VV26rUpEghwGSJDKSZI9ccDkQRrQ7Lr+2rAM9uTbMCJOADOMnEH8p11U32c2hXufh1rza5qqWBbAV8e4EHnsAffQ3UKrirVqLcjkgrTfEjF8OSADIJ+YT6HWprUaNNDVRwsRNrGDMAAqZEkxwF0JsuritVNLwy6ibntttPoQSfbg5+mtfa9AA3vVHoLt7WKtVphiAboJCk5Jz83/D6HTTY/FLMPM1JrZBzDEgqPlYAmZgEEjHOuN18P0XECU+h/H/saTv8ADlSnUFVClS1g0NgmGDdvpq8WkLRqF+MtupipcnuUYA+4kER+PGj9j1/bVgDTqqwOJENxEjBPGvme5pV6QafFDMAJ/ZIDBiCVz2Hb1HfQtKs5L3lSfDMBoUQWQTm2TH5xrLdCj7E22pPhrG/xAH9dC7+nt6Khm8s8WMyz9LSPz418ypUHRFdHeB2p1WPpgoC3c8xEaniNUqBHdj5ST4p7pDBRAVQYkSRmROo2WqNZvd/WoM3htTXxFvioTUPsZJAJI98e+sxuKhFenW21aqlGooqO8yFbvhgRyCJI7ZONH9B2W2qXbeoxBcA/dF1iAQ2FNh4AzifXRvSPg5Xmmr1V26yM2y8wSAYYABpBIAzOJJ1mwZ/o+8H2qoS1VTlnq0Wp0g/a4iFBPaZb8NO6tShcp8Q3clrknPqaRkkn94x31sdh8PrRM0arr5bYIQiJn92Z/HU6v0qpWUKayiCGnwxPlIMfN39NFyDZk+odUN1NaVJYHkeo9UFzNvmAF5xBMErpMz1vtNbCOqSJFyhgIAVSjqTAAAJBOMnOvoGy6EyKwY7d7mLeahJyBz5/bQfUvhc1mQ3UUC3Yp0bZuHfzZ41lqdCxR0zaUqSo1LenmS1RyTn1uJNvGGyPwx31ze0WpLUL0WrSt9sYAjsWE5GBPfg99Jt+muqqJoEqoFxoZMf+PQG/+HDVcszqGIgW0wAI4MEkTqtTojkLXO0r0CpqGqypAUkrJgj0EHgSe2lXRntcCjRVwvCBiIjkjDBuScgEkxJjW+KVYzWbPFqKP1B0v2/w/TRrg1W6SSbyORGbYEfhrSjIcgTqE1FV3v26qIIKQGkcEwLeCvGJkc6S7xdtVVSUapUFozEMLpIMYkZIj8wZ1r36VTI8yFh/GxP6nUQU6WB4aD6qP01XB+yWZX+x6VVmZKNZZOGftcBIEkAxgSZOMERq3p3ws6Ev4kkggSSYkRwMQMerfxaf7jq9Aftz/hH55ONBVfiVBlF795M5A4A9Y799aSiuy230JNx0taVMrXoCqIgOqk8knJMW8xBMY0h6X0Q0mLoCGaRL28HsEQAAAgGf1B1qetfEDrSdjZCrOTaIuVfN6DPc9jrAf2huKto8aEMkjbozKBPAdjaR3m7g/TXOfjlJ/ayqUhs+yLGqi5GFhQBFzUZIkiZgkyeTPto+rXelUdX8SmoAgiisgmR2qe2B9dIOhBiTTFQMt6hjU82AysWYCZHlIImM6M63QmpimjAwwKbNkAgtaTLT8trd5Bka0o1SbIy/4e3e53BemdzUVKYAAwTyQZukgwO2rt/RtIpVKpcAAoHJ8wiCoacf550H8GVQlWqGYeXGTzDEcck40b8QMjvTxdPpyDB57jEHPvrrKEbIcf2Xt/8A5N/zOpqz7PtP/lm/80f11NZpewPuo9PV6rU6r1ABapYkAHAaeMqCVmcGCNXdJ2NOGhqbI5lSrt5qYHkFo7qPJkZAGnO8q7abDYSDm0A2xyTjHMfjrP73qFbZ0mo0ijG5ilzAwGJPrOCYzxryRp2drMx1T7qs9FLQlN7UJU+UEAxMYJBwT6aT9SWxkdguHWK1PysbTcS6A5aMyJznW560hqbRFrPZVgWmrgPbDMJtAMchgPX31nanRdzWpU0SmhKqoFq+gGS0AY4mRromYcbyGbbdMagIqLUVmUdgRayCIjuAeR+OiPiKae8axQsUgygNY2CZFNjjj9hvKfbSTeeNTrKdxSanUJiR5biCTcYGcmOOO+nHxYQNy4ZL1+zAkTBHmfK/xSBgc+mukdmQ3pPxDeoaoDYVBvClSoPBenkgfxqWX6adtUBFykEdiOM6+fbARQ2xLGpSW2Qvlq0fLwhn6ex9ATljR3opu4V/Lj75EibhI8SkYDHPzJB/xa6qVCjQbvdAGCY9yJ9vzz3IH10i6/XoWeH4ZqsxtkC5aRbyhnPAIn0nGANB7n4qvBSnTvePMoVgpggFRiS3rMAdw2dVbjqCrTJZWvWWNEGbTkEyIi4d1gxHGuck2ajgXdR2rJAoVCSEiDTX0gc8Yz5syONB0t7VNQyhQzzNoBbOYacqjaL2rO4vgqzktHEThYB44B8xnOrau2a6mFUm0C67KyA5DgWjtfM4Fw50oF2xtZS9JzScfvtPzDlWPmieCRB9To3bdY3FA+Ez+G0eQTA8gUvnA4M55P10k6XuXZ2AqdpYFcx68GQfp30WyOabAWspGUdSpIqQCOAQsdhEDtGoRo21H4jYAffuRHJAM/8AHz+Gua/xXXBbwwzhQCCYEmRK4DAQvmJJGsFsqVSkWSk3gQRCvULJwMB+F9gR+Om6dTemDSr0ijOjwby0wCQZzMxgA9tZSl2yJGqo/GkrN6n3lR/3668qfGDyoSHJnggAfUledfN6+8cHyWwMMFCkTntGDxjg+2uqO6JPyibQQbR+8vOInUbzVm7Xo+hU/jmTAamSOxqUwf01K/xnUAkeFyIAqoTkgdh9NfN6VVioUQpnkKDgdmkRj1Ee41bTqG039iDMATM4kDgRgfiZOsLLxIxRudx8b1FJRnRWBggA4/IEaXbn4zZhb9qW5iIi/vGOI1jqm5Yu5DUwWMybJU4nJEjmIjVo3NQqBcxFwuzMkkR7WzPbPfRVJ0mxSNHV600sKj1SYnj+rD076F/0gDEhb2xaSzqeQQPKJJgnt6DWYq0lZR5T5AJYLIHmJBY9hOnGw6ZUNSkYtpqbiG8uQwDQOxEg57RqqCuy0WVeuPNqKhYnskmWAIyxxz+7oWt1eo7RczQADnAILTaVAESBxq2h0tSJNVFUEK/NxCgDyx3IJI/XRzpRp+SiktEBl8137pPJBBJFpIwNdFC9I1WNgm0NXzO4NNWRlSoyznBJYt8wABMZ0PvWp2q7vXrqx8reGUV4P7NRiZGc2g441qqu33FYPZRdGdri7G0E4IwbiwBAxAHPqddV+kM8/a93UqsRlEGOOLRP6a6JSRhyMt9sO2r/ACUGWJZKVV2BYgggsQDPBOIJ0ft6+8q4poyKbQCzEgBFCgANjj3OtKuxWhTL0tuqxENUMkyYBjJAzMSNHbvb0UzuasjghmCr+QyfoZ1tKJltiDoPT0obi+qFruQ001wyliDcsDmZx5edMt5sUrVNsKisnnc3vUmoQLrUkkwpBGJnA1VT6kTUP2KhcLbQ1pVR3J4k/wAuNGbf4aqVCG3dW8rwijCjGJ7au3bA3/sOh/dr+Z17oX+xNr+4P/M/66mlIGT6/Sr7NiKlJQruwV7ywMy3mk8exH4aPpdcspMibhagKwFCK0nAkKAD7j6DRlboqhTdTDnggktgj3mPz1l990AIJokq6vcFcnj0APHsR6c6+O8StJo60zTO1OrWlHcUiS5pbmAqhVKkU8EgG6TMf0P2HVirCnSqlXifBqEtgeg+a3GCjEQJzr52243NC2pUVLc+VzNpOZnGTkd9FdP+Ig5CvaqX+IME+aCCQQPeZ49tdV532TWz6Z1DqaVqT0q1OwspAYDxApIwY+YEH0H46xPXNxTrbkhmk+Bb5PMrOjMR2hxBaBhgR2jRFTq4NOmKLlXW4WAFhUkKS0Eyouu7gSfrofbIlOnUrVWVkYlaihSbGL3CYmTLjAMjMXZGu8fKm8CgbptcWba+FqkxTqAgrANQSwBkwY7g+50XXDLXq/LTeA6MsGmxgi5gOJxkemRydD1ukGlYyffUrwWHzYE4LfMIOZGNc7zbLWep4RdlpqtQ02m5IvEELlgJPmGcjB13uwJNy9ikVIUF5QJ5C3BwpxJ7seRxozZrK30xMmSDKwecFuTwLmx6ToTdVkYMtOSUbyyswYEwIgnMSZb0AjTDYBapKVHACn5QIDcEM08nJ76vdgGXqAUqhCsalxaD2M/KSMkH9ptW7HqiIVkbqnVUg3JUFQAyxESFMYYWnEdtO9+AKTtR8O5RAkiFnufoDxrk9IfclDt6ILNyz+VUHqwkEnkAAE5OIzo6FF+461tdwvnO2WoSss6NSZiBGY8pa26IbEyONelErVTUp1KPhPYLadVXIsBEzOSTiD9dMNx8GpTRK4pVTuA6llpupBJNhMsIChc4yBOkvV/hcUatSykseNSRblBDh1yYm0ZkGMiAcg6xgUF7joNMub6e4ZX4ZkQ2GSzMcEsDCrHoxIjQ1D4eqMWO1VqlKRIJVVJksAqOCQgVlXBBwfXRtD//ADupSqXI4qK7Hh2SyQYgAjAIAjjOn3Q9xtFpimTRR1MOtwVgTnIkEaWQx9T4Mr3FjtGkkZV1xBnHm4PfXtLoFVGJ+wOfyPrjDesH8NfQkq7e7DJx2f3H8WqOsMgpXpUYEMny1W4LAERMcE+ml/oWfOdv8L11KhtlWcXCABZALCSXDyYUn8tNtz8HMD91t3N0yKhkcyI9CALZ5zr6D4VOIuYj2qt+s8aqpUaQUSze/wB6/wDzay1kJmHf4SYElNkoJcgs7mQhEAIZMMPcHRO6+Dqr0qlNKVOncblZmm0wkEEZkQ2f4uNaFK23WvUD1AFtW26oSCczEsfb89e1d9sFIuqUBzyRoo+hYhq/D9ZWLHcbelTbLrMgmwUzMxiAcep0JtPg/bhR4lerWYZLKJ4gDNpPAEmcxpx1nrmwaiypUS5oClVPqO4WBq6p8YUysUdvuKuOyQPTk62rWiN2Bbb4Y2ywV2zuT3cf8xGPw0x6bti1MPTSlTBmARccEjhbR/PQlTrm/YwuzSlcPK1WqZx3CqufWJnQVHp26tAqbxqdMfsUlC/WXIu51u2Zob7lVRZr1YUEjJFNf5QT+Z1n+mdYpoKi0aT1Geox+6Xy2mApLmBGPU6vpbHZqbrTWf8AeN1Vhz3Mj15OvKnXVErTVQVEwWBMAgTahOZIwSD+WlopN+m7qUnL+HSQCbV8zm3MXEgAzHbSp9ntaM1d61ZqhyqFSxb6PwfwK69br1SpJM2g2kBgq5DnsefKB8/fSncWeQpTDMWJKqoAEETccicgTPfnU5Plglqhk/xJUqlk2u2p7WmqFmqEecxAW0AgCZGWu0w3O5q1fK7kksFUThpDyFQLniZNw5M6ztVzSetdUpowpRbM3+ZIAzIiJxJxoXe7Y3FmprVc1AQADTSEVYMSWOCTOee2pOk3bIncQv7UfT/8af01NZ7wP/pbf82/pqa4/LD2LZvPi3qG5D20XcN5SFAJPFWfu2DCMCTMTHrqv4b+INzUq06NdKbU2kMxRkIYAnIUlO3JXT7e76nQDFnBbEmo8n2LsZIXOr6e1pVkDNUJqco9J1hTB4EgkesySJ1pJKzsWVelUHU+RGn0tYDn0t9eY1kviDpu1BsqV1pWtChsQYmC3ljBBi7Wt6b06sFIr7mk8fKWpxOTlp9o47zpB1rpDVmNMNTK+JfcpYqvkCQFm1mwDPbXNwb6LYhq/CjuoO2am8DFhkd84kTPe79NEdJ2G4oADzmKlzB7ShMRkAmSBwDod/hOtSg0iGI4KsUbH0MHXm06h1BLUcuzM1v3qq4zPcz2zGNV+BRXJMl5NDU3FRWuWkF/eUKQGJPPEBp7jnvqdK3FJywgiooW4Lg0280QezZYRwQOO+h+l9WV/JW8ME3eZVZB5TxbJ55EDSf4U3tM7vcIFKlyxgicBiTPZhBkrg8kca4R8mcOzdIor1VTPnUkySCL2kAdvlE+YnGdCI0uXA8OT8w/ajmP3szLa5fbgM3y/Ow5LLhiAAeXjtr3b0XZiwDCDCk8m2ZMfXiMca1Gc/JKlg3KMYqynbbhXaootiLgDm4z5gczxAmMnjT/AGnUqyuiUiypTAcRdBmQPKYI+p0v2NQgt93TZkghWA81rAkNEH/31r9n1ehUW+rtKRd5MrNMxLFRx6H1162qwcHIC3XxvuqIUkoy/tFgPQkR6nHA163x5uWcTRpkIFbIMTcMiCfMFBjjnVtKjQquzVqToif6tVcMflXLXcEG+IMEHOl9TZ7Br1p16yM1xFySBBtHmAEAx2znWaIOdz8fs9JwKFrRP+Je8cciRPbOkS/E9PxGH9m7Qn/HzgnHkzgGTjjRNf4a2yUaz0d2LrGa00yLiASf2u/H5aX9ArfeObZBs+bynAqLgeG0TdgmOPbXNykpJIrS4thlL4hoGAelU+JgVUkyPSJ1oOn7Tp3hKGporZJBuLKSZi72+X8NIt5uvuuUQFEkyAAUb18EDmRIOuqlSq7sVoGoLLT5W8pDMBBB5ga6yWjEHjRoH2nTgf8AZD2uP6TqlqXTx+wjfRGbj8CdLHR7dxNFqINAjAYXGQcKzwTgiRHOlfUaNamhqVKACpbLWLjJEiamTkfkNFdFbNMz7IGFpA4iBSP6QM/z1VU6jQpiRRCDmWCU/wD1svpyMY0k6jt/PXtFGPFqE+I1EGZYH5paMnBHGgKdekEpN41OgzUnBLMIgVXkLCEQCf2Y9taXLBGN2686VGq7anRcVAQ15SoLkQmAadTEi2ZPrrul1Pqrj7yutID+7RVgGyBLieHHftrOjfAg2t4vnbILAN5PVhIiO3oMaNvrBFuqUaf3YPltBIK08mbyScYgd+NSGZtMk3UVQS+4rR4j16lcrWCgeI5AIuBMUzA5U4EY7Trn7axdgVSQjRKeYGYSL2qVCeOF76W1Ny7LUKOrjxAoBW+GDZaIFwI5Ujtrnwqi1ClerVuqUiqi1aQSaiQQAFIxJmO+t0ldsl6GXUNwyXeMXE0atqGRIOCBecG3iKedA1d1aT4CKwNIyzq6gEukgPUgd4IVB6zjTrp3wuPHqyRTJpmKjS5qLhiFqEgcD3xOMaD64tCoaap4oLANL2kEEhgbVADLcYnIx76x5PJGCvZcik1azVGrIGpimgICMaseRzkspUGDHHfVnRNjc5XcmpSpVQZcG8lnYsLzPlHAmOw40Qu/MV0Y3MKQtgRMXeQIoAOGOTwLo0Js6dWqwUsqrSceQSxIwTHpPEkxnGuEvNObXDRVFg3UqVOhUdXC1Rn7w/tCQBHb04P10aqfaaFNQ7U6yMYNbygq5MKqmcggEjBAPB0ZT6dRfcMHtVwSwUNLBX7XHykcyQAc86a7ekihQqWkSYbJWIBFwmDBHPI1peHLcuzVGd/0Sqf36/kf+TU1qftNP95PzH9Ne618MBYb1LoVKrcxDKW+YoxF3AyJg8emp07olOiGFxcsZJcAn/vjPtrQ7bZgsUaj4ZDG1qUhSuIJzzz+WlvUQVSoaNRahptYynDAiJ4we3YaXFZotvQGKNAsR5CRkjGO3HGiwMYiOxHGsuN4AoWwgDi4T7zdx+mrdvuSVCCowAmApgZz7686+rSu0a4mlUaTdb6fW3CEUVE0jM3wxNpkBewKkgH3Ppqw9WtVRy0Zbtj/AD/odSn1ZCQKgKns6Tg8HIAYa6Py+Oa4pkpoxidL3MyFNILJywNx9PlgyYgz68a66Z0ysKw3YQGHkgsBIMyABwZ4PM6+kpWeIvuHcVBd/PDfz0tXYpfNWirLJI8Nu5J7EiBmeSSfbWF9PxdgyO56Luir1VpmDc0yGZrriFkQAT6LpbU6ZWom1qdWmxgH5gOxPsZGO/J19Mrbug9NqN1eituDaRZEwytDKpBgiODnVC7ytWrMtPdI9O4FFUgEgLkMQAQCckj6DJ128dQ6LJuWzJ/D/RxUt8VwgrIVTzrLKY9QY5XP4cnWs638NNSQNSZS3GacKIEszMrCFhT2xI0b8PdHfbl2qIjTCqqAKqonyQpHPHfEj0GmAqPS29QFnd/OwNQCMkkKSsi0DGeY1tyszRid/sKlMElKduAjB5BMS0eUG1OC0841Rt/h2s5CNt6oanYxbADeUMM3CczI9R9Najpm0oF1RnQ0lWVp1CJZla5m7SZMsO7H21rarwpIEwCYByecc/8Ac6zyIfMN/wBJrqlSaVTCt+yxnHAK3D2150PoFemti1qa1mCXgs1q2G5gTGSJIOe+td8UdUtpqIKzaWB7Tm0wcERJ9wNYqv1sM4KhSACAOzQRnDCfxHbOvN5fMlLRpLFMO2fwxXq0HSnvKLKpdWIDQrXByOOBj89Lx0epJqCkm4uICsjt5Q0+cWkeS7BP10X0PfN4/hwjGt4gdOzArIM4gkqBPoRrrqbOFLNcpqFUqOxtDhQXCrBELLiQOSh1v/Q3HkycEtHm7+HKharQBoS6gGKlQghoSDfdJljgdo9RqofBCsbKP2HDBajKxJpkTGPWYXPB1neq7i1YUlRcMqYnIPyjJIgceg0t3lZSFIYwMEjECDAOZJkn8tc4/WN5SDijabz4QZnVyaKq9QmpUNEPYYkXFiDBki7sQNe0eg7dxbR3ZNVaZFNVphb7iGtE47CII50L1nraDY0EVpvh6hg/NAHm4GWPPtpH0bqU7mgAWuukgZIgySBIwMHXSX1M7SSMOMRrv6VAWMX3DPSqMKiwPKJcSC3BJPYnExB1qtjtNmaSt9mAFQCi1NRMKS0OLZIwpMkzAznnHbtfBIpMDgG0AXXgzBDL8wM98iI7a0vwp1QUaVjmo9SrUJVAmVIUYP1ALY/rqRnLk2zSSeADrvWHVwli0aieYNTUAtexuMMsgFQvMg51m9z1Nmc3F3ZhEuJlvYwAWIIx7a1fxJ0FmKEK0n5WDsxUCPu4bAAEkTMZ76T9L2SC1Yd2RixbJF8QfMYGT+72Gsy8bm3bLxscfCJqVNv94jVFpuTT80GncCs54wW7EQcj0s+N7agW91CQAlKmIcMJJEkTPy8W49Z0jo7jeKzKLqYYwwpzxJJ80z3JB99WjoQGWfBINgECR35Pm9TgT213jG1RcIB2W+q008KmzUUJNyKBe8eUuzP5EmD5hJ1z0zcFKpNKmpVhBhywkcZPJ5kiBnRu62NE5YsQohbnJVbuY9Mk414+1apTK0KTBCPmgieOOWI9cfjrrSgtECN51aiaTX2tItZVaeYlZB7GD+GldLe1GvCWm4+e3CntP1x29Nenp9G0Ay4gdhz3gfXAnOmG16fUZzaq0xcLjIPvgAHsdcXNyMtvoA+x+5/JtTWp/sNv7xv93/pqazkuT6Sw1QoAmABJzA5451NTWimD6ttVpVmVJAEED0nQew2yODKgGSJGOPpqamvC9AUdUrtTItM/XVrsbTkjg/TIOpqaR/IhqtsZCz3A0r6puGFRUU2giSRzyRz6ampr6ctGol9BpQE+mhdztkcC5QZ9RqampE12dUC1Mfd1KixxDmPyMj+WhN38VbkFELKwJySoBxEfLHrP4DXuppJGTd9LcOglVwIGPpPMnRj7ZObFkj0HoDqamuYEv2ZDSJKjziT/AOKJ/XH4aErfBuzDP9yIimLe3Lfrj8hqamuD2ynHS+g0VpEKGUCeDExxPqdGN0OlU27UnvKAjBc9gAO/bU1NdF+JVoA6R8LbdBeA93iWSXY+VXtjJ7jn10I/wptm3lWU4CEHE+Yme3sNTU1jpGEOOm/De3uYMpqAyCtRiynzHlSYP5aV7HoNBalRVQKDUqcKo4GIxqamunZex5V6DSNNW83lAYQQAD+XudZg7spWlQoIwGtkjkSLpgxIxqamupUW1ya0eKzOBmGOJ/w8fy1ctMAxHAGpqa6RIB9QqlVJHb/PWU+MqxJpr+yO3afX6jU1NG8MyzX/AA18PbelSpsEuap5iX80GOw4H5a1SbFHJuGQMEYIiIgjU1Nc3oot3fSKJqCUkrMN3GecYJ+oOqDtlRiqqB5omM4j8J1NTWURDz+x1/fqfmP6ampqaG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034" name="Picture 10" descr="http://docplayer.gr/docs-images/27/9814874/images/6-0.jpg"/>
          <p:cNvPicPr>
            <a:picLocks noChangeAspect="1" noChangeArrowheads="1"/>
          </p:cNvPicPr>
          <p:nvPr/>
        </p:nvPicPr>
        <p:blipFill>
          <a:blip r:embed="rId5" cstate="print"/>
          <a:srcRect/>
          <a:stretch>
            <a:fillRect/>
          </a:stretch>
        </p:blipFill>
        <p:spPr bwMode="auto">
          <a:xfrm rot="21080458">
            <a:off x="1138478" y="4008153"/>
            <a:ext cx="3096344" cy="245127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227</TotalTime>
  <Words>197</Words>
  <Application>Microsoft Office PowerPoint</Application>
  <PresentationFormat>Προβολή στην οθόνη (4:3)</PresentationFormat>
  <Paragraphs>10</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Προεξοχή</vt:lpstr>
      <vt:lpstr>Ο ΑΘΛΗΤΙΣΜΟΣ &amp; ΟΙ ΑΡΝΗΤΙΚΕΣ ΤΟΥ ΣΥΝΕΠΕΙΕΣ</vt:lpstr>
      <vt:lpstr>Εισαγωγή…</vt:lpstr>
      <vt:lpstr>Διαφάνεια 3</vt:lpstr>
      <vt:lpstr>Ένα παραδειγμα εμπορευματοποίησησ αποτελει το παρακατω:</vt:lpstr>
      <vt:lpstr>Διαφάνεια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Βαγγέλης</dc:creator>
  <cp:lastModifiedBy>Βαγγέλης</cp:lastModifiedBy>
  <cp:revision>16</cp:revision>
  <dcterms:created xsi:type="dcterms:W3CDTF">2016-04-19T17:39:53Z</dcterms:created>
  <dcterms:modified xsi:type="dcterms:W3CDTF">2016-04-19T21:26:56Z</dcterms:modified>
</cp:coreProperties>
</file>