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9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4"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3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CC11C-633F-4715-A71E-C5F684E8CCF3}" type="datetimeFigureOut">
              <a:rPr lang="el-GR" smtClean="0"/>
              <a:pPr/>
              <a:t>24/2/2016</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D6080-9268-4C53-827B-AA8A3967036D}" type="slidenum">
              <a:rPr lang="el-GR" smtClean="0"/>
              <a:pPr/>
              <a:t>‹#›</a:t>
            </a:fld>
            <a:endParaRPr lang="el-GR" dirty="0"/>
          </a:p>
        </p:txBody>
      </p:sp>
    </p:spTree>
    <p:extLst>
      <p:ext uri="{BB962C8B-B14F-4D97-AF65-F5344CB8AC3E}">
        <p14:creationId xmlns:p14="http://schemas.microsoft.com/office/powerpoint/2010/main" val="252947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19" name="Footer Placeholder 18"/>
          <p:cNvSpPr>
            <a:spLocks noGrp="1"/>
          </p:cNvSpPr>
          <p:nvPr>
            <p:ph type="ftr" sz="quarter" idx="11"/>
          </p:nvPr>
        </p:nvSpPr>
        <p:spPr/>
        <p:txBody>
          <a:bodyPr/>
          <a:lstStyle/>
          <a:p>
            <a:endParaRPr lang="el-GR" dirty="0"/>
          </a:p>
        </p:txBody>
      </p:sp>
      <p:sp>
        <p:nvSpPr>
          <p:cNvPr id="27" name="Slide Number Placeholder 26"/>
          <p:cNvSpPr>
            <a:spLocks noGrp="1"/>
          </p:cNvSpPr>
          <p:nvPr>
            <p:ph type="sldNum" sz="quarter" idx="12"/>
          </p:nvPr>
        </p:nvSpPr>
        <p:spPr/>
        <p:txBody>
          <a:bodyPr/>
          <a:lstStyle/>
          <a:p>
            <a:fld id="{DD28FC21-3F9A-475F-A06F-AEDB2F7693C3}"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D28FC21-3F9A-475F-A06F-AEDB2F7693C3}"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D28FC21-3F9A-475F-A06F-AEDB2F7693C3}"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D28FC21-3F9A-475F-A06F-AEDB2F7693C3}"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DD28FC21-3F9A-475F-A06F-AEDB2F7693C3}"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D28FC21-3F9A-475F-A06F-AEDB2F7693C3}"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DD28FC21-3F9A-475F-A06F-AEDB2F7693C3}"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DD28FC21-3F9A-475F-A06F-AEDB2F7693C3}"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DD28FC21-3F9A-475F-A06F-AEDB2F7693C3}"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DD28FC21-3F9A-475F-A06F-AEDB2F7693C3}"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E3E9A4-29EB-4820-AA6F-DF4B20A55A9F}" type="datetimeFigureOut">
              <a:rPr lang="el-GR" smtClean="0"/>
              <a:pPr/>
              <a:t>24/2/2016</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a:xfrm>
            <a:off x="8077200" y="6356350"/>
            <a:ext cx="609600" cy="365125"/>
          </a:xfrm>
        </p:spPr>
        <p:txBody>
          <a:bodyPr/>
          <a:lstStyle/>
          <a:p>
            <a:fld id="{DD28FC21-3F9A-475F-A06F-AEDB2F7693C3}" type="slidenum">
              <a:rPr lang="el-GR" smtClean="0"/>
              <a:pPr/>
              <a:t>‹#›</a:t>
            </a:fld>
            <a:endParaRPr lang="el-G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DE3E9A4-29EB-4820-AA6F-DF4B20A55A9F}" type="datetimeFigureOut">
              <a:rPr lang="el-GR" smtClean="0"/>
              <a:pPr/>
              <a:t>24/2/2016</a:t>
            </a:fld>
            <a:endParaRPr lang="el-G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28FC21-3F9A-475F-A06F-AEDB2F7693C3}" type="slidenum">
              <a:rPr lang="el-GR" smtClean="0"/>
              <a:pPr/>
              <a:t>‹#›</a:t>
            </a:fld>
            <a:endParaRPr lang="el-G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l-GR" sz="3600" dirty="0" smtClean="0">
                <a:latin typeface="Mistral" pitchFamily="66" charset="0"/>
              </a:rPr>
              <a:t>Β’3</a:t>
            </a:r>
          </a:p>
          <a:p>
            <a:pPr algn="ctr"/>
            <a:r>
              <a:rPr lang="el-GR" sz="3600" dirty="0" smtClean="0">
                <a:latin typeface="Mistral" pitchFamily="66" charset="0"/>
              </a:rPr>
              <a:t>21/02/2016</a:t>
            </a:r>
          </a:p>
          <a:p>
            <a:pPr algn="ctr"/>
            <a:r>
              <a:rPr lang="el-GR" sz="3600" dirty="0" smtClean="0">
                <a:latin typeface="Mistral" pitchFamily="66" charset="0"/>
              </a:rPr>
              <a:t>Υπεύθυνος καθηγητής: κος. Αθανασόπουλος</a:t>
            </a:r>
            <a:endParaRPr lang="el-GR" sz="3600" dirty="0">
              <a:latin typeface="Mistral" pitchFamily="66" charset="0"/>
            </a:endParaRPr>
          </a:p>
        </p:txBody>
      </p:sp>
      <p:sp>
        <p:nvSpPr>
          <p:cNvPr id="1027" name="WordArt 3"/>
          <p:cNvSpPr>
            <a:spLocks noChangeArrowheads="1" noChangeShapeType="1" noTextEdit="1"/>
          </p:cNvSpPr>
          <p:nvPr/>
        </p:nvSpPr>
        <p:spPr bwMode="auto">
          <a:xfrm>
            <a:off x="539552" y="836712"/>
            <a:ext cx="7920880" cy="1956420"/>
          </a:xfrm>
          <a:prstGeom prst="rect">
            <a:avLst/>
          </a:prstGeom>
        </p:spPr>
        <p:txBody>
          <a:bodyPr wrap="none" fromWordArt="1">
            <a:prstTxWarp prst="textWave1">
              <a:avLst>
                <a:gd name="adj1" fmla="val 13005"/>
                <a:gd name="adj2" fmla="val 0"/>
              </a:avLst>
            </a:prstTxWarp>
          </a:bodyPr>
          <a:lstStyle/>
          <a:p>
            <a:pPr algn="ctr" rtl="0"/>
            <a:r>
              <a:rPr lang="el-GR" sz="3600" kern="10" spc="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ΣΗΜΑΝΤΙΚ Α   ΑΘΛΗΤΙΚΑ   ΓΕΓΟΝΟΤΑ</a:t>
            </a:r>
            <a:endParaRPr lang="el-GR" sz="3600"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404664"/>
            <a:ext cx="7772400" cy="1470025"/>
          </a:xfrm>
        </p:spPr>
        <p:txBody>
          <a:bodyPr/>
          <a:lstStyle/>
          <a:p>
            <a:pPr algn="ctr"/>
            <a:r>
              <a:rPr lang="en-US" dirty="0" smtClean="0"/>
              <a:t>NBA</a:t>
            </a:r>
            <a:endParaRPr lang="el-GR" dirty="0"/>
          </a:p>
        </p:txBody>
      </p:sp>
      <p:sp>
        <p:nvSpPr>
          <p:cNvPr id="3" name="2 - Υπότιτλος"/>
          <p:cNvSpPr>
            <a:spLocks noGrp="1"/>
          </p:cNvSpPr>
          <p:nvPr>
            <p:ph type="subTitle" idx="1"/>
          </p:nvPr>
        </p:nvSpPr>
        <p:spPr>
          <a:xfrm>
            <a:off x="539552" y="2204864"/>
            <a:ext cx="7920880" cy="4032448"/>
          </a:xfrm>
        </p:spPr>
        <p:txBody>
          <a:bodyPr>
            <a:normAutofit/>
          </a:bodyPr>
          <a:lstStyle/>
          <a:p>
            <a:pPr algn="l"/>
            <a:r>
              <a:rPr lang="el-GR" sz="3600" dirty="0" smtClean="0"/>
              <a:t>Μέλη ομάδας</a:t>
            </a:r>
            <a:r>
              <a:rPr lang="en-US" sz="3600" dirty="0" smtClean="0"/>
              <a:t>:</a:t>
            </a:r>
            <a:r>
              <a:rPr lang="el-GR" sz="3600" dirty="0" smtClean="0"/>
              <a:t> Παναγιώτης Τσάκωνας, Άρης Χατζηαργύρης, Στέφανος Ξαστερούλιας, Φίλιππος Παπαδόπουλος, Θεοδόσης Χαρίτος, Γιάννης Σπίνος</a:t>
            </a:r>
          </a:p>
          <a:p>
            <a:pPr algn="l"/>
            <a:endParaRPr lang="el-GR" sz="3600"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TO</a:t>
            </a:r>
            <a:r>
              <a:rPr lang="el-GR" dirty="0" smtClean="0"/>
              <a:t> ΠΡΩΤΑΘΛΗΜΑ</a:t>
            </a:r>
            <a:endParaRPr lang="el-GR" dirty="0"/>
          </a:p>
        </p:txBody>
      </p:sp>
      <p:sp>
        <p:nvSpPr>
          <p:cNvPr id="3" name="2 - Θέση περιεχομένου"/>
          <p:cNvSpPr>
            <a:spLocks noGrp="1"/>
          </p:cNvSpPr>
          <p:nvPr>
            <p:ph idx="1"/>
          </p:nvPr>
        </p:nvSpPr>
        <p:spPr/>
        <p:txBody>
          <a:bodyPr/>
          <a:lstStyle/>
          <a:p>
            <a:pPr>
              <a:buNone/>
            </a:pPr>
            <a:r>
              <a:rPr lang="el-GR" dirty="0" smtClean="0"/>
              <a:t>ΝΒΑ ονομάζεται το πρωτάθλημα μπάσκετ της Αμερικής. Σε αυτό συμμετέχουν 30 ομάδες, οι οποίες είναι χωρισμένες σε 2 περιφέρειες</a:t>
            </a:r>
            <a:r>
              <a:rPr lang="en-US" dirty="0" smtClean="0"/>
              <a:t>:</a:t>
            </a:r>
            <a:r>
              <a:rPr lang="el-GR" dirty="0" smtClean="0"/>
              <a:t> Ανατολική και Δυτική.</a:t>
            </a:r>
            <a:endParaRPr lang="el-GR" dirty="0"/>
          </a:p>
        </p:txBody>
      </p:sp>
      <p:pic>
        <p:nvPicPr>
          <p:cNvPr id="4" name="3 - Εικόνα" descr="1.jpg"/>
          <p:cNvPicPr>
            <a:picLocks noChangeAspect="1"/>
          </p:cNvPicPr>
          <p:nvPr/>
        </p:nvPicPr>
        <p:blipFill>
          <a:blip r:embed="rId2" cstate="print"/>
          <a:stretch>
            <a:fillRect/>
          </a:stretch>
        </p:blipFill>
        <p:spPr>
          <a:xfrm>
            <a:off x="2555776" y="3717032"/>
            <a:ext cx="4644516" cy="260092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3212976"/>
            <a:ext cx="7092280" cy="1143000"/>
          </a:xfrm>
        </p:spPr>
        <p:txBody>
          <a:bodyPr>
            <a:noAutofit/>
          </a:bodyPr>
          <a:lstStyle/>
          <a:p>
            <a:r>
              <a:rPr lang="el-GR" sz="6600" dirty="0" smtClean="0">
                <a:solidFill>
                  <a:schemeClr val="accent3">
                    <a:lumMod val="20000"/>
                    <a:lumOff val="80000"/>
                  </a:schemeClr>
                </a:solidFill>
                <a:latin typeface="Mistral" pitchFamily="66" charset="0"/>
              </a:rPr>
              <a:t>Αυτό ήταν. Σας ευχαριστούμε</a:t>
            </a:r>
            <a:endParaRPr lang="el-GR" sz="6600" dirty="0">
              <a:solidFill>
                <a:schemeClr val="accent3">
                  <a:lumMod val="20000"/>
                  <a:lumOff val="80000"/>
                </a:schemeClr>
              </a:solidFill>
              <a:latin typeface="Mistral"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lstStyle/>
          <a:p>
            <a:r>
              <a:rPr lang="el-GR" dirty="0" smtClean="0"/>
              <a:t>ΔΙΑΙΡΕΣΗ ΟΜΑΔΩΝ</a:t>
            </a:r>
            <a:endParaRPr lang="el-GR" dirty="0"/>
          </a:p>
        </p:txBody>
      </p:sp>
      <p:sp>
        <p:nvSpPr>
          <p:cNvPr id="3" name="2 - Θέση περιεχομένου"/>
          <p:cNvSpPr>
            <a:spLocks noGrp="1"/>
          </p:cNvSpPr>
          <p:nvPr>
            <p:ph idx="1"/>
          </p:nvPr>
        </p:nvSpPr>
        <p:spPr>
          <a:xfrm>
            <a:off x="467544" y="1700808"/>
            <a:ext cx="8229600" cy="4389120"/>
          </a:xfrm>
        </p:spPr>
        <p:txBody>
          <a:bodyPr/>
          <a:lstStyle/>
          <a:p>
            <a:pPr>
              <a:buNone/>
            </a:pPr>
            <a:r>
              <a:rPr lang="el-GR" dirty="0" smtClean="0"/>
              <a:t>      </a:t>
            </a:r>
            <a:r>
              <a:rPr lang="el-GR" sz="2400" dirty="0" smtClean="0"/>
              <a:t>Για την καλύτερη διεξαγωγή του πρωταθλήματος οι ομάδες έχουν χωριστεί σε δύο περιφέρειες, την Ανατολική και την Δυτική. Αυτές με την σειρά τους χωρίζονται σε τρία μικρότερα γκρουπ ομάδων (5). Η Ανατολική Περιφέρεια χωρίζεται στις Atlantic (Ατλαντική), Central (Κεντρική) και Southeast (Νοτιοανατολική) ενώ η Δυτική στις Southwest (Νοτιοδυτική), Northwest (Βορειοδυτική) και Pacific (Ειρηνικού).</a:t>
            </a:r>
            <a:endParaRPr lang="el-GR" sz="2400" dirty="0"/>
          </a:p>
        </p:txBody>
      </p:sp>
      <p:pic>
        <p:nvPicPr>
          <p:cNvPr id="4" name="3 - Εικόνα" descr="1.png"/>
          <p:cNvPicPr>
            <a:picLocks noChangeAspect="1"/>
          </p:cNvPicPr>
          <p:nvPr/>
        </p:nvPicPr>
        <p:blipFill>
          <a:blip r:embed="rId2" cstate="print"/>
          <a:stretch>
            <a:fillRect/>
          </a:stretch>
        </p:blipFill>
        <p:spPr>
          <a:xfrm>
            <a:off x="6660232" y="4437112"/>
            <a:ext cx="2232248"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 Εικόνα" descr="2.jpg"/>
          <p:cNvPicPr>
            <a:picLocks noChangeAspect="1"/>
          </p:cNvPicPr>
          <p:nvPr/>
        </p:nvPicPr>
        <p:blipFill>
          <a:blip r:embed="rId3" cstate="print"/>
          <a:stretch>
            <a:fillRect/>
          </a:stretch>
        </p:blipFill>
        <p:spPr>
          <a:xfrm>
            <a:off x="827584" y="4869160"/>
            <a:ext cx="4032448" cy="1600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29600" cy="1143000"/>
          </a:xfrm>
        </p:spPr>
        <p:txBody>
          <a:bodyPr/>
          <a:lstStyle/>
          <a:p>
            <a:pPr algn="ctr"/>
            <a:r>
              <a:rPr lang="en-US" dirty="0" smtClean="0"/>
              <a:t>ALL STAR WEEKEND</a:t>
            </a:r>
            <a:endParaRPr lang="el-GR" dirty="0"/>
          </a:p>
        </p:txBody>
      </p:sp>
      <p:sp>
        <p:nvSpPr>
          <p:cNvPr id="3" name="2 - Θέση περιεχομένου"/>
          <p:cNvSpPr>
            <a:spLocks noGrp="1"/>
          </p:cNvSpPr>
          <p:nvPr>
            <p:ph idx="1"/>
          </p:nvPr>
        </p:nvSpPr>
        <p:spPr/>
        <p:txBody>
          <a:bodyPr>
            <a:noAutofit/>
          </a:bodyPr>
          <a:lstStyle/>
          <a:p>
            <a:pPr>
              <a:buNone/>
            </a:pPr>
            <a:r>
              <a:rPr lang="el-GR" sz="2400" dirty="0" smtClean="0"/>
              <a:t>Το </a:t>
            </a:r>
            <a:r>
              <a:rPr lang="en-US" sz="2400" dirty="0" smtClean="0"/>
              <a:t>All Star Weekend </a:t>
            </a:r>
            <a:r>
              <a:rPr lang="el-GR" sz="2400" dirty="0" smtClean="0"/>
              <a:t>είναι ένα γεγονός που έχει διάρκεια ενός Σαββατοκύριακου και διοργανώνεται κάθε χρόνο το Φεβρουάριο στη μέση της χρονιάς. Περιέχει μια ποικιλία μπασκετικών γεγονότων και παραστάσεων που τελικά κορυφώνονται  με το Α</a:t>
            </a:r>
            <a:r>
              <a:rPr lang="en-US" sz="2400" dirty="0" smtClean="0"/>
              <a:t>ll Star Game,</a:t>
            </a:r>
            <a:r>
              <a:rPr lang="el-GR" sz="2400" dirty="0" smtClean="0"/>
              <a:t> στο οποίο όλοι οι σπουδαιότεροι παίκτες της χρονιάς ανταγωνίζονται μεταξύ τους, χωρισμένοι σε ανατολή και δύση, προσφέροντας θεαματικές φάσεις σε όλο το κοινό. </a:t>
            </a:r>
            <a:endParaRPr lang="el-GR" sz="2400" dirty="0"/>
          </a:p>
        </p:txBody>
      </p:sp>
      <p:pic>
        <p:nvPicPr>
          <p:cNvPr id="4" name="3 - Εικόνα" descr="3.jpg"/>
          <p:cNvPicPr>
            <a:picLocks noChangeAspect="1"/>
          </p:cNvPicPr>
          <p:nvPr/>
        </p:nvPicPr>
        <p:blipFill>
          <a:blip r:embed="rId2" cstate="print"/>
          <a:stretch>
            <a:fillRect/>
          </a:stretch>
        </p:blipFill>
        <p:spPr>
          <a:xfrm>
            <a:off x="2915816" y="5214186"/>
            <a:ext cx="3672408" cy="14533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n-US" dirty="0" smtClean="0"/>
              <a:t>ALL STAR WEEKEND-</a:t>
            </a:r>
            <a:r>
              <a:rPr lang="el-GR" dirty="0" smtClean="0"/>
              <a:t>ΠΑΡΑΣΚΕΥΗ</a:t>
            </a:r>
            <a:endParaRPr lang="el-GR" dirty="0"/>
          </a:p>
        </p:txBody>
      </p:sp>
      <p:sp>
        <p:nvSpPr>
          <p:cNvPr id="3" name="2 - Θέση περιεχομένου"/>
          <p:cNvSpPr>
            <a:spLocks noGrp="1"/>
          </p:cNvSpPr>
          <p:nvPr>
            <p:ph idx="1"/>
          </p:nvPr>
        </p:nvSpPr>
        <p:spPr/>
        <p:txBody>
          <a:bodyPr/>
          <a:lstStyle/>
          <a:p>
            <a:endParaRPr lang="en-US" dirty="0" smtClean="0"/>
          </a:p>
          <a:p>
            <a:r>
              <a:rPr lang="en-US" dirty="0" smtClean="0"/>
              <a:t>NBA All-Star Celebrity Game: </a:t>
            </a:r>
            <a:r>
              <a:rPr lang="el-GR" dirty="0" smtClean="0"/>
              <a:t>Παιχνίδι με διάφορους συνταξιοδοτημένους παίκτες από όλα τα αθλήματα.</a:t>
            </a:r>
          </a:p>
          <a:p>
            <a:r>
              <a:rPr lang="en-US" dirty="0" smtClean="0"/>
              <a:t>Rising Stars Challenge:</a:t>
            </a:r>
            <a:r>
              <a:rPr lang="el-GR" dirty="0" smtClean="0"/>
              <a:t> Παιχνίδι με παίκτες πρωτοετείς ή δευτεροετείς.</a:t>
            </a:r>
          </a:p>
          <a:p>
            <a:endParaRPr lang="el-GR" dirty="0" smtClean="0"/>
          </a:p>
          <a:p>
            <a:endParaRPr lang="en-US" dirty="0" smtClean="0"/>
          </a:p>
        </p:txBody>
      </p:sp>
      <p:pic>
        <p:nvPicPr>
          <p:cNvPr id="4" name="3 - Εικόνα" descr="4.jpg"/>
          <p:cNvPicPr>
            <a:picLocks noChangeAspect="1"/>
          </p:cNvPicPr>
          <p:nvPr/>
        </p:nvPicPr>
        <p:blipFill>
          <a:blip r:embed="rId2" cstate="print"/>
          <a:stretch>
            <a:fillRect/>
          </a:stretch>
        </p:blipFill>
        <p:spPr>
          <a:xfrm>
            <a:off x="3851920" y="4221088"/>
            <a:ext cx="4320480" cy="2229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80728"/>
            <a:ext cx="8229600" cy="1143000"/>
          </a:xfrm>
        </p:spPr>
        <p:txBody>
          <a:bodyPr>
            <a:normAutofit fontScale="90000"/>
          </a:bodyPr>
          <a:lstStyle/>
          <a:p>
            <a:r>
              <a:rPr lang="en-US" dirty="0" smtClean="0"/>
              <a:t>ALL STAR WEEKEND-</a:t>
            </a:r>
            <a:r>
              <a:rPr lang="el-GR" dirty="0" smtClean="0"/>
              <a:t>ΣΑΒΒΑΤΟ ΚΥΡΙΑΚΗ</a:t>
            </a:r>
            <a:endParaRPr lang="el-GR" dirty="0"/>
          </a:p>
        </p:txBody>
      </p:sp>
      <p:sp>
        <p:nvSpPr>
          <p:cNvPr id="3" name="2 - Θέση περιεχομένου"/>
          <p:cNvSpPr>
            <a:spLocks noGrp="1"/>
          </p:cNvSpPr>
          <p:nvPr>
            <p:ph idx="1"/>
          </p:nvPr>
        </p:nvSpPr>
        <p:spPr>
          <a:xfrm>
            <a:off x="457200" y="2204864"/>
            <a:ext cx="8229600" cy="4119736"/>
          </a:xfrm>
        </p:spPr>
        <p:txBody>
          <a:bodyPr/>
          <a:lstStyle/>
          <a:p>
            <a:r>
              <a:rPr lang="en-US" dirty="0" smtClean="0"/>
              <a:t>D-League All-Star Game</a:t>
            </a:r>
          </a:p>
          <a:p>
            <a:r>
              <a:rPr lang="en-US" dirty="0" smtClean="0"/>
              <a:t>Slam Dunk Contest </a:t>
            </a:r>
          </a:p>
          <a:p>
            <a:r>
              <a:rPr lang="en-US" dirty="0" smtClean="0"/>
              <a:t>Three-Point Contest</a:t>
            </a:r>
          </a:p>
          <a:p>
            <a:r>
              <a:rPr lang="en-US" dirty="0" smtClean="0"/>
              <a:t>Skills  Challenge</a:t>
            </a:r>
          </a:p>
          <a:p>
            <a:r>
              <a:rPr lang="en-US" dirty="0" smtClean="0"/>
              <a:t>Shooting Stars Competition</a:t>
            </a:r>
          </a:p>
          <a:p>
            <a:r>
              <a:rPr lang="en-US" dirty="0" smtClean="0"/>
              <a:t>All-Star Game</a:t>
            </a:r>
            <a:endParaRPr lang="el-GR" dirty="0"/>
          </a:p>
        </p:txBody>
      </p:sp>
      <p:pic>
        <p:nvPicPr>
          <p:cNvPr id="4" name="3 - Εικόνα" descr="5.jpg"/>
          <p:cNvPicPr>
            <a:picLocks noChangeAspect="1"/>
          </p:cNvPicPr>
          <p:nvPr/>
        </p:nvPicPr>
        <p:blipFill>
          <a:blip r:embed="rId2" cstate="print"/>
          <a:stretch>
            <a:fillRect/>
          </a:stretch>
        </p:blipFill>
        <p:spPr>
          <a:xfrm>
            <a:off x="4932040" y="1916832"/>
            <a:ext cx="3672408" cy="36724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ΙΣΤΟΡΙΚΟΙ ΠΑΙΚΤΕΣ-</a:t>
            </a:r>
            <a:r>
              <a:rPr lang="en-US" dirty="0" smtClean="0"/>
              <a:t>MICHAEL JORDAN</a:t>
            </a:r>
            <a:endParaRPr lang="el-GR" dirty="0"/>
          </a:p>
        </p:txBody>
      </p:sp>
      <p:sp>
        <p:nvSpPr>
          <p:cNvPr id="3" name="2 - Θέση περιεχομένου"/>
          <p:cNvSpPr>
            <a:spLocks noGrp="1"/>
          </p:cNvSpPr>
          <p:nvPr>
            <p:ph idx="1"/>
          </p:nvPr>
        </p:nvSpPr>
        <p:spPr/>
        <p:txBody>
          <a:bodyPr/>
          <a:lstStyle/>
          <a:p>
            <a:pPr>
              <a:buNone/>
            </a:pPr>
            <a:r>
              <a:rPr lang="el-GR" dirty="0" smtClean="0"/>
              <a:t>Ο </a:t>
            </a:r>
            <a:r>
              <a:rPr lang="el-GR" b="1" dirty="0" smtClean="0"/>
              <a:t>Μάικλ Τζέφρι Τζόρνταν</a:t>
            </a:r>
            <a:r>
              <a:rPr lang="el-GR" dirty="0" smtClean="0"/>
              <a:t> είναι αμερικάνος παλαίμαχος καλαθοσφαιριστής και πλέον είναι ιδιοκτήτης των Σάρλοτ Χόρνετς. Θεωρείται ευρέως ως </a:t>
            </a:r>
            <a:r>
              <a:rPr lang="el-GR" i="1" dirty="0" smtClean="0"/>
              <a:t>ο καλύτερος καλαθοσφαιριστής όλων των εποχών</a:t>
            </a:r>
            <a:r>
              <a:rPr lang="el-GR" dirty="0" smtClean="0"/>
              <a:t>. Έχει παίξει στους Σικάγο Μπουλς και στους Ουάσινγκτον Ουίζαρντς (Wasington Wizards,) όπου και τερμάτισε την καριέρα του το 2003 στα 40 του χρόνια.</a:t>
            </a:r>
            <a:endParaRPr lang="el-GR" dirty="0"/>
          </a:p>
        </p:txBody>
      </p:sp>
      <p:pic>
        <p:nvPicPr>
          <p:cNvPr id="4" name="3 - Εικόνα" descr="6.jpg"/>
          <p:cNvPicPr>
            <a:picLocks noChangeAspect="1"/>
          </p:cNvPicPr>
          <p:nvPr/>
        </p:nvPicPr>
        <p:blipFill>
          <a:blip r:embed="rId2" cstate="print"/>
          <a:stretch>
            <a:fillRect/>
          </a:stretch>
        </p:blipFill>
        <p:spPr>
          <a:xfrm>
            <a:off x="2915816" y="4941168"/>
            <a:ext cx="3528392" cy="16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ΙΣΤΟΡΙΚΟΙ ΠΑΙΚΤΕΣ-</a:t>
            </a:r>
            <a:r>
              <a:rPr lang="en-US" dirty="0" smtClean="0"/>
              <a:t>KOBE BRYANT</a:t>
            </a:r>
            <a:endParaRPr lang="el-GR" dirty="0"/>
          </a:p>
        </p:txBody>
      </p:sp>
      <p:sp>
        <p:nvSpPr>
          <p:cNvPr id="3" name="2 - Θέση περιεχομένου"/>
          <p:cNvSpPr>
            <a:spLocks noGrp="1"/>
          </p:cNvSpPr>
          <p:nvPr>
            <p:ph idx="1"/>
          </p:nvPr>
        </p:nvSpPr>
        <p:spPr>
          <a:xfrm>
            <a:off x="323528" y="1916832"/>
            <a:ext cx="8229600" cy="4389120"/>
          </a:xfrm>
        </p:spPr>
        <p:txBody>
          <a:bodyPr/>
          <a:lstStyle/>
          <a:p>
            <a:pPr>
              <a:buNone/>
            </a:pPr>
            <a:r>
              <a:rPr lang="el-GR" dirty="0" smtClean="0"/>
              <a:t>Ο Κόμπι Μπράιαντ γεννημένος στις 23 Αυγούστου 1978 στη Φιλαδέλφεια της Πενσυλβάνια, είναι Αμερικανός καλαθοσφαιριστής. Αγωνίζεται στη θέση του σούτινγκ γκαρντ για την ομάδα των Λος Άντζελες Λέικερς του ΝΒΑ. Έχει ύψος 1,98 μέτρα και βάρος 98 κιλά. Επιλέχθηκε στο νούμερο 13 του NB</a:t>
            </a:r>
            <a:r>
              <a:rPr lang="en-US" dirty="0" smtClean="0"/>
              <a:t>A </a:t>
            </a:r>
            <a:r>
              <a:rPr lang="el-GR" dirty="0" smtClean="0"/>
              <a:t>Draft του 1996 από τους Σάρλοτ Χόρνετς. Αγωνίζεται με τον αριθμό 24.</a:t>
            </a:r>
            <a:endParaRPr lang="el-GR" dirty="0"/>
          </a:p>
        </p:txBody>
      </p:sp>
      <p:pic>
        <p:nvPicPr>
          <p:cNvPr id="5" name="4 - Εικόνα" descr="8.jpg"/>
          <p:cNvPicPr>
            <a:picLocks noChangeAspect="1"/>
          </p:cNvPicPr>
          <p:nvPr/>
        </p:nvPicPr>
        <p:blipFill>
          <a:blip r:embed="rId2" cstate="print"/>
          <a:stretch>
            <a:fillRect/>
          </a:stretch>
        </p:blipFill>
        <p:spPr>
          <a:xfrm>
            <a:off x="2987824" y="4941168"/>
            <a:ext cx="446720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TotalTime>
  <Words>213</Words>
  <Application>Microsoft Office PowerPoint</Application>
  <PresentationFormat>Προβολή στην οθόνη (4:3)</PresentationFormat>
  <Paragraphs>28</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Flow</vt:lpstr>
      <vt:lpstr>Παρουσίαση του PowerPoint</vt:lpstr>
      <vt:lpstr>NBA</vt:lpstr>
      <vt:lpstr>TO ΠΡΩΤΑΘΛΗΜΑ</vt:lpstr>
      <vt:lpstr>ΔΙΑΙΡΕΣΗ ΟΜΑΔΩΝ</vt:lpstr>
      <vt:lpstr>ALL STAR WEEKEND</vt:lpstr>
      <vt:lpstr>ALL STAR WEEKEND-ΠΑΡΑΣΚΕΥΗ</vt:lpstr>
      <vt:lpstr>ALL STAR WEEKEND-ΣΑΒΒΑΤΟ ΚΥΡΙΑΚΗ</vt:lpstr>
      <vt:lpstr>ΙΣΤΟΡΙΚΟΙ ΠΑΙΚΤΕΣ-MICHAEL JORDAN</vt:lpstr>
      <vt:lpstr>ΙΣΤΟΡΙΚΟΙ ΠΑΙΚΤΕΣ-KOBE BRYANT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Αυτό ήταν. Σας ευχαριστούμε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NBA</dc:title>
  <dc:creator>User</dc:creator>
  <cp:lastModifiedBy>student</cp:lastModifiedBy>
  <cp:revision>16</cp:revision>
  <dcterms:created xsi:type="dcterms:W3CDTF">2016-02-21T13:50:06Z</dcterms:created>
  <dcterms:modified xsi:type="dcterms:W3CDTF">2016-02-24T07:17:08Z</dcterms:modified>
</cp:coreProperties>
</file>