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8" r:id="rId4"/>
    <p:sldId id="257" r:id="rId5"/>
    <p:sldId id="259" r:id="rId6"/>
    <p:sldId id="260" r:id="rId7"/>
    <p:sldId id="266" r:id="rId8"/>
    <p:sldId id="262" r:id="rId9"/>
    <p:sldId id="264" r:id="rId10"/>
    <p:sldId id="261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CB79-D9B2-4C6D-829C-B295EAF0A4E6}" type="datetimeFigureOut">
              <a:rPr lang="el-GR" smtClean="0"/>
              <a:pPr/>
              <a:t>30/12/2018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38AD-57ED-415B-9F7A-A18AEE1CC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CB79-D9B2-4C6D-829C-B295EAF0A4E6}" type="datetimeFigureOut">
              <a:rPr lang="el-GR" smtClean="0"/>
              <a:pPr/>
              <a:t>30/12/2018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38AD-57ED-415B-9F7A-A18AEE1CC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CB79-D9B2-4C6D-829C-B295EAF0A4E6}" type="datetimeFigureOut">
              <a:rPr lang="el-GR" smtClean="0"/>
              <a:pPr/>
              <a:t>30/12/2018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38AD-57ED-415B-9F7A-A18AEE1CC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CB79-D9B2-4C6D-829C-B295EAF0A4E6}" type="datetimeFigureOut">
              <a:rPr lang="el-GR" smtClean="0"/>
              <a:pPr/>
              <a:t>30/12/2018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38AD-57ED-415B-9F7A-A18AEE1CC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CB79-D9B2-4C6D-829C-B295EAF0A4E6}" type="datetimeFigureOut">
              <a:rPr lang="el-GR" smtClean="0"/>
              <a:pPr/>
              <a:t>30/12/2018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38AD-57ED-415B-9F7A-A18AEE1CC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CB79-D9B2-4C6D-829C-B295EAF0A4E6}" type="datetimeFigureOut">
              <a:rPr lang="el-GR" smtClean="0"/>
              <a:pPr/>
              <a:t>30/12/2018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38AD-57ED-415B-9F7A-A18AEE1CC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CB79-D9B2-4C6D-829C-B295EAF0A4E6}" type="datetimeFigureOut">
              <a:rPr lang="el-GR" smtClean="0"/>
              <a:pPr/>
              <a:t>30/12/2018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38AD-57ED-415B-9F7A-A18AEE1CC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CB79-D9B2-4C6D-829C-B295EAF0A4E6}" type="datetimeFigureOut">
              <a:rPr lang="el-GR" smtClean="0"/>
              <a:pPr/>
              <a:t>30/12/2018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38AD-57ED-415B-9F7A-A18AEE1CC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CB79-D9B2-4C6D-829C-B295EAF0A4E6}" type="datetimeFigureOut">
              <a:rPr lang="el-GR" smtClean="0"/>
              <a:pPr/>
              <a:t>30/12/2018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38AD-57ED-415B-9F7A-A18AEE1CC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CB79-D9B2-4C6D-829C-B295EAF0A4E6}" type="datetimeFigureOut">
              <a:rPr lang="el-GR" smtClean="0"/>
              <a:pPr/>
              <a:t>30/12/2018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38AD-57ED-415B-9F7A-A18AEE1CC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CB79-D9B2-4C6D-829C-B295EAF0A4E6}" type="datetimeFigureOut">
              <a:rPr lang="el-GR" smtClean="0"/>
              <a:pPr/>
              <a:t>30/12/2018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38AD-57ED-415B-9F7A-A18AEE1CC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0CB79-D9B2-4C6D-829C-B295EAF0A4E6}" type="datetimeFigureOut">
              <a:rPr lang="el-GR" smtClean="0"/>
              <a:pPr/>
              <a:t>30/12/2018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138AD-57ED-415B-9F7A-A18AEE1CC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9.jpeg"/><Relationship Id="rId7" Type="http://schemas.openxmlformats.org/officeDocument/2006/relationships/slide" Target="slide9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6600" dirty="0" smtClean="0">
                <a:solidFill>
                  <a:srgbClr val="FF0000"/>
                </a:solidFill>
              </a:rPr>
              <a:t>Παίζω και μετράω!</a:t>
            </a:r>
            <a:endParaRPr lang="el-GR" sz="6600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Users\thala\Desktop\48678068-numbers-like-asian-animal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857356" y="2120801"/>
            <a:ext cx="5282575" cy="31655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Μπράβο! Το βρήκες σωστά!	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pic>
        <p:nvPicPr>
          <p:cNvPr id="4" name="3 - Θέση περιεχομένου" descr="ÎÏÎ¿ÏÎ­Î»ÎµÏÎ¼Î± ÎµÎ¹ÎºÏÎ½Î±Ï Î³Î¹Î± clipart ÏÎ±ÏÎ¿ÏÎ¼ÎµÎ½Î· ÏÎ±ÏÏÎ¿ÏÎ»Î±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thala\Desktop\images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9520" y="5286388"/>
            <a:ext cx="1347782" cy="1353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i="1" dirty="0" smtClean="0"/>
              <a:t>Πόσα ποντικάκια βλέπεις;</a:t>
            </a:r>
            <a:endParaRPr lang="el-GR" i="1" dirty="0"/>
          </a:p>
        </p:txBody>
      </p:sp>
      <p:pic>
        <p:nvPicPr>
          <p:cNvPr id="3075" name="Picture 3" descr="C:\Users\thala\Desktop\αρχείο λήψης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500166" y="2214554"/>
            <a:ext cx="1777437" cy="1390844"/>
          </a:xfrm>
          <a:prstGeom prst="rect">
            <a:avLst/>
          </a:prstGeom>
          <a:noFill/>
        </p:spPr>
      </p:pic>
      <p:pic>
        <p:nvPicPr>
          <p:cNvPr id="7" name="Picture 3" descr="C:\Users\thala\Desktop\αρχείο λήψης (1)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428992" y="2071678"/>
            <a:ext cx="1837072" cy="1437508"/>
          </a:xfrm>
          <a:prstGeom prst="rect">
            <a:avLst/>
          </a:prstGeom>
          <a:noFill/>
        </p:spPr>
      </p:pic>
      <p:pic>
        <p:nvPicPr>
          <p:cNvPr id="8" name="Picture 3" descr="C:\Users\thala\Desktop\αρχείο λήψης (1)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572132" y="2143116"/>
            <a:ext cx="1739717" cy="1361328"/>
          </a:xfrm>
          <a:prstGeom prst="rect">
            <a:avLst/>
          </a:prstGeom>
          <a:noFill/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214414" y="4429132"/>
            <a:ext cx="1336675" cy="12334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l-GR" sz="7200" dirty="0" smtClean="0">
                <a:latin typeface="Calibri" pitchFamily="34" charset="0"/>
                <a:cs typeface="Arial" pitchFamily="34" charset="0"/>
                <a:hlinkClick r:id="rId3" action="ppaction://hlinksldjump"/>
              </a:rPr>
              <a:t>3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929058" y="4429132"/>
            <a:ext cx="1219200" cy="1162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l-GR" sz="7200" dirty="0" smtClean="0">
                <a:latin typeface="Calibri" pitchFamily="34" charset="0"/>
                <a:cs typeface="Arial" pitchFamily="34" charset="0"/>
                <a:hlinkClick r:id="rId4" action="ppaction://hlinksldjump"/>
              </a:rPr>
              <a:t>5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429388" y="4429132"/>
            <a:ext cx="1314450" cy="1209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l-GR" sz="7200" dirty="0" smtClean="0">
                <a:latin typeface="Calibri" pitchFamily="34" charset="0"/>
                <a:cs typeface="Arial" pitchFamily="34" charset="0"/>
                <a:hlinkClick r:id="rId4" action="ppaction://hlinksldjump"/>
              </a:rPr>
              <a:t>4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Προσπάθησε πάλι!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pic>
        <p:nvPicPr>
          <p:cNvPr id="4" name="3 - Θέση περιεχομένου" descr="ÎÏÎ¿ÏÎ­Î»ÎµÏÎ¼Î± ÎµÎ¹ÎºÏÎ½Î±Ï Î³Î¹Î± clipart ÏÎ±ÏÎ¿ÏÎ¼ÎµÎ½Î· ÏÎ±ÏÏÎ¿ÏÎ»Î±"/>
          <p:cNvPicPr>
            <a:picLocks noGrp="1"/>
          </p:cNvPicPr>
          <p:nvPr>
            <p:ph idx="1"/>
          </p:nvPr>
        </p:nvPicPr>
        <p:blipFill>
          <a:blip r:embed="rId2"/>
          <a:srcRect b="5959"/>
          <a:stretch>
            <a:fillRect/>
          </a:stretch>
        </p:blipFill>
        <p:spPr bwMode="auto">
          <a:xfrm>
            <a:off x="2308971" y="1600200"/>
            <a:ext cx="452605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ÎÏÎ¿ÏÎ­Î»ÎµÏÎ¼Î± ÎµÎ¹ÎºÏÎ½Î±Ï Î³Î¹Î± ÏÎµÏÎ±Î»Î¿ÏÎ´ÎµÏ clipart">
            <a:hlinkClick r:id="rId3" action="ppaction://hlinksldjump"/>
          </p:cNvPr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7358083" y="5323562"/>
            <a:ext cx="1428760" cy="1118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Μπράβο! Το βρήκες σωστά!	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pic>
        <p:nvPicPr>
          <p:cNvPr id="4" name="3 - Θέση περιεχομένου" descr="ÎÏÎ¿ÏÎ­Î»ÎµÏÎ¼Î± ÎµÎ¹ÎºÏÎ½Î±Ï Î³Î¹Î± clipart ÏÎ±ÏÎ¿ÏÎ¼ÎµÎ½Î· ÏÎ±ÏÏÎ¿ÏÎ»Î±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thala\Desktop\images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9520" y="5286388"/>
            <a:ext cx="1347782" cy="1353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i="1" dirty="0" smtClean="0"/>
              <a:t>Πόσες είναι οι κουκλίτσες;</a:t>
            </a:r>
            <a:endParaRPr lang="el-GR" i="1" dirty="0"/>
          </a:p>
        </p:txBody>
      </p:sp>
      <p:pic>
        <p:nvPicPr>
          <p:cNvPr id="3075" name="Picture 3" descr="C:\Users\thala\Desktop\αρχείο λήψης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571868" y="2000240"/>
            <a:ext cx="1678206" cy="1820277"/>
          </a:xfrm>
          <a:prstGeom prst="rect">
            <a:avLst/>
          </a:prstGeom>
          <a:noFill/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214414" y="4357694"/>
            <a:ext cx="1336675" cy="12334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l-GR" sz="7200" dirty="0" smtClean="0">
                <a:latin typeface="Calibri" pitchFamily="34" charset="0"/>
                <a:cs typeface="Arial" pitchFamily="34" charset="0"/>
                <a:hlinkClick r:id="rId3" action="ppaction://hlinksldjump"/>
              </a:rPr>
              <a:t>2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929058" y="4357694"/>
            <a:ext cx="1219200" cy="1162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l-GR" sz="7200" dirty="0" smtClean="0">
                <a:latin typeface="Calibri" pitchFamily="34" charset="0"/>
                <a:cs typeface="Arial" pitchFamily="34" charset="0"/>
                <a:hlinkClick r:id="rId4" action="ppaction://hlinksldjump"/>
              </a:rPr>
              <a:t>1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357950" y="4357694"/>
            <a:ext cx="1314450" cy="1209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  <a:hlinkClick r:id="rId3" action="ppaction://hlinksldjump"/>
              </a:rPr>
              <a:t>4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Προσπάθησε πάλι!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pic>
        <p:nvPicPr>
          <p:cNvPr id="4" name="3 - Θέση περιεχομένου" descr="ÎÏÎ¿ÏÎ­Î»ÎµÏÎ¼Î± ÎµÎ¹ÎºÏÎ½Î±Ï Î³Î¹Î± clipart ÏÎ±ÏÎ¿ÏÎ¼ÎµÎ½Î· ÏÎ±ÏÏÎ¿ÏÎ»Î±"/>
          <p:cNvPicPr>
            <a:picLocks noGrp="1"/>
          </p:cNvPicPr>
          <p:nvPr>
            <p:ph idx="1"/>
          </p:nvPr>
        </p:nvPicPr>
        <p:blipFill>
          <a:blip r:embed="rId2"/>
          <a:srcRect b="5959"/>
          <a:stretch>
            <a:fillRect/>
          </a:stretch>
        </p:blipFill>
        <p:spPr bwMode="auto">
          <a:xfrm>
            <a:off x="2308971" y="1600200"/>
            <a:ext cx="452605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ÎÏÎ¿ÏÎ­Î»ÎµÏÎ¼Î± ÎµÎ¹ÎºÏÎ½Î±Ï Î³Î¹Î± ÏÎµÏÎ±Î»Î¿ÏÎ´ÎµÏ clipart">
            <a:hlinkClick r:id="rId3" action="ppaction://hlinksldjump"/>
          </p:cNvPr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7557090" y="5323562"/>
            <a:ext cx="1030745" cy="1118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Μπράβο! Το βρήκες σωστά!	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pic>
        <p:nvPicPr>
          <p:cNvPr id="4" name="3 - Θέση περιεχομένου" descr="ÎÏÎ¿ÏÎ­Î»ÎµÏÎ¼Î± ÎµÎ¹ÎºÏÎ½Î±Ï Î³Î¹Î± clipart ÏÎ±ÏÎ¿ÏÎ¼ÎµÎ½Î· ÏÎ±ÏÏÎ¿ÏÎ»Î±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428737"/>
            <a:ext cx="7600976" cy="1500197"/>
          </a:xfrm>
        </p:spPr>
        <p:txBody>
          <a:bodyPr/>
          <a:lstStyle/>
          <a:p>
            <a:r>
              <a:rPr lang="el-GR" i="1" dirty="0"/>
              <a:t>Πόσες είναι οι πεταλούδες;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pic>
        <p:nvPicPr>
          <p:cNvPr id="4" name="3 - Εικόνα" descr="ÎÏÎ¿ÏÎ­Î»ÎµÏÎ¼Î± ÎµÎ¹ÎºÏÎ½Î±Ï Î³Î¹Î± ÏÎµÏÎ±Î»Î¿ÏÎ´ÎµÏ clipar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90962" y="2814637"/>
            <a:ext cx="1362075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ÎÏÎ¿ÏÎ­Î»ÎµÏÎ¼Î± ÎµÎ¹ÎºÏÎ½Î±Ï Î³Î¹Î± ÏÎµÏÎ±Î»Î¿ÏÎ´ÎµÏ clipar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786058"/>
            <a:ext cx="1362075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- Εικόνα" descr="ÎÏÎ¿ÏÎ­Î»ÎµÏÎ¼Î± ÎµÎ¹ÎºÏÎ½Î±Ï Î³Î¹Î± ÏÎµÏÎ±Î»Î¿ÏÎ´ÎµÏ clipar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2857496"/>
            <a:ext cx="1362075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928662" y="4500570"/>
            <a:ext cx="1771634" cy="1428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l-GR" sz="7200" dirty="0">
                <a:latin typeface="Calibri" pitchFamily="34" charset="0"/>
                <a:cs typeface="Arial" pitchFamily="34" charset="0"/>
                <a:hlinkClick r:id="" action="ppaction://hlinkshowjump?jump=nextslide"/>
              </a:rPr>
              <a:t>1</a:t>
            </a:r>
            <a:endParaRPr kumimoji="0" lang="el-GR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Text Box 4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3286116" y="4500570"/>
            <a:ext cx="1857387" cy="1428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  <a:hlinkClick r:id="" action="ppaction://hlinkshowjump?jump=nextslide"/>
              </a:rPr>
              <a:t>5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5786446" y="4500570"/>
            <a:ext cx="1745267" cy="14219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  <a:hlinkClick r:id="rId3" action="ppaction://hlinksldjump"/>
              </a:rPr>
              <a:t>3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Προσπάθησε πάλι!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pic>
        <p:nvPicPr>
          <p:cNvPr id="4" name="3 - Θέση περιεχομένου" descr="ÎÏÎ¿ÏÎ­Î»ÎµÏÎ¼Î± ÎµÎ¹ÎºÏÎ½Î±Ï Î³Î¹Î± clipart ÏÎ±ÏÎ¿ÏÎ¼ÎµÎ½Î· ÏÎ±ÏÏÎ¿ÏÎ»Î±"/>
          <p:cNvPicPr>
            <a:picLocks noGrp="1"/>
          </p:cNvPicPr>
          <p:nvPr>
            <p:ph idx="1"/>
          </p:nvPr>
        </p:nvPicPr>
        <p:blipFill>
          <a:blip r:embed="rId2"/>
          <a:srcRect b="5959"/>
          <a:stretch>
            <a:fillRect/>
          </a:stretch>
        </p:blipFill>
        <p:spPr bwMode="auto">
          <a:xfrm>
            <a:off x="2308971" y="1600200"/>
            <a:ext cx="452605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ÎÏÎ¿ÏÎ­Î»ÎµÏÎ¼Î± ÎµÎ¹ÎºÏÎ½Î±Ï Î³Î¹Î± ÏÎµÏÎ±Î»Î¿ÏÎ´ÎµÏ clipart">
            <a:hlinkClick r:id="rId3" action="ppaction://hlinksldjump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86644" y="5357826"/>
            <a:ext cx="1438275" cy="1192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Μπράβο! Το βρήκες σωστά!	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pic>
        <p:nvPicPr>
          <p:cNvPr id="4" name="3 - Θέση περιεχομένου" descr="ÎÏÎ¿ÏÎ­Î»ÎµÏÎ¼Î± ÎµÎ¹ÎºÏÎ½Î±Ï Î³Î¹Î± clipart ÏÎ±ÏÎ¿ÏÎ¼ÎµÎ½Î· ÏÎ±ÏÏÎ¿ÏÎ»Î±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Users\thala\Desktop\images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9520" y="5286388"/>
            <a:ext cx="1347782" cy="1353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285728"/>
            <a:ext cx="8786842" cy="1143000"/>
          </a:xfrm>
        </p:spPr>
        <p:txBody>
          <a:bodyPr>
            <a:noAutofit/>
          </a:bodyPr>
          <a:lstStyle/>
          <a:p>
            <a:r>
              <a:rPr lang="el-GR" i="1" dirty="0" smtClean="0"/>
              <a:t>Έλα να μετρήσουμε τα αρκουδάκια και να βρούμε τον σωστό αριθμό.</a:t>
            </a:r>
            <a:endParaRPr lang="el-GR" i="1" dirty="0"/>
          </a:p>
        </p:txBody>
      </p:sp>
      <p:pic>
        <p:nvPicPr>
          <p:cNvPr id="1026" name="Picture 2" descr="C:\Users\thala\Desktop\teddy-bear-01-vector-997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flipH="1">
            <a:off x="571472" y="1714488"/>
            <a:ext cx="1575425" cy="2214578"/>
          </a:xfrm>
          <a:prstGeom prst="rect">
            <a:avLst/>
          </a:prstGeom>
          <a:noFill/>
        </p:spPr>
      </p:pic>
      <p:pic>
        <p:nvPicPr>
          <p:cNvPr id="4" name="Picture 2" descr="C:\Users\thala\Desktop\teddy-bear-01-vector-997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2285984" y="1714488"/>
            <a:ext cx="1575425" cy="2214578"/>
          </a:xfrm>
          <a:prstGeom prst="rect">
            <a:avLst/>
          </a:prstGeom>
          <a:noFill/>
        </p:spPr>
      </p:pic>
      <p:pic>
        <p:nvPicPr>
          <p:cNvPr id="5" name="Picture 2" descr="C:\Users\thala\Desktop\teddy-bear-01-vector-997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143372" y="1785926"/>
            <a:ext cx="1575425" cy="2214578"/>
          </a:xfrm>
          <a:prstGeom prst="rect">
            <a:avLst/>
          </a:prstGeom>
          <a:noFill/>
        </p:spPr>
      </p:pic>
      <p:pic>
        <p:nvPicPr>
          <p:cNvPr id="6" name="Picture 2" descr="C:\Users\thala\Desktop\teddy-bear-01-vector-997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143636" y="1857364"/>
            <a:ext cx="1575425" cy="2214578"/>
          </a:xfrm>
          <a:prstGeom prst="rect">
            <a:avLst/>
          </a:prstGeom>
          <a:noFill/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85786" y="4500570"/>
            <a:ext cx="1336675" cy="12334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  <a:hlinkClick r:id="rId3" action="ppaction://hlinksldjump"/>
              </a:rPr>
              <a:t>3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428992" y="4500570"/>
            <a:ext cx="1314450" cy="1209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  <a:hlinkClick r:id="rId4" action="ppaction://hlinksldjump"/>
              </a:rPr>
              <a:t>4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6000760" y="4500570"/>
            <a:ext cx="1219200" cy="1162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  <a:hlinkClick r:id="rId3" action="ppaction://hlinksldjump"/>
              </a:rPr>
              <a:t>5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Προσπάθησε πάλι!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pic>
        <p:nvPicPr>
          <p:cNvPr id="4" name="3 - Θέση περιεχομένου" descr="ÎÏÎ¿ÏÎ­Î»ÎµÏÎ¼Î± ÎµÎ¹ÎºÏÎ½Î±Ï Î³Î¹Î± clipart ÏÎ±ÏÎ¿ÏÎ¼ÎµÎ½Î· ÏÎ±ÏÏÎ¿ÏÎ»Î±"/>
          <p:cNvPicPr>
            <a:picLocks noGrp="1"/>
          </p:cNvPicPr>
          <p:nvPr>
            <p:ph idx="1"/>
          </p:nvPr>
        </p:nvPicPr>
        <p:blipFill>
          <a:blip r:embed="rId2"/>
          <a:srcRect b="5959"/>
          <a:stretch>
            <a:fillRect/>
          </a:stretch>
        </p:blipFill>
        <p:spPr bwMode="auto">
          <a:xfrm>
            <a:off x="2308971" y="1600200"/>
            <a:ext cx="452605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ÎÏÎ¿ÏÎ­Î»ÎµÏÎ¼Î± ÎµÎ¹ÎºÏÎ½Î±Ï Î³Î¹Î± ÏÎµÏÎ±Î»Î¿ÏÎ´ÎµÏ clipart">
            <a:hlinkClick r:id="rId3" action="ppaction://hlinksldjump"/>
          </p:cNvPr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7358083" y="5143512"/>
            <a:ext cx="1428760" cy="147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Μπράβο! Το βρήκες σωστά!	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pic>
        <p:nvPicPr>
          <p:cNvPr id="4" name="3 - Θέση περιεχομένου" descr="ÎÏÎ¿ÏÎ­Î»ÎµÏÎ¼Î± ÎµÎ¹ÎºÏÎ½Î±Ï Î³Î¹Î± clipart ÏÎ±ÏÎ¿ÏÎ¼ÎµÎ½Î· ÏÎ±ÏÏÎ¿ÏÎ»Î±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Users\thala\Desktop\images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9520" y="5286388"/>
            <a:ext cx="1347782" cy="1353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i="1" dirty="0" smtClean="0"/>
              <a:t>Πόσοι χιονάνθρωποι  υπάρχουν στην εικόνα;</a:t>
            </a:r>
            <a:endParaRPr lang="el-GR" i="1" dirty="0"/>
          </a:p>
        </p:txBody>
      </p:sp>
      <p:pic>
        <p:nvPicPr>
          <p:cNvPr id="3075" name="Picture 3" descr="C:\Users\thala\Desktop\αρχείο λήψης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57158" y="1911639"/>
            <a:ext cx="1820277" cy="1820277"/>
          </a:xfrm>
          <a:prstGeom prst="rect">
            <a:avLst/>
          </a:prstGeom>
          <a:noFill/>
        </p:spPr>
      </p:pic>
      <p:pic>
        <p:nvPicPr>
          <p:cNvPr id="7" name="Picture 3" descr="C:\Users\thala\Desktop\αρχείο λήψης (1)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071670" y="1928802"/>
            <a:ext cx="1837072" cy="1837072"/>
          </a:xfrm>
          <a:prstGeom prst="rect">
            <a:avLst/>
          </a:prstGeom>
          <a:noFill/>
        </p:spPr>
      </p:pic>
      <p:pic>
        <p:nvPicPr>
          <p:cNvPr id="8" name="Picture 3" descr="C:\Users\thala\Desktop\αρχείο λήψης (1)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3786182" y="1928801"/>
            <a:ext cx="1739717" cy="1739717"/>
          </a:xfrm>
          <a:prstGeom prst="rect">
            <a:avLst/>
          </a:prstGeom>
          <a:noFill/>
        </p:spPr>
      </p:pic>
      <p:pic>
        <p:nvPicPr>
          <p:cNvPr id="9" name="Picture 3" descr="C:\Users\thala\Desktop\αρχείο λήψης (1).jp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5357818" y="1857365"/>
            <a:ext cx="1811154" cy="1811154"/>
          </a:xfrm>
          <a:prstGeom prst="rect">
            <a:avLst/>
          </a:prstGeom>
          <a:noFill/>
        </p:spPr>
      </p:pic>
      <p:pic>
        <p:nvPicPr>
          <p:cNvPr id="10" name="Picture 3" descr="C:\Users\thala\Desktop\αρχείο λήψης (1).jpg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6786578" y="1882569"/>
            <a:ext cx="1785950" cy="1785950"/>
          </a:xfrm>
          <a:prstGeom prst="rect">
            <a:avLst/>
          </a:prstGeom>
          <a:noFill/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214414" y="4357694"/>
            <a:ext cx="1336675" cy="12334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  <a:hlinkClick r:id="rId7" action="ppaction://hlinksldjump"/>
              </a:rPr>
              <a:t>2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929058" y="4357694"/>
            <a:ext cx="1219200" cy="1162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  <a:hlinkClick r:id="rId8" action="ppaction://hlinksldjump"/>
              </a:rPr>
              <a:t>5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357950" y="4357694"/>
            <a:ext cx="1314450" cy="1209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  <a:hlinkClick r:id="rId7" action="ppaction://hlinksldjump"/>
              </a:rPr>
              <a:t>4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Προσπάθησε πάλι!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pic>
        <p:nvPicPr>
          <p:cNvPr id="4" name="3 - Θέση περιεχομένου" descr="ÎÏÎ¿ÏÎ­Î»ÎµÏÎ¼Î± ÎµÎ¹ÎºÏÎ½Î±Ï Î³Î¹Î± clipart ÏÎ±ÏÎ¿ÏÎ¼ÎµÎ½Î· ÏÎ±ÏÏÎ¿ÏÎ»Î±"/>
          <p:cNvPicPr>
            <a:picLocks noGrp="1"/>
          </p:cNvPicPr>
          <p:nvPr>
            <p:ph idx="1"/>
          </p:nvPr>
        </p:nvPicPr>
        <p:blipFill>
          <a:blip r:embed="rId2"/>
          <a:srcRect b="5959"/>
          <a:stretch>
            <a:fillRect/>
          </a:stretch>
        </p:blipFill>
        <p:spPr bwMode="auto">
          <a:xfrm>
            <a:off x="2308971" y="1600200"/>
            <a:ext cx="452605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ÎÏÎ¿ÏÎ­Î»ÎµÏÎ¼Î± ÎµÎ¹ÎºÏÎ½Î±Ï Î³Î¹Î± ÏÎµÏÎ±Î»Î¿ÏÎ´ÎµÏ clipart">
            <a:hlinkClick r:id="rId3" action="ppaction://hlinksldjump"/>
          </p:cNvPr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7358083" y="5168184"/>
            <a:ext cx="142876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96</Words>
  <Application>Microsoft Office PowerPoint</Application>
  <PresentationFormat>Προβολή στην οθόνη (4:3)</PresentationFormat>
  <Paragraphs>31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Θέμα του Office</vt:lpstr>
      <vt:lpstr>Παίζω και μετράω!</vt:lpstr>
      <vt:lpstr>Πόσες είναι οι πεταλούδες; </vt:lpstr>
      <vt:lpstr>Προσπάθησε πάλι! </vt:lpstr>
      <vt:lpstr>Μπράβο! Το βρήκες σωστά!  </vt:lpstr>
      <vt:lpstr>Έλα να μετρήσουμε τα αρκουδάκια και να βρούμε τον σωστό αριθμό.</vt:lpstr>
      <vt:lpstr>Προσπάθησε πάλι! </vt:lpstr>
      <vt:lpstr>Μπράβο! Το βρήκες σωστά!  </vt:lpstr>
      <vt:lpstr>Πόσοι χιονάνθρωποι  υπάρχουν στην εικόνα;</vt:lpstr>
      <vt:lpstr>Προσπάθησε πάλι! </vt:lpstr>
      <vt:lpstr>Μπράβο! Το βρήκες σωστά!  </vt:lpstr>
      <vt:lpstr>Πόσα ποντικάκια βλέπεις;</vt:lpstr>
      <vt:lpstr>Προσπάθησε πάλι! </vt:lpstr>
      <vt:lpstr>Μπράβο! Το βρήκες σωστά!  </vt:lpstr>
      <vt:lpstr>Πόσες είναι οι κουκλίτσες;</vt:lpstr>
      <vt:lpstr>Προσπάθησε πάλι! </vt:lpstr>
      <vt:lpstr>Μπράβο! Το βρήκες σωστά! 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Πόσες είναι οι πεταλούδες; </dc:title>
  <dc:creator>thala</dc:creator>
  <cp:lastModifiedBy>thala</cp:lastModifiedBy>
  <cp:revision>21</cp:revision>
  <dcterms:created xsi:type="dcterms:W3CDTF">2018-12-27T11:25:35Z</dcterms:created>
  <dcterms:modified xsi:type="dcterms:W3CDTF">2018-12-30T19:19:33Z</dcterms:modified>
</cp:coreProperties>
</file>