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2508-18C3-4929-A8DE-252257A707F5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8F7403-EDCA-4B44-8E43-5079780514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227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2508-18C3-4929-A8DE-252257A707F5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8F7403-EDCA-4B44-8E43-5079780514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5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2508-18C3-4929-A8DE-252257A707F5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8F7403-EDCA-4B44-8E43-507978051489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475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2508-18C3-4929-A8DE-252257A707F5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8F7403-EDCA-4B44-8E43-5079780514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9038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2508-18C3-4929-A8DE-252257A707F5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8F7403-EDCA-4B44-8E43-507978051489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015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2508-18C3-4929-A8DE-252257A707F5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8F7403-EDCA-4B44-8E43-5079780514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3007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2508-18C3-4929-A8DE-252257A707F5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7403-EDCA-4B44-8E43-5079780514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1404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2508-18C3-4929-A8DE-252257A707F5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7403-EDCA-4B44-8E43-5079780514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350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2508-18C3-4929-A8DE-252257A707F5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7403-EDCA-4B44-8E43-5079780514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543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2508-18C3-4929-A8DE-252257A707F5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8F7403-EDCA-4B44-8E43-5079780514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616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2508-18C3-4929-A8DE-252257A707F5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8F7403-EDCA-4B44-8E43-5079780514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92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2508-18C3-4929-A8DE-252257A707F5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8F7403-EDCA-4B44-8E43-5079780514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986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2508-18C3-4929-A8DE-252257A707F5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7403-EDCA-4B44-8E43-5079780514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97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2508-18C3-4929-A8DE-252257A707F5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7403-EDCA-4B44-8E43-5079780514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098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2508-18C3-4929-A8DE-252257A707F5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7403-EDCA-4B44-8E43-5079780514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021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2508-18C3-4929-A8DE-252257A707F5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8F7403-EDCA-4B44-8E43-5079780514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318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92508-18C3-4929-A8DE-252257A707F5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8F7403-EDCA-4B44-8E43-5079780514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498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BBEA67-9943-8599-FB08-B9C93AD16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Έλκος στομάχου-δωδεκαδακτύλου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173F6A1-0F39-9F24-4E43-EBEA3DD13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Νοσηλευτική</a:t>
            </a:r>
          </a:p>
        </p:txBody>
      </p:sp>
    </p:spTree>
    <p:extLst>
      <p:ext uri="{BB962C8B-B14F-4D97-AF65-F5344CB8AC3E}">
        <p14:creationId xmlns:p14="http://schemas.microsoft.com/office/powerpoint/2010/main" val="297666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D227C0-E9A4-771B-479A-2DB547743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86029"/>
          </a:xfrm>
        </p:spPr>
        <p:txBody>
          <a:bodyPr/>
          <a:lstStyle/>
          <a:p>
            <a:r>
              <a:rPr lang="el-GR" dirty="0"/>
              <a:t>Πυλωρική στένωση</a:t>
            </a:r>
          </a:p>
        </p:txBody>
      </p:sp>
      <p:pic>
        <p:nvPicPr>
          <p:cNvPr id="5" name="Θέση περιεχομένου 4" descr="Εικόνα που περιέχει κείμεν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E487EAD-36BF-85E7-C8AD-19F584D3C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69" y="1988501"/>
            <a:ext cx="7529760" cy="4536000"/>
          </a:xfrm>
        </p:spPr>
      </p:pic>
    </p:spTree>
    <p:extLst>
      <p:ext uri="{BB962C8B-B14F-4D97-AF65-F5344CB8AC3E}">
        <p14:creationId xmlns:p14="http://schemas.microsoft.com/office/powerpoint/2010/main" val="77922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C6A895-323E-247A-83CC-5BF738D3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Καρκίνος στομάχου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952DC6-23F7-69D3-823B-3E38AE2A1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Νοσηλευτική φροντίδα </a:t>
            </a:r>
          </a:p>
          <a:p>
            <a:r>
              <a:rPr lang="el-GR" dirty="0"/>
              <a:t> </a:t>
            </a:r>
            <a:r>
              <a:rPr lang="el-GR" dirty="0" err="1"/>
              <a:t>Προεγχειρητική</a:t>
            </a:r>
            <a:r>
              <a:rPr lang="el-GR" dirty="0"/>
              <a:t> και μετεγχειρητική νοσηλευτική φροντίδα σύσταση για επανέλεγχο ψυχολογική υποστήριξη.</a:t>
            </a:r>
          </a:p>
          <a:p>
            <a:r>
              <a:rPr lang="el-GR" dirty="0"/>
              <a:t> Σε περίπτωση </a:t>
            </a:r>
            <a:r>
              <a:rPr lang="el-GR" dirty="0" err="1"/>
              <a:t>γαστροστομίας</a:t>
            </a:r>
            <a:r>
              <a:rPr lang="el-GR" dirty="0"/>
              <a:t> οι </a:t>
            </a:r>
            <a:r>
              <a:rPr lang="el-GR" dirty="0" err="1"/>
              <a:t>νηστιδοστομίας</a:t>
            </a:r>
            <a:r>
              <a:rPr lang="el-GR" dirty="0"/>
              <a:t> απαιτείται εκπαίδευση και ψυχολογική στήριξη. Πρόκειται για μια μορφή αναπηρίας.</a:t>
            </a:r>
          </a:p>
        </p:txBody>
      </p:sp>
    </p:spTree>
    <p:extLst>
      <p:ext uri="{BB962C8B-B14F-4D97-AF65-F5344CB8AC3E}">
        <p14:creationId xmlns:p14="http://schemas.microsoft.com/office/powerpoint/2010/main" val="365620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90E808-B33B-F4FF-1BE5-6533908F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ΓΑΣΤΡΟΣΤΟΜΙΑ</a:t>
            </a: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Θέση περιεχομένου 4" descr="Εικόνα που περιέχει ροζ&#10;&#10;Περιγραφή που δημιουργήθηκε αυτόματα">
            <a:extLst>
              <a:ext uri="{FF2B5EF4-FFF2-40B4-BE49-F238E27FC236}">
                <a16:creationId xmlns:a16="http://schemas.microsoft.com/office/drawing/2014/main" id="{98C35485-1D13-6AE2-DBB8-E322F69B3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0672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pic>
        <p:nvPicPr>
          <p:cNvPr id="7" name="Εικόνα 6" descr="Εικόνα που περιέχει ιατρικός εξοπλισμός, ιατρικό, άτομο, υγειονομική περίθαλψη&#10;&#10;Περιγραφή που δημιουργήθηκε αυτόματα">
            <a:extLst>
              <a:ext uri="{FF2B5EF4-FFF2-40B4-BE49-F238E27FC236}">
                <a16:creationId xmlns:a16="http://schemas.microsoft.com/office/drawing/2014/main" id="{4AD28EAF-30EC-D433-0F09-691037E301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1" b="-3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196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3028F3-E2DD-B0E4-845C-59B294C9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Έλκος στομάχου-δωδεκαδακτύλου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D30D5A-76EB-42B0-2E90-8460235AB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err="1"/>
              <a:t>Ελκος</a:t>
            </a:r>
            <a:r>
              <a:rPr lang="el-GR" dirty="0"/>
              <a:t> στομάχου= κάθε διάβρωση του βλεννογόνου του στομάχου</a:t>
            </a:r>
          </a:p>
          <a:p>
            <a:r>
              <a:rPr lang="el-GR" dirty="0"/>
              <a:t>Έλκος δωδεκαδακτύλου = κάθε διάβρωση του βλεννογόνου του δωδεκαδακτύλου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b="1" u="sng" dirty="0"/>
              <a:t>Αίτια</a:t>
            </a:r>
          </a:p>
          <a:p>
            <a:r>
              <a:rPr lang="el-GR" dirty="0"/>
              <a:t> ψυχοσωματικοί παράγοντες </a:t>
            </a:r>
          </a:p>
          <a:p>
            <a:r>
              <a:rPr lang="el-GR" dirty="0" err="1"/>
              <a:t>υπεροξύτητα</a:t>
            </a:r>
            <a:r>
              <a:rPr lang="el-GR" dirty="0"/>
              <a:t> </a:t>
            </a:r>
            <a:r>
              <a:rPr lang="el-GR" dirty="0" err="1"/>
              <a:t>γαστρικου</a:t>
            </a:r>
            <a:r>
              <a:rPr lang="el-GR" dirty="0"/>
              <a:t> υγρού  </a:t>
            </a:r>
          </a:p>
          <a:p>
            <a:r>
              <a:rPr lang="el-GR" dirty="0"/>
              <a:t>παλινδρόμηση χολής ή χρόνια γαστρίτιδα </a:t>
            </a:r>
          </a:p>
          <a:p>
            <a:r>
              <a:rPr lang="el-GR" dirty="0" err="1"/>
              <a:t>ελικοβακτηρίδιο</a:t>
            </a:r>
            <a:r>
              <a:rPr lang="el-GR" dirty="0"/>
              <a:t> του πυλωρού</a:t>
            </a:r>
          </a:p>
          <a:p>
            <a:r>
              <a:rPr lang="el-GR" dirty="0"/>
              <a:t>γενετικοί παράγοντες </a:t>
            </a:r>
          </a:p>
          <a:p>
            <a:r>
              <a:rPr lang="el-GR" dirty="0"/>
              <a:t>κάπνισμα /διατροφή/ επάγγελμα</a:t>
            </a:r>
          </a:p>
        </p:txBody>
      </p:sp>
    </p:spTree>
    <p:extLst>
      <p:ext uri="{BB962C8B-B14F-4D97-AF65-F5344CB8AC3E}">
        <p14:creationId xmlns:p14="http://schemas.microsoft.com/office/powerpoint/2010/main" val="198701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8DABE7-5DE1-7DE6-6042-04DCEE1D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έλκος</a:t>
            </a:r>
          </a:p>
        </p:txBody>
      </p:sp>
      <p:pic>
        <p:nvPicPr>
          <p:cNvPr id="5" name="Θέση περιεχομένου 4" descr="Εικόνα που περιέχει κείμενο, γραμματοσειρά, κουπ πατ&#10;&#10;Περιγραφή που δημιουργήθηκε αυτόματα">
            <a:extLst>
              <a:ext uri="{FF2B5EF4-FFF2-40B4-BE49-F238E27FC236}">
                <a16:creationId xmlns:a16="http://schemas.microsoft.com/office/drawing/2014/main" id="{43CEB4E6-FCA4-F649-F7C3-B21E66C6D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74" y="2333902"/>
            <a:ext cx="6858000" cy="3238500"/>
          </a:xfrm>
        </p:spPr>
      </p:pic>
    </p:spTree>
    <p:extLst>
      <p:ext uri="{BB962C8B-B14F-4D97-AF65-F5344CB8AC3E}">
        <p14:creationId xmlns:p14="http://schemas.microsoft.com/office/powerpoint/2010/main" val="128253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96ADCE-22B9-FC3C-582F-14811EA3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Σημεία και συμπτώματα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E3E148-F096-367C-1553-2E8C66C35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Πόνος στο </a:t>
            </a:r>
            <a:r>
              <a:rPr lang="el-GR" dirty="0" err="1"/>
              <a:t>επιγάστριο</a:t>
            </a:r>
            <a:endParaRPr lang="el-GR" dirty="0"/>
          </a:p>
          <a:p>
            <a:r>
              <a:rPr lang="el-GR" dirty="0" err="1"/>
              <a:t>Ερυγές</a:t>
            </a:r>
            <a:endParaRPr lang="el-GR" dirty="0"/>
          </a:p>
          <a:p>
            <a:r>
              <a:rPr lang="el-GR" dirty="0"/>
              <a:t>Εμετό</a:t>
            </a:r>
          </a:p>
          <a:p>
            <a:pPr marL="0" indent="0">
              <a:buNone/>
            </a:pPr>
            <a:r>
              <a:rPr lang="el-GR" dirty="0" err="1"/>
              <a:t>Γαστροσκόπηση</a:t>
            </a:r>
            <a:r>
              <a:rPr lang="el-GR" dirty="0"/>
              <a:t> για τη διάγνωση</a:t>
            </a:r>
          </a:p>
        </p:txBody>
      </p:sp>
    </p:spTree>
    <p:extLst>
      <p:ext uri="{BB962C8B-B14F-4D97-AF65-F5344CB8AC3E}">
        <p14:creationId xmlns:p14="http://schemas.microsoft.com/office/powerpoint/2010/main" val="391842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0E230-450B-0973-1A07-1917B44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Νοσηλευτική φροντίδα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453875-66D0-52B9-3C2A-359679BA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Λήψη φαρμακευτικής αγωγής σύμφωνα με τις ιατρικές οδηγίες.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Μικρά και συχνά γεύματα χωρίς ερεθιστικές ουσίες.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Απαγορεύεται ο καφές το αλκοόλ και το κάπνισμα.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Διατήρηση ήρεμου περιβάλλοντος.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Παρότρυνση για αλλαγή τρόπου ζωής.</a:t>
            </a:r>
          </a:p>
        </p:txBody>
      </p:sp>
    </p:spTree>
    <p:extLst>
      <p:ext uri="{BB962C8B-B14F-4D97-AF65-F5344CB8AC3E}">
        <p14:creationId xmlns:p14="http://schemas.microsoft.com/office/powerpoint/2010/main" val="61341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DD66A7-E163-D177-2391-FCBBC828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Χειρουργική αντιμετώπιση του έλκους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5E7591-E78E-43E4-3AA4-74C11F856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</a:p>
          <a:p>
            <a:r>
              <a:rPr lang="el-GR" dirty="0"/>
              <a:t>έλεγχος παροχετεύσεων μέτρηση και καταγραφή αποβαλλόμενων υγρών από το γαστρικό σωλήνα.</a:t>
            </a:r>
          </a:p>
          <a:p>
            <a:r>
              <a:rPr lang="el-GR" dirty="0"/>
              <a:t> Ο άρρωστος δεν σιτίζεται από το στόμα, περιποιείται η στοματική κοιλότητα και αφού αφαιρεθεί το </a:t>
            </a:r>
            <a:r>
              <a:rPr lang="el-GR" dirty="0" err="1"/>
              <a:t>levι</a:t>
            </a:r>
            <a:r>
              <a:rPr lang="en-GB" dirty="0"/>
              <a:t>ne</a:t>
            </a:r>
            <a:r>
              <a:rPr lang="el-GR" dirty="0"/>
              <a:t> ξεκίνα η λήψη υγρών από το στόμα. </a:t>
            </a:r>
          </a:p>
          <a:p>
            <a:r>
              <a:rPr lang="el-GR" dirty="0"/>
              <a:t>Νοσηλευτική φροντίδα: ψυχολογική στήριξη, λήψη ζωτικών αρχικά ανά μία ώρα και μετά στο τρίωρο.</a:t>
            </a:r>
          </a:p>
        </p:txBody>
      </p:sp>
    </p:spTree>
    <p:extLst>
      <p:ext uri="{BB962C8B-B14F-4D97-AF65-F5344CB8AC3E}">
        <p14:creationId xmlns:p14="http://schemas.microsoft.com/office/powerpoint/2010/main" val="383470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A94C8B-0ABB-E3C7-A7B8-683D654B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Νοσηλευτική φροντίδα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13E336-8A93-11FB-2DFD-D29617863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Προετοιμασία για </a:t>
            </a:r>
            <a:r>
              <a:rPr lang="el-GR" dirty="0" err="1"/>
              <a:t>γαστροσκόπηση</a:t>
            </a:r>
            <a:endParaRPr lang="el-G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 Περιποίηση στόματος παρακολούθηση κενώσεων και εμέτων.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Σε αιματέμεση τοποθετείται </a:t>
            </a:r>
            <a:r>
              <a:rPr lang="el-GR" dirty="0" err="1"/>
              <a:t>ρινογαστρικός</a:t>
            </a:r>
            <a:r>
              <a:rPr lang="el-GR" dirty="0"/>
              <a:t> σωλήνας. </a:t>
            </a:r>
            <a:endParaRPr lang="en-GB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Γίνεται μετάγγιση αίματος και χορήγηση ενδοφλέβια υγρών και ηλεκτρολυτών τέλειο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Τήρηση ιατρικών οδηγιών.</a:t>
            </a:r>
          </a:p>
        </p:txBody>
      </p:sp>
    </p:spTree>
    <p:extLst>
      <p:ext uri="{BB962C8B-B14F-4D97-AF65-F5344CB8AC3E}">
        <p14:creationId xmlns:p14="http://schemas.microsoft.com/office/powerpoint/2010/main" val="211889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4B561D-284E-2E74-C2A2-55884018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Διάτρηση έλκους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2FA105-A238-CAE2-D417-FE545614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Πρόκειται για μια σοβαρή επιπλοκή, προκαλεί έντονο πόνο στον ασθενή. </a:t>
            </a:r>
          </a:p>
          <a:p>
            <a:pPr marL="0" indent="0">
              <a:buNone/>
            </a:pPr>
            <a:r>
              <a:rPr lang="el-GR" b="1" u="sng" dirty="0"/>
              <a:t>Νοσηλευτική αντιμετώπιση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ετοιμασία υλικών για τοποθέτηση </a:t>
            </a:r>
            <a:r>
              <a:rPr lang="el-GR" dirty="0" err="1"/>
              <a:t>ρινογαστρικού</a:t>
            </a:r>
            <a:r>
              <a:rPr lang="el-GR" dirty="0"/>
              <a:t> σωλήνα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μέτρηση και καταγραφή προσλαμβανομένων και αποβαλλομένων υγρών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έλεγχος ενδοφλέβιας χορήγησης υγρών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έλεγχος ζωτικών σημείων χορήγηση φαρμακευτικής αγωγής προετοιμασία </a:t>
            </a:r>
            <a:r>
              <a:rPr lang="el-GR" dirty="0" err="1"/>
              <a:t>προεγχειρητική</a:t>
            </a:r>
            <a:r>
              <a:rPr lang="el-GR" dirty="0"/>
              <a:t> του ασθενούς</a:t>
            </a:r>
          </a:p>
        </p:txBody>
      </p:sp>
    </p:spTree>
    <p:extLst>
      <p:ext uri="{BB962C8B-B14F-4D97-AF65-F5344CB8AC3E}">
        <p14:creationId xmlns:p14="http://schemas.microsoft.com/office/powerpoint/2010/main" val="7337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426A9E-1C32-50B5-A0EC-FABAF0C2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πυλωρική στένωση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4E173F-BEB7-9ED6-65B3-33033BE48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πυλωρική στένωση είναι η παροδική</a:t>
            </a:r>
            <a:r>
              <a:rPr lang="en-GB" dirty="0"/>
              <a:t> </a:t>
            </a:r>
            <a:r>
              <a:rPr lang="el-GR" dirty="0"/>
              <a:t>ή μόνιμη στένωση του αυλού του πυλωρού ή του δωδεκαδακτύλου.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b="1" dirty="0"/>
              <a:t>Κύριο σύμπτωμα οι εμετοί</a:t>
            </a:r>
            <a:r>
              <a:rPr lang="el-GR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Απαιτείται ενδοσκοπικός έλεγχος.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b="1" u="sng" dirty="0"/>
              <a:t>Νοσηλευτική Φροντίδα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dirty="0"/>
              <a:t>Περιποίηση στοματικής κοιλότητας προ εγχειρητική και μετεγχειρητική νοσηλευτική φροντίδα</a:t>
            </a:r>
          </a:p>
        </p:txBody>
      </p:sp>
    </p:spTree>
    <p:extLst>
      <p:ext uri="{BB962C8B-B14F-4D97-AF65-F5344CB8AC3E}">
        <p14:creationId xmlns:p14="http://schemas.microsoft.com/office/powerpoint/2010/main" val="1930200479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</TotalTime>
  <Words>316</Words>
  <Application>Microsoft Office PowerPoint</Application>
  <PresentationFormat>Ευρεία οθόνη</PresentationFormat>
  <Paragraphs>56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Θρόισμα</vt:lpstr>
      <vt:lpstr>Έλκος στομάχου-δωδεκαδακτύλου</vt:lpstr>
      <vt:lpstr>Έλκος στομάχου-δωδεκαδακτύλου</vt:lpstr>
      <vt:lpstr>Το έλκος</vt:lpstr>
      <vt:lpstr>Σημεία και συμπτώματα</vt:lpstr>
      <vt:lpstr>Νοσηλευτική φροντίδα </vt:lpstr>
      <vt:lpstr>Χειρουργική αντιμετώπιση του έλκους</vt:lpstr>
      <vt:lpstr> Νοσηλευτική φροντίδα 2</vt:lpstr>
      <vt:lpstr>Διάτρηση έλκους</vt:lpstr>
      <vt:lpstr> πυλωρική στένωση</vt:lpstr>
      <vt:lpstr>Πυλωρική στένωση</vt:lpstr>
      <vt:lpstr>Καρκίνος στομάχου</vt:lpstr>
      <vt:lpstr>ΓΑΣΤΡΟΣΤΟΜΙΑ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ΚΩΝΣΤΑΝΤΙΝΙΑ ΣΑΡΑΝΤΙΔΟΥ</dc:creator>
  <cp:lastModifiedBy>ΚΩΝΣΤΑΝΤΙΝΙΑ ΣΑΡΑΝΤΙΔΟΥ</cp:lastModifiedBy>
  <cp:revision>14</cp:revision>
  <dcterms:created xsi:type="dcterms:W3CDTF">2024-01-22T20:40:29Z</dcterms:created>
  <dcterms:modified xsi:type="dcterms:W3CDTF">2024-01-24T21:24:15Z</dcterms:modified>
</cp:coreProperties>
</file>