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4/16/2016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4/16/2016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4/16/2016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4/16/2016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4/16/2016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4/16/2016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4/16/2016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112" y="-206062"/>
            <a:ext cx="10476963" cy="3010315"/>
          </a:xfrm>
        </p:spPr>
        <p:txBody>
          <a:bodyPr>
            <a:normAutofit fontScale="90000"/>
          </a:bodyPr>
          <a:lstStyle/>
          <a:p>
            <a:pPr algn="r"/>
            <a:r>
              <a:rPr lang="el-GR" dirty="0"/>
              <a:t>ΠΡΟΤΥΠΟ ΓΥΜΝΑΣΙΟ </a:t>
            </a:r>
            <a:br>
              <a:rPr lang="el-GR" dirty="0"/>
            </a:br>
            <a:r>
              <a:rPr lang="el-GR" dirty="0"/>
              <a:t>ΕΥΑΓΓΕΛΙΚΗΣ ΣΧΟΛΗΣ ΣΜΥΡΝΗΣ </a:t>
            </a:r>
            <a:br>
              <a:rPr lang="el-GR" dirty="0"/>
            </a:br>
            <a:endParaRPr lang="en-US" dirty="0"/>
          </a:p>
        </p:txBody>
      </p:sp>
      <p:sp>
        <p:nvSpPr>
          <p:cNvPr id="3" name="Subtitle 2"/>
          <p:cNvSpPr>
            <a:spLocks noGrp="1"/>
          </p:cNvSpPr>
          <p:nvPr>
            <p:ph type="subTitle" idx="1"/>
          </p:nvPr>
        </p:nvSpPr>
        <p:spPr>
          <a:xfrm>
            <a:off x="839274" y="2611071"/>
            <a:ext cx="10635801" cy="2978360"/>
          </a:xfrm>
        </p:spPr>
        <p:txBody>
          <a:bodyPr/>
          <a:lstStyle/>
          <a:p>
            <a:r>
              <a:rPr lang="el-GR" dirty="0"/>
              <a:t>ΟΝΟΜΑΤΕΠΩΝΥΜΟ:Δημήτρης κρόμπας </a:t>
            </a:r>
          </a:p>
          <a:p>
            <a:r>
              <a:rPr lang="el-GR" dirty="0"/>
              <a:t>ΤΜΗΜΑ:Α2β</a:t>
            </a:r>
          </a:p>
          <a:p>
            <a:r>
              <a:rPr lang="el-GR" dirty="0"/>
              <a:t>5/2/16</a:t>
            </a:r>
          </a:p>
          <a:p>
            <a:r>
              <a:rPr lang="el-GR" dirty="0"/>
              <a:t>ΥΠΕΥΘΥΝΟΣ : κ.Καπετανάκης</a:t>
            </a:r>
          </a:p>
          <a:p>
            <a:r>
              <a:rPr lang="el-GR" dirty="0"/>
              <a:t>Εργασία :ελεγχώ οτι έμαθα σελ. 51</a:t>
            </a:r>
          </a:p>
          <a:p>
            <a:endParaRPr lang="en-US" dirty="0"/>
          </a:p>
        </p:txBody>
      </p:sp>
    </p:spTree>
    <p:extLst>
      <p:ext uri="{BB962C8B-B14F-4D97-AF65-F5344CB8AC3E}">
        <p14:creationId xmlns:p14="http://schemas.microsoft.com/office/powerpoint/2010/main" val="56091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905" y="450761"/>
            <a:ext cx="8049295" cy="1287886"/>
          </a:xfrm>
        </p:spPr>
        <p:txBody>
          <a:bodyPr>
            <a:normAutofit/>
          </a:bodyPr>
          <a:lstStyle/>
          <a:p>
            <a:r>
              <a:rPr lang="el-GR" dirty="0"/>
              <a:t>ΠΩΣ ΒΡΕΘΗΚΑΝ ΟΙ ΙΖΡΑΗΛΙΤΕΣ ΝΑ ΖΟΥΝ ΣΤΗΝ ΑΙΓΥΠΤΟ</a:t>
            </a:r>
            <a:endParaRPr lang="en-US" dirty="0"/>
          </a:p>
        </p:txBody>
      </p:sp>
      <p:sp>
        <p:nvSpPr>
          <p:cNvPr id="3" name="Content Placeholder 2"/>
          <p:cNvSpPr>
            <a:spLocks noGrp="1"/>
          </p:cNvSpPr>
          <p:nvPr>
            <p:ph idx="1"/>
          </p:nvPr>
        </p:nvSpPr>
        <p:spPr>
          <a:xfrm>
            <a:off x="685800" y="2194560"/>
            <a:ext cx="5367270" cy="4024125"/>
          </a:xfrm>
        </p:spPr>
        <p:txBody>
          <a:bodyPr/>
          <a:lstStyle/>
          <a:p>
            <a:r>
              <a:rPr lang="el-GR" sz="2400" dirty="0"/>
              <a:t>Όταν ο ιακωβ πέθανε ,ευλόγησε τα παιδιά του αλλά και τα παιδιά του Ιωσήφ. Η τελευταία του επιθυµία, που οι γιοι του την εκπλήρωσαν, ήταν να θαφτεί στον τάφο των πατέρων του, στη Χαναάν. Στη συνέχεια όλη η οικογένεια του Ιακώβ επέστρεψε στην Αίγυπτο.</a:t>
            </a:r>
          </a:p>
          <a:p>
            <a:endParaRPr lang="en-US" dirty="0"/>
          </a:p>
        </p:txBody>
      </p:sp>
      <p:pic>
        <p:nvPicPr>
          <p:cNvPr id="4" name="Picture 3"/>
          <p:cNvPicPr>
            <a:picLocks noChangeAspect="1"/>
          </p:cNvPicPr>
          <p:nvPr/>
        </p:nvPicPr>
        <p:blipFill>
          <a:blip r:embed="rId2"/>
          <a:stretch>
            <a:fillRect/>
          </a:stretch>
        </p:blipFill>
        <p:spPr>
          <a:xfrm>
            <a:off x="6960751" y="2604948"/>
            <a:ext cx="3934775" cy="4005556"/>
          </a:xfrm>
          <a:prstGeom prst="rect">
            <a:avLst/>
          </a:prstGeom>
        </p:spPr>
      </p:pic>
      <p:sp>
        <p:nvSpPr>
          <p:cNvPr id="5" name="Rectangle 4"/>
          <p:cNvSpPr/>
          <p:nvPr/>
        </p:nvSpPr>
        <p:spPr>
          <a:xfrm>
            <a:off x="6928833" y="1885467"/>
            <a:ext cx="3966693" cy="6181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Ο Ιακώβ ευλογεί τα παιδιά του Ιωσήφ.</a:t>
            </a:r>
            <a:endParaRPr lang="en-US" dirty="0"/>
          </a:p>
        </p:txBody>
      </p:sp>
    </p:spTree>
    <p:extLst>
      <p:ext uri="{BB962C8B-B14F-4D97-AF65-F5344CB8AC3E}">
        <p14:creationId xmlns:p14="http://schemas.microsoft.com/office/powerpoint/2010/main" val="247285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42" y="803009"/>
            <a:ext cx="11506200" cy="1293028"/>
          </a:xfrm>
        </p:spPr>
        <p:txBody>
          <a:bodyPr>
            <a:normAutofit fontScale="90000"/>
          </a:bodyPr>
          <a:lstStyle/>
          <a:p>
            <a:r>
              <a:rPr lang="el-GR" dirty="0"/>
              <a:t>Πότε και γιατί άρχισαν οι Αιγύπτιοι να καταπιέζουν τουσ Ιζραηλίτες; Με ποιους τρόπους  σκέφτηκαν να τους εξοντώσουν</a:t>
            </a:r>
            <a:endParaRPr lang="en-US" dirty="0"/>
          </a:p>
        </p:txBody>
      </p:sp>
      <p:sp>
        <p:nvSpPr>
          <p:cNvPr id="3" name="Content Placeholder 2"/>
          <p:cNvSpPr>
            <a:spLocks noGrp="1"/>
          </p:cNvSpPr>
          <p:nvPr>
            <p:ph sz="half" idx="1"/>
          </p:nvPr>
        </p:nvSpPr>
        <p:spPr/>
        <p:txBody>
          <a:bodyPr>
            <a:normAutofit fontScale="92500"/>
          </a:bodyPr>
          <a:lstStyle/>
          <a:p>
            <a:r>
              <a:rPr lang="el-GR" dirty="0"/>
              <a:t>Οι Ισραηλίτες πολλαπλασιάζονταν και πλήθαιναν και γίνονταν πολύ ισχυροί, έτσι που όλη η χώρα γέμισε απ' αυτούς. Τότε στο θρόνο της Αιγύπτου ανέβηκε ένας νέος βασιλιάς, που δε γνώριζε τον Ιωσήφ. Είπε, λοιπόν, στο λαό του: «Βλέπετε ότι αυτοί οι Ισραηλίτες είναι λαός πολυάριθμος ... Πρέπει να βρούμε έναν τρόπο για να μην πολλαπλασιάζονται συνεχώς. Γιατί αν γίνει κανένας πόλεμος, τότε αυτοί θα ενωθούν με τους εχθρούς μας, θα μας πολεμήσουν και θα φύγουν από τη χώρα...»</a:t>
            </a:r>
          </a:p>
          <a:p>
            <a:endParaRPr lang="en-US" dirty="0"/>
          </a:p>
        </p:txBody>
      </p:sp>
      <p:sp>
        <p:nvSpPr>
          <p:cNvPr id="4" name="Content Placeholder 3"/>
          <p:cNvSpPr>
            <a:spLocks noGrp="1"/>
          </p:cNvSpPr>
          <p:nvPr>
            <p:ph sz="half" idx="2"/>
          </p:nvPr>
        </p:nvSpPr>
        <p:spPr/>
        <p:txBody>
          <a:bodyPr>
            <a:normAutofit fontScale="92500"/>
          </a:bodyPr>
          <a:lstStyle/>
          <a:p>
            <a:r>
              <a:rPr lang="el-GR" dirty="0"/>
              <a:t>Οι τρόποι που σκέφτηκαν οι Αιγύπτιοι είναι δύο.</a:t>
            </a:r>
          </a:p>
          <a:p>
            <a:endParaRPr lang="el-GR" dirty="0"/>
          </a:p>
          <a:p>
            <a:r>
              <a:rPr lang="el-GR" dirty="0"/>
              <a:t>1. Να βάζουν τους ανθρώπους να κάνουν βασανιστικές εργασίες εως θανάτου.</a:t>
            </a:r>
          </a:p>
          <a:p>
            <a:endParaRPr lang="el-GR" dirty="0"/>
          </a:p>
          <a:p>
            <a:r>
              <a:rPr lang="el-GR" dirty="0"/>
              <a:t>2. Κάθε αγόρι που γεννιέται από τους Εβραίους να το πετάνε στον ποταμό Νείλο για να πνιγεί.</a:t>
            </a:r>
          </a:p>
          <a:p>
            <a:endParaRPr lang="el-GR" dirty="0"/>
          </a:p>
          <a:p>
            <a:endParaRPr lang="en-US" dirty="0"/>
          </a:p>
        </p:txBody>
      </p:sp>
    </p:spTree>
    <p:extLst>
      <p:ext uri="{BB962C8B-B14F-4D97-AF65-F5344CB8AC3E}">
        <p14:creationId xmlns:p14="http://schemas.microsoft.com/office/powerpoint/2010/main" val="70931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Πως διασώθηκε και πως ανατραφηκε ο μωυσησ ;</a:t>
            </a:r>
            <a:endParaRPr lang="en-US" dirty="0"/>
          </a:p>
        </p:txBody>
      </p:sp>
      <p:sp>
        <p:nvSpPr>
          <p:cNvPr id="3" name="Content Placeholder 2"/>
          <p:cNvSpPr>
            <a:spLocks noGrp="1"/>
          </p:cNvSpPr>
          <p:nvPr>
            <p:ph idx="1"/>
          </p:nvPr>
        </p:nvSpPr>
        <p:spPr>
          <a:xfrm>
            <a:off x="685800" y="2057402"/>
            <a:ext cx="6565006" cy="4161284"/>
          </a:xfrm>
        </p:spPr>
        <p:txBody>
          <a:bodyPr>
            <a:normAutofit fontScale="92500" lnSpcReduction="20000"/>
          </a:bodyPr>
          <a:lstStyle/>
          <a:p>
            <a:r>
              <a:rPr lang="el-GR" dirty="0"/>
              <a:t> Πήρε λοιπόν ένα καλάθι από πάπυρο το άλειψε με πίσσα, έβαλε μέσα το παιδί και το άφησε στις καλαμιές, στις όχθες του </a:t>
            </a:r>
            <a:r>
              <a:rPr lang="el-GR" dirty="0" smtClean="0"/>
              <a:t>Νείλου.Η </a:t>
            </a:r>
            <a:r>
              <a:rPr lang="el-GR" dirty="0"/>
              <a:t>κόρη του φαραώ ήρθε να λουστεί στο </a:t>
            </a:r>
            <a:r>
              <a:rPr lang="el-GR" dirty="0" smtClean="0"/>
              <a:t>Νείλο. </a:t>
            </a:r>
            <a:r>
              <a:rPr lang="el-GR" dirty="0"/>
              <a:t>Κάποια στιγμή, είδε το καλάθι ανάμεσα στα καλάμια κι έστειλε τη δούλη της να το πάρει. Το άνοιξε κι είδε μέσα ένα μικρό αγόρι που έκλαιγε. Το λυπήθηκε και είπε: «Αυτό είναι εβραιόπουλο</a:t>
            </a:r>
            <a:r>
              <a:rPr lang="el-GR" dirty="0" smtClean="0"/>
              <a:t>».).</a:t>
            </a:r>
            <a:endParaRPr lang="el-GR" dirty="0"/>
          </a:p>
          <a:p>
            <a:r>
              <a:rPr lang="el-GR" dirty="0"/>
              <a:t>Ο Μωυσής </a:t>
            </a:r>
            <a:r>
              <a:rPr lang="el-GR" dirty="0" smtClean="0"/>
              <a:t>ανατράφηκε </a:t>
            </a:r>
            <a:r>
              <a:rPr lang="el-GR" dirty="0"/>
              <a:t>στην αιγυπτιακή αυλή κι όταν μεγάλωσε έγινε άνδρας δυνατός και δίκαιος. Οι αδικίες όμως που γίνονταν σε βάρος των συμπατριωτών του τον έφεραν στο σημείο να σκοτώσει έναν Αιγύπτιο που βασάνιζε κάποιο συμπατριώτη του. Για να αποφύγει την τιμωρία αναγκάστηκε να καταφύγει στη γη Μαδιάμ. Εκεί δούλευε βόσκοντας τα πρόβατα του ιερέα Ιοθώρ, ο οποίος τον εκτίμησε και τον έκανε γαμπρό του.</a:t>
            </a:r>
            <a:endParaRPr lang="en-US" dirty="0"/>
          </a:p>
        </p:txBody>
      </p:sp>
    </p:spTree>
    <p:extLst>
      <p:ext uri="{BB962C8B-B14F-4D97-AF65-F5344CB8AC3E}">
        <p14:creationId xmlns:p14="http://schemas.microsoft.com/office/powerpoint/2010/main" val="20538006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27</TotalTime>
  <Words>385</Words>
  <Application>Microsoft Office PowerPoint</Application>
  <PresentationFormat>Widescreen</PresentationFormat>
  <Paragraphs>19</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Century Gothic</vt:lpstr>
      <vt:lpstr>Vapor Trail</vt:lpstr>
      <vt:lpstr>ΠΡΟΤΥΠΟ ΓΥΜΝΑΣΙΟ  ΕΥΑΓΓΕΛΙΚΗΣ ΣΧΟΛΗΣ ΣΜΥΡΝΗΣ  </vt:lpstr>
      <vt:lpstr>ΠΩΣ ΒΡΕΘΗΚΑΝ ΟΙ ΙΖΡΑΗΛΙΤΕΣ ΝΑ ΖΟΥΝ ΣΤΗΝ ΑΙΓΥΠΤΟ</vt:lpstr>
      <vt:lpstr>Πότε και γιατί άρχισαν οι Αιγύπτιοι να καταπιέζουν τουσ Ιζραηλίτες; Με ποιους τρόπους  σκέφτηκαν να τους εξοντώσουν</vt:lpstr>
      <vt:lpstr>Πως διασώθηκε και πως ανατραφηκε ο μωυσησ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ΠΡΟΤΥΠΟ ΓΥΜΝΑΣΙΟ  ΕΥΑΓΓΕΛΙΚΗΣ ΣΧΟΛΗΣ ΣΜΥΡΝΗΣ</dc:title>
  <dc:creator>Katerina Athanasakis-Krompas</dc:creator>
  <cp:lastModifiedBy>Katerina Athanasakis-Krompas</cp:lastModifiedBy>
  <cp:revision>4</cp:revision>
  <dcterms:created xsi:type="dcterms:W3CDTF">2016-04-16T04:55:52Z</dcterms:created>
  <dcterms:modified xsi:type="dcterms:W3CDTF">2016-04-16T05:23:32Z</dcterms:modified>
</cp:coreProperties>
</file>