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FC78-B7EB-41F4-9F05-78194144D47E}" type="datetimeFigureOut">
              <a:rPr lang="el-GR" smtClean="0"/>
              <a:t>18/1/2018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26B-B8DC-40F6-B4F1-59803D9D4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270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FC78-B7EB-41F4-9F05-78194144D47E}" type="datetimeFigureOut">
              <a:rPr lang="el-GR" smtClean="0"/>
              <a:t>18/1/2018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26B-B8DC-40F6-B4F1-59803D9D4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112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FC78-B7EB-41F4-9F05-78194144D47E}" type="datetimeFigureOut">
              <a:rPr lang="el-GR" smtClean="0"/>
              <a:t>18/1/2018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26B-B8DC-40F6-B4F1-59803D9D4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886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FC78-B7EB-41F4-9F05-78194144D47E}" type="datetimeFigureOut">
              <a:rPr lang="el-GR" smtClean="0"/>
              <a:t>18/1/2018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26B-B8DC-40F6-B4F1-59803D9D4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117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FC78-B7EB-41F4-9F05-78194144D47E}" type="datetimeFigureOut">
              <a:rPr lang="el-GR" smtClean="0"/>
              <a:t>18/1/2018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26B-B8DC-40F6-B4F1-59803D9D4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504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FC78-B7EB-41F4-9F05-78194144D47E}" type="datetimeFigureOut">
              <a:rPr lang="el-GR" smtClean="0"/>
              <a:t>18/1/2018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26B-B8DC-40F6-B4F1-59803D9D4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426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FC78-B7EB-41F4-9F05-78194144D47E}" type="datetimeFigureOut">
              <a:rPr lang="el-GR" smtClean="0"/>
              <a:t>18/1/2018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26B-B8DC-40F6-B4F1-59803D9D4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957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FC78-B7EB-41F4-9F05-78194144D47E}" type="datetimeFigureOut">
              <a:rPr lang="el-GR" smtClean="0"/>
              <a:t>18/1/2018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26B-B8DC-40F6-B4F1-59803D9D4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507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FC78-B7EB-41F4-9F05-78194144D47E}" type="datetimeFigureOut">
              <a:rPr lang="el-GR" smtClean="0"/>
              <a:t>18/1/2018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26B-B8DC-40F6-B4F1-59803D9D4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896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FC78-B7EB-41F4-9F05-78194144D47E}" type="datetimeFigureOut">
              <a:rPr lang="el-GR" smtClean="0"/>
              <a:t>18/1/2018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26B-B8DC-40F6-B4F1-59803D9D4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307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FC78-B7EB-41F4-9F05-78194144D47E}" type="datetimeFigureOut">
              <a:rPr lang="el-GR" smtClean="0"/>
              <a:t>18/1/2018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426B-B8DC-40F6-B4F1-59803D9D4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32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4FC78-B7EB-41F4-9F05-78194144D47E}" type="datetimeFigureOut">
              <a:rPr lang="el-GR" smtClean="0"/>
              <a:t>18/1/2018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B426B-B8DC-40F6-B4F1-59803D9D4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0319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nyKi7h4RK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ssuser703132/b-16-h-paravolh-ths-telikhs-krish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el-GR" dirty="0" smtClean="0"/>
              <a:t>Η ΒΙΒΛΙΚΗ ΠΡΟΤΑΣΗ ΓΙΑ ΤΟΝ «ΑΝΘΡΩΠΟ»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Ο σκοπός και το νόημα της ζωής του ανθρώπου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18762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8424936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09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6" y="-2115616"/>
            <a:ext cx="7992888" cy="871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304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https://www.youtube.com/watch?v=AnyKi7h4RK4</a:t>
            </a:r>
            <a:r>
              <a:rPr lang="el-GR" dirty="0" smtClean="0"/>
              <a:t> Ο ΥΜΝΟΣ ΤΗΣ ΑΓΑΠΗΣ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297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Ο Άνθρωπος ως διάκονος</a:t>
            </a:r>
            <a:endParaRPr lang="el-GR" sz="2000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00808"/>
            <a:ext cx="6408712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950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286000" y="31058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https://www.slideshare.net/ssuser703132/b-16-h-paravolh-ths-telikhs-krishs</a:t>
            </a:r>
            <a:r>
              <a:rPr lang="el-GR" dirty="0"/>
              <a:t> </a:t>
            </a:r>
            <a:r>
              <a:rPr lang="el-GR" dirty="0" smtClean="0"/>
              <a:t> Η παραβολή της τελικής κρίσης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761888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36</Words>
  <Application>Microsoft Office PowerPoint</Application>
  <PresentationFormat>Προβολή στην οθόνη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Η ΒΙΒΛΙΚΗ ΠΡΟΤΑΣΗ ΓΙΑ ΤΟΝ «ΑΝΘΡΩΠΟ»</vt:lpstr>
      <vt:lpstr>Παρουσίαση του PowerPoint</vt:lpstr>
      <vt:lpstr>Παρουσίαση του PowerPoint</vt:lpstr>
      <vt:lpstr>Παρουσίαση του PowerPoint</vt:lpstr>
      <vt:lpstr>Ο Άνθρωπος ως διάκονος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ΒΙΒΛΙΚΗ ΠΡΟΤΑΣΗ ΓΙΑ ΤΟΝ «ΑΝΘΡΩΠΟ»</dc:title>
  <dc:creator>Ζαχαράκης</dc:creator>
  <cp:lastModifiedBy>Ζαχαράκης</cp:lastModifiedBy>
  <cp:revision>12</cp:revision>
  <dcterms:created xsi:type="dcterms:W3CDTF">2018-01-18T16:11:21Z</dcterms:created>
  <dcterms:modified xsi:type="dcterms:W3CDTF">2018-01-18T16:35:42Z</dcterms:modified>
</cp:coreProperties>
</file>