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09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317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22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7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9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10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31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73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6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51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40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CC99-0309-4E86-9597-72425A2656EF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37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6473" y="84356"/>
            <a:ext cx="5755261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 daily routine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288" y="1270161"/>
            <a:ext cx="1734641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wake up at 07:00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4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19804" r="73818" b="67210"/>
          <a:stretch/>
        </p:blipFill>
        <p:spPr bwMode="auto">
          <a:xfrm>
            <a:off x="431857" y="1837017"/>
            <a:ext cx="937222" cy="9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 t="19176" r="50768" b="67273"/>
          <a:stretch/>
        </p:blipFill>
        <p:spPr bwMode="auto">
          <a:xfrm>
            <a:off x="1845074" y="1837017"/>
            <a:ext cx="1096952" cy="8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000904" y="1270161"/>
            <a:ext cx="820673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get up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7" t="35362" r="20804" b="51652"/>
          <a:stretch/>
        </p:blipFill>
        <p:spPr bwMode="auto">
          <a:xfrm>
            <a:off x="3125441" y="1796673"/>
            <a:ext cx="1021193" cy="9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951434" y="1277370"/>
            <a:ext cx="140108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eat breakfast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7" t="19239" r="9102" b="68340"/>
          <a:stretch/>
        </p:blipFill>
        <p:spPr bwMode="auto">
          <a:xfrm>
            <a:off x="4780201" y="1848606"/>
            <a:ext cx="1047036" cy="87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463190" y="1292416"/>
            <a:ext cx="1579663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brush my teeth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3" name="Picture 6" descr="45317_10151285259862298_467918269_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4" t="20660" r="40860" b="66215"/>
          <a:stretch/>
        </p:blipFill>
        <p:spPr bwMode="auto">
          <a:xfrm>
            <a:off x="6507066" y="1751658"/>
            <a:ext cx="845845" cy="96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201149" y="1294423"/>
            <a:ext cx="1447897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comb my hair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2118" y="1293337"/>
            <a:ext cx="1260793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get dressed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6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36617" r="59201" b="49644"/>
          <a:stretch/>
        </p:blipFill>
        <p:spPr bwMode="auto">
          <a:xfrm>
            <a:off x="8088942" y="1794375"/>
            <a:ext cx="778172" cy="10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9233006" y="1291350"/>
            <a:ext cx="1314014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go to school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8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1" t="34835" r="7010" b="50282"/>
          <a:stretch/>
        </p:blipFill>
        <p:spPr bwMode="auto">
          <a:xfrm>
            <a:off x="9603145" y="1792388"/>
            <a:ext cx="691089" cy="9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45317_10151285259862298_467918269_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4" t="50868" r="7772" b="35538"/>
          <a:stretch/>
        </p:blipFill>
        <p:spPr bwMode="auto">
          <a:xfrm>
            <a:off x="10825738" y="1828647"/>
            <a:ext cx="977732" cy="10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0724547" y="1206361"/>
            <a:ext cx="1327992" cy="5847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take classes 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school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6" t="53600" r="63474" b="35076"/>
          <a:stretch/>
        </p:blipFill>
        <p:spPr bwMode="auto">
          <a:xfrm>
            <a:off x="562248" y="3633309"/>
            <a:ext cx="806831" cy="7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30181" y="3177149"/>
            <a:ext cx="1410964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have a snack 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3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68806" r="54102" b="19870"/>
          <a:stretch/>
        </p:blipFill>
        <p:spPr bwMode="auto">
          <a:xfrm>
            <a:off x="2447584" y="3709382"/>
            <a:ext cx="1046252" cy="89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994063" y="3009371"/>
            <a:ext cx="2019078" cy="5847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play with my friends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the breaks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70943" y="3190973"/>
            <a:ext cx="1360757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return home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Picture 4" descr="45317_10151285259862298_467918269_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7" t="66537" r="37329" b="20025"/>
          <a:stretch/>
        </p:blipFill>
        <p:spPr bwMode="auto">
          <a:xfrm>
            <a:off x="4429398" y="3582836"/>
            <a:ext cx="909247" cy="9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2709" r="966" b="14375"/>
          <a:stretch/>
        </p:blipFill>
        <p:spPr>
          <a:xfrm>
            <a:off x="6585175" y="3728540"/>
            <a:ext cx="922823" cy="88668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861176" y="3051968"/>
            <a:ext cx="2012602" cy="5847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wash my hands and 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change my clothes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/>
          <a:srcRect l="69802" t="17383" r="9663" b="46094"/>
          <a:stretch/>
        </p:blipFill>
        <p:spPr>
          <a:xfrm>
            <a:off x="8434652" y="3700340"/>
            <a:ext cx="896910" cy="89691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340793" y="3135902"/>
            <a:ext cx="107240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eat lunch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6" name="Picture 8" descr="Vector Cartoon Boy In Relaxing Position. Royalty Free Clipart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819" y="3690128"/>
            <a:ext cx="1320940" cy="89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0014315" y="3134547"/>
            <a:ext cx="1706621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relax for an hour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8108" y="4768103"/>
            <a:ext cx="1782796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do my homework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60" name="Picture 12" descr="Hire someone to do my homewor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1867" r="3584" b="21808"/>
          <a:stretch/>
        </p:blipFill>
        <p:spPr bwMode="auto">
          <a:xfrm>
            <a:off x="549439" y="5392800"/>
            <a:ext cx="1189850" cy="9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2217181" y="4770240"/>
            <a:ext cx="968727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exercise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 rotWithShape="1">
          <a:blip r:embed="rId8"/>
          <a:srcRect l="34883" t="42383" r="59517" b="37891"/>
          <a:stretch/>
        </p:blipFill>
        <p:spPr>
          <a:xfrm>
            <a:off x="2393550" y="5179437"/>
            <a:ext cx="704053" cy="1394300"/>
          </a:xfrm>
          <a:prstGeom prst="rect">
            <a:avLst/>
          </a:prstGeom>
        </p:spPr>
      </p:pic>
      <p:pic>
        <p:nvPicPr>
          <p:cNvPr id="2064" name="Picture 16" descr="Back To School: Happy Smiling Learning Boy On English Lesson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91" y="5228982"/>
            <a:ext cx="987452" cy="118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3337709" y="4773756"/>
            <a:ext cx="2044149" cy="5847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have an English class</a:t>
            </a:r>
          </a:p>
          <a:p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86700" y="4792975"/>
            <a:ext cx="1473480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take a shower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445563" y="4806377"/>
            <a:ext cx="1579663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brush my teeth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95059" y="4802298"/>
            <a:ext cx="1823448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go to bed at 21:30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39140" y="4777607"/>
            <a:ext cx="1162178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eat dinner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2" name="Picture 4" descr="45317_10151285259862298_467918269_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67812" r="75014" b="19688"/>
          <a:stretch/>
        </p:blipFill>
        <p:spPr bwMode="auto">
          <a:xfrm>
            <a:off x="5590821" y="5402709"/>
            <a:ext cx="797871" cy="8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/>
          <p:cNvPicPr>
            <a:picLocks noChangeAspect="1"/>
          </p:cNvPicPr>
          <p:nvPr/>
        </p:nvPicPr>
        <p:blipFill rotWithShape="1">
          <a:blip r:embed="rId10"/>
          <a:srcRect l="71449" t="17968" r="11310" b="26954"/>
          <a:stretch/>
        </p:blipFill>
        <p:spPr>
          <a:xfrm>
            <a:off x="8739002" y="5330862"/>
            <a:ext cx="684077" cy="1228725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 rotWithShape="1">
          <a:blip r:embed="rId11"/>
          <a:srcRect l="75952" t="17968" r="12079" b="46875"/>
          <a:stretch/>
        </p:blipFill>
        <p:spPr>
          <a:xfrm>
            <a:off x="7146962" y="5273468"/>
            <a:ext cx="943054" cy="1557337"/>
          </a:xfrm>
          <a:prstGeom prst="rect">
            <a:avLst/>
          </a:prstGeom>
        </p:spPr>
      </p:pic>
      <p:pic>
        <p:nvPicPr>
          <p:cNvPr id="2068" name="Picture 20" descr="Waking Up Bed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51189" b="10773"/>
          <a:stretch/>
        </p:blipFill>
        <p:spPr bwMode="auto">
          <a:xfrm>
            <a:off x="10278373" y="5410573"/>
            <a:ext cx="1656341" cy="12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8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94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Constantina Pathiakaki</cp:lastModifiedBy>
  <cp:revision>15</cp:revision>
  <dcterms:created xsi:type="dcterms:W3CDTF">2020-04-09T13:33:14Z</dcterms:created>
  <dcterms:modified xsi:type="dcterms:W3CDTF">2020-04-18T11:00:40Z</dcterms:modified>
</cp:coreProperties>
</file>