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304" r:id="rId31"/>
    <p:sldId id="286" r:id="rId32"/>
    <p:sldId id="287" r:id="rId33"/>
    <p:sldId id="288" r:id="rId34"/>
    <p:sldId id="289" r:id="rId35"/>
    <p:sldId id="290" r:id="rId36"/>
    <p:sldId id="283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0" r:id="rId45"/>
    <p:sldId id="305" r:id="rId46"/>
    <p:sldId id="306" r:id="rId47"/>
    <p:sldId id="307" r:id="rId48"/>
    <p:sldId id="308" r:id="rId49"/>
    <p:sldId id="310" r:id="rId50"/>
    <p:sldId id="311" r:id="rId51"/>
    <p:sldId id="309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01" r:id="rId63"/>
    <p:sldId id="302" r:id="rId64"/>
    <p:sldId id="303" r:id="rId65"/>
    <p:sldId id="298" r:id="rId66"/>
    <p:sldId id="299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57EA9-337A-45D2-A575-6A38DCBD983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C2F0AC7-C9B6-4351-814F-400611F0CD7F}">
      <dgm:prSet phldrT="[Κείμενο]"/>
      <dgm:spPr/>
      <dgm:t>
        <a:bodyPr/>
        <a:lstStyle/>
        <a:p>
          <a:r>
            <a:rPr lang="en-US" dirty="0"/>
            <a:t>Swot analysis</a:t>
          </a:r>
          <a:endParaRPr lang="el-GR" dirty="0"/>
        </a:p>
      </dgm:t>
    </dgm:pt>
    <dgm:pt modelId="{44DDE8C7-2D1D-4085-B634-61F24B741D76}" type="parTrans" cxnId="{36A61ACD-6ECD-401D-A39C-FBF842C1D1B9}">
      <dgm:prSet/>
      <dgm:spPr/>
      <dgm:t>
        <a:bodyPr/>
        <a:lstStyle/>
        <a:p>
          <a:endParaRPr lang="el-GR"/>
        </a:p>
      </dgm:t>
    </dgm:pt>
    <dgm:pt modelId="{C93C8D9F-501E-4357-B150-CAEB90EF5D92}" type="sibTrans" cxnId="{36A61ACD-6ECD-401D-A39C-FBF842C1D1B9}">
      <dgm:prSet/>
      <dgm:spPr/>
      <dgm:t>
        <a:bodyPr/>
        <a:lstStyle/>
        <a:p>
          <a:endParaRPr lang="el-GR"/>
        </a:p>
      </dgm:t>
    </dgm:pt>
    <dgm:pt modelId="{25EDFDEC-B55E-405D-8250-CF0846308805}">
      <dgm:prSet phldrT="[Κείμενο]"/>
      <dgm:spPr/>
      <dgm:t>
        <a:bodyPr/>
        <a:lstStyle/>
        <a:p>
          <a:r>
            <a:rPr lang="el-GR" dirty="0"/>
            <a:t>Δυνατά σημεία</a:t>
          </a:r>
        </a:p>
        <a:p>
          <a:r>
            <a:rPr lang="el-GR" dirty="0"/>
            <a:t>(</a:t>
          </a:r>
          <a:r>
            <a:rPr lang="en-US" dirty="0"/>
            <a:t>STRENGTHS) </a:t>
          </a:r>
          <a:endParaRPr lang="el-GR" dirty="0"/>
        </a:p>
      </dgm:t>
    </dgm:pt>
    <dgm:pt modelId="{4922693F-3CF3-4F02-8F7B-561F4CB31DEE}" type="parTrans" cxnId="{4F67B5BD-FDA0-47FA-B585-DD7B15D1ADA0}">
      <dgm:prSet/>
      <dgm:spPr/>
      <dgm:t>
        <a:bodyPr/>
        <a:lstStyle/>
        <a:p>
          <a:endParaRPr lang="el-GR"/>
        </a:p>
      </dgm:t>
    </dgm:pt>
    <dgm:pt modelId="{A5328465-E3BA-481E-BED2-CB15B5CF6C11}" type="sibTrans" cxnId="{4F67B5BD-FDA0-47FA-B585-DD7B15D1ADA0}">
      <dgm:prSet/>
      <dgm:spPr/>
      <dgm:t>
        <a:bodyPr/>
        <a:lstStyle/>
        <a:p>
          <a:endParaRPr lang="el-GR"/>
        </a:p>
      </dgm:t>
    </dgm:pt>
    <dgm:pt modelId="{ACDAD6CC-CB01-4EDF-8066-6091F0EAC8B7}">
      <dgm:prSet phldrT="[Κείμενο]"/>
      <dgm:spPr/>
      <dgm:t>
        <a:bodyPr/>
        <a:lstStyle/>
        <a:p>
          <a:r>
            <a:rPr lang="el-GR" dirty="0"/>
            <a:t>Αδύνατα</a:t>
          </a:r>
          <a:endParaRPr lang="en-US" dirty="0"/>
        </a:p>
        <a:p>
          <a:r>
            <a:rPr lang="en-US" dirty="0"/>
            <a:t>(WEAKNESS)</a:t>
          </a:r>
          <a:endParaRPr lang="el-GR" dirty="0"/>
        </a:p>
      </dgm:t>
    </dgm:pt>
    <dgm:pt modelId="{6E6A446F-6DF7-4EAF-AC00-F91A72A0CFEF}" type="parTrans" cxnId="{5214D40B-AEC3-436B-B4E7-4E0E9F54AAD4}">
      <dgm:prSet/>
      <dgm:spPr/>
      <dgm:t>
        <a:bodyPr/>
        <a:lstStyle/>
        <a:p>
          <a:endParaRPr lang="el-GR"/>
        </a:p>
      </dgm:t>
    </dgm:pt>
    <dgm:pt modelId="{0FE4B0E3-188E-460D-BC20-06BF1E5B6F78}" type="sibTrans" cxnId="{5214D40B-AEC3-436B-B4E7-4E0E9F54AAD4}">
      <dgm:prSet/>
      <dgm:spPr/>
      <dgm:t>
        <a:bodyPr/>
        <a:lstStyle/>
        <a:p>
          <a:endParaRPr lang="el-GR"/>
        </a:p>
      </dgm:t>
    </dgm:pt>
    <dgm:pt modelId="{D475F334-2718-4B42-97AC-1C379A759AF5}">
      <dgm:prSet phldrT="[Κείμενο]"/>
      <dgm:spPr/>
      <dgm:t>
        <a:bodyPr/>
        <a:lstStyle/>
        <a:p>
          <a:r>
            <a:rPr lang="el-GR" dirty="0"/>
            <a:t>Ευκαιρίες</a:t>
          </a:r>
          <a:endParaRPr lang="en-US" dirty="0"/>
        </a:p>
        <a:p>
          <a:r>
            <a:rPr lang="en-US" dirty="0"/>
            <a:t>(OPORTUNITIES) </a:t>
          </a:r>
          <a:r>
            <a:rPr lang="el-GR" dirty="0"/>
            <a:t> </a:t>
          </a:r>
        </a:p>
      </dgm:t>
    </dgm:pt>
    <dgm:pt modelId="{35241565-5C20-48B2-9446-3BBBA2FBCCB7}" type="parTrans" cxnId="{705A57B5-15BB-46B5-BF06-567B31A11B10}">
      <dgm:prSet/>
      <dgm:spPr/>
      <dgm:t>
        <a:bodyPr/>
        <a:lstStyle/>
        <a:p>
          <a:endParaRPr lang="el-GR"/>
        </a:p>
      </dgm:t>
    </dgm:pt>
    <dgm:pt modelId="{1E67BBBA-A8CA-4D8F-A735-13F1AC73F917}" type="sibTrans" cxnId="{705A57B5-15BB-46B5-BF06-567B31A11B10}">
      <dgm:prSet/>
      <dgm:spPr/>
      <dgm:t>
        <a:bodyPr/>
        <a:lstStyle/>
        <a:p>
          <a:endParaRPr lang="el-GR"/>
        </a:p>
      </dgm:t>
    </dgm:pt>
    <dgm:pt modelId="{F3B5A1AC-7A9A-4247-9494-B205E22731F7}">
      <dgm:prSet phldrT="[Κείμενο]"/>
      <dgm:spPr/>
      <dgm:t>
        <a:bodyPr/>
        <a:lstStyle/>
        <a:p>
          <a:r>
            <a:rPr lang="el-GR" dirty="0"/>
            <a:t>Απειλές </a:t>
          </a:r>
          <a:endParaRPr lang="en-US" dirty="0"/>
        </a:p>
        <a:p>
          <a:r>
            <a:rPr lang="en-US" dirty="0"/>
            <a:t>(THREATS)</a:t>
          </a:r>
          <a:endParaRPr lang="el-GR" dirty="0"/>
        </a:p>
      </dgm:t>
    </dgm:pt>
    <dgm:pt modelId="{9D2B03DC-4BBA-48E1-B6FD-A4F6D1C6FABE}" type="parTrans" cxnId="{0748B4B9-CADA-4617-A0CA-5690AF92EFCF}">
      <dgm:prSet/>
      <dgm:spPr/>
      <dgm:t>
        <a:bodyPr/>
        <a:lstStyle/>
        <a:p>
          <a:endParaRPr lang="el-GR"/>
        </a:p>
      </dgm:t>
    </dgm:pt>
    <dgm:pt modelId="{679D6184-2F64-4527-A1C4-56A11AD55BFD}" type="sibTrans" cxnId="{0748B4B9-CADA-4617-A0CA-5690AF92EFCF}">
      <dgm:prSet/>
      <dgm:spPr/>
      <dgm:t>
        <a:bodyPr/>
        <a:lstStyle/>
        <a:p>
          <a:endParaRPr lang="el-GR"/>
        </a:p>
      </dgm:t>
    </dgm:pt>
    <dgm:pt modelId="{E1CB2D39-49B7-433D-90AC-535769597A4C}" type="pres">
      <dgm:prSet presAssocID="{EE457EA9-337A-45D2-A575-6A38DCBD983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5ACB33-A261-4255-B7D9-710BC83A7F5F}" type="pres">
      <dgm:prSet presAssocID="{EE457EA9-337A-45D2-A575-6A38DCBD9832}" presName="matrix" presStyleCnt="0"/>
      <dgm:spPr/>
    </dgm:pt>
    <dgm:pt modelId="{DB549D00-5C02-4526-AA47-2956576DBC09}" type="pres">
      <dgm:prSet presAssocID="{EE457EA9-337A-45D2-A575-6A38DCBD9832}" presName="tile1" presStyleLbl="node1" presStyleIdx="0" presStyleCnt="4"/>
      <dgm:spPr/>
    </dgm:pt>
    <dgm:pt modelId="{58CB3D95-EDD9-447A-865B-ABCA90F77605}" type="pres">
      <dgm:prSet presAssocID="{EE457EA9-337A-45D2-A575-6A38DCBD98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9DFE3E-16E4-4D53-A36F-5EB75A3B7E37}" type="pres">
      <dgm:prSet presAssocID="{EE457EA9-337A-45D2-A575-6A38DCBD9832}" presName="tile2" presStyleLbl="node1" presStyleIdx="1" presStyleCnt="4" custLinFactNeighborX="0" custLinFactNeighborY="0"/>
      <dgm:spPr/>
    </dgm:pt>
    <dgm:pt modelId="{3748439B-B0BF-4F4A-8FBE-6AB281F9C814}" type="pres">
      <dgm:prSet presAssocID="{EE457EA9-337A-45D2-A575-6A38DCBD98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135E07-CBC3-4891-9C0A-70591B6EDB75}" type="pres">
      <dgm:prSet presAssocID="{EE457EA9-337A-45D2-A575-6A38DCBD9832}" presName="tile3" presStyleLbl="node1" presStyleIdx="2" presStyleCnt="4"/>
      <dgm:spPr/>
    </dgm:pt>
    <dgm:pt modelId="{E9D18E98-52B2-458C-84AE-BDC0BDC19B98}" type="pres">
      <dgm:prSet presAssocID="{EE457EA9-337A-45D2-A575-6A38DCBD98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CDB7F3-DFAA-42D1-8444-57FDA4DD8E42}" type="pres">
      <dgm:prSet presAssocID="{EE457EA9-337A-45D2-A575-6A38DCBD9832}" presName="tile4" presStyleLbl="node1" presStyleIdx="3" presStyleCnt="4"/>
      <dgm:spPr/>
    </dgm:pt>
    <dgm:pt modelId="{02CB4755-1CF0-444A-803D-16F4251B2471}" type="pres">
      <dgm:prSet presAssocID="{EE457EA9-337A-45D2-A575-6A38DCBD98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2324F68-8E79-4C33-AA7B-FB1BF9DD6279}" type="pres">
      <dgm:prSet presAssocID="{EE457EA9-337A-45D2-A575-6A38DCBD983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214D40B-AEC3-436B-B4E7-4E0E9F54AAD4}" srcId="{BC2F0AC7-C9B6-4351-814F-400611F0CD7F}" destId="{ACDAD6CC-CB01-4EDF-8066-6091F0EAC8B7}" srcOrd="1" destOrd="0" parTransId="{6E6A446F-6DF7-4EAF-AC00-F91A72A0CFEF}" sibTransId="{0FE4B0E3-188E-460D-BC20-06BF1E5B6F78}"/>
    <dgm:cxn modelId="{C909051B-210B-49E2-B86A-E74537F1D891}" type="presOf" srcId="{BC2F0AC7-C9B6-4351-814F-400611F0CD7F}" destId="{12324F68-8E79-4C33-AA7B-FB1BF9DD6279}" srcOrd="0" destOrd="0" presId="urn:microsoft.com/office/officeart/2005/8/layout/matrix1"/>
    <dgm:cxn modelId="{FD070775-0CF6-44D4-B61C-5F7AED5B511A}" type="presOf" srcId="{D475F334-2718-4B42-97AC-1C379A759AF5}" destId="{A3135E07-CBC3-4891-9C0A-70591B6EDB75}" srcOrd="0" destOrd="0" presId="urn:microsoft.com/office/officeart/2005/8/layout/matrix1"/>
    <dgm:cxn modelId="{CFA73C7A-DA5C-4BE6-A430-F78BB4287AD2}" type="presOf" srcId="{ACDAD6CC-CB01-4EDF-8066-6091F0EAC8B7}" destId="{3748439B-B0BF-4F4A-8FBE-6AB281F9C814}" srcOrd="1" destOrd="0" presId="urn:microsoft.com/office/officeart/2005/8/layout/matrix1"/>
    <dgm:cxn modelId="{DDCCEAA0-FCAC-4CED-9749-4D66539277AD}" type="presOf" srcId="{EE457EA9-337A-45D2-A575-6A38DCBD9832}" destId="{E1CB2D39-49B7-433D-90AC-535769597A4C}" srcOrd="0" destOrd="0" presId="urn:microsoft.com/office/officeart/2005/8/layout/matrix1"/>
    <dgm:cxn modelId="{705A57B5-15BB-46B5-BF06-567B31A11B10}" srcId="{BC2F0AC7-C9B6-4351-814F-400611F0CD7F}" destId="{D475F334-2718-4B42-97AC-1C379A759AF5}" srcOrd="2" destOrd="0" parTransId="{35241565-5C20-48B2-9446-3BBBA2FBCCB7}" sibTransId="{1E67BBBA-A8CA-4D8F-A735-13F1AC73F917}"/>
    <dgm:cxn modelId="{0748B4B9-CADA-4617-A0CA-5690AF92EFCF}" srcId="{BC2F0AC7-C9B6-4351-814F-400611F0CD7F}" destId="{F3B5A1AC-7A9A-4247-9494-B205E22731F7}" srcOrd="3" destOrd="0" parTransId="{9D2B03DC-4BBA-48E1-B6FD-A4F6D1C6FABE}" sibTransId="{679D6184-2F64-4527-A1C4-56A11AD55BFD}"/>
    <dgm:cxn modelId="{ECC0DBBA-CFBB-4B43-87D0-90D2936AE4F3}" type="presOf" srcId="{25EDFDEC-B55E-405D-8250-CF0846308805}" destId="{DB549D00-5C02-4526-AA47-2956576DBC09}" srcOrd="0" destOrd="0" presId="urn:microsoft.com/office/officeart/2005/8/layout/matrix1"/>
    <dgm:cxn modelId="{85A1B5BB-4B15-44A5-B20C-490AB1430CB9}" type="presOf" srcId="{F3B5A1AC-7A9A-4247-9494-B205E22731F7}" destId="{02CB4755-1CF0-444A-803D-16F4251B2471}" srcOrd="1" destOrd="0" presId="urn:microsoft.com/office/officeart/2005/8/layout/matrix1"/>
    <dgm:cxn modelId="{4F67B5BD-FDA0-47FA-B585-DD7B15D1ADA0}" srcId="{BC2F0AC7-C9B6-4351-814F-400611F0CD7F}" destId="{25EDFDEC-B55E-405D-8250-CF0846308805}" srcOrd="0" destOrd="0" parTransId="{4922693F-3CF3-4F02-8F7B-561F4CB31DEE}" sibTransId="{A5328465-E3BA-481E-BED2-CB15B5CF6C11}"/>
    <dgm:cxn modelId="{36A61ACD-6ECD-401D-A39C-FBF842C1D1B9}" srcId="{EE457EA9-337A-45D2-A575-6A38DCBD9832}" destId="{BC2F0AC7-C9B6-4351-814F-400611F0CD7F}" srcOrd="0" destOrd="0" parTransId="{44DDE8C7-2D1D-4085-B634-61F24B741D76}" sibTransId="{C93C8D9F-501E-4357-B150-CAEB90EF5D92}"/>
    <dgm:cxn modelId="{8F3F50DA-7D00-457E-BE4F-AF550D9AF0BF}" type="presOf" srcId="{25EDFDEC-B55E-405D-8250-CF0846308805}" destId="{58CB3D95-EDD9-447A-865B-ABCA90F77605}" srcOrd="1" destOrd="0" presId="urn:microsoft.com/office/officeart/2005/8/layout/matrix1"/>
    <dgm:cxn modelId="{9DCC34DB-A593-4BF5-95FD-95D1332FB6AA}" type="presOf" srcId="{D475F334-2718-4B42-97AC-1C379A759AF5}" destId="{E9D18E98-52B2-458C-84AE-BDC0BDC19B98}" srcOrd="1" destOrd="0" presId="urn:microsoft.com/office/officeart/2005/8/layout/matrix1"/>
    <dgm:cxn modelId="{1A3111EB-5F08-441F-BAFC-9E83F3F086FF}" type="presOf" srcId="{F3B5A1AC-7A9A-4247-9494-B205E22731F7}" destId="{24CDB7F3-DFAA-42D1-8444-57FDA4DD8E42}" srcOrd="0" destOrd="0" presId="urn:microsoft.com/office/officeart/2005/8/layout/matrix1"/>
    <dgm:cxn modelId="{7E8EDAF8-15C3-4242-9833-7AE2071AA2B0}" type="presOf" srcId="{ACDAD6CC-CB01-4EDF-8066-6091F0EAC8B7}" destId="{D09DFE3E-16E4-4D53-A36F-5EB75A3B7E37}" srcOrd="0" destOrd="0" presId="urn:microsoft.com/office/officeart/2005/8/layout/matrix1"/>
    <dgm:cxn modelId="{841922C0-48C7-4720-91E7-F079D7C08065}" type="presParOf" srcId="{E1CB2D39-49B7-433D-90AC-535769597A4C}" destId="{C15ACB33-A261-4255-B7D9-710BC83A7F5F}" srcOrd="0" destOrd="0" presId="urn:microsoft.com/office/officeart/2005/8/layout/matrix1"/>
    <dgm:cxn modelId="{6C14699D-290A-4EA9-974D-E500BC353E07}" type="presParOf" srcId="{C15ACB33-A261-4255-B7D9-710BC83A7F5F}" destId="{DB549D00-5C02-4526-AA47-2956576DBC09}" srcOrd="0" destOrd="0" presId="urn:microsoft.com/office/officeart/2005/8/layout/matrix1"/>
    <dgm:cxn modelId="{0253A196-D7D0-4BB3-BD80-9C86F27F7D7E}" type="presParOf" srcId="{C15ACB33-A261-4255-B7D9-710BC83A7F5F}" destId="{58CB3D95-EDD9-447A-865B-ABCA90F77605}" srcOrd="1" destOrd="0" presId="urn:microsoft.com/office/officeart/2005/8/layout/matrix1"/>
    <dgm:cxn modelId="{3A234C2D-E869-4A53-BA1F-6C6CBE0FE05B}" type="presParOf" srcId="{C15ACB33-A261-4255-B7D9-710BC83A7F5F}" destId="{D09DFE3E-16E4-4D53-A36F-5EB75A3B7E37}" srcOrd="2" destOrd="0" presId="urn:microsoft.com/office/officeart/2005/8/layout/matrix1"/>
    <dgm:cxn modelId="{7113B62F-6B6D-4775-8BD6-5648CEB547A4}" type="presParOf" srcId="{C15ACB33-A261-4255-B7D9-710BC83A7F5F}" destId="{3748439B-B0BF-4F4A-8FBE-6AB281F9C814}" srcOrd="3" destOrd="0" presId="urn:microsoft.com/office/officeart/2005/8/layout/matrix1"/>
    <dgm:cxn modelId="{34FE84F5-2455-4BD0-A821-16E5E2C4B5E5}" type="presParOf" srcId="{C15ACB33-A261-4255-B7D9-710BC83A7F5F}" destId="{A3135E07-CBC3-4891-9C0A-70591B6EDB75}" srcOrd="4" destOrd="0" presId="urn:microsoft.com/office/officeart/2005/8/layout/matrix1"/>
    <dgm:cxn modelId="{CC17A7F7-B654-4EC1-ABAE-A49ECFBA6076}" type="presParOf" srcId="{C15ACB33-A261-4255-B7D9-710BC83A7F5F}" destId="{E9D18E98-52B2-458C-84AE-BDC0BDC19B98}" srcOrd="5" destOrd="0" presId="urn:microsoft.com/office/officeart/2005/8/layout/matrix1"/>
    <dgm:cxn modelId="{E070FB96-6928-4F64-8C28-0B3BB3179B41}" type="presParOf" srcId="{C15ACB33-A261-4255-B7D9-710BC83A7F5F}" destId="{24CDB7F3-DFAA-42D1-8444-57FDA4DD8E42}" srcOrd="6" destOrd="0" presId="urn:microsoft.com/office/officeart/2005/8/layout/matrix1"/>
    <dgm:cxn modelId="{6BDA4F18-71BF-416C-9DD3-D6FC2907C645}" type="presParOf" srcId="{C15ACB33-A261-4255-B7D9-710BC83A7F5F}" destId="{02CB4755-1CF0-444A-803D-16F4251B2471}" srcOrd="7" destOrd="0" presId="urn:microsoft.com/office/officeart/2005/8/layout/matrix1"/>
    <dgm:cxn modelId="{778EF291-F0DD-4B6D-B101-42195E54C685}" type="presParOf" srcId="{E1CB2D39-49B7-433D-90AC-535769597A4C}" destId="{12324F68-8E79-4C33-AA7B-FB1BF9DD627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FAA284-DD1D-4E4A-8BB5-5267F8A8796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710F147-3A6C-409A-AA01-67FC1AE60275}">
      <dgm:prSet phldrT="[Κείμενο]"/>
      <dgm:spPr/>
      <dgm:t>
        <a:bodyPr/>
        <a:lstStyle/>
        <a:p>
          <a:r>
            <a:rPr lang="el-GR" dirty="0"/>
            <a:t>Εδώ τώρα- Εκεί τότε</a:t>
          </a:r>
        </a:p>
      </dgm:t>
    </dgm:pt>
    <dgm:pt modelId="{68505297-5574-4B02-8D44-F16BA54B3C35}" type="parTrans" cxnId="{5CFD5DC2-EE9E-4FFC-9D90-D41530FC76A3}">
      <dgm:prSet/>
      <dgm:spPr/>
      <dgm:t>
        <a:bodyPr/>
        <a:lstStyle/>
        <a:p>
          <a:endParaRPr lang="el-GR"/>
        </a:p>
      </dgm:t>
    </dgm:pt>
    <dgm:pt modelId="{5178D93C-CE13-4E51-ADAE-4F2E27C32579}" type="sibTrans" cxnId="{5CFD5DC2-EE9E-4FFC-9D90-D41530FC76A3}">
      <dgm:prSet/>
      <dgm:spPr/>
      <dgm:t>
        <a:bodyPr/>
        <a:lstStyle/>
        <a:p>
          <a:endParaRPr lang="el-GR"/>
        </a:p>
      </dgm:t>
    </dgm:pt>
    <dgm:pt modelId="{525695B3-2B81-4CA0-8CD8-8C6FC1458B05}">
      <dgm:prSet phldrT="[Κείμενο]"/>
      <dgm:spPr/>
      <dgm:t>
        <a:bodyPr/>
        <a:lstStyle/>
        <a:p>
          <a:r>
            <a:rPr lang="el-GR" dirty="0"/>
            <a:t>Ανάδυση αντιλήψεων/στερεοτύπων</a:t>
          </a:r>
        </a:p>
      </dgm:t>
    </dgm:pt>
    <dgm:pt modelId="{F4901302-4C5B-4FD0-890C-1783A5CF0315}" type="parTrans" cxnId="{EBDFB341-1F03-49A0-814E-E8D73FE05A4F}">
      <dgm:prSet/>
      <dgm:spPr/>
      <dgm:t>
        <a:bodyPr/>
        <a:lstStyle/>
        <a:p>
          <a:endParaRPr lang="el-GR"/>
        </a:p>
      </dgm:t>
    </dgm:pt>
    <dgm:pt modelId="{9DC122B2-7766-420B-BE26-8D3CABF43B68}" type="sibTrans" cxnId="{EBDFB341-1F03-49A0-814E-E8D73FE05A4F}">
      <dgm:prSet/>
      <dgm:spPr/>
      <dgm:t>
        <a:bodyPr/>
        <a:lstStyle/>
        <a:p>
          <a:endParaRPr lang="el-GR"/>
        </a:p>
      </dgm:t>
    </dgm:pt>
    <dgm:pt modelId="{5E3611A4-D488-4AF2-9B30-F4DFBABE920E}">
      <dgm:prSet phldrT="[Κείμενο]"/>
      <dgm:spPr/>
      <dgm:t>
        <a:bodyPr/>
        <a:lstStyle/>
        <a:p>
          <a:r>
            <a:rPr lang="el-GR" dirty="0"/>
            <a:t>Σύνδεση με το ιστορικό και κοινωνικό πλαίσιο</a:t>
          </a:r>
        </a:p>
      </dgm:t>
    </dgm:pt>
    <dgm:pt modelId="{1D826DC2-2D02-4917-8276-0514AAA31245}" type="parTrans" cxnId="{D2AE2AC0-30AE-41D5-8154-78FEDB9A194F}">
      <dgm:prSet/>
      <dgm:spPr/>
      <dgm:t>
        <a:bodyPr/>
        <a:lstStyle/>
        <a:p>
          <a:endParaRPr lang="el-GR"/>
        </a:p>
      </dgm:t>
    </dgm:pt>
    <dgm:pt modelId="{A63A5392-BA75-4C99-A1AC-8124F4920F23}" type="sibTrans" cxnId="{D2AE2AC0-30AE-41D5-8154-78FEDB9A194F}">
      <dgm:prSet/>
      <dgm:spPr/>
      <dgm:t>
        <a:bodyPr/>
        <a:lstStyle/>
        <a:p>
          <a:endParaRPr lang="el-GR"/>
        </a:p>
      </dgm:t>
    </dgm:pt>
    <dgm:pt modelId="{F26B2ABC-9F5D-430F-8575-B65912864AAA}">
      <dgm:prSet phldrT="[Κείμενο]"/>
      <dgm:spPr/>
      <dgm:t>
        <a:bodyPr/>
        <a:lstStyle/>
        <a:p>
          <a:r>
            <a:rPr lang="el-GR" dirty="0"/>
            <a:t>Κάνοντάς το δίκαιο: στο παρόν, παρελθόν και μέλλον</a:t>
          </a:r>
        </a:p>
      </dgm:t>
    </dgm:pt>
    <dgm:pt modelId="{241A0126-B1C7-4FD6-901D-22943A81CA23}" type="parTrans" cxnId="{D3374D8B-CE4B-4D01-A759-4D7095AEB6A7}">
      <dgm:prSet/>
      <dgm:spPr/>
      <dgm:t>
        <a:bodyPr/>
        <a:lstStyle/>
        <a:p>
          <a:endParaRPr lang="el-GR"/>
        </a:p>
      </dgm:t>
    </dgm:pt>
    <dgm:pt modelId="{2C6AAAE9-FF35-4A5B-B720-2567AA99CD4A}" type="sibTrans" cxnId="{D3374D8B-CE4B-4D01-A759-4D7095AEB6A7}">
      <dgm:prSet/>
      <dgm:spPr/>
      <dgm:t>
        <a:bodyPr/>
        <a:lstStyle/>
        <a:p>
          <a:endParaRPr lang="el-GR"/>
        </a:p>
      </dgm:t>
    </dgm:pt>
    <dgm:pt modelId="{B5E80074-5A1C-4ED6-ACA0-41DF498F6E67}">
      <dgm:prSet phldrT="[Κείμενο]"/>
      <dgm:spPr/>
      <dgm:t>
        <a:bodyPr/>
        <a:lstStyle/>
        <a:p>
          <a:r>
            <a:rPr lang="el-GR" dirty="0"/>
            <a:t>Καλλιέργεια κριτικής και δημιουργικής σκέψης</a:t>
          </a:r>
        </a:p>
      </dgm:t>
    </dgm:pt>
    <dgm:pt modelId="{B492E59E-C690-44F1-A72D-0AE0CAD66325}" type="parTrans" cxnId="{E0B762DF-B741-4917-AF0F-AD9CB4FFC759}">
      <dgm:prSet/>
      <dgm:spPr/>
      <dgm:t>
        <a:bodyPr/>
        <a:lstStyle/>
        <a:p>
          <a:endParaRPr lang="el-GR"/>
        </a:p>
      </dgm:t>
    </dgm:pt>
    <dgm:pt modelId="{AF5F01D2-00B6-4457-A56D-8E2BF0EA026D}" type="sibTrans" cxnId="{E0B762DF-B741-4917-AF0F-AD9CB4FFC759}">
      <dgm:prSet/>
      <dgm:spPr/>
      <dgm:t>
        <a:bodyPr/>
        <a:lstStyle/>
        <a:p>
          <a:endParaRPr lang="el-GR"/>
        </a:p>
      </dgm:t>
    </dgm:pt>
    <dgm:pt modelId="{5D7D8461-6F5F-4487-9D29-FAD4DE781F5C}">
      <dgm:prSet phldrT="[Κείμενο]"/>
      <dgm:spPr/>
      <dgm:t>
        <a:bodyPr/>
        <a:lstStyle/>
        <a:p>
          <a:r>
            <a:rPr lang="el-GR" dirty="0"/>
            <a:t>Εξεύρεση εναλλακτικών λύσεων </a:t>
          </a:r>
        </a:p>
      </dgm:t>
    </dgm:pt>
    <dgm:pt modelId="{A057D680-83FC-47C8-8B5B-9E0EFD5888CF}" type="parTrans" cxnId="{B1C330E5-8C98-49CC-AD00-6B4E323E4E93}">
      <dgm:prSet/>
      <dgm:spPr/>
      <dgm:t>
        <a:bodyPr/>
        <a:lstStyle/>
        <a:p>
          <a:endParaRPr lang="el-GR"/>
        </a:p>
      </dgm:t>
    </dgm:pt>
    <dgm:pt modelId="{A860C527-1A70-4EB5-B277-951C03597A4F}" type="sibTrans" cxnId="{B1C330E5-8C98-49CC-AD00-6B4E323E4E93}">
      <dgm:prSet/>
      <dgm:spPr/>
      <dgm:t>
        <a:bodyPr/>
        <a:lstStyle/>
        <a:p>
          <a:endParaRPr lang="el-GR"/>
        </a:p>
      </dgm:t>
    </dgm:pt>
    <dgm:pt modelId="{CB4B7656-F51C-4B47-B648-BAE8920D3C27}">
      <dgm:prSet phldrT="[Κείμενο]"/>
      <dgm:spPr/>
      <dgm:t>
        <a:bodyPr/>
        <a:lstStyle/>
        <a:p>
          <a:r>
            <a:rPr lang="el-GR" dirty="0"/>
            <a:t>Το σημειωματάριο του δημοσιογράφου</a:t>
          </a:r>
        </a:p>
      </dgm:t>
    </dgm:pt>
    <dgm:pt modelId="{6F35FBF4-FC8E-4EF5-A5C3-264E8F21FC95}" type="parTrans" cxnId="{3F72660D-D3D2-406F-BEEE-8E52C18F2919}">
      <dgm:prSet/>
      <dgm:spPr/>
      <dgm:t>
        <a:bodyPr/>
        <a:lstStyle/>
        <a:p>
          <a:endParaRPr lang="el-GR"/>
        </a:p>
      </dgm:t>
    </dgm:pt>
    <dgm:pt modelId="{479BDAD0-CBC6-4255-A558-779BF497AB29}" type="sibTrans" cxnId="{3F72660D-D3D2-406F-BEEE-8E52C18F2919}">
      <dgm:prSet/>
      <dgm:spPr/>
      <dgm:t>
        <a:bodyPr/>
        <a:lstStyle/>
        <a:p>
          <a:endParaRPr lang="el-GR"/>
        </a:p>
      </dgm:t>
    </dgm:pt>
    <dgm:pt modelId="{CDC7BAA2-30F2-4C6B-8BBC-55D6A977E5B7}">
      <dgm:prSet phldrT="[Κείμενο]"/>
      <dgm:spPr/>
      <dgm:t>
        <a:bodyPr/>
        <a:lstStyle/>
        <a:p>
          <a:r>
            <a:rPr lang="el-GR" dirty="0"/>
            <a:t>Καταγραφή αντικειμενικών γεγονότων </a:t>
          </a:r>
        </a:p>
      </dgm:t>
    </dgm:pt>
    <dgm:pt modelId="{1041EBE8-B5D2-4DDC-97A8-6C2876955BD5}" type="parTrans" cxnId="{23A4F014-F9C3-487B-8E79-933F7892FFF7}">
      <dgm:prSet/>
      <dgm:spPr/>
      <dgm:t>
        <a:bodyPr/>
        <a:lstStyle/>
        <a:p>
          <a:endParaRPr lang="el-GR"/>
        </a:p>
      </dgm:t>
    </dgm:pt>
    <dgm:pt modelId="{068B47F8-8CAF-4555-B564-6B408D6EDF3E}" type="sibTrans" cxnId="{23A4F014-F9C3-487B-8E79-933F7892FFF7}">
      <dgm:prSet/>
      <dgm:spPr/>
      <dgm:t>
        <a:bodyPr/>
        <a:lstStyle/>
        <a:p>
          <a:endParaRPr lang="el-GR"/>
        </a:p>
      </dgm:t>
    </dgm:pt>
    <dgm:pt modelId="{1155EE5C-13D8-4EFA-97A8-75BCF5DFB113}">
      <dgm:prSet phldrT="[Κείμενο]"/>
      <dgm:spPr/>
      <dgm:t>
        <a:bodyPr/>
        <a:lstStyle/>
        <a:p>
          <a:r>
            <a:rPr lang="el-GR" dirty="0"/>
            <a:t>Διαχωρισμός με συναισθήματα</a:t>
          </a:r>
        </a:p>
      </dgm:t>
    </dgm:pt>
    <dgm:pt modelId="{CE05F6FE-44B0-4B66-9D2E-747DFFFEC2CD}" type="parTrans" cxnId="{1C09A41E-860A-4E64-8AAC-04AD64D0505D}">
      <dgm:prSet/>
      <dgm:spPr/>
      <dgm:t>
        <a:bodyPr/>
        <a:lstStyle/>
        <a:p>
          <a:endParaRPr lang="el-GR"/>
        </a:p>
      </dgm:t>
    </dgm:pt>
    <dgm:pt modelId="{7EF1A55E-918C-4910-8DD1-F47CB0E0AD20}" type="sibTrans" cxnId="{1C09A41E-860A-4E64-8AAC-04AD64D0505D}">
      <dgm:prSet/>
      <dgm:spPr/>
      <dgm:t>
        <a:bodyPr/>
        <a:lstStyle/>
        <a:p>
          <a:endParaRPr lang="el-GR"/>
        </a:p>
      </dgm:t>
    </dgm:pt>
    <dgm:pt modelId="{88428DC8-DA3F-4733-B628-00089DFA0B30}" type="pres">
      <dgm:prSet presAssocID="{C2FAA284-DD1D-4E4A-8BB5-5267F8A8796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DDCCDC4-AFE9-4F52-80CC-C9C58B200A31}" type="pres">
      <dgm:prSet presAssocID="{8710F147-3A6C-409A-AA01-67FC1AE60275}" presName="circle1" presStyleLbl="node1" presStyleIdx="0" presStyleCnt="3"/>
      <dgm:spPr/>
    </dgm:pt>
    <dgm:pt modelId="{77BCD815-1CD6-4E9D-9FA6-F8E18A734477}" type="pres">
      <dgm:prSet presAssocID="{8710F147-3A6C-409A-AA01-67FC1AE60275}" presName="space" presStyleCnt="0"/>
      <dgm:spPr/>
    </dgm:pt>
    <dgm:pt modelId="{7F5BFB2E-19BB-45C6-BD48-586AABA0B018}" type="pres">
      <dgm:prSet presAssocID="{8710F147-3A6C-409A-AA01-67FC1AE60275}" presName="rect1" presStyleLbl="alignAcc1" presStyleIdx="0" presStyleCnt="3"/>
      <dgm:spPr/>
    </dgm:pt>
    <dgm:pt modelId="{BD558AB3-B144-4273-B160-3954624CD43B}" type="pres">
      <dgm:prSet presAssocID="{F26B2ABC-9F5D-430F-8575-B65912864AAA}" presName="vertSpace2" presStyleLbl="node1" presStyleIdx="0" presStyleCnt="3"/>
      <dgm:spPr/>
    </dgm:pt>
    <dgm:pt modelId="{046D01E4-545B-4510-8F46-53D4F43FAE9A}" type="pres">
      <dgm:prSet presAssocID="{F26B2ABC-9F5D-430F-8575-B65912864AAA}" presName="circle2" presStyleLbl="node1" presStyleIdx="1" presStyleCnt="3"/>
      <dgm:spPr/>
    </dgm:pt>
    <dgm:pt modelId="{37136910-90CD-42E2-8647-4D4908C4FEFC}" type="pres">
      <dgm:prSet presAssocID="{F26B2ABC-9F5D-430F-8575-B65912864AAA}" presName="rect2" presStyleLbl="alignAcc1" presStyleIdx="1" presStyleCnt="3"/>
      <dgm:spPr/>
    </dgm:pt>
    <dgm:pt modelId="{F2005693-3633-48EA-95D5-8C8F815DDAA4}" type="pres">
      <dgm:prSet presAssocID="{CB4B7656-F51C-4B47-B648-BAE8920D3C27}" presName="vertSpace3" presStyleLbl="node1" presStyleIdx="1" presStyleCnt="3"/>
      <dgm:spPr/>
    </dgm:pt>
    <dgm:pt modelId="{BA221369-9964-402C-B0E8-9E2DC7E11CAB}" type="pres">
      <dgm:prSet presAssocID="{CB4B7656-F51C-4B47-B648-BAE8920D3C27}" presName="circle3" presStyleLbl="node1" presStyleIdx="2" presStyleCnt="3"/>
      <dgm:spPr/>
    </dgm:pt>
    <dgm:pt modelId="{48F398F1-FD4E-473D-9E0C-AF2F608F45D6}" type="pres">
      <dgm:prSet presAssocID="{CB4B7656-F51C-4B47-B648-BAE8920D3C27}" presName="rect3" presStyleLbl="alignAcc1" presStyleIdx="2" presStyleCnt="3"/>
      <dgm:spPr/>
    </dgm:pt>
    <dgm:pt modelId="{0B2EE0C3-00AE-4AF7-90F1-D9C4555FBF07}" type="pres">
      <dgm:prSet presAssocID="{8710F147-3A6C-409A-AA01-67FC1AE6027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C2BEC2E-0FBD-40B2-8F6C-92A26455F4FB}" type="pres">
      <dgm:prSet presAssocID="{8710F147-3A6C-409A-AA01-67FC1AE60275}" presName="rect1ChTx" presStyleLbl="alignAcc1" presStyleIdx="2" presStyleCnt="3">
        <dgm:presLayoutVars>
          <dgm:bulletEnabled val="1"/>
        </dgm:presLayoutVars>
      </dgm:prSet>
      <dgm:spPr/>
    </dgm:pt>
    <dgm:pt modelId="{0A716510-2205-4D35-B013-21E2335BE737}" type="pres">
      <dgm:prSet presAssocID="{F26B2ABC-9F5D-430F-8575-B65912864AA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F891034C-90BB-4916-B857-9CEB55654DF7}" type="pres">
      <dgm:prSet presAssocID="{F26B2ABC-9F5D-430F-8575-B65912864AAA}" presName="rect2ChTx" presStyleLbl="alignAcc1" presStyleIdx="2" presStyleCnt="3">
        <dgm:presLayoutVars>
          <dgm:bulletEnabled val="1"/>
        </dgm:presLayoutVars>
      </dgm:prSet>
      <dgm:spPr/>
    </dgm:pt>
    <dgm:pt modelId="{2F5944CE-EBB5-4F5A-A56B-FD90847D4E4D}" type="pres">
      <dgm:prSet presAssocID="{CB4B7656-F51C-4B47-B648-BAE8920D3C2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6BB3989B-2FCE-4365-8D20-BEE0B13980A0}" type="pres">
      <dgm:prSet presAssocID="{CB4B7656-F51C-4B47-B648-BAE8920D3C2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492AD06-D0FD-45FA-AF98-382E67529CC5}" type="presOf" srcId="{CB4B7656-F51C-4B47-B648-BAE8920D3C27}" destId="{2F5944CE-EBB5-4F5A-A56B-FD90847D4E4D}" srcOrd="1" destOrd="0" presId="urn:microsoft.com/office/officeart/2005/8/layout/target3"/>
    <dgm:cxn modelId="{BCACBC0B-2615-4A04-B09A-DA8EB20FC40F}" type="presOf" srcId="{5D7D8461-6F5F-4487-9D29-FAD4DE781F5C}" destId="{F891034C-90BB-4916-B857-9CEB55654DF7}" srcOrd="0" destOrd="1" presId="urn:microsoft.com/office/officeart/2005/8/layout/target3"/>
    <dgm:cxn modelId="{3F72660D-D3D2-406F-BEEE-8E52C18F2919}" srcId="{C2FAA284-DD1D-4E4A-8BB5-5267F8A87961}" destId="{CB4B7656-F51C-4B47-B648-BAE8920D3C27}" srcOrd="2" destOrd="0" parTransId="{6F35FBF4-FC8E-4EF5-A5C3-264E8F21FC95}" sibTransId="{479BDAD0-CBC6-4255-A558-779BF497AB29}"/>
    <dgm:cxn modelId="{23A4F014-F9C3-487B-8E79-933F7892FFF7}" srcId="{CB4B7656-F51C-4B47-B648-BAE8920D3C27}" destId="{CDC7BAA2-30F2-4C6B-8BBC-55D6A977E5B7}" srcOrd="0" destOrd="0" parTransId="{1041EBE8-B5D2-4DDC-97A8-6C2876955BD5}" sibTransId="{068B47F8-8CAF-4555-B564-6B408D6EDF3E}"/>
    <dgm:cxn modelId="{1C09A41E-860A-4E64-8AAC-04AD64D0505D}" srcId="{CB4B7656-F51C-4B47-B648-BAE8920D3C27}" destId="{1155EE5C-13D8-4EFA-97A8-75BCF5DFB113}" srcOrd="1" destOrd="0" parTransId="{CE05F6FE-44B0-4B66-9D2E-747DFFFEC2CD}" sibTransId="{7EF1A55E-918C-4910-8DD1-F47CB0E0AD20}"/>
    <dgm:cxn modelId="{0FA6763D-8B68-4D43-B6E6-85D0CA83A10E}" type="presOf" srcId="{C2FAA284-DD1D-4E4A-8BB5-5267F8A87961}" destId="{88428DC8-DA3F-4733-B628-00089DFA0B30}" srcOrd="0" destOrd="0" presId="urn:microsoft.com/office/officeart/2005/8/layout/target3"/>
    <dgm:cxn modelId="{EBDFB341-1F03-49A0-814E-E8D73FE05A4F}" srcId="{8710F147-3A6C-409A-AA01-67FC1AE60275}" destId="{525695B3-2B81-4CA0-8CD8-8C6FC1458B05}" srcOrd="0" destOrd="0" parTransId="{F4901302-4C5B-4FD0-890C-1783A5CF0315}" sibTransId="{9DC122B2-7766-420B-BE26-8D3CABF43B68}"/>
    <dgm:cxn modelId="{FFB98545-2BA7-4DE0-BF2D-339363F08B6B}" type="presOf" srcId="{CDC7BAA2-30F2-4C6B-8BBC-55D6A977E5B7}" destId="{6BB3989B-2FCE-4365-8D20-BEE0B13980A0}" srcOrd="0" destOrd="0" presId="urn:microsoft.com/office/officeart/2005/8/layout/target3"/>
    <dgm:cxn modelId="{D3374D8B-CE4B-4D01-A759-4D7095AEB6A7}" srcId="{C2FAA284-DD1D-4E4A-8BB5-5267F8A87961}" destId="{F26B2ABC-9F5D-430F-8575-B65912864AAA}" srcOrd="1" destOrd="0" parTransId="{241A0126-B1C7-4FD6-901D-22943A81CA23}" sibTransId="{2C6AAAE9-FF35-4A5B-B720-2567AA99CD4A}"/>
    <dgm:cxn modelId="{6F071894-4A76-4DD4-9FC6-B072E650FE79}" type="presOf" srcId="{5E3611A4-D488-4AF2-9B30-F4DFBABE920E}" destId="{0C2BEC2E-0FBD-40B2-8F6C-92A26455F4FB}" srcOrd="0" destOrd="1" presId="urn:microsoft.com/office/officeart/2005/8/layout/target3"/>
    <dgm:cxn modelId="{691F6C97-12F5-4FDA-8BA0-1791FBD7BBCF}" type="presOf" srcId="{525695B3-2B81-4CA0-8CD8-8C6FC1458B05}" destId="{0C2BEC2E-0FBD-40B2-8F6C-92A26455F4FB}" srcOrd="0" destOrd="0" presId="urn:microsoft.com/office/officeart/2005/8/layout/target3"/>
    <dgm:cxn modelId="{91AA1AB1-EA82-4A1A-8AEC-6E636A3AA0D2}" type="presOf" srcId="{1155EE5C-13D8-4EFA-97A8-75BCF5DFB113}" destId="{6BB3989B-2FCE-4365-8D20-BEE0B13980A0}" srcOrd="0" destOrd="1" presId="urn:microsoft.com/office/officeart/2005/8/layout/target3"/>
    <dgm:cxn modelId="{811920BD-5898-43EB-BEA9-FCECE7005E22}" type="presOf" srcId="{B5E80074-5A1C-4ED6-ACA0-41DF498F6E67}" destId="{F891034C-90BB-4916-B857-9CEB55654DF7}" srcOrd="0" destOrd="0" presId="urn:microsoft.com/office/officeart/2005/8/layout/target3"/>
    <dgm:cxn modelId="{D2AE2AC0-30AE-41D5-8154-78FEDB9A194F}" srcId="{8710F147-3A6C-409A-AA01-67FC1AE60275}" destId="{5E3611A4-D488-4AF2-9B30-F4DFBABE920E}" srcOrd="1" destOrd="0" parTransId="{1D826DC2-2D02-4917-8276-0514AAA31245}" sibTransId="{A63A5392-BA75-4C99-A1AC-8124F4920F23}"/>
    <dgm:cxn modelId="{5CFD5DC2-EE9E-4FFC-9D90-D41530FC76A3}" srcId="{C2FAA284-DD1D-4E4A-8BB5-5267F8A87961}" destId="{8710F147-3A6C-409A-AA01-67FC1AE60275}" srcOrd="0" destOrd="0" parTransId="{68505297-5574-4B02-8D44-F16BA54B3C35}" sibTransId="{5178D93C-CE13-4E51-ADAE-4F2E27C32579}"/>
    <dgm:cxn modelId="{71E912C4-D7FF-4069-AE2D-4E7574332BF7}" type="presOf" srcId="{F26B2ABC-9F5D-430F-8575-B65912864AAA}" destId="{37136910-90CD-42E2-8647-4D4908C4FEFC}" srcOrd="0" destOrd="0" presId="urn:microsoft.com/office/officeart/2005/8/layout/target3"/>
    <dgm:cxn modelId="{5B1336C9-2926-4CF2-9007-488E62569A47}" type="presOf" srcId="{8710F147-3A6C-409A-AA01-67FC1AE60275}" destId="{0B2EE0C3-00AE-4AF7-90F1-D9C4555FBF07}" srcOrd="1" destOrd="0" presId="urn:microsoft.com/office/officeart/2005/8/layout/target3"/>
    <dgm:cxn modelId="{A73BCFCE-D817-49B6-BF5B-5C78C952BC71}" type="presOf" srcId="{CB4B7656-F51C-4B47-B648-BAE8920D3C27}" destId="{48F398F1-FD4E-473D-9E0C-AF2F608F45D6}" srcOrd="0" destOrd="0" presId="urn:microsoft.com/office/officeart/2005/8/layout/target3"/>
    <dgm:cxn modelId="{D93D8CDC-E00F-47E8-97B9-3A6CA0A88B01}" type="presOf" srcId="{F26B2ABC-9F5D-430F-8575-B65912864AAA}" destId="{0A716510-2205-4D35-B013-21E2335BE737}" srcOrd="1" destOrd="0" presId="urn:microsoft.com/office/officeart/2005/8/layout/target3"/>
    <dgm:cxn modelId="{E0B762DF-B741-4917-AF0F-AD9CB4FFC759}" srcId="{F26B2ABC-9F5D-430F-8575-B65912864AAA}" destId="{B5E80074-5A1C-4ED6-ACA0-41DF498F6E67}" srcOrd="0" destOrd="0" parTransId="{B492E59E-C690-44F1-A72D-0AE0CAD66325}" sibTransId="{AF5F01D2-00B6-4457-A56D-8E2BF0EA026D}"/>
    <dgm:cxn modelId="{B1C330E5-8C98-49CC-AD00-6B4E323E4E93}" srcId="{F26B2ABC-9F5D-430F-8575-B65912864AAA}" destId="{5D7D8461-6F5F-4487-9D29-FAD4DE781F5C}" srcOrd="1" destOrd="0" parTransId="{A057D680-83FC-47C8-8B5B-9E0EFD5888CF}" sibTransId="{A860C527-1A70-4EB5-B277-951C03597A4F}"/>
    <dgm:cxn modelId="{35E0B5FF-6E98-4F3E-88C7-955E97425380}" type="presOf" srcId="{8710F147-3A6C-409A-AA01-67FC1AE60275}" destId="{7F5BFB2E-19BB-45C6-BD48-586AABA0B018}" srcOrd="0" destOrd="0" presId="urn:microsoft.com/office/officeart/2005/8/layout/target3"/>
    <dgm:cxn modelId="{465A28E2-2ECE-487F-BBB0-0820BD5E2184}" type="presParOf" srcId="{88428DC8-DA3F-4733-B628-00089DFA0B30}" destId="{2DDCCDC4-AFE9-4F52-80CC-C9C58B200A31}" srcOrd="0" destOrd="0" presId="urn:microsoft.com/office/officeart/2005/8/layout/target3"/>
    <dgm:cxn modelId="{8C0A6156-DA03-4886-9696-FEFF2DBBD1D1}" type="presParOf" srcId="{88428DC8-DA3F-4733-B628-00089DFA0B30}" destId="{77BCD815-1CD6-4E9D-9FA6-F8E18A734477}" srcOrd="1" destOrd="0" presId="urn:microsoft.com/office/officeart/2005/8/layout/target3"/>
    <dgm:cxn modelId="{0A30DA81-E0E6-4C10-94FA-68E651D21BFF}" type="presParOf" srcId="{88428DC8-DA3F-4733-B628-00089DFA0B30}" destId="{7F5BFB2E-19BB-45C6-BD48-586AABA0B018}" srcOrd="2" destOrd="0" presId="urn:microsoft.com/office/officeart/2005/8/layout/target3"/>
    <dgm:cxn modelId="{36746DDF-DBE1-44EF-8CE3-04D20DC4D041}" type="presParOf" srcId="{88428DC8-DA3F-4733-B628-00089DFA0B30}" destId="{BD558AB3-B144-4273-B160-3954624CD43B}" srcOrd="3" destOrd="0" presId="urn:microsoft.com/office/officeart/2005/8/layout/target3"/>
    <dgm:cxn modelId="{5639F750-0F78-4CD0-B4B4-61E3DA9306FA}" type="presParOf" srcId="{88428DC8-DA3F-4733-B628-00089DFA0B30}" destId="{046D01E4-545B-4510-8F46-53D4F43FAE9A}" srcOrd="4" destOrd="0" presId="urn:microsoft.com/office/officeart/2005/8/layout/target3"/>
    <dgm:cxn modelId="{47FAB167-41A5-47D9-AC14-ACE1754C4BCE}" type="presParOf" srcId="{88428DC8-DA3F-4733-B628-00089DFA0B30}" destId="{37136910-90CD-42E2-8647-4D4908C4FEFC}" srcOrd="5" destOrd="0" presId="urn:microsoft.com/office/officeart/2005/8/layout/target3"/>
    <dgm:cxn modelId="{59F6BF17-B373-4C4D-808C-379AAFCF1F72}" type="presParOf" srcId="{88428DC8-DA3F-4733-B628-00089DFA0B30}" destId="{F2005693-3633-48EA-95D5-8C8F815DDAA4}" srcOrd="6" destOrd="0" presId="urn:microsoft.com/office/officeart/2005/8/layout/target3"/>
    <dgm:cxn modelId="{C432C410-BEE5-47B5-AE63-57A7F1FEDF5E}" type="presParOf" srcId="{88428DC8-DA3F-4733-B628-00089DFA0B30}" destId="{BA221369-9964-402C-B0E8-9E2DC7E11CAB}" srcOrd="7" destOrd="0" presId="urn:microsoft.com/office/officeart/2005/8/layout/target3"/>
    <dgm:cxn modelId="{1EDAD2B0-B759-4DAD-9ED9-C86F44E7ED7E}" type="presParOf" srcId="{88428DC8-DA3F-4733-B628-00089DFA0B30}" destId="{48F398F1-FD4E-473D-9E0C-AF2F608F45D6}" srcOrd="8" destOrd="0" presId="urn:microsoft.com/office/officeart/2005/8/layout/target3"/>
    <dgm:cxn modelId="{874E68A7-A865-4C86-8380-7489E4B7407E}" type="presParOf" srcId="{88428DC8-DA3F-4733-B628-00089DFA0B30}" destId="{0B2EE0C3-00AE-4AF7-90F1-D9C4555FBF07}" srcOrd="9" destOrd="0" presId="urn:microsoft.com/office/officeart/2005/8/layout/target3"/>
    <dgm:cxn modelId="{A60C29DD-A3C7-4905-AB6D-E7A6F1CDDEF4}" type="presParOf" srcId="{88428DC8-DA3F-4733-B628-00089DFA0B30}" destId="{0C2BEC2E-0FBD-40B2-8F6C-92A26455F4FB}" srcOrd="10" destOrd="0" presId="urn:microsoft.com/office/officeart/2005/8/layout/target3"/>
    <dgm:cxn modelId="{196A8C77-E7BE-4DC9-89F1-112607B8F682}" type="presParOf" srcId="{88428DC8-DA3F-4733-B628-00089DFA0B30}" destId="{0A716510-2205-4D35-B013-21E2335BE737}" srcOrd="11" destOrd="0" presId="urn:microsoft.com/office/officeart/2005/8/layout/target3"/>
    <dgm:cxn modelId="{1ACA584A-6ED1-4C73-B95B-790ED1538BD0}" type="presParOf" srcId="{88428DC8-DA3F-4733-B628-00089DFA0B30}" destId="{F891034C-90BB-4916-B857-9CEB55654DF7}" srcOrd="12" destOrd="0" presId="urn:microsoft.com/office/officeart/2005/8/layout/target3"/>
    <dgm:cxn modelId="{87B2FA12-53C2-499B-9A38-5F5E84BB9B21}" type="presParOf" srcId="{88428DC8-DA3F-4733-B628-00089DFA0B30}" destId="{2F5944CE-EBB5-4F5A-A56B-FD90847D4E4D}" srcOrd="13" destOrd="0" presId="urn:microsoft.com/office/officeart/2005/8/layout/target3"/>
    <dgm:cxn modelId="{62EA1D4C-8790-4CDF-848C-7784C07F8E72}" type="presParOf" srcId="{88428DC8-DA3F-4733-B628-00089DFA0B30}" destId="{6BB3989B-2FCE-4365-8D20-BEE0B13980A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4D6320-A25C-4A09-BFFB-366B658B3E3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4D6CCE2-6E8A-4095-80EC-069A2A10F8E0}">
      <dgm:prSet phldrT="[Κείμενο]"/>
      <dgm:spPr/>
      <dgm:t>
        <a:bodyPr/>
        <a:lstStyle/>
        <a:p>
          <a:r>
            <a:rPr lang="el-GR" dirty="0"/>
            <a:t>Δημιουργικές Ερωτήσεις</a:t>
          </a:r>
        </a:p>
      </dgm:t>
    </dgm:pt>
    <dgm:pt modelId="{AFF004E7-4F8D-453B-942C-73578C1F09B0}" type="parTrans" cxnId="{28CE9931-6A2B-4A1F-9C91-4421349EE208}">
      <dgm:prSet/>
      <dgm:spPr/>
      <dgm:t>
        <a:bodyPr/>
        <a:lstStyle/>
        <a:p>
          <a:endParaRPr lang="el-GR"/>
        </a:p>
      </dgm:t>
    </dgm:pt>
    <dgm:pt modelId="{E92B8AB1-97B1-45BF-A820-1B2DC149F2F2}" type="sibTrans" cxnId="{28CE9931-6A2B-4A1F-9C91-4421349EE208}">
      <dgm:prSet/>
      <dgm:spPr/>
      <dgm:t>
        <a:bodyPr/>
        <a:lstStyle/>
        <a:p>
          <a:endParaRPr lang="el-GR"/>
        </a:p>
      </dgm:t>
    </dgm:pt>
    <dgm:pt modelId="{A3B47EEF-037B-49E3-9E36-88044AC21C89}">
      <dgm:prSet phldrT="[Κείμενο]"/>
      <dgm:spPr/>
      <dgm:t>
        <a:bodyPr/>
        <a:lstStyle/>
        <a:p>
          <a:r>
            <a:rPr lang="el-GR" dirty="0"/>
            <a:t>Τι θα συνέβαινε αν..</a:t>
          </a:r>
        </a:p>
      </dgm:t>
    </dgm:pt>
    <dgm:pt modelId="{4C219479-7A66-481D-B604-E957DF972156}" type="parTrans" cxnId="{439BE022-2C04-4B9C-B729-B361C4D319EB}">
      <dgm:prSet/>
      <dgm:spPr/>
      <dgm:t>
        <a:bodyPr/>
        <a:lstStyle/>
        <a:p>
          <a:endParaRPr lang="el-GR"/>
        </a:p>
      </dgm:t>
    </dgm:pt>
    <dgm:pt modelId="{025BBC23-FDF6-4039-8231-E93672EEE2A9}" type="sibTrans" cxnId="{439BE022-2C04-4B9C-B729-B361C4D319EB}">
      <dgm:prSet/>
      <dgm:spPr/>
      <dgm:t>
        <a:bodyPr/>
        <a:lstStyle/>
        <a:p>
          <a:endParaRPr lang="el-GR"/>
        </a:p>
      </dgm:t>
    </dgm:pt>
    <dgm:pt modelId="{D9317B36-7B65-41FA-AE44-BD3447CF120A}">
      <dgm:prSet phldrT="[Κείμενο]"/>
      <dgm:spPr/>
      <dgm:t>
        <a:bodyPr/>
        <a:lstStyle/>
        <a:p>
          <a:r>
            <a:rPr lang="el-GR" dirty="0"/>
            <a:t>Τι θα άλλαζε αν….</a:t>
          </a:r>
        </a:p>
      </dgm:t>
    </dgm:pt>
    <dgm:pt modelId="{7A37EE80-8D07-4667-8364-02A3062C4969}" type="parTrans" cxnId="{443EF0B2-C44B-48A6-B8B2-6672D542DF82}">
      <dgm:prSet/>
      <dgm:spPr/>
      <dgm:t>
        <a:bodyPr/>
        <a:lstStyle/>
        <a:p>
          <a:endParaRPr lang="el-GR"/>
        </a:p>
      </dgm:t>
    </dgm:pt>
    <dgm:pt modelId="{1500FA72-5CC7-467B-9F50-F90B810C833E}" type="sibTrans" cxnId="{443EF0B2-C44B-48A6-B8B2-6672D542DF82}">
      <dgm:prSet/>
      <dgm:spPr/>
      <dgm:t>
        <a:bodyPr/>
        <a:lstStyle/>
        <a:p>
          <a:endParaRPr lang="el-GR"/>
        </a:p>
      </dgm:t>
    </dgm:pt>
    <dgm:pt modelId="{27B00A3F-CA3D-4508-9D64-35DF312F0142}">
      <dgm:prSet phldrT="[Κείμενο]"/>
      <dgm:spPr/>
      <dgm:t>
        <a:bodyPr/>
        <a:lstStyle/>
        <a:p>
          <a:r>
            <a:rPr lang="el-GR" dirty="0"/>
            <a:t>Επιλογές διαμάντι/ ρόμβος</a:t>
          </a:r>
        </a:p>
      </dgm:t>
    </dgm:pt>
    <dgm:pt modelId="{ABA2D956-49AF-4B13-A1E9-7E957DE1BE1C}" type="parTrans" cxnId="{29F999B8-78B9-45EA-B8AD-43E6065F29E1}">
      <dgm:prSet/>
      <dgm:spPr/>
      <dgm:t>
        <a:bodyPr/>
        <a:lstStyle/>
        <a:p>
          <a:endParaRPr lang="el-GR"/>
        </a:p>
      </dgm:t>
    </dgm:pt>
    <dgm:pt modelId="{57E92534-FFD9-4555-885B-CB41C5DB4849}" type="sibTrans" cxnId="{29F999B8-78B9-45EA-B8AD-43E6065F29E1}">
      <dgm:prSet/>
      <dgm:spPr/>
      <dgm:t>
        <a:bodyPr/>
        <a:lstStyle/>
        <a:p>
          <a:endParaRPr lang="el-GR"/>
        </a:p>
      </dgm:t>
    </dgm:pt>
    <dgm:pt modelId="{561C4B72-AFED-4D1D-BB83-29C92F143738}">
      <dgm:prSet phldrT="[Κείμενο]"/>
      <dgm:spPr/>
      <dgm:t>
        <a:bodyPr/>
        <a:lstStyle/>
        <a:p>
          <a:r>
            <a:rPr lang="el-GR" dirty="0"/>
            <a:t>Σύνθεση απόψεων/ λύσεων </a:t>
          </a:r>
        </a:p>
      </dgm:t>
    </dgm:pt>
    <dgm:pt modelId="{F5AE17C1-F7F9-4AF9-99E8-F3FBB74AEE1A}" type="parTrans" cxnId="{9DBC0E42-1B7F-4E0C-A0F7-4D7DCD7FE965}">
      <dgm:prSet/>
      <dgm:spPr/>
      <dgm:t>
        <a:bodyPr/>
        <a:lstStyle/>
        <a:p>
          <a:endParaRPr lang="el-GR"/>
        </a:p>
      </dgm:t>
    </dgm:pt>
    <dgm:pt modelId="{1C2EAE75-4585-4D95-84A1-7B3A546BCC16}" type="sibTrans" cxnId="{9DBC0E42-1B7F-4E0C-A0F7-4D7DCD7FE965}">
      <dgm:prSet/>
      <dgm:spPr/>
      <dgm:t>
        <a:bodyPr/>
        <a:lstStyle/>
        <a:p>
          <a:endParaRPr lang="el-GR"/>
        </a:p>
      </dgm:t>
    </dgm:pt>
    <dgm:pt modelId="{583CDC26-6EF7-480E-9365-A775A68323D2}">
      <dgm:prSet phldrT="[Κείμενο]"/>
      <dgm:spPr/>
      <dgm:t>
        <a:bodyPr/>
        <a:lstStyle/>
        <a:p>
          <a:r>
            <a:rPr lang="el-GR" dirty="0"/>
            <a:t>Καταγραφή διαφορετικών απόψεων </a:t>
          </a:r>
        </a:p>
      </dgm:t>
    </dgm:pt>
    <dgm:pt modelId="{891AC096-F392-466C-91A4-41805D49A0BE}" type="parTrans" cxnId="{5FA5A5B3-1D3C-4DD2-B573-0A0D14A6F6B6}">
      <dgm:prSet/>
      <dgm:spPr/>
      <dgm:t>
        <a:bodyPr/>
        <a:lstStyle/>
        <a:p>
          <a:endParaRPr lang="el-GR"/>
        </a:p>
      </dgm:t>
    </dgm:pt>
    <dgm:pt modelId="{F1213D3E-B19D-45F9-942F-02839CD2ADAE}" type="sibTrans" cxnId="{5FA5A5B3-1D3C-4DD2-B573-0A0D14A6F6B6}">
      <dgm:prSet/>
      <dgm:spPr/>
      <dgm:t>
        <a:bodyPr/>
        <a:lstStyle/>
        <a:p>
          <a:endParaRPr lang="el-GR"/>
        </a:p>
      </dgm:t>
    </dgm:pt>
    <dgm:pt modelId="{B1FACD9A-49F3-497F-BE49-750A92EF72A9}">
      <dgm:prSet phldrT="[Κείμενο]"/>
      <dgm:spPr/>
      <dgm:t>
        <a:bodyPr/>
        <a:lstStyle/>
        <a:p>
          <a:r>
            <a:rPr lang="el-GR" dirty="0"/>
            <a:t>Αντιλαμβάνομαι, Γνωρίζω, Νοιάζομαι</a:t>
          </a:r>
        </a:p>
      </dgm:t>
    </dgm:pt>
    <dgm:pt modelId="{683A689F-B1B5-451D-A50D-7D5183E38D48}" type="parTrans" cxnId="{83E2FE49-682D-484B-972F-375240A0A1E2}">
      <dgm:prSet/>
      <dgm:spPr/>
      <dgm:t>
        <a:bodyPr/>
        <a:lstStyle/>
        <a:p>
          <a:endParaRPr lang="el-GR"/>
        </a:p>
      </dgm:t>
    </dgm:pt>
    <dgm:pt modelId="{0907F777-A789-42B7-B8C3-C4FC05E6923B}" type="sibTrans" cxnId="{83E2FE49-682D-484B-972F-375240A0A1E2}">
      <dgm:prSet/>
      <dgm:spPr/>
      <dgm:t>
        <a:bodyPr/>
        <a:lstStyle/>
        <a:p>
          <a:endParaRPr lang="el-GR"/>
        </a:p>
      </dgm:t>
    </dgm:pt>
    <dgm:pt modelId="{85901D9E-0AE7-4A5D-8F4F-7D527292C1B7}">
      <dgm:prSet phldrT="[Κείμενο]"/>
      <dgm:spPr/>
      <dgm:t>
        <a:bodyPr/>
        <a:lstStyle/>
        <a:p>
          <a:r>
            <a:rPr lang="el-GR" dirty="0"/>
            <a:t>Καλλιέργεια </a:t>
          </a:r>
          <a:r>
            <a:rPr lang="el-GR" dirty="0" err="1"/>
            <a:t>ενσυναίσθησης</a:t>
          </a:r>
          <a:r>
            <a:rPr lang="el-GR" dirty="0"/>
            <a:t> </a:t>
          </a:r>
        </a:p>
      </dgm:t>
    </dgm:pt>
    <dgm:pt modelId="{95D388F0-16DE-4FE9-8331-2EE18F942AD2}" type="parTrans" cxnId="{7AFED28E-D5C6-4E2E-B18A-8D380E00FE1F}">
      <dgm:prSet/>
      <dgm:spPr/>
      <dgm:t>
        <a:bodyPr/>
        <a:lstStyle/>
        <a:p>
          <a:endParaRPr lang="el-GR"/>
        </a:p>
      </dgm:t>
    </dgm:pt>
    <dgm:pt modelId="{02DD36E6-D0B2-40D3-AC2C-64668B10F0F9}" type="sibTrans" cxnId="{7AFED28E-D5C6-4E2E-B18A-8D380E00FE1F}">
      <dgm:prSet/>
      <dgm:spPr/>
      <dgm:t>
        <a:bodyPr/>
        <a:lstStyle/>
        <a:p>
          <a:endParaRPr lang="el-GR"/>
        </a:p>
      </dgm:t>
    </dgm:pt>
    <dgm:pt modelId="{A0BD5E25-8A3A-49EA-A6F6-4F1D13D31F27}">
      <dgm:prSet phldrT="[Κείμενο]"/>
      <dgm:spPr/>
      <dgm:t>
        <a:bodyPr/>
        <a:lstStyle/>
        <a:p>
          <a:r>
            <a:rPr lang="el-GR" dirty="0"/>
            <a:t>Πώς λειτουργεί αυτό…</a:t>
          </a:r>
        </a:p>
      </dgm:t>
    </dgm:pt>
    <dgm:pt modelId="{56CB9A3C-4888-4FC6-8956-7F88B499D3E7}" type="parTrans" cxnId="{14314154-E9D3-4D1A-A481-0CEE1C6974F7}">
      <dgm:prSet/>
      <dgm:spPr/>
    </dgm:pt>
    <dgm:pt modelId="{EFF74E71-92E9-4F39-8606-DFE1AE7C3E18}" type="sibTrans" cxnId="{14314154-E9D3-4D1A-A481-0CEE1C6974F7}">
      <dgm:prSet/>
      <dgm:spPr/>
    </dgm:pt>
    <dgm:pt modelId="{CB07950D-8F73-4F79-A7E8-BCDAE62D0F76}" type="pres">
      <dgm:prSet presAssocID="{7F4D6320-A25C-4A09-BFFB-366B658B3E3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787C89-4D43-4730-9C32-B1D1ABDA3880}" type="pres">
      <dgm:prSet presAssocID="{C4D6CCE2-6E8A-4095-80EC-069A2A10F8E0}" presName="circle1" presStyleLbl="node1" presStyleIdx="0" presStyleCnt="3"/>
      <dgm:spPr/>
    </dgm:pt>
    <dgm:pt modelId="{A1141DC9-F6D9-4DEE-8F91-F42A42263D19}" type="pres">
      <dgm:prSet presAssocID="{C4D6CCE2-6E8A-4095-80EC-069A2A10F8E0}" presName="space" presStyleCnt="0"/>
      <dgm:spPr/>
    </dgm:pt>
    <dgm:pt modelId="{F19D1DFD-357A-4E75-B52C-C3B9F2998C9C}" type="pres">
      <dgm:prSet presAssocID="{C4D6CCE2-6E8A-4095-80EC-069A2A10F8E0}" presName="rect1" presStyleLbl="alignAcc1" presStyleIdx="0" presStyleCnt="3"/>
      <dgm:spPr/>
    </dgm:pt>
    <dgm:pt modelId="{17D96FF9-8B6E-41A0-BA75-9AD05968D5BE}" type="pres">
      <dgm:prSet presAssocID="{27B00A3F-CA3D-4508-9D64-35DF312F0142}" presName="vertSpace2" presStyleLbl="node1" presStyleIdx="0" presStyleCnt="3"/>
      <dgm:spPr/>
    </dgm:pt>
    <dgm:pt modelId="{A7571970-105F-4206-89DC-20A78467B35D}" type="pres">
      <dgm:prSet presAssocID="{27B00A3F-CA3D-4508-9D64-35DF312F0142}" presName="circle2" presStyleLbl="node1" presStyleIdx="1" presStyleCnt="3"/>
      <dgm:spPr/>
    </dgm:pt>
    <dgm:pt modelId="{E1F5F2B4-B479-41BD-A80A-D7D748095F70}" type="pres">
      <dgm:prSet presAssocID="{27B00A3F-CA3D-4508-9D64-35DF312F0142}" presName="rect2" presStyleLbl="alignAcc1" presStyleIdx="1" presStyleCnt="3"/>
      <dgm:spPr/>
    </dgm:pt>
    <dgm:pt modelId="{2DB069FC-116F-47BE-82F8-57F23B7E46F1}" type="pres">
      <dgm:prSet presAssocID="{B1FACD9A-49F3-497F-BE49-750A92EF72A9}" presName="vertSpace3" presStyleLbl="node1" presStyleIdx="1" presStyleCnt="3"/>
      <dgm:spPr/>
    </dgm:pt>
    <dgm:pt modelId="{CAF67293-F958-4903-B315-3DF85E3D8D3E}" type="pres">
      <dgm:prSet presAssocID="{B1FACD9A-49F3-497F-BE49-750A92EF72A9}" presName="circle3" presStyleLbl="node1" presStyleIdx="2" presStyleCnt="3"/>
      <dgm:spPr/>
    </dgm:pt>
    <dgm:pt modelId="{D78B4ACE-DA65-47DC-9A64-350EAE13CCB5}" type="pres">
      <dgm:prSet presAssocID="{B1FACD9A-49F3-497F-BE49-750A92EF72A9}" presName="rect3" presStyleLbl="alignAcc1" presStyleIdx="2" presStyleCnt="3"/>
      <dgm:spPr/>
    </dgm:pt>
    <dgm:pt modelId="{7D064B54-61B6-4E47-B922-3ABBD8FC2359}" type="pres">
      <dgm:prSet presAssocID="{C4D6CCE2-6E8A-4095-80EC-069A2A10F8E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956B1D2-0984-49B6-8702-4551D8E12D5E}" type="pres">
      <dgm:prSet presAssocID="{C4D6CCE2-6E8A-4095-80EC-069A2A10F8E0}" presName="rect1ChTx" presStyleLbl="alignAcc1" presStyleIdx="2" presStyleCnt="3">
        <dgm:presLayoutVars>
          <dgm:bulletEnabled val="1"/>
        </dgm:presLayoutVars>
      </dgm:prSet>
      <dgm:spPr/>
    </dgm:pt>
    <dgm:pt modelId="{B0B91A22-43A9-46F5-A68D-F4349BA890E9}" type="pres">
      <dgm:prSet presAssocID="{27B00A3F-CA3D-4508-9D64-35DF312F014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6C4D2F6-3B96-472C-99CC-560ACA2F875B}" type="pres">
      <dgm:prSet presAssocID="{27B00A3F-CA3D-4508-9D64-35DF312F0142}" presName="rect2ChTx" presStyleLbl="alignAcc1" presStyleIdx="2" presStyleCnt="3">
        <dgm:presLayoutVars>
          <dgm:bulletEnabled val="1"/>
        </dgm:presLayoutVars>
      </dgm:prSet>
      <dgm:spPr/>
    </dgm:pt>
    <dgm:pt modelId="{4C4DEB37-FB3E-4BAE-8CDA-F8D6C22C28DE}" type="pres">
      <dgm:prSet presAssocID="{B1FACD9A-49F3-497F-BE49-750A92EF72A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09283E1-AF1F-4F61-BDB7-B3AA415D84C3}" type="pres">
      <dgm:prSet presAssocID="{B1FACD9A-49F3-497F-BE49-750A92EF72A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1FBA604-E7FF-42A2-9B9F-5AC524997805}" type="presOf" srcId="{27B00A3F-CA3D-4508-9D64-35DF312F0142}" destId="{B0B91A22-43A9-46F5-A68D-F4349BA890E9}" srcOrd="1" destOrd="0" presId="urn:microsoft.com/office/officeart/2005/8/layout/target3"/>
    <dgm:cxn modelId="{439BE022-2C04-4B9C-B729-B361C4D319EB}" srcId="{C4D6CCE2-6E8A-4095-80EC-069A2A10F8E0}" destId="{A3B47EEF-037B-49E3-9E36-88044AC21C89}" srcOrd="0" destOrd="0" parTransId="{4C219479-7A66-481D-B604-E957DF972156}" sibTransId="{025BBC23-FDF6-4039-8231-E93672EEE2A9}"/>
    <dgm:cxn modelId="{28CE9931-6A2B-4A1F-9C91-4421349EE208}" srcId="{7F4D6320-A25C-4A09-BFFB-366B658B3E38}" destId="{C4D6CCE2-6E8A-4095-80EC-069A2A10F8E0}" srcOrd="0" destOrd="0" parTransId="{AFF004E7-4F8D-453B-942C-73578C1F09B0}" sibTransId="{E92B8AB1-97B1-45BF-A820-1B2DC149F2F2}"/>
    <dgm:cxn modelId="{AA519234-BE5A-4636-B6D9-254F8E792214}" type="presOf" srcId="{C4D6CCE2-6E8A-4095-80EC-069A2A10F8E0}" destId="{7D064B54-61B6-4E47-B922-3ABBD8FC2359}" srcOrd="1" destOrd="0" presId="urn:microsoft.com/office/officeart/2005/8/layout/target3"/>
    <dgm:cxn modelId="{B92DE63D-EE0E-42FE-995A-53FA04F85F55}" type="presOf" srcId="{D9317B36-7B65-41FA-AE44-BD3447CF120A}" destId="{9956B1D2-0984-49B6-8702-4551D8E12D5E}" srcOrd="0" destOrd="2" presId="urn:microsoft.com/office/officeart/2005/8/layout/target3"/>
    <dgm:cxn modelId="{9DBC0E42-1B7F-4E0C-A0F7-4D7DCD7FE965}" srcId="{27B00A3F-CA3D-4508-9D64-35DF312F0142}" destId="{561C4B72-AFED-4D1D-BB83-29C92F143738}" srcOrd="0" destOrd="0" parTransId="{F5AE17C1-F7F9-4AF9-99E8-F3FBB74AEE1A}" sibTransId="{1C2EAE75-4585-4D95-84A1-7B3A546BCC16}"/>
    <dgm:cxn modelId="{83E2FE49-682D-484B-972F-375240A0A1E2}" srcId="{7F4D6320-A25C-4A09-BFFB-366B658B3E38}" destId="{B1FACD9A-49F3-497F-BE49-750A92EF72A9}" srcOrd="2" destOrd="0" parTransId="{683A689F-B1B5-451D-A50D-7D5183E38D48}" sibTransId="{0907F777-A789-42B7-B8C3-C4FC05E6923B}"/>
    <dgm:cxn modelId="{B622C36C-DB5A-4655-9CE3-0CD0D9F3A721}" type="presOf" srcId="{B1FACD9A-49F3-497F-BE49-750A92EF72A9}" destId="{D78B4ACE-DA65-47DC-9A64-350EAE13CCB5}" srcOrd="0" destOrd="0" presId="urn:microsoft.com/office/officeart/2005/8/layout/target3"/>
    <dgm:cxn modelId="{14314154-E9D3-4D1A-A481-0CEE1C6974F7}" srcId="{C4D6CCE2-6E8A-4095-80EC-069A2A10F8E0}" destId="{A0BD5E25-8A3A-49EA-A6F6-4F1D13D31F27}" srcOrd="1" destOrd="0" parTransId="{56CB9A3C-4888-4FC6-8956-7F88B499D3E7}" sibTransId="{EFF74E71-92E9-4F39-8606-DFE1AE7C3E18}"/>
    <dgm:cxn modelId="{2ACFBE77-CC05-4758-9AEC-CF8F37B12C77}" type="presOf" srcId="{B1FACD9A-49F3-497F-BE49-750A92EF72A9}" destId="{4C4DEB37-FB3E-4BAE-8CDA-F8D6C22C28DE}" srcOrd="1" destOrd="0" presId="urn:microsoft.com/office/officeart/2005/8/layout/target3"/>
    <dgm:cxn modelId="{4A680A87-8A1D-4F84-B7CE-97C4E96B8116}" type="presOf" srcId="{583CDC26-6EF7-480E-9365-A775A68323D2}" destId="{06C4D2F6-3B96-472C-99CC-560ACA2F875B}" srcOrd="0" destOrd="1" presId="urn:microsoft.com/office/officeart/2005/8/layout/target3"/>
    <dgm:cxn modelId="{7AFED28E-D5C6-4E2E-B18A-8D380E00FE1F}" srcId="{B1FACD9A-49F3-497F-BE49-750A92EF72A9}" destId="{85901D9E-0AE7-4A5D-8F4F-7D527292C1B7}" srcOrd="0" destOrd="0" parTransId="{95D388F0-16DE-4FE9-8331-2EE18F942AD2}" sibTransId="{02DD36E6-D0B2-40D3-AC2C-64668B10F0F9}"/>
    <dgm:cxn modelId="{1FD07399-9B51-42D9-AC40-5CDB7EC6FD4D}" type="presOf" srcId="{A0BD5E25-8A3A-49EA-A6F6-4F1D13D31F27}" destId="{9956B1D2-0984-49B6-8702-4551D8E12D5E}" srcOrd="0" destOrd="1" presId="urn:microsoft.com/office/officeart/2005/8/layout/target3"/>
    <dgm:cxn modelId="{443EF0B2-C44B-48A6-B8B2-6672D542DF82}" srcId="{C4D6CCE2-6E8A-4095-80EC-069A2A10F8E0}" destId="{D9317B36-7B65-41FA-AE44-BD3447CF120A}" srcOrd="2" destOrd="0" parTransId="{7A37EE80-8D07-4667-8364-02A3062C4969}" sibTransId="{1500FA72-5CC7-467B-9F50-F90B810C833E}"/>
    <dgm:cxn modelId="{5FA5A5B3-1D3C-4DD2-B573-0A0D14A6F6B6}" srcId="{27B00A3F-CA3D-4508-9D64-35DF312F0142}" destId="{583CDC26-6EF7-480E-9365-A775A68323D2}" srcOrd="1" destOrd="0" parTransId="{891AC096-F392-466C-91A4-41805D49A0BE}" sibTransId="{F1213D3E-B19D-45F9-942F-02839CD2ADAE}"/>
    <dgm:cxn modelId="{1ACC57B6-C4EE-4969-9D46-0B4379F0C778}" type="presOf" srcId="{85901D9E-0AE7-4A5D-8F4F-7D527292C1B7}" destId="{D09283E1-AF1F-4F61-BDB7-B3AA415D84C3}" srcOrd="0" destOrd="0" presId="urn:microsoft.com/office/officeart/2005/8/layout/target3"/>
    <dgm:cxn modelId="{78B249B7-6601-4B39-85FA-BEAA3AB801BE}" type="presOf" srcId="{A3B47EEF-037B-49E3-9E36-88044AC21C89}" destId="{9956B1D2-0984-49B6-8702-4551D8E12D5E}" srcOrd="0" destOrd="0" presId="urn:microsoft.com/office/officeart/2005/8/layout/target3"/>
    <dgm:cxn modelId="{29F999B8-78B9-45EA-B8AD-43E6065F29E1}" srcId="{7F4D6320-A25C-4A09-BFFB-366B658B3E38}" destId="{27B00A3F-CA3D-4508-9D64-35DF312F0142}" srcOrd="1" destOrd="0" parTransId="{ABA2D956-49AF-4B13-A1E9-7E957DE1BE1C}" sibTransId="{57E92534-FFD9-4555-885B-CB41C5DB4849}"/>
    <dgm:cxn modelId="{8ACB68BD-6576-4F46-A057-218C07D59842}" type="presOf" srcId="{27B00A3F-CA3D-4508-9D64-35DF312F0142}" destId="{E1F5F2B4-B479-41BD-A80A-D7D748095F70}" srcOrd="0" destOrd="0" presId="urn:microsoft.com/office/officeart/2005/8/layout/target3"/>
    <dgm:cxn modelId="{67D705DB-448D-46A3-8E3B-B387669BF771}" type="presOf" srcId="{C4D6CCE2-6E8A-4095-80EC-069A2A10F8E0}" destId="{F19D1DFD-357A-4E75-B52C-C3B9F2998C9C}" srcOrd="0" destOrd="0" presId="urn:microsoft.com/office/officeart/2005/8/layout/target3"/>
    <dgm:cxn modelId="{C52779ED-E9B7-4841-88E5-8916C132CF5A}" type="presOf" srcId="{7F4D6320-A25C-4A09-BFFB-366B658B3E38}" destId="{CB07950D-8F73-4F79-A7E8-BCDAE62D0F76}" srcOrd="0" destOrd="0" presId="urn:microsoft.com/office/officeart/2005/8/layout/target3"/>
    <dgm:cxn modelId="{5237D6FF-BAEF-4304-AD6D-07E3DA24A36A}" type="presOf" srcId="{561C4B72-AFED-4D1D-BB83-29C92F143738}" destId="{06C4D2F6-3B96-472C-99CC-560ACA2F875B}" srcOrd="0" destOrd="0" presId="urn:microsoft.com/office/officeart/2005/8/layout/target3"/>
    <dgm:cxn modelId="{7FBE998B-52C9-45EF-84B3-B86115915380}" type="presParOf" srcId="{CB07950D-8F73-4F79-A7E8-BCDAE62D0F76}" destId="{A3787C89-4D43-4730-9C32-B1D1ABDA3880}" srcOrd="0" destOrd="0" presId="urn:microsoft.com/office/officeart/2005/8/layout/target3"/>
    <dgm:cxn modelId="{F278911F-5CFF-4668-9B14-EA4A9DF65020}" type="presParOf" srcId="{CB07950D-8F73-4F79-A7E8-BCDAE62D0F76}" destId="{A1141DC9-F6D9-4DEE-8F91-F42A42263D19}" srcOrd="1" destOrd="0" presId="urn:microsoft.com/office/officeart/2005/8/layout/target3"/>
    <dgm:cxn modelId="{4D8EDE6A-3EA7-4447-BF0B-527C71FF9D5D}" type="presParOf" srcId="{CB07950D-8F73-4F79-A7E8-BCDAE62D0F76}" destId="{F19D1DFD-357A-4E75-B52C-C3B9F2998C9C}" srcOrd="2" destOrd="0" presId="urn:microsoft.com/office/officeart/2005/8/layout/target3"/>
    <dgm:cxn modelId="{B6B9D01D-20B9-4EE8-9719-0780436738BC}" type="presParOf" srcId="{CB07950D-8F73-4F79-A7E8-BCDAE62D0F76}" destId="{17D96FF9-8B6E-41A0-BA75-9AD05968D5BE}" srcOrd="3" destOrd="0" presId="urn:microsoft.com/office/officeart/2005/8/layout/target3"/>
    <dgm:cxn modelId="{4AADB1A7-E03B-4BEB-A913-CD183E5D8EA5}" type="presParOf" srcId="{CB07950D-8F73-4F79-A7E8-BCDAE62D0F76}" destId="{A7571970-105F-4206-89DC-20A78467B35D}" srcOrd="4" destOrd="0" presId="urn:microsoft.com/office/officeart/2005/8/layout/target3"/>
    <dgm:cxn modelId="{127A0EB3-FBF8-4222-B561-7164E9D92846}" type="presParOf" srcId="{CB07950D-8F73-4F79-A7E8-BCDAE62D0F76}" destId="{E1F5F2B4-B479-41BD-A80A-D7D748095F70}" srcOrd="5" destOrd="0" presId="urn:microsoft.com/office/officeart/2005/8/layout/target3"/>
    <dgm:cxn modelId="{A9288DA0-59D2-4518-837F-225C34621561}" type="presParOf" srcId="{CB07950D-8F73-4F79-A7E8-BCDAE62D0F76}" destId="{2DB069FC-116F-47BE-82F8-57F23B7E46F1}" srcOrd="6" destOrd="0" presId="urn:microsoft.com/office/officeart/2005/8/layout/target3"/>
    <dgm:cxn modelId="{B1BDB837-0DEA-4D29-97A0-E66A5BFF686B}" type="presParOf" srcId="{CB07950D-8F73-4F79-A7E8-BCDAE62D0F76}" destId="{CAF67293-F958-4903-B315-3DF85E3D8D3E}" srcOrd="7" destOrd="0" presId="urn:microsoft.com/office/officeart/2005/8/layout/target3"/>
    <dgm:cxn modelId="{F77605BE-722C-43A7-8849-038946DC2F29}" type="presParOf" srcId="{CB07950D-8F73-4F79-A7E8-BCDAE62D0F76}" destId="{D78B4ACE-DA65-47DC-9A64-350EAE13CCB5}" srcOrd="8" destOrd="0" presId="urn:microsoft.com/office/officeart/2005/8/layout/target3"/>
    <dgm:cxn modelId="{E4549819-61F1-4BEB-9FC5-4BDB331BECFE}" type="presParOf" srcId="{CB07950D-8F73-4F79-A7E8-BCDAE62D0F76}" destId="{7D064B54-61B6-4E47-B922-3ABBD8FC2359}" srcOrd="9" destOrd="0" presId="urn:microsoft.com/office/officeart/2005/8/layout/target3"/>
    <dgm:cxn modelId="{1C305EB2-7DE0-46F8-8CFA-9BB376E4D33F}" type="presParOf" srcId="{CB07950D-8F73-4F79-A7E8-BCDAE62D0F76}" destId="{9956B1D2-0984-49B6-8702-4551D8E12D5E}" srcOrd="10" destOrd="0" presId="urn:microsoft.com/office/officeart/2005/8/layout/target3"/>
    <dgm:cxn modelId="{56DC06E4-A528-4BEE-AB75-140D902EECB6}" type="presParOf" srcId="{CB07950D-8F73-4F79-A7E8-BCDAE62D0F76}" destId="{B0B91A22-43A9-46F5-A68D-F4349BA890E9}" srcOrd="11" destOrd="0" presId="urn:microsoft.com/office/officeart/2005/8/layout/target3"/>
    <dgm:cxn modelId="{64CFD91C-6DF4-4F34-83AF-3677554E917E}" type="presParOf" srcId="{CB07950D-8F73-4F79-A7E8-BCDAE62D0F76}" destId="{06C4D2F6-3B96-472C-99CC-560ACA2F875B}" srcOrd="12" destOrd="0" presId="urn:microsoft.com/office/officeart/2005/8/layout/target3"/>
    <dgm:cxn modelId="{8F3E3B87-D685-4648-AFA4-A995A727EF41}" type="presParOf" srcId="{CB07950D-8F73-4F79-A7E8-BCDAE62D0F76}" destId="{4C4DEB37-FB3E-4BAE-8CDA-F8D6C22C28DE}" srcOrd="13" destOrd="0" presId="urn:microsoft.com/office/officeart/2005/8/layout/target3"/>
    <dgm:cxn modelId="{232952F3-924A-4BC1-99D9-ACBAF9A64CDB}" type="presParOf" srcId="{CB07950D-8F73-4F79-A7E8-BCDAE62D0F76}" destId="{D09283E1-AF1F-4F61-BDB7-B3AA415D84C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B1B120-36CF-4767-AA53-3F7750B6F2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C51E2AF-64C5-4664-9AC2-470297B20F6F}">
      <dgm:prSet phldrT="[Κείμενο]"/>
      <dgm:spPr/>
      <dgm:t>
        <a:bodyPr/>
        <a:lstStyle/>
        <a:p>
          <a:r>
            <a:rPr lang="el-GR" dirty="0"/>
            <a:t>Μη-λεκτικές παρεμβάσεις</a:t>
          </a:r>
        </a:p>
      </dgm:t>
    </dgm:pt>
    <dgm:pt modelId="{C045A8C2-3CB1-4E10-95B3-575665F3979F}" type="parTrans" cxnId="{AA275BAA-93BA-4FA3-AD35-533759F52F7E}">
      <dgm:prSet/>
      <dgm:spPr/>
      <dgm:t>
        <a:bodyPr/>
        <a:lstStyle/>
        <a:p>
          <a:endParaRPr lang="el-GR"/>
        </a:p>
      </dgm:t>
    </dgm:pt>
    <dgm:pt modelId="{A731ECD2-6BE4-4F4D-84DC-16A1A11E238E}" type="sibTrans" cxnId="{AA275BAA-93BA-4FA3-AD35-533759F52F7E}">
      <dgm:prSet/>
      <dgm:spPr/>
      <dgm:t>
        <a:bodyPr/>
        <a:lstStyle/>
        <a:p>
          <a:endParaRPr lang="el-GR"/>
        </a:p>
      </dgm:t>
    </dgm:pt>
    <dgm:pt modelId="{813FE2A9-CB83-431A-A9B1-984AFFE168F1}">
      <dgm:prSet phldrT="[Κείμενο]"/>
      <dgm:spPr/>
      <dgm:t>
        <a:bodyPr/>
        <a:lstStyle/>
        <a:p>
          <a:r>
            <a:rPr lang="el-GR" dirty="0"/>
            <a:t>Προγραμματισμένη αγνόηση</a:t>
          </a:r>
        </a:p>
      </dgm:t>
    </dgm:pt>
    <dgm:pt modelId="{3300A07F-1B6E-4E75-8BC0-19A7EBB76394}" type="parTrans" cxnId="{548794A3-F750-499C-9754-A9EEE6DABFD0}">
      <dgm:prSet/>
      <dgm:spPr/>
      <dgm:t>
        <a:bodyPr/>
        <a:lstStyle/>
        <a:p>
          <a:endParaRPr lang="el-GR"/>
        </a:p>
      </dgm:t>
    </dgm:pt>
    <dgm:pt modelId="{44D3F220-3969-4FE8-BDC2-97E7766F735A}" type="sibTrans" cxnId="{548794A3-F750-499C-9754-A9EEE6DABFD0}">
      <dgm:prSet/>
      <dgm:spPr/>
      <dgm:t>
        <a:bodyPr/>
        <a:lstStyle/>
        <a:p>
          <a:endParaRPr lang="el-GR"/>
        </a:p>
      </dgm:t>
    </dgm:pt>
    <dgm:pt modelId="{E91CE889-8487-4EFE-B2D5-510BF269204D}">
      <dgm:prSet phldrT="[Κείμενο]"/>
      <dgm:spPr/>
      <dgm:t>
        <a:bodyPr/>
        <a:lstStyle/>
        <a:p>
          <a:r>
            <a:rPr lang="el-GR" dirty="0"/>
            <a:t>Έλεγχος δια της εγγύτητας</a:t>
          </a:r>
        </a:p>
      </dgm:t>
    </dgm:pt>
    <dgm:pt modelId="{5D9D2EC6-5FDF-4828-9E9F-9538625115A6}" type="parTrans" cxnId="{2C059ACE-6F44-4626-92BA-13CB5845A714}">
      <dgm:prSet/>
      <dgm:spPr/>
      <dgm:t>
        <a:bodyPr/>
        <a:lstStyle/>
        <a:p>
          <a:endParaRPr lang="el-GR"/>
        </a:p>
      </dgm:t>
    </dgm:pt>
    <dgm:pt modelId="{96890B15-0F04-4AAA-AF49-2FAB5D9D4819}" type="sibTrans" cxnId="{2C059ACE-6F44-4626-92BA-13CB5845A714}">
      <dgm:prSet/>
      <dgm:spPr/>
      <dgm:t>
        <a:bodyPr/>
        <a:lstStyle/>
        <a:p>
          <a:endParaRPr lang="el-GR"/>
        </a:p>
      </dgm:t>
    </dgm:pt>
    <dgm:pt modelId="{62542655-3C4C-4A8B-BD63-B14584B4FEA8}">
      <dgm:prSet phldrT="[Κείμενο]"/>
      <dgm:spPr/>
      <dgm:t>
        <a:bodyPr/>
        <a:lstStyle/>
        <a:p>
          <a:r>
            <a:rPr lang="el-GR" dirty="0"/>
            <a:t>Λεκτικές παρεμβάσεις</a:t>
          </a:r>
        </a:p>
      </dgm:t>
    </dgm:pt>
    <dgm:pt modelId="{E17B9E75-2AC0-4A83-B996-A8E50EAA5A3B}" type="parTrans" cxnId="{E0D2E9E0-6E41-46DD-BFF7-F11030AA66C4}">
      <dgm:prSet/>
      <dgm:spPr/>
      <dgm:t>
        <a:bodyPr/>
        <a:lstStyle/>
        <a:p>
          <a:endParaRPr lang="el-GR"/>
        </a:p>
      </dgm:t>
    </dgm:pt>
    <dgm:pt modelId="{372D6F60-DF84-401F-A840-67C2775D9209}" type="sibTrans" cxnId="{E0D2E9E0-6E41-46DD-BFF7-F11030AA66C4}">
      <dgm:prSet/>
      <dgm:spPr/>
      <dgm:t>
        <a:bodyPr/>
        <a:lstStyle/>
        <a:p>
          <a:endParaRPr lang="el-GR"/>
        </a:p>
      </dgm:t>
    </dgm:pt>
    <dgm:pt modelId="{7CA21090-0F96-4B40-A426-DA8D4A8AF71C}">
      <dgm:prSet phldrT="[Κείμενο]"/>
      <dgm:spPr/>
      <dgm:t>
        <a:bodyPr/>
        <a:lstStyle/>
        <a:p>
          <a:r>
            <a:rPr lang="el-GR" dirty="0"/>
            <a:t>Εστίαση στην αναμενόμενη συμπεριφορά</a:t>
          </a:r>
        </a:p>
      </dgm:t>
    </dgm:pt>
    <dgm:pt modelId="{56149B57-40A3-40F1-B952-2E1C53A53EB4}" type="parTrans" cxnId="{4A3E0761-4D55-4C18-BE3C-AD1399EA6B5E}">
      <dgm:prSet/>
      <dgm:spPr/>
      <dgm:t>
        <a:bodyPr/>
        <a:lstStyle/>
        <a:p>
          <a:endParaRPr lang="el-GR"/>
        </a:p>
      </dgm:t>
    </dgm:pt>
    <dgm:pt modelId="{E8EE78B8-41BA-4B3D-A0AB-2A6A11624908}" type="sibTrans" cxnId="{4A3E0761-4D55-4C18-BE3C-AD1399EA6B5E}">
      <dgm:prSet/>
      <dgm:spPr/>
      <dgm:t>
        <a:bodyPr/>
        <a:lstStyle/>
        <a:p>
          <a:endParaRPr lang="el-GR"/>
        </a:p>
      </dgm:t>
    </dgm:pt>
    <dgm:pt modelId="{24F0EE1F-5662-4CDB-8B64-D20E1624EB7F}">
      <dgm:prSet phldrT="[Κείμενο]"/>
      <dgm:spPr/>
      <dgm:t>
        <a:bodyPr/>
        <a:lstStyle/>
        <a:p>
          <a:r>
            <a:rPr lang="el-GR" dirty="0"/>
            <a:t>Αναφορά του ονόματος του μαθητή</a:t>
          </a:r>
        </a:p>
      </dgm:t>
    </dgm:pt>
    <dgm:pt modelId="{6D2097C6-6134-4675-B3CA-9AB707D2FCA1}" type="parTrans" cxnId="{9A34EC2B-F8F0-43F5-83F6-5D1486E28F40}">
      <dgm:prSet/>
      <dgm:spPr/>
      <dgm:t>
        <a:bodyPr/>
        <a:lstStyle/>
        <a:p>
          <a:endParaRPr lang="el-GR"/>
        </a:p>
      </dgm:t>
    </dgm:pt>
    <dgm:pt modelId="{958DA3A6-B635-43CC-B6B7-83485516355C}" type="sibTrans" cxnId="{9A34EC2B-F8F0-43F5-83F6-5D1486E28F40}">
      <dgm:prSet/>
      <dgm:spPr/>
      <dgm:t>
        <a:bodyPr/>
        <a:lstStyle/>
        <a:p>
          <a:endParaRPr lang="el-GR"/>
        </a:p>
      </dgm:t>
    </dgm:pt>
    <dgm:pt modelId="{5805A041-512F-470C-8D17-C6F32044D155}">
      <dgm:prSet phldrT="[Κείμενο]"/>
      <dgm:spPr/>
      <dgm:t>
        <a:bodyPr/>
        <a:lstStyle/>
        <a:p>
          <a:r>
            <a:rPr lang="el-GR" dirty="0"/>
            <a:t>Χρήση των συνεπειών</a:t>
          </a:r>
        </a:p>
      </dgm:t>
    </dgm:pt>
    <dgm:pt modelId="{868AB3B0-AB0A-4817-ADA1-B468DF983BA1}" type="parTrans" cxnId="{26B1D5CF-E67E-4AA5-9FB2-ABDBD8D7F52F}">
      <dgm:prSet/>
      <dgm:spPr/>
      <dgm:t>
        <a:bodyPr/>
        <a:lstStyle/>
        <a:p>
          <a:endParaRPr lang="el-GR"/>
        </a:p>
      </dgm:t>
    </dgm:pt>
    <dgm:pt modelId="{DC4798D2-0C6A-4D75-BA7D-27D7E1C77299}" type="sibTrans" cxnId="{26B1D5CF-E67E-4AA5-9FB2-ABDBD8D7F52F}">
      <dgm:prSet/>
      <dgm:spPr/>
      <dgm:t>
        <a:bodyPr/>
        <a:lstStyle/>
        <a:p>
          <a:endParaRPr lang="el-GR"/>
        </a:p>
      </dgm:t>
    </dgm:pt>
    <dgm:pt modelId="{3B86F180-EA05-4CEB-8D4C-0523C40F116D}">
      <dgm:prSet phldrT="[Κείμενο]"/>
      <dgm:spPr/>
      <dgm:t>
        <a:bodyPr/>
        <a:lstStyle/>
        <a:p>
          <a:r>
            <a:rPr lang="el-GR" dirty="0"/>
            <a:t>Κυρώσεις φυσικών συνεπειών ( δεν παρεμβαίνει ο/η δάσκαλος/α πχ αργοπορία μαθητή/</a:t>
          </a:r>
          <a:r>
            <a:rPr lang="el-GR" dirty="0" err="1"/>
            <a:t>τριας</a:t>
          </a:r>
          <a:r>
            <a:rPr lang="el-GR" dirty="0"/>
            <a:t>……</a:t>
          </a:r>
        </a:p>
      </dgm:t>
    </dgm:pt>
    <dgm:pt modelId="{533D3D12-9AFF-49A0-A74D-1514133689A7}" type="parTrans" cxnId="{DCE43DAB-EACF-410E-ABF6-299B462E5C44}">
      <dgm:prSet/>
      <dgm:spPr/>
      <dgm:t>
        <a:bodyPr/>
        <a:lstStyle/>
        <a:p>
          <a:endParaRPr lang="el-GR"/>
        </a:p>
      </dgm:t>
    </dgm:pt>
    <dgm:pt modelId="{CFC1904D-C582-4495-9C66-1215CA1E62A2}" type="sibTrans" cxnId="{DCE43DAB-EACF-410E-ABF6-299B462E5C44}">
      <dgm:prSet/>
      <dgm:spPr/>
      <dgm:t>
        <a:bodyPr/>
        <a:lstStyle/>
        <a:p>
          <a:endParaRPr lang="el-GR"/>
        </a:p>
      </dgm:t>
    </dgm:pt>
    <dgm:pt modelId="{5F3475AC-695A-4633-9AFE-42214E29AA60}">
      <dgm:prSet phldrT="[Κείμενο]"/>
      <dgm:spPr/>
      <dgm:t>
        <a:bodyPr/>
        <a:lstStyle/>
        <a:p>
          <a:r>
            <a:rPr lang="el-GR" dirty="0"/>
            <a:t>Κυρώσεις λογικών συνεπειών</a:t>
          </a:r>
        </a:p>
      </dgm:t>
    </dgm:pt>
    <dgm:pt modelId="{5895309C-6B7E-4351-80BD-9CC727581BA8}" type="parTrans" cxnId="{D161FB73-3624-4E56-A900-DED5BA6E75AB}">
      <dgm:prSet/>
      <dgm:spPr/>
      <dgm:t>
        <a:bodyPr/>
        <a:lstStyle/>
        <a:p>
          <a:endParaRPr lang="el-GR"/>
        </a:p>
      </dgm:t>
    </dgm:pt>
    <dgm:pt modelId="{5A7C57D7-CAEF-4B8F-9883-7916194D573F}" type="sibTrans" cxnId="{D161FB73-3624-4E56-A900-DED5BA6E75AB}">
      <dgm:prSet/>
      <dgm:spPr/>
      <dgm:t>
        <a:bodyPr/>
        <a:lstStyle/>
        <a:p>
          <a:endParaRPr lang="el-GR"/>
        </a:p>
      </dgm:t>
    </dgm:pt>
    <dgm:pt modelId="{9DB21685-64C9-4D73-B372-77C4F6EE0413}">
      <dgm:prSet phldrT="[Κείμενο]"/>
      <dgm:spPr/>
      <dgm:t>
        <a:bodyPr/>
        <a:lstStyle/>
        <a:p>
          <a:r>
            <a:rPr lang="el-GR" dirty="0"/>
            <a:t>Έλεγχος δια του αγγίγματος</a:t>
          </a:r>
        </a:p>
      </dgm:t>
    </dgm:pt>
    <dgm:pt modelId="{31B7CD2A-EF45-4D10-9088-EF82E13C4A9B}" type="parTrans" cxnId="{0EA8DE27-A8D3-4366-B0AA-864FDFF3A79F}">
      <dgm:prSet/>
      <dgm:spPr/>
      <dgm:t>
        <a:bodyPr/>
        <a:lstStyle/>
        <a:p>
          <a:endParaRPr lang="el-GR"/>
        </a:p>
      </dgm:t>
    </dgm:pt>
    <dgm:pt modelId="{AD8097EE-D6F9-46AF-96E4-972A1A061E89}" type="sibTrans" cxnId="{0EA8DE27-A8D3-4366-B0AA-864FDFF3A79F}">
      <dgm:prSet/>
      <dgm:spPr/>
      <dgm:t>
        <a:bodyPr/>
        <a:lstStyle/>
        <a:p>
          <a:endParaRPr lang="el-GR"/>
        </a:p>
      </dgm:t>
    </dgm:pt>
    <dgm:pt modelId="{40B0ECAA-25EF-44C1-8080-C1E9BC1D17C7}">
      <dgm:prSet phldrT="[Κείμενο]"/>
      <dgm:spPr/>
      <dgm:t>
        <a:bodyPr/>
        <a:lstStyle/>
        <a:p>
          <a:r>
            <a:rPr lang="el-GR" dirty="0"/>
            <a:t>Ευγενική απαίτηση για τερματισμό της παρεκτροπής</a:t>
          </a:r>
        </a:p>
      </dgm:t>
    </dgm:pt>
    <dgm:pt modelId="{CD7AE16F-F3D9-492F-9DB3-C9F11998A80D}" type="parTrans" cxnId="{EDC7726E-A846-4F5D-BA43-74E149D8CDBF}">
      <dgm:prSet/>
      <dgm:spPr/>
      <dgm:t>
        <a:bodyPr/>
        <a:lstStyle/>
        <a:p>
          <a:endParaRPr lang="el-GR"/>
        </a:p>
      </dgm:t>
    </dgm:pt>
    <dgm:pt modelId="{D0404A14-CB2A-4246-9BDD-23F4EE1E3838}" type="sibTrans" cxnId="{EDC7726E-A846-4F5D-BA43-74E149D8CDBF}">
      <dgm:prSet/>
      <dgm:spPr/>
      <dgm:t>
        <a:bodyPr/>
        <a:lstStyle/>
        <a:p>
          <a:endParaRPr lang="el-GR"/>
        </a:p>
      </dgm:t>
    </dgm:pt>
    <dgm:pt modelId="{51A49070-A318-4F96-B4B5-0FA28D96A690}">
      <dgm:prSet phldrT="[Κείμενο]"/>
      <dgm:spPr/>
      <dgm:t>
        <a:bodyPr/>
        <a:lstStyle/>
        <a:p>
          <a:r>
            <a:rPr lang="el-GR" dirty="0"/>
            <a:t>Υπενθύμιση κανόνων</a:t>
          </a:r>
        </a:p>
      </dgm:t>
    </dgm:pt>
    <dgm:pt modelId="{F3F048E5-F03D-41C0-AF72-89293BC9335A}" type="parTrans" cxnId="{60EE16FC-0522-4408-B08F-9AE93B4BD0CC}">
      <dgm:prSet/>
      <dgm:spPr/>
      <dgm:t>
        <a:bodyPr/>
        <a:lstStyle/>
        <a:p>
          <a:endParaRPr lang="el-GR"/>
        </a:p>
      </dgm:t>
    </dgm:pt>
    <dgm:pt modelId="{8E28D8D6-A574-4255-BB99-148BAF1C2804}" type="sibTrans" cxnId="{60EE16FC-0522-4408-B08F-9AE93B4BD0CC}">
      <dgm:prSet/>
      <dgm:spPr/>
      <dgm:t>
        <a:bodyPr/>
        <a:lstStyle/>
        <a:p>
          <a:endParaRPr lang="el-GR"/>
        </a:p>
      </dgm:t>
    </dgm:pt>
    <dgm:pt modelId="{2E7A599D-CCF8-4C59-BEB2-8B6216314703}">
      <dgm:prSet phldrT="[Κείμενο]"/>
      <dgm:spPr/>
      <dgm:t>
        <a:bodyPr/>
        <a:lstStyle/>
        <a:p>
          <a:r>
            <a:rPr lang="el-GR" dirty="0"/>
            <a:t>Αποδοχή ικανοτήτων-εστίαση στη συμπεριφορά και όχι στο πρόσωπο ( και άλλες επεξηγούνται παρακάτω)</a:t>
          </a:r>
        </a:p>
      </dgm:t>
    </dgm:pt>
    <dgm:pt modelId="{27D030BF-A9BC-47C2-895C-9E36738C5678}" type="parTrans" cxnId="{A086B24A-5BE4-4B24-8F83-78FBAC77ADD3}">
      <dgm:prSet/>
      <dgm:spPr/>
    </dgm:pt>
    <dgm:pt modelId="{E190C632-3329-4E0A-B8DE-9445565A26D0}" type="sibTrans" cxnId="{A086B24A-5BE4-4B24-8F83-78FBAC77ADD3}">
      <dgm:prSet/>
      <dgm:spPr/>
    </dgm:pt>
    <dgm:pt modelId="{7CD3073E-3D81-4279-A469-328D61D36FAE}" type="pres">
      <dgm:prSet presAssocID="{A2B1B120-36CF-4767-AA53-3F7750B6F27F}" presName="linearFlow" presStyleCnt="0">
        <dgm:presLayoutVars>
          <dgm:dir/>
          <dgm:animLvl val="lvl"/>
          <dgm:resizeHandles val="exact"/>
        </dgm:presLayoutVars>
      </dgm:prSet>
      <dgm:spPr/>
    </dgm:pt>
    <dgm:pt modelId="{1085F63C-67CE-4E92-B7B1-BAD04B233313}" type="pres">
      <dgm:prSet presAssocID="{AC51E2AF-64C5-4664-9AC2-470297B20F6F}" presName="composite" presStyleCnt="0"/>
      <dgm:spPr/>
    </dgm:pt>
    <dgm:pt modelId="{0FEA4D6D-D2F2-41CA-AC06-44633345188E}" type="pres">
      <dgm:prSet presAssocID="{AC51E2AF-64C5-4664-9AC2-470297B20F6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20ACE49-F900-421B-900D-23AF16FDDC4E}" type="pres">
      <dgm:prSet presAssocID="{AC51E2AF-64C5-4664-9AC2-470297B20F6F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9E5FA774-8454-48F1-AE99-665684317F12}" type="pres">
      <dgm:prSet presAssocID="{A731ECD2-6BE4-4F4D-84DC-16A1A11E238E}" presName="sp" presStyleCnt="0"/>
      <dgm:spPr/>
    </dgm:pt>
    <dgm:pt modelId="{A736DFBF-2CA7-4DDB-B87C-17353770577F}" type="pres">
      <dgm:prSet presAssocID="{62542655-3C4C-4A8B-BD63-B14584B4FEA8}" presName="composite" presStyleCnt="0"/>
      <dgm:spPr/>
    </dgm:pt>
    <dgm:pt modelId="{7A8DA4E5-E225-48A5-BD56-BCE95B16F8ED}" type="pres">
      <dgm:prSet presAssocID="{62542655-3C4C-4A8B-BD63-B14584B4FEA8}" presName="parentText" presStyleLbl="alignNode1" presStyleIdx="1" presStyleCnt="3" custScaleY="175054">
        <dgm:presLayoutVars>
          <dgm:chMax val="1"/>
          <dgm:bulletEnabled val="1"/>
        </dgm:presLayoutVars>
      </dgm:prSet>
      <dgm:spPr/>
    </dgm:pt>
    <dgm:pt modelId="{C328158F-0757-4267-80B0-7561D4F82BD3}" type="pres">
      <dgm:prSet presAssocID="{62542655-3C4C-4A8B-BD63-B14584B4FEA8}" presName="descendantText" presStyleLbl="alignAcc1" presStyleIdx="1" presStyleCnt="3" custScaleY="212798">
        <dgm:presLayoutVars>
          <dgm:bulletEnabled val="1"/>
        </dgm:presLayoutVars>
      </dgm:prSet>
      <dgm:spPr/>
    </dgm:pt>
    <dgm:pt modelId="{4A14F819-CC78-4AED-8FD2-595F4DBEF69B}" type="pres">
      <dgm:prSet presAssocID="{372D6F60-DF84-401F-A840-67C2775D9209}" presName="sp" presStyleCnt="0"/>
      <dgm:spPr/>
    </dgm:pt>
    <dgm:pt modelId="{7D5B921E-BC2D-4A1B-B7DB-0D954A574FD0}" type="pres">
      <dgm:prSet presAssocID="{5805A041-512F-470C-8D17-C6F32044D155}" presName="composite" presStyleCnt="0"/>
      <dgm:spPr/>
    </dgm:pt>
    <dgm:pt modelId="{BF3878BC-8A66-4B65-A263-67534174F267}" type="pres">
      <dgm:prSet presAssocID="{5805A041-512F-470C-8D17-C6F32044D155}" presName="parentText" presStyleLbl="alignNode1" presStyleIdx="2" presStyleCnt="3" custScaleY="150554">
        <dgm:presLayoutVars>
          <dgm:chMax val="1"/>
          <dgm:bulletEnabled val="1"/>
        </dgm:presLayoutVars>
      </dgm:prSet>
      <dgm:spPr/>
    </dgm:pt>
    <dgm:pt modelId="{82C1FA4F-1E49-4E0E-BC3C-E9B2CF3FAF9E}" type="pres">
      <dgm:prSet presAssocID="{5805A041-512F-470C-8D17-C6F32044D155}" presName="descendantText" presStyleLbl="alignAcc1" presStyleIdx="2" presStyleCnt="3" custScaleY="179811">
        <dgm:presLayoutVars>
          <dgm:bulletEnabled val="1"/>
        </dgm:presLayoutVars>
      </dgm:prSet>
      <dgm:spPr/>
    </dgm:pt>
  </dgm:ptLst>
  <dgm:cxnLst>
    <dgm:cxn modelId="{E90C8405-3E57-4C6E-9BD8-C4EC84B1059D}" type="presOf" srcId="{9DB21685-64C9-4D73-B372-77C4F6EE0413}" destId="{920ACE49-F900-421B-900D-23AF16FDDC4E}" srcOrd="0" destOrd="2" presId="urn:microsoft.com/office/officeart/2005/8/layout/chevron2"/>
    <dgm:cxn modelId="{0EA8DE27-A8D3-4366-B0AA-864FDFF3A79F}" srcId="{AC51E2AF-64C5-4664-9AC2-470297B20F6F}" destId="{9DB21685-64C9-4D73-B372-77C4F6EE0413}" srcOrd="2" destOrd="0" parTransId="{31B7CD2A-EF45-4D10-9088-EF82E13C4A9B}" sibTransId="{AD8097EE-D6F9-46AF-96E4-972A1A061E89}"/>
    <dgm:cxn modelId="{86036E2A-5A19-49A0-8253-00D6BE2C6651}" type="presOf" srcId="{2E7A599D-CCF8-4C59-BEB2-8B6216314703}" destId="{C328158F-0757-4267-80B0-7561D4F82BD3}" srcOrd="0" destOrd="4" presId="urn:microsoft.com/office/officeart/2005/8/layout/chevron2"/>
    <dgm:cxn modelId="{9A34EC2B-F8F0-43F5-83F6-5D1486E28F40}" srcId="{62542655-3C4C-4A8B-BD63-B14584B4FEA8}" destId="{24F0EE1F-5662-4CDB-8B64-D20E1624EB7F}" srcOrd="1" destOrd="0" parTransId="{6D2097C6-6134-4675-B3CA-9AB707D2FCA1}" sibTransId="{958DA3A6-B635-43CC-B6B7-83485516355C}"/>
    <dgm:cxn modelId="{7C4A8B2F-3F8C-483C-B875-90C47B4DCF47}" type="presOf" srcId="{7CA21090-0F96-4B40-A426-DA8D4A8AF71C}" destId="{C328158F-0757-4267-80B0-7561D4F82BD3}" srcOrd="0" destOrd="0" presId="urn:microsoft.com/office/officeart/2005/8/layout/chevron2"/>
    <dgm:cxn modelId="{D8D4FA3B-899C-4CF6-935E-9515DE40545D}" type="presOf" srcId="{24F0EE1F-5662-4CDB-8B64-D20E1624EB7F}" destId="{C328158F-0757-4267-80B0-7561D4F82BD3}" srcOrd="0" destOrd="1" presId="urn:microsoft.com/office/officeart/2005/8/layout/chevron2"/>
    <dgm:cxn modelId="{4A3E0761-4D55-4C18-BE3C-AD1399EA6B5E}" srcId="{62542655-3C4C-4A8B-BD63-B14584B4FEA8}" destId="{7CA21090-0F96-4B40-A426-DA8D4A8AF71C}" srcOrd="0" destOrd="0" parTransId="{56149B57-40A3-40F1-B952-2E1C53A53EB4}" sibTransId="{E8EE78B8-41BA-4B3D-A0AB-2A6A11624908}"/>
    <dgm:cxn modelId="{77F75948-A978-48B6-8193-D537D2099AE9}" type="presOf" srcId="{813FE2A9-CB83-431A-A9B1-984AFFE168F1}" destId="{920ACE49-F900-421B-900D-23AF16FDDC4E}" srcOrd="0" destOrd="0" presId="urn:microsoft.com/office/officeart/2005/8/layout/chevron2"/>
    <dgm:cxn modelId="{485FC848-FB93-4396-ADE5-F8D3C79A9D59}" type="presOf" srcId="{A2B1B120-36CF-4767-AA53-3F7750B6F27F}" destId="{7CD3073E-3D81-4279-A469-328D61D36FAE}" srcOrd="0" destOrd="0" presId="urn:microsoft.com/office/officeart/2005/8/layout/chevron2"/>
    <dgm:cxn modelId="{A086B24A-5BE4-4B24-8F83-78FBAC77ADD3}" srcId="{62542655-3C4C-4A8B-BD63-B14584B4FEA8}" destId="{2E7A599D-CCF8-4C59-BEB2-8B6216314703}" srcOrd="4" destOrd="0" parTransId="{27D030BF-A9BC-47C2-895C-9E36738C5678}" sibTransId="{E190C632-3329-4E0A-B8DE-9445565A26D0}"/>
    <dgm:cxn modelId="{EDC7726E-A846-4F5D-BA43-74E149D8CDBF}" srcId="{62542655-3C4C-4A8B-BD63-B14584B4FEA8}" destId="{40B0ECAA-25EF-44C1-8080-C1E9BC1D17C7}" srcOrd="2" destOrd="0" parTransId="{CD7AE16F-F3D9-492F-9DB3-C9F11998A80D}" sibTransId="{D0404A14-CB2A-4246-9BDD-23F4EE1E3838}"/>
    <dgm:cxn modelId="{D161FB73-3624-4E56-A900-DED5BA6E75AB}" srcId="{5805A041-512F-470C-8D17-C6F32044D155}" destId="{5F3475AC-695A-4633-9AFE-42214E29AA60}" srcOrd="1" destOrd="0" parTransId="{5895309C-6B7E-4351-80BD-9CC727581BA8}" sibTransId="{5A7C57D7-CAEF-4B8F-9883-7916194D573F}"/>
    <dgm:cxn modelId="{F0A96182-DF6F-4AE8-A5C2-7B5663A96E1F}" type="presOf" srcId="{51A49070-A318-4F96-B4B5-0FA28D96A690}" destId="{C328158F-0757-4267-80B0-7561D4F82BD3}" srcOrd="0" destOrd="3" presId="urn:microsoft.com/office/officeart/2005/8/layout/chevron2"/>
    <dgm:cxn modelId="{8A35F08D-ABAB-4DB3-910C-F66B5AAF07D7}" type="presOf" srcId="{3B86F180-EA05-4CEB-8D4C-0523C40F116D}" destId="{82C1FA4F-1E49-4E0E-BC3C-E9B2CF3FAF9E}" srcOrd="0" destOrd="0" presId="urn:microsoft.com/office/officeart/2005/8/layout/chevron2"/>
    <dgm:cxn modelId="{548794A3-F750-499C-9754-A9EEE6DABFD0}" srcId="{AC51E2AF-64C5-4664-9AC2-470297B20F6F}" destId="{813FE2A9-CB83-431A-A9B1-984AFFE168F1}" srcOrd="0" destOrd="0" parTransId="{3300A07F-1B6E-4E75-8BC0-19A7EBB76394}" sibTransId="{44D3F220-3969-4FE8-BDC2-97E7766F735A}"/>
    <dgm:cxn modelId="{AA275BAA-93BA-4FA3-AD35-533759F52F7E}" srcId="{A2B1B120-36CF-4767-AA53-3F7750B6F27F}" destId="{AC51E2AF-64C5-4664-9AC2-470297B20F6F}" srcOrd="0" destOrd="0" parTransId="{C045A8C2-3CB1-4E10-95B3-575665F3979F}" sibTransId="{A731ECD2-6BE4-4F4D-84DC-16A1A11E238E}"/>
    <dgm:cxn modelId="{DCE43DAB-EACF-410E-ABF6-299B462E5C44}" srcId="{5805A041-512F-470C-8D17-C6F32044D155}" destId="{3B86F180-EA05-4CEB-8D4C-0523C40F116D}" srcOrd="0" destOrd="0" parTransId="{533D3D12-9AFF-49A0-A74D-1514133689A7}" sibTransId="{CFC1904D-C582-4495-9C66-1215CA1E62A2}"/>
    <dgm:cxn modelId="{A7EAA9AC-BCD8-4CC8-BE77-3D8A58294552}" type="presOf" srcId="{E91CE889-8487-4EFE-B2D5-510BF269204D}" destId="{920ACE49-F900-421B-900D-23AF16FDDC4E}" srcOrd="0" destOrd="1" presId="urn:microsoft.com/office/officeart/2005/8/layout/chevron2"/>
    <dgm:cxn modelId="{1CEDB2BA-565F-482A-9102-CF35DA53D713}" type="presOf" srcId="{62542655-3C4C-4A8B-BD63-B14584B4FEA8}" destId="{7A8DA4E5-E225-48A5-BD56-BCE95B16F8ED}" srcOrd="0" destOrd="0" presId="urn:microsoft.com/office/officeart/2005/8/layout/chevron2"/>
    <dgm:cxn modelId="{2C059ACE-6F44-4626-92BA-13CB5845A714}" srcId="{AC51E2AF-64C5-4664-9AC2-470297B20F6F}" destId="{E91CE889-8487-4EFE-B2D5-510BF269204D}" srcOrd="1" destOrd="0" parTransId="{5D9D2EC6-5FDF-4828-9E9F-9538625115A6}" sibTransId="{96890B15-0F04-4AAA-AF49-2FAB5D9D4819}"/>
    <dgm:cxn modelId="{26B1D5CF-E67E-4AA5-9FB2-ABDBD8D7F52F}" srcId="{A2B1B120-36CF-4767-AA53-3F7750B6F27F}" destId="{5805A041-512F-470C-8D17-C6F32044D155}" srcOrd="2" destOrd="0" parTransId="{868AB3B0-AB0A-4817-ADA1-B468DF983BA1}" sibTransId="{DC4798D2-0C6A-4D75-BA7D-27D7E1C77299}"/>
    <dgm:cxn modelId="{E0D2E9E0-6E41-46DD-BFF7-F11030AA66C4}" srcId="{A2B1B120-36CF-4767-AA53-3F7750B6F27F}" destId="{62542655-3C4C-4A8B-BD63-B14584B4FEA8}" srcOrd="1" destOrd="0" parTransId="{E17B9E75-2AC0-4A83-B996-A8E50EAA5A3B}" sibTransId="{372D6F60-DF84-401F-A840-67C2775D9209}"/>
    <dgm:cxn modelId="{B5B08AE4-8271-4C92-95F9-4E3497641FD2}" type="presOf" srcId="{AC51E2AF-64C5-4664-9AC2-470297B20F6F}" destId="{0FEA4D6D-D2F2-41CA-AC06-44633345188E}" srcOrd="0" destOrd="0" presId="urn:microsoft.com/office/officeart/2005/8/layout/chevron2"/>
    <dgm:cxn modelId="{72205CE7-CACE-4FE5-8617-14BBAF1B09BF}" type="presOf" srcId="{40B0ECAA-25EF-44C1-8080-C1E9BC1D17C7}" destId="{C328158F-0757-4267-80B0-7561D4F82BD3}" srcOrd="0" destOrd="2" presId="urn:microsoft.com/office/officeart/2005/8/layout/chevron2"/>
    <dgm:cxn modelId="{6F062BEC-7AFB-4C56-B243-0F7B7B9B83EE}" type="presOf" srcId="{5F3475AC-695A-4633-9AFE-42214E29AA60}" destId="{82C1FA4F-1E49-4E0E-BC3C-E9B2CF3FAF9E}" srcOrd="0" destOrd="1" presId="urn:microsoft.com/office/officeart/2005/8/layout/chevron2"/>
    <dgm:cxn modelId="{B7D7B3F3-162A-4A6D-99F1-CE5C6C82E2A1}" type="presOf" srcId="{5805A041-512F-470C-8D17-C6F32044D155}" destId="{BF3878BC-8A66-4B65-A263-67534174F267}" srcOrd="0" destOrd="0" presId="urn:microsoft.com/office/officeart/2005/8/layout/chevron2"/>
    <dgm:cxn modelId="{60EE16FC-0522-4408-B08F-9AE93B4BD0CC}" srcId="{62542655-3C4C-4A8B-BD63-B14584B4FEA8}" destId="{51A49070-A318-4F96-B4B5-0FA28D96A690}" srcOrd="3" destOrd="0" parTransId="{F3F048E5-F03D-41C0-AF72-89293BC9335A}" sibTransId="{8E28D8D6-A574-4255-BB99-148BAF1C2804}"/>
    <dgm:cxn modelId="{4C80C1B4-BEC5-44B9-918B-511BD26E8AC4}" type="presParOf" srcId="{7CD3073E-3D81-4279-A469-328D61D36FAE}" destId="{1085F63C-67CE-4E92-B7B1-BAD04B233313}" srcOrd="0" destOrd="0" presId="urn:microsoft.com/office/officeart/2005/8/layout/chevron2"/>
    <dgm:cxn modelId="{ACB1FFA9-C250-4580-8334-BAC1478279D2}" type="presParOf" srcId="{1085F63C-67CE-4E92-B7B1-BAD04B233313}" destId="{0FEA4D6D-D2F2-41CA-AC06-44633345188E}" srcOrd="0" destOrd="0" presId="urn:microsoft.com/office/officeart/2005/8/layout/chevron2"/>
    <dgm:cxn modelId="{A5B574F9-8BBA-4233-8CB3-54A911D675C1}" type="presParOf" srcId="{1085F63C-67CE-4E92-B7B1-BAD04B233313}" destId="{920ACE49-F900-421B-900D-23AF16FDDC4E}" srcOrd="1" destOrd="0" presId="urn:microsoft.com/office/officeart/2005/8/layout/chevron2"/>
    <dgm:cxn modelId="{A2588E09-0A8F-4466-8B1A-A035B317C2AC}" type="presParOf" srcId="{7CD3073E-3D81-4279-A469-328D61D36FAE}" destId="{9E5FA774-8454-48F1-AE99-665684317F12}" srcOrd="1" destOrd="0" presId="urn:microsoft.com/office/officeart/2005/8/layout/chevron2"/>
    <dgm:cxn modelId="{17BA8F50-2EE3-4F97-B433-B16441483FFB}" type="presParOf" srcId="{7CD3073E-3D81-4279-A469-328D61D36FAE}" destId="{A736DFBF-2CA7-4DDB-B87C-17353770577F}" srcOrd="2" destOrd="0" presId="urn:microsoft.com/office/officeart/2005/8/layout/chevron2"/>
    <dgm:cxn modelId="{6DCCFDE9-4F96-4643-A89C-5E58605171D0}" type="presParOf" srcId="{A736DFBF-2CA7-4DDB-B87C-17353770577F}" destId="{7A8DA4E5-E225-48A5-BD56-BCE95B16F8ED}" srcOrd="0" destOrd="0" presId="urn:microsoft.com/office/officeart/2005/8/layout/chevron2"/>
    <dgm:cxn modelId="{EAAB5C57-B829-41FB-B6E8-C6D52E6939B9}" type="presParOf" srcId="{A736DFBF-2CA7-4DDB-B87C-17353770577F}" destId="{C328158F-0757-4267-80B0-7561D4F82BD3}" srcOrd="1" destOrd="0" presId="urn:microsoft.com/office/officeart/2005/8/layout/chevron2"/>
    <dgm:cxn modelId="{9FA68DFC-08D9-40A1-A3AC-31F61FEF376F}" type="presParOf" srcId="{7CD3073E-3D81-4279-A469-328D61D36FAE}" destId="{4A14F819-CC78-4AED-8FD2-595F4DBEF69B}" srcOrd="3" destOrd="0" presId="urn:microsoft.com/office/officeart/2005/8/layout/chevron2"/>
    <dgm:cxn modelId="{7C4B6070-2CD5-4109-B3EE-68783CE782EC}" type="presParOf" srcId="{7CD3073E-3D81-4279-A469-328D61D36FAE}" destId="{7D5B921E-BC2D-4A1B-B7DB-0D954A574FD0}" srcOrd="4" destOrd="0" presId="urn:microsoft.com/office/officeart/2005/8/layout/chevron2"/>
    <dgm:cxn modelId="{BBA1A0BD-5DCD-4C29-B508-647F523D8F23}" type="presParOf" srcId="{7D5B921E-BC2D-4A1B-B7DB-0D954A574FD0}" destId="{BF3878BC-8A66-4B65-A263-67534174F267}" srcOrd="0" destOrd="0" presId="urn:microsoft.com/office/officeart/2005/8/layout/chevron2"/>
    <dgm:cxn modelId="{4C9BB82E-0CFE-41EF-A902-C3A42C61E509}" type="presParOf" srcId="{7D5B921E-BC2D-4A1B-B7DB-0D954A574FD0}" destId="{82C1FA4F-1E49-4E0E-BC3C-E9B2CF3FAF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84221-2358-47B1-A6C3-62BBB3343D3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08F829E-F3C4-4BA7-AA38-A352EDA67A4E}">
      <dgm:prSet phldrT="[Κείμενο]"/>
      <dgm:spPr/>
      <dgm:t>
        <a:bodyPr/>
        <a:lstStyle/>
        <a:p>
          <a:r>
            <a:rPr lang="el-GR" dirty="0"/>
            <a:t>Σε επίπεδο φιλοσοφίας</a:t>
          </a:r>
        </a:p>
      </dgm:t>
    </dgm:pt>
    <dgm:pt modelId="{E5BD9EF3-7E3F-4D60-955A-55BD7306DFFD}" type="parTrans" cxnId="{C194B623-F706-4EB1-AEDA-7A48CDCFD286}">
      <dgm:prSet/>
      <dgm:spPr/>
      <dgm:t>
        <a:bodyPr/>
        <a:lstStyle/>
        <a:p>
          <a:endParaRPr lang="el-GR"/>
        </a:p>
      </dgm:t>
    </dgm:pt>
    <dgm:pt modelId="{C0892DC2-7293-468E-B24F-337C1AA5E238}" type="sibTrans" cxnId="{C194B623-F706-4EB1-AEDA-7A48CDCFD286}">
      <dgm:prSet/>
      <dgm:spPr/>
      <dgm:t>
        <a:bodyPr/>
        <a:lstStyle/>
        <a:p>
          <a:endParaRPr lang="el-GR"/>
        </a:p>
      </dgm:t>
    </dgm:pt>
    <dgm:pt modelId="{8EA58767-6327-4005-A2C4-E92E96DC14F8}">
      <dgm:prSet phldrT="[Κείμενο]"/>
      <dgm:spPr/>
      <dgm:t>
        <a:bodyPr/>
        <a:lstStyle/>
        <a:p>
          <a:r>
            <a:rPr lang="el-GR" dirty="0"/>
            <a:t>Απόρριψη της θεωρίας του ελλείματος</a:t>
          </a:r>
        </a:p>
      </dgm:t>
    </dgm:pt>
    <dgm:pt modelId="{DD06A6C8-BE71-4AB5-846F-54A0B69BAC40}" type="parTrans" cxnId="{62A25EF0-F7B4-4F81-9AED-9A23468CC26A}">
      <dgm:prSet/>
      <dgm:spPr/>
      <dgm:t>
        <a:bodyPr/>
        <a:lstStyle/>
        <a:p>
          <a:endParaRPr lang="el-GR"/>
        </a:p>
      </dgm:t>
    </dgm:pt>
    <dgm:pt modelId="{11594395-1180-4E58-81E9-2D2CBA090F78}" type="sibTrans" cxnId="{62A25EF0-F7B4-4F81-9AED-9A23468CC26A}">
      <dgm:prSet/>
      <dgm:spPr/>
      <dgm:t>
        <a:bodyPr/>
        <a:lstStyle/>
        <a:p>
          <a:endParaRPr lang="el-GR"/>
        </a:p>
      </dgm:t>
    </dgm:pt>
    <dgm:pt modelId="{A88D6115-ED6B-4B19-A3C8-39606C0B55C0}">
      <dgm:prSet phldrT="[Κείμενο]"/>
      <dgm:spPr/>
      <dgm:t>
        <a:bodyPr/>
        <a:lstStyle/>
        <a:p>
          <a:r>
            <a:rPr lang="el-GR" dirty="0"/>
            <a:t>Αναγνώριση της προσφοράς, της διαφορετικότητας</a:t>
          </a:r>
        </a:p>
      </dgm:t>
    </dgm:pt>
    <dgm:pt modelId="{D9064DE7-A7F8-46C3-AE0B-C29FA45979E2}" type="parTrans" cxnId="{151E36CF-02F4-4C59-97D9-AE81B053B82D}">
      <dgm:prSet/>
      <dgm:spPr/>
      <dgm:t>
        <a:bodyPr/>
        <a:lstStyle/>
        <a:p>
          <a:endParaRPr lang="el-GR"/>
        </a:p>
      </dgm:t>
    </dgm:pt>
    <dgm:pt modelId="{37DAF934-4FD2-4DF8-89B2-0A3319158EB9}" type="sibTrans" cxnId="{151E36CF-02F4-4C59-97D9-AE81B053B82D}">
      <dgm:prSet/>
      <dgm:spPr/>
      <dgm:t>
        <a:bodyPr/>
        <a:lstStyle/>
        <a:p>
          <a:endParaRPr lang="el-GR"/>
        </a:p>
      </dgm:t>
    </dgm:pt>
    <dgm:pt modelId="{B8797294-AB73-4B48-9EA5-7DC6C3EBD430}">
      <dgm:prSet phldrT="[Κείμενο]"/>
      <dgm:spPr/>
      <dgm:t>
        <a:bodyPr/>
        <a:lstStyle/>
        <a:p>
          <a:r>
            <a:rPr lang="el-GR" dirty="0"/>
            <a:t>Σε επίπεδο προγράμματος διδασκαλίας και εκπαιδευτικών προσεγγίσεων </a:t>
          </a:r>
        </a:p>
      </dgm:t>
    </dgm:pt>
    <dgm:pt modelId="{28C038E9-E850-4EF1-9DDC-46D03EB9A733}" type="parTrans" cxnId="{39974640-06E2-4A10-9B23-6A0245F04A36}">
      <dgm:prSet/>
      <dgm:spPr/>
      <dgm:t>
        <a:bodyPr/>
        <a:lstStyle/>
        <a:p>
          <a:endParaRPr lang="el-GR"/>
        </a:p>
      </dgm:t>
    </dgm:pt>
    <dgm:pt modelId="{D0F84A83-1180-4162-969D-4471A747526D}" type="sibTrans" cxnId="{39974640-06E2-4A10-9B23-6A0245F04A36}">
      <dgm:prSet/>
      <dgm:spPr/>
      <dgm:t>
        <a:bodyPr/>
        <a:lstStyle/>
        <a:p>
          <a:endParaRPr lang="el-GR"/>
        </a:p>
      </dgm:t>
    </dgm:pt>
    <dgm:pt modelId="{F2503E58-D02E-471B-AF3E-5832E0D91E9B}">
      <dgm:prSet phldrT="[Κείμενο]"/>
      <dgm:spPr/>
      <dgm:t>
        <a:bodyPr/>
        <a:lstStyle/>
        <a:p>
          <a:r>
            <a:rPr lang="el-GR" dirty="0"/>
            <a:t>Αξιοποίηση πολιτισμικού κεφαλαίου</a:t>
          </a:r>
        </a:p>
      </dgm:t>
    </dgm:pt>
    <dgm:pt modelId="{DBD19FF9-8439-46E8-82F1-21DBC88E72A5}" type="parTrans" cxnId="{E021322F-9281-406B-A004-99EE57641AAC}">
      <dgm:prSet/>
      <dgm:spPr/>
      <dgm:t>
        <a:bodyPr/>
        <a:lstStyle/>
        <a:p>
          <a:endParaRPr lang="el-GR"/>
        </a:p>
      </dgm:t>
    </dgm:pt>
    <dgm:pt modelId="{3C0B65E6-C306-40CC-99A3-65B864194CA6}" type="sibTrans" cxnId="{E021322F-9281-406B-A004-99EE57641AAC}">
      <dgm:prSet/>
      <dgm:spPr/>
      <dgm:t>
        <a:bodyPr/>
        <a:lstStyle/>
        <a:p>
          <a:endParaRPr lang="el-GR"/>
        </a:p>
      </dgm:t>
    </dgm:pt>
    <dgm:pt modelId="{1CA7047F-D5AC-43D8-8C75-168328C61B64}">
      <dgm:prSet phldrT="[Κείμενο]"/>
      <dgm:spPr/>
      <dgm:t>
        <a:bodyPr/>
        <a:lstStyle/>
        <a:p>
          <a:r>
            <a:rPr lang="el-GR" dirty="0"/>
            <a:t>Χρήση κατάλληλων τεχνικών και στρατηγικών διδασκαλίας</a:t>
          </a:r>
        </a:p>
      </dgm:t>
    </dgm:pt>
    <dgm:pt modelId="{F68D31C3-2A45-41E4-ABEB-BF1A4C965EB0}" type="parTrans" cxnId="{574C47D3-6E18-4878-88A4-36FB974EE35C}">
      <dgm:prSet/>
      <dgm:spPr/>
      <dgm:t>
        <a:bodyPr/>
        <a:lstStyle/>
        <a:p>
          <a:endParaRPr lang="el-GR"/>
        </a:p>
      </dgm:t>
    </dgm:pt>
    <dgm:pt modelId="{C0EFDB90-CD78-4CCC-AE12-9A4ED371D608}" type="sibTrans" cxnId="{574C47D3-6E18-4878-88A4-36FB974EE35C}">
      <dgm:prSet/>
      <dgm:spPr/>
      <dgm:t>
        <a:bodyPr/>
        <a:lstStyle/>
        <a:p>
          <a:endParaRPr lang="el-GR"/>
        </a:p>
      </dgm:t>
    </dgm:pt>
    <dgm:pt modelId="{378AF1D0-A3CA-463F-9861-B87115111C52}">
      <dgm:prSet phldrT="[Κείμενο]"/>
      <dgm:spPr/>
      <dgm:t>
        <a:bodyPr/>
        <a:lstStyle/>
        <a:p>
          <a:r>
            <a:rPr lang="el-GR" dirty="0"/>
            <a:t>Σε επίπεδο οργάνωσης του σχολείου</a:t>
          </a:r>
        </a:p>
      </dgm:t>
    </dgm:pt>
    <dgm:pt modelId="{662C4025-66DB-43DB-82AA-C69593413E57}" type="parTrans" cxnId="{E49E9357-8427-4E36-A771-6B733B21603A}">
      <dgm:prSet/>
      <dgm:spPr/>
      <dgm:t>
        <a:bodyPr/>
        <a:lstStyle/>
        <a:p>
          <a:endParaRPr lang="el-GR"/>
        </a:p>
      </dgm:t>
    </dgm:pt>
    <dgm:pt modelId="{B3808525-78F9-41E5-86FD-3F426E74D288}" type="sibTrans" cxnId="{E49E9357-8427-4E36-A771-6B733B21603A}">
      <dgm:prSet/>
      <dgm:spPr/>
      <dgm:t>
        <a:bodyPr/>
        <a:lstStyle/>
        <a:p>
          <a:endParaRPr lang="el-GR"/>
        </a:p>
      </dgm:t>
    </dgm:pt>
    <dgm:pt modelId="{87FE6AF9-EA8B-4185-8327-42A2AC2143D3}">
      <dgm:prSet phldrT="[Κείμενο]"/>
      <dgm:spPr/>
      <dgm:t>
        <a:bodyPr/>
        <a:lstStyle/>
        <a:p>
          <a:r>
            <a:rPr lang="el-GR" dirty="0"/>
            <a:t>Ενημέρωση γονέων</a:t>
          </a:r>
        </a:p>
      </dgm:t>
    </dgm:pt>
    <dgm:pt modelId="{D7CD8626-BBBA-4709-84BC-51C1AAB67163}" type="parTrans" cxnId="{2627B9F6-A1EA-4609-A7D7-0E52D41AFD01}">
      <dgm:prSet/>
      <dgm:spPr/>
      <dgm:t>
        <a:bodyPr/>
        <a:lstStyle/>
        <a:p>
          <a:endParaRPr lang="el-GR"/>
        </a:p>
      </dgm:t>
    </dgm:pt>
    <dgm:pt modelId="{9950AE7D-D504-4016-AC3A-25F231535873}" type="sibTrans" cxnId="{2627B9F6-A1EA-4609-A7D7-0E52D41AFD01}">
      <dgm:prSet/>
      <dgm:spPr/>
      <dgm:t>
        <a:bodyPr/>
        <a:lstStyle/>
        <a:p>
          <a:endParaRPr lang="el-GR"/>
        </a:p>
      </dgm:t>
    </dgm:pt>
    <dgm:pt modelId="{E245E47E-3CA1-4565-A794-CE6CC5ECEB8A}">
      <dgm:prSet phldrT="[Κείμενο]"/>
      <dgm:spPr/>
      <dgm:t>
        <a:bodyPr/>
        <a:lstStyle/>
        <a:p>
          <a:r>
            <a:rPr lang="el-GR" dirty="0"/>
            <a:t>Πολιτική του σχολείου</a:t>
          </a:r>
        </a:p>
      </dgm:t>
    </dgm:pt>
    <dgm:pt modelId="{D4BB403A-B5E7-4D66-A1D8-276D5F9CE901}" type="parTrans" cxnId="{CAF1DEC0-DE04-4B52-985F-6AE9A0862D72}">
      <dgm:prSet/>
      <dgm:spPr/>
      <dgm:t>
        <a:bodyPr/>
        <a:lstStyle/>
        <a:p>
          <a:endParaRPr lang="el-GR"/>
        </a:p>
      </dgm:t>
    </dgm:pt>
    <dgm:pt modelId="{FB0196A2-52B6-40B2-A035-AEDF36A5B602}" type="sibTrans" cxnId="{CAF1DEC0-DE04-4B52-985F-6AE9A0862D72}">
      <dgm:prSet/>
      <dgm:spPr/>
      <dgm:t>
        <a:bodyPr/>
        <a:lstStyle/>
        <a:p>
          <a:endParaRPr lang="el-GR"/>
        </a:p>
      </dgm:t>
    </dgm:pt>
    <dgm:pt modelId="{1CC609C1-1294-45F4-97D3-A14D45153EAC}" type="pres">
      <dgm:prSet presAssocID="{87A84221-2358-47B1-A6C3-62BBB3343D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F2845F-9F99-4E41-B853-70AF9B036EE5}" type="pres">
      <dgm:prSet presAssocID="{C08F829E-F3C4-4BA7-AA38-A352EDA67A4E}" presName="circle1" presStyleLbl="node1" presStyleIdx="0" presStyleCnt="3"/>
      <dgm:spPr/>
    </dgm:pt>
    <dgm:pt modelId="{2F2E5A2A-3082-4EB6-849C-D01277C89098}" type="pres">
      <dgm:prSet presAssocID="{C08F829E-F3C4-4BA7-AA38-A352EDA67A4E}" presName="space" presStyleCnt="0"/>
      <dgm:spPr/>
    </dgm:pt>
    <dgm:pt modelId="{10F20E83-3598-48E5-9495-7B7CD08B856B}" type="pres">
      <dgm:prSet presAssocID="{C08F829E-F3C4-4BA7-AA38-A352EDA67A4E}" presName="rect1" presStyleLbl="alignAcc1" presStyleIdx="0" presStyleCnt="3"/>
      <dgm:spPr/>
    </dgm:pt>
    <dgm:pt modelId="{AD7ECB5F-0359-40B0-BBD4-EC07990E31AE}" type="pres">
      <dgm:prSet presAssocID="{B8797294-AB73-4B48-9EA5-7DC6C3EBD430}" presName="vertSpace2" presStyleLbl="node1" presStyleIdx="0" presStyleCnt="3"/>
      <dgm:spPr/>
    </dgm:pt>
    <dgm:pt modelId="{0885596D-1722-44E4-8E62-E8ECE03B2D34}" type="pres">
      <dgm:prSet presAssocID="{B8797294-AB73-4B48-9EA5-7DC6C3EBD430}" presName="circle2" presStyleLbl="node1" presStyleIdx="1" presStyleCnt="3"/>
      <dgm:spPr/>
    </dgm:pt>
    <dgm:pt modelId="{33E9A9F6-232C-43B3-9E24-A611EE50CFA1}" type="pres">
      <dgm:prSet presAssocID="{B8797294-AB73-4B48-9EA5-7DC6C3EBD430}" presName="rect2" presStyleLbl="alignAcc1" presStyleIdx="1" presStyleCnt="3"/>
      <dgm:spPr/>
    </dgm:pt>
    <dgm:pt modelId="{4544FBC5-F5D7-4209-B946-DEF90640B69B}" type="pres">
      <dgm:prSet presAssocID="{378AF1D0-A3CA-463F-9861-B87115111C52}" presName="vertSpace3" presStyleLbl="node1" presStyleIdx="1" presStyleCnt="3"/>
      <dgm:spPr/>
    </dgm:pt>
    <dgm:pt modelId="{BA6BF208-1313-4A80-8DB7-BBDB8F5AE159}" type="pres">
      <dgm:prSet presAssocID="{378AF1D0-A3CA-463F-9861-B87115111C52}" presName="circle3" presStyleLbl="node1" presStyleIdx="2" presStyleCnt="3"/>
      <dgm:spPr/>
    </dgm:pt>
    <dgm:pt modelId="{7057F671-D460-4BF4-A206-524E649A9658}" type="pres">
      <dgm:prSet presAssocID="{378AF1D0-A3CA-463F-9861-B87115111C52}" presName="rect3" presStyleLbl="alignAcc1" presStyleIdx="2" presStyleCnt="3"/>
      <dgm:spPr/>
    </dgm:pt>
    <dgm:pt modelId="{164B1632-EFBD-45ED-86D6-4A3DAD5AA120}" type="pres">
      <dgm:prSet presAssocID="{C08F829E-F3C4-4BA7-AA38-A352EDA67A4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EF7C6FB-EE0E-4C7F-B4BB-6174D7E73BD4}" type="pres">
      <dgm:prSet presAssocID="{C08F829E-F3C4-4BA7-AA38-A352EDA67A4E}" presName="rect1ChTx" presStyleLbl="alignAcc1" presStyleIdx="2" presStyleCnt="3">
        <dgm:presLayoutVars>
          <dgm:bulletEnabled val="1"/>
        </dgm:presLayoutVars>
      </dgm:prSet>
      <dgm:spPr/>
    </dgm:pt>
    <dgm:pt modelId="{0FF510ED-0519-40B4-A246-366189C3CBD6}" type="pres">
      <dgm:prSet presAssocID="{B8797294-AB73-4B48-9EA5-7DC6C3EBD43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CE655C6-E76E-4453-8DFF-30A2DA85FD95}" type="pres">
      <dgm:prSet presAssocID="{B8797294-AB73-4B48-9EA5-7DC6C3EBD430}" presName="rect2ChTx" presStyleLbl="alignAcc1" presStyleIdx="2" presStyleCnt="3">
        <dgm:presLayoutVars>
          <dgm:bulletEnabled val="1"/>
        </dgm:presLayoutVars>
      </dgm:prSet>
      <dgm:spPr/>
    </dgm:pt>
    <dgm:pt modelId="{262DF22E-632B-42A2-8CBC-FE0319291E28}" type="pres">
      <dgm:prSet presAssocID="{378AF1D0-A3CA-463F-9861-B87115111C52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50A0211F-A360-43A7-A65A-BBAB57D3A72A}" type="pres">
      <dgm:prSet presAssocID="{378AF1D0-A3CA-463F-9861-B87115111C52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E519D003-EF6A-4BF8-8DA6-1B31E8E50D72}" type="presOf" srcId="{A88D6115-ED6B-4B19-A3C8-39606C0B55C0}" destId="{6EF7C6FB-EE0E-4C7F-B4BB-6174D7E73BD4}" srcOrd="0" destOrd="1" presId="urn:microsoft.com/office/officeart/2005/8/layout/target3"/>
    <dgm:cxn modelId="{04EC9C21-6206-4117-B8D3-F20B4E4B4101}" type="presOf" srcId="{F2503E58-D02E-471B-AF3E-5832E0D91E9B}" destId="{4CE655C6-E76E-4453-8DFF-30A2DA85FD95}" srcOrd="0" destOrd="0" presId="urn:microsoft.com/office/officeart/2005/8/layout/target3"/>
    <dgm:cxn modelId="{C194B623-F706-4EB1-AEDA-7A48CDCFD286}" srcId="{87A84221-2358-47B1-A6C3-62BBB3343D33}" destId="{C08F829E-F3C4-4BA7-AA38-A352EDA67A4E}" srcOrd="0" destOrd="0" parTransId="{E5BD9EF3-7E3F-4D60-955A-55BD7306DFFD}" sibTransId="{C0892DC2-7293-468E-B24F-337C1AA5E238}"/>
    <dgm:cxn modelId="{E021322F-9281-406B-A004-99EE57641AAC}" srcId="{B8797294-AB73-4B48-9EA5-7DC6C3EBD430}" destId="{F2503E58-D02E-471B-AF3E-5832E0D91E9B}" srcOrd="0" destOrd="0" parTransId="{DBD19FF9-8439-46E8-82F1-21DBC88E72A5}" sibTransId="{3C0B65E6-C306-40CC-99A3-65B864194CA6}"/>
    <dgm:cxn modelId="{39974640-06E2-4A10-9B23-6A0245F04A36}" srcId="{87A84221-2358-47B1-A6C3-62BBB3343D33}" destId="{B8797294-AB73-4B48-9EA5-7DC6C3EBD430}" srcOrd="1" destOrd="0" parTransId="{28C038E9-E850-4EF1-9DDC-46D03EB9A733}" sibTransId="{D0F84A83-1180-4162-969D-4471A747526D}"/>
    <dgm:cxn modelId="{CAFD4B60-1C33-463A-82F2-1DB115394AAA}" type="presOf" srcId="{378AF1D0-A3CA-463F-9861-B87115111C52}" destId="{7057F671-D460-4BF4-A206-524E649A9658}" srcOrd="0" destOrd="0" presId="urn:microsoft.com/office/officeart/2005/8/layout/target3"/>
    <dgm:cxn modelId="{AD11EE42-C919-421F-9C8F-33B6A7932238}" type="presOf" srcId="{C08F829E-F3C4-4BA7-AA38-A352EDA67A4E}" destId="{10F20E83-3598-48E5-9495-7B7CD08B856B}" srcOrd="0" destOrd="0" presId="urn:microsoft.com/office/officeart/2005/8/layout/target3"/>
    <dgm:cxn modelId="{5ABC4A66-9808-4C88-B42F-A1945E057D7E}" type="presOf" srcId="{8EA58767-6327-4005-A2C4-E92E96DC14F8}" destId="{6EF7C6FB-EE0E-4C7F-B4BB-6174D7E73BD4}" srcOrd="0" destOrd="0" presId="urn:microsoft.com/office/officeart/2005/8/layout/target3"/>
    <dgm:cxn modelId="{39E37A66-B267-4676-AD59-5B523D90297A}" type="presOf" srcId="{E245E47E-3CA1-4565-A794-CE6CC5ECEB8A}" destId="{50A0211F-A360-43A7-A65A-BBAB57D3A72A}" srcOrd="0" destOrd="1" presId="urn:microsoft.com/office/officeart/2005/8/layout/target3"/>
    <dgm:cxn modelId="{7B14FF6C-6777-44FD-869D-0B39DEE026D3}" type="presOf" srcId="{C08F829E-F3C4-4BA7-AA38-A352EDA67A4E}" destId="{164B1632-EFBD-45ED-86D6-4A3DAD5AA120}" srcOrd="1" destOrd="0" presId="urn:microsoft.com/office/officeart/2005/8/layout/target3"/>
    <dgm:cxn modelId="{3BECC172-FF31-4313-B4B4-6F30CBA26E01}" type="presOf" srcId="{B8797294-AB73-4B48-9EA5-7DC6C3EBD430}" destId="{0FF510ED-0519-40B4-A246-366189C3CBD6}" srcOrd="1" destOrd="0" presId="urn:microsoft.com/office/officeart/2005/8/layout/target3"/>
    <dgm:cxn modelId="{E49E9357-8427-4E36-A771-6B733B21603A}" srcId="{87A84221-2358-47B1-A6C3-62BBB3343D33}" destId="{378AF1D0-A3CA-463F-9861-B87115111C52}" srcOrd="2" destOrd="0" parTransId="{662C4025-66DB-43DB-82AA-C69593413E57}" sibTransId="{B3808525-78F9-41E5-86FD-3F426E74D288}"/>
    <dgm:cxn modelId="{6AA32684-37A3-4518-B426-EA1B639ED2E6}" type="presOf" srcId="{1CA7047F-D5AC-43D8-8C75-168328C61B64}" destId="{4CE655C6-E76E-4453-8DFF-30A2DA85FD95}" srcOrd="0" destOrd="1" presId="urn:microsoft.com/office/officeart/2005/8/layout/target3"/>
    <dgm:cxn modelId="{57EBBF92-6CD5-44A8-9B7F-49F8CDEE1ACF}" type="presOf" srcId="{87A84221-2358-47B1-A6C3-62BBB3343D33}" destId="{1CC609C1-1294-45F4-97D3-A14D45153EAC}" srcOrd="0" destOrd="0" presId="urn:microsoft.com/office/officeart/2005/8/layout/target3"/>
    <dgm:cxn modelId="{D087F592-8BBC-42DB-8E05-30D3F937B2E8}" type="presOf" srcId="{B8797294-AB73-4B48-9EA5-7DC6C3EBD430}" destId="{33E9A9F6-232C-43B3-9E24-A611EE50CFA1}" srcOrd="0" destOrd="0" presId="urn:microsoft.com/office/officeart/2005/8/layout/target3"/>
    <dgm:cxn modelId="{CAF1DEC0-DE04-4B52-985F-6AE9A0862D72}" srcId="{378AF1D0-A3CA-463F-9861-B87115111C52}" destId="{E245E47E-3CA1-4565-A794-CE6CC5ECEB8A}" srcOrd="1" destOrd="0" parTransId="{D4BB403A-B5E7-4D66-A1D8-276D5F9CE901}" sibTransId="{FB0196A2-52B6-40B2-A035-AEDF36A5B602}"/>
    <dgm:cxn modelId="{151E36CF-02F4-4C59-97D9-AE81B053B82D}" srcId="{C08F829E-F3C4-4BA7-AA38-A352EDA67A4E}" destId="{A88D6115-ED6B-4B19-A3C8-39606C0B55C0}" srcOrd="1" destOrd="0" parTransId="{D9064DE7-A7F8-46C3-AE0B-C29FA45979E2}" sibTransId="{37DAF934-4FD2-4DF8-89B2-0A3319158EB9}"/>
    <dgm:cxn modelId="{574C47D3-6E18-4878-88A4-36FB974EE35C}" srcId="{B8797294-AB73-4B48-9EA5-7DC6C3EBD430}" destId="{1CA7047F-D5AC-43D8-8C75-168328C61B64}" srcOrd="1" destOrd="0" parTransId="{F68D31C3-2A45-41E4-ABEB-BF1A4C965EB0}" sibTransId="{C0EFDB90-CD78-4CCC-AE12-9A4ED371D608}"/>
    <dgm:cxn modelId="{3299D8D7-8627-4D49-A827-CBF10B6A9B9C}" type="presOf" srcId="{378AF1D0-A3CA-463F-9861-B87115111C52}" destId="{262DF22E-632B-42A2-8CBC-FE0319291E28}" srcOrd="1" destOrd="0" presId="urn:microsoft.com/office/officeart/2005/8/layout/target3"/>
    <dgm:cxn modelId="{62A25EF0-F7B4-4F81-9AED-9A23468CC26A}" srcId="{C08F829E-F3C4-4BA7-AA38-A352EDA67A4E}" destId="{8EA58767-6327-4005-A2C4-E92E96DC14F8}" srcOrd="0" destOrd="0" parTransId="{DD06A6C8-BE71-4AB5-846F-54A0B69BAC40}" sibTransId="{11594395-1180-4E58-81E9-2D2CBA090F78}"/>
    <dgm:cxn modelId="{77A8A0F1-5788-4367-8B28-0D85B89D3E50}" type="presOf" srcId="{87FE6AF9-EA8B-4185-8327-42A2AC2143D3}" destId="{50A0211F-A360-43A7-A65A-BBAB57D3A72A}" srcOrd="0" destOrd="0" presId="urn:microsoft.com/office/officeart/2005/8/layout/target3"/>
    <dgm:cxn modelId="{2627B9F6-A1EA-4609-A7D7-0E52D41AFD01}" srcId="{378AF1D0-A3CA-463F-9861-B87115111C52}" destId="{87FE6AF9-EA8B-4185-8327-42A2AC2143D3}" srcOrd="0" destOrd="0" parTransId="{D7CD8626-BBBA-4709-84BC-51C1AAB67163}" sibTransId="{9950AE7D-D504-4016-AC3A-25F231535873}"/>
    <dgm:cxn modelId="{6EB65F62-677B-422B-8732-FAFB3F7A8C55}" type="presParOf" srcId="{1CC609C1-1294-45F4-97D3-A14D45153EAC}" destId="{F4F2845F-9F99-4E41-B853-70AF9B036EE5}" srcOrd="0" destOrd="0" presId="urn:microsoft.com/office/officeart/2005/8/layout/target3"/>
    <dgm:cxn modelId="{BFB1EDAA-2ABC-4825-8C6F-E7F46F055FE9}" type="presParOf" srcId="{1CC609C1-1294-45F4-97D3-A14D45153EAC}" destId="{2F2E5A2A-3082-4EB6-849C-D01277C89098}" srcOrd="1" destOrd="0" presId="urn:microsoft.com/office/officeart/2005/8/layout/target3"/>
    <dgm:cxn modelId="{6A9A7538-D773-447E-9A0C-D71702048A83}" type="presParOf" srcId="{1CC609C1-1294-45F4-97D3-A14D45153EAC}" destId="{10F20E83-3598-48E5-9495-7B7CD08B856B}" srcOrd="2" destOrd="0" presId="urn:microsoft.com/office/officeart/2005/8/layout/target3"/>
    <dgm:cxn modelId="{E3324552-F7D5-46FD-84D0-0518C92F0D51}" type="presParOf" srcId="{1CC609C1-1294-45F4-97D3-A14D45153EAC}" destId="{AD7ECB5F-0359-40B0-BBD4-EC07990E31AE}" srcOrd="3" destOrd="0" presId="urn:microsoft.com/office/officeart/2005/8/layout/target3"/>
    <dgm:cxn modelId="{0024A0A4-5C06-4D1B-BA8E-396A20E00989}" type="presParOf" srcId="{1CC609C1-1294-45F4-97D3-A14D45153EAC}" destId="{0885596D-1722-44E4-8E62-E8ECE03B2D34}" srcOrd="4" destOrd="0" presId="urn:microsoft.com/office/officeart/2005/8/layout/target3"/>
    <dgm:cxn modelId="{69F15A25-3006-433D-8B52-9B71B6E932ED}" type="presParOf" srcId="{1CC609C1-1294-45F4-97D3-A14D45153EAC}" destId="{33E9A9F6-232C-43B3-9E24-A611EE50CFA1}" srcOrd="5" destOrd="0" presId="urn:microsoft.com/office/officeart/2005/8/layout/target3"/>
    <dgm:cxn modelId="{C2AF6B6D-8A1B-456B-A3A1-720D90642FE3}" type="presParOf" srcId="{1CC609C1-1294-45F4-97D3-A14D45153EAC}" destId="{4544FBC5-F5D7-4209-B946-DEF90640B69B}" srcOrd="6" destOrd="0" presId="urn:microsoft.com/office/officeart/2005/8/layout/target3"/>
    <dgm:cxn modelId="{D89CECDB-FBEC-40C2-916C-3252405E987F}" type="presParOf" srcId="{1CC609C1-1294-45F4-97D3-A14D45153EAC}" destId="{BA6BF208-1313-4A80-8DB7-BBDB8F5AE159}" srcOrd="7" destOrd="0" presId="urn:microsoft.com/office/officeart/2005/8/layout/target3"/>
    <dgm:cxn modelId="{1996A605-C8F6-46E7-8FEA-FFFEF72461F0}" type="presParOf" srcId="{1CC609C1-1294-45F4-97D3-A14D45153EAC}" destId="{7057F671-D460-4BF4-A206-524E649A9658}" srcOrd="8" destOrd="0" presId="urn:microsoft.com/office/officeart/2005/8/layout/target3"/>
    <dgm:cxn modelId="{D321802E-82D7-4A4B-84A2-CF8174A791B5}" type="presParOf" srcId="{1CC609C1-1294-45F4-97D3-A14D45153EAC}" destId="{164B1632-EFBD-45ED-86D6-4A3DAD5AA120}" srcOrd="9" destOrd="0" presId="urn:microsoft.com/office/officeart/2005/8/layout/target3"/>
    <dgm:cxn modelId="{94BA09AA-5C56-47A6-A59F-1918D663B0C5}" type="presParOf" srcId="{1CC609C1-1294-45F4-97D3-A14D45153EAC}" destId="{6EF7C6FB-EE0E-4C7F-B4BB-6174D7E73BD4}" srcOrd="10" destOrd="0" presId="urn:microsoft.com/office/officeart/2005/8/layout/target3"/>
    <dgm:cxn modelId="{391D26D7-8B2A-4402-BCE6-CCFD328C8AB8}" type="presParOf" srcId="{1CC609C1-1294-45F4-97D3-A14D45153EAC}" destId="{0FF510ED-0519-40B4-A246-366189C3CBD6}" srcOrd="11" destOrd="0" presId="urn:microsoft.com/office/officeart/2005/8/layout/target3"/>
    <dgm:cxn modelId="{ED9648F7-10E1-474F-9B75-A2C8073A9191}" type="presParOf" srcId="{1CC609C1-1294-45F4-97D3-A14D45153EAC}" destId="{4CE655C6-E76E-4453-8DFF-30A2DA85FD95}" srcOrd="12" destOrd="0" presId="urn:microsoft.com/office/officeart/2005/8/layout/target3"/>
    <dgm:cxn modelId="{141BA7E5-0D1A-4E53-9CB3-3B9F03EF48E3}" type="presParOf" srcId="{1CC609C1-1294-45F4-97D3-A14D45153EAC}" destId="{262DF22E-632B-42A2-8CBC-FE0319291E28}" srcOrd="13" destOrd="0" presId="urn:microsoft.com/office/officeart/2005/8/layout/target3"/>
    <dgm:cxn modelId="{65877423-AEA0-47A0-8040-1FB85D6A9339}" type="presParOf" srcId="{1CC609C1-1294-45F4-97D3-A14D45153EAC}" destId="{50A0211F-A360-43A7-A65A-BBAB57D3A72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8E216-F354-4A25-9359-7956A451CF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33379D3-6B28-4CA8-9CDA-7E797EAB50CF}">
      <dgm:prSet phldrT="[Κείμενο]"/>
      <dgm:spPr/>
      <dgm:t>
        <a:bodyPr/>
        <a:lstStyle/>
        <a:p>
          <a:r>
            <a:rPr lang="el-GR" dirty="0"/>
            <a:t>Συλλογής δεδομένων</a:t>
          </a:r>
        </a:p>
      </dgm:t>
    </dgm:pt>
    <dgm:pt modelId="{6D2BBAB6-44AA-4856-8CB7-758D266F2F3A}" type="parTrans" cxnId="{62FE074E-9D5B-4682-849D-29531CC56CFC}">
      <dgm:prSet/>
      <dgm:spPr/>
      <dgm:t>
        <a:bodyPr/>
        <a:lstStyle/>
        <a:p>
          <a:endParaRPr lang="el-GR"/>
        </a:p>
      </dgm:t>
    </dgm:pt>
    <dgm:pt modelId="{E55E0A82-2068-4DFF-BA86-8A6BD292E80F}" type="sibTrans" cxnId="{62FE074E-9D5B-4682-849D-29531CC56CFC}">
      <dgm:prSet/>
      <dgm:spPr/>
      <dgm:t>
        <a:bodyPr/>
        <a:lstStyle/>
        <a:p>
          <a:endParaRPr lang="el-GR"/>
        </a:p>
      </dgm:t>
    </dgm:pt>
    <dgm:pt modelId="{D0449ABB-522A-482E-82D2-23083FB6C705}">
      <dgm:prSet phldrT="[Κείμενο]" custT="1"/>
      <dgm:spPr/>
      <dgm:t>
        <a:bodyPr/>
        <a:lstStyle/>
        <a:p>
          <a:r>
            <a:rPr lang="el-GR" sz="2400" dirty="0"/>
            <a:t>Τι παρατηρείς</a:t>
          </a:r>
        </a:p>
      </dgm:t>
    </dgm:pt>
    <dgm:pt modelId="{3E88BDD1-F1F3-45D8-954E-6A64E8706FE3}" type="parTrans" cxnId="{B51F3E62-9587-405A-A47E-2F6FA9328592}">
      <dgm:prSet/>
      <dgm:spPr/>
      <dgm:t>
        <a:bodyPr/>
        <a:lstStyle/>
        <a:p>
          <a:endParaRPr lang="el-GR"/>
        </a:p>
      </dgm:t>
    </dgm:pt>
    <dgm:pt modelId="{ECAB034C-5F43-4E6C-98C2-4DA2C15B0604}" type="sibTrans" cxnId="{B51F3E62-9587-405A-A47E-2F6FA9328592}">
      <dgm:prSet/>
      <dgm:spPr/>
      <dgm:t>
        <a:bodyPr/>
        <a:lstStyle/>
        <a:p>
          <a:endParaRPr lang="el-GR"/>
        </a:p>
      </dgm:t>
    </dgm:pt>
    <dgm:pt modelId="{07EDFB1C-AF86-48D3-B092-2AC47A5B79BA}">
      <dgm:prSet phldrT="[Κείμενο]"/>
      <dgm:spPr/>
      <dgm:t>
        <a:bodyPr/>
        <a:lstStyle/>
        <a:p>
          <a:r>
            <a:rPr lang="el-GR" dirty="0"/>
            <a:t>Οργάνωσης δεδομένων </a:t>
          </a:r>
        </a:p>
      </dgm:t>
    </dgm:pt>
    <dgm:pt modelId="{D3638DE7-5243-413C-92E5-A16270F203F7}" type="parTrans" cxnId="{D8A8B188-44F6-42DF-A6A1-D9C9FD53312A}">
      <dgm:prSet/>
      <dgm:spPr/>
      <dgm:t>
        <a:bodyPr/>
        <a:lstStyle/>
        <a:p>
          <a:endParaRPr lang="el-GR"/>
        </a:p>
      </dgm:t>
    </dgm:pt>
    <dgm:pt modelId="{F1BD542C-E6D7-4A41-98BE-7022D4070162}" type="sibTrans" cxnId="{D8A8B188-44F6-42DF-A6A1-D9C9FD53312A}">
      <dgm:prSet/>
      <dgm:spPr/>
      <dgm:t>
        <a:bodyPr/>
        <a:lstStyle/>
        <a:p>
          <a:endParaRPr lang="el-GR"/>
        </a:p>
      </dgm:t>
    </dgm:pt>
    <dgm:pt modelId="{E4A365C9-9489-43F3-819B-2E4C51CCE724}">
      <dgm:prSet phldrT="[Κείμενο]" custT="1"/>
      <dgm:spPr/>
      <dgm:t>
        <a:bodyPr/>
        <a:lstStyle/>
        <a:p>
          <a:r>
            <a:rPr lang="el-GR" sz="2800" dirty="0"/>
            <a:t>Σύγκρινε, τοποθέτησε, κατάταξε</a:t>
          </a:r>
          <a:r>
            <a:rPr lang="el-GR" sz="2000" dirty="0"/>
            <a:t>, </a:t>
          </a:r>
        </a:p>
      </dgm:t>
    </dgm:pt>
    <dgm:pt modelId="{5235D0E6-272D-49F5-A024-75C29BCFE2D5}" type="parTrans" cxnId="{73859472-7470-4144-B59B-A6B00E4E958A}">
      <dgm:prSet/>
      <dgm:spPr/>
      <dgm:t>
        <a:bodyPr/>
        <a:lstStyle/>
        <a:p>
          <a:endParaRPr lang="el-GR"/>
        </a:p>
      </dgm:t>
    </dgm:pt>
    <dgm:pt modelId="{5050ADC4-F466-4C1D-801B-A7CCAEA7AD31}" type="sibTrans" cxnId="{73859472-7470-4144-B59B-A6B00E4E958A}">
      <dgm:prSet/>
      <dgm:spPr/>
      <dgm:t>
        <a:bodyPr/>
        <a:lstStyle/>
        <a:p>
          <a:endParaRPr lang="el-GR"/>
        </a:p>
      </dgm:t>
    </dgm:pt>
    <dgm:pt modelId="{D4F3C2F0-4A37-442E-9F9A-C83F8715171F}">
      <dgm:prSet phldrT="[Κείμενο]"/>
      <dgm:spPr/>
      <dgm:t>
        <a:bodyPr/>
        <a:lstStyle/>
        <a:p>
          <a:r>
            <a:rPr lang="el-GR" dirty="0"/>
            <a:t>Ανάλυσης δεδομένων </a:t>
          </a:r>
        </a:p>
      </dgm:t>
    </dgm:pt>
    <dgm:pt modelId="{6E405FE5-06E4-48FC-AA5E-EAE4553D27D1}" type="parTrans" cxnId="{DCFF58EF-BB5D-48BB-BC30-18559228D113}">
      <dgm:prSet/>
      <dgm:spPr/>
      <dgm:t>
        <a:bodyPr/>
        <a:lstStyle/>
        <a:p>
          <a:endParaRPr lang="el-GR"/>
        </a:p>
      </dgm:t>
    </dgm:pt>
    <dgm:pt modelId="{7C986DCC-D473-4D30-9A9C-3601E6A218F3}" type="sibTrans" cxnId="{DCFF58EF-BB5D-48BB-BC30-18559228D113}">
      <dgm:prSet/>
      <dgm:spPr/>
      <dgm:t>
        <a:bodyPr/>
        <a:lstStyle/>
        <a:p>
          <a:endParaRPr lang="el-GR"/>
        </a:p>
      </dgm:t>
    </dgm:pt>
    <dgm:pt modelId="{BD74864D-F7DF-4034-8DA9-B2DB0AA6B3F9}">
      <dgm:prSet phldrT="[Κείμενο]"/>
      <dgm:spPr/>
      <dgm:t>
        <a:bodyPr/>
        <a:lstStyle/>
        <a:p>
          <a:r>
            <a:rPr lang="el-GR" dirty="0"/>
            <a:t>Πώς αντιλαμβάνεσαι</a:t>
          </a:r>
        </a:p>
      </dgm:t>
    </dgm:pt>
    <dgm:pt modelId="{7CB823F1-D400-428E-AE9E-E7ED9ED04464}" type="parTrans" cxnId="{D9AAF359-6A19-45EF-8F1E-8944103C4CB4}">
      <dgm:prSet/>
      <dgm:spPr/>
      <dgm:t>
        <a:bodyPr/>
        <a:lstStyle/>
        <a:p>
          <a:endParaRPr lang="el-GR"/>
        </a:p>
      </dgm:t>
    </dgm:pt>
    <dgm:pt modelId="{9F7B9449-CDDD-48D5-96E3-10C69A3BD8E8}" type="sibTrans" cxnId="{D9AAF359-6A19-45EF-8F1E-8944103C4CB4}">
      <dgm:prSet/>
      <dgm:spPr/>
      <dgm:t>
        <a:bodyPr/>
        <a:lstStyle/>
        <a:p>
          <a:endParaRPr lang="el-GR"/>
        </a:p>
      </dgm:t>
    </dgm:pt>
    <dgm:pt modelId="{C43A95DC-751F-4985-A947-03A403C3A3E4}">
      <dgm:prSet phldrT="[Κείμενο]"/>
      <dgm:spPr/>
      <dgm:t>
        <a:bodyPr/>
        <a:lstStyle/>
        <a:p>
          <a:r>
            <a:rPr lang="el-GR" dirty="0"/>
            <a:t>Τι σου θυμίζει…..</a:t>
          </a:r>
        </a:p>
      </dgm:t>
    </dgm:pt>
    <dgm:pt modelId="{C378939E-92ED-47E6-BCDF-924F6518DE41}" type="parTrans" cxnId="{A7CAA6DF-27AC-4152-AD2D-AAE9F42EB91B}">
      <dgm:prSet/>
      <dgm:spPr/>
      <dgm:t>
        <a:bodyPr/>
        <a:lstStyle/>
        <a:p>
          <a:endParaRPr lang="el-GR"/>
        </a:p>
      </dgm:t>
    </dgm:pt>
    <dgm:pt modelId="{C27CADE4-40CF-4686-8227-CBE566E4C135}" type="sibTrans" cxnId="{A7CAA6DF-27AC-4152-AD2D-AAE9F42EB91B}">
      <dgm:prSet/>
      <dgm:spPr/>
      <dgm:t>
        <a:bodyPr/>
        <a:lstStyle/>
        <a:p>
          <a:endParaRPr lang="el-GR"/>
        </a:p>
      </dgm:t>
    </dgm:pt>
    <dgm:pt modelId="{40521608-03CE-4461-948F-384F9CF0B955}">
      <dgm:prSet phldrT="[Κείμενο]" custT="1"/>
      <dgm:spPr/>
      <dgm:t>
        <a:bodyPr/>
        <a:lstStyle/>
        <a:p>
          <a:r>
            <a:rPr lang="el-GR" sz="2400" dirty="0"/>
            <a:t>Ονόμασε απαρίθμησε</a:t>
          </a:r>
        </a:p>
      </dgm:t>
    </dgm:pt>
    <dgm:pt modelId="{17B0169F-14F1-4FD5-95E7-9AA6065F268B}" type="parTrans" cxnId="{0A9C7412-7A71-4A81-810E-DE7C4473CDFC}">
      <dgm:prSet/>
      <dgm:spPr/>
      <dgm:t>
        <a:bodyPr/>
        <a:lstStyle/>
        <a:p>
          <a:endParaRPr lang="el-GR"/>
        </a:p>
      </dgm:t>
    </dgm:pt>
    <dgm:pt modelId="{C7BB0141-3D01-4D7A-A27F-AF2259BBFE65}" type="sibTrans" cxnId="{0A9C7412-7A71-4A81-810E-DE7C4473CDFC}">
      <dgm:prSet/>
      <dgm:spPr/>
      <dgm:t>
        <a:bodyPr/>
        <a:lstStyle/>
        <a:p>
          <a:endParaRPr lang="el-GR"/>
        </a:p>
      </dgm:t>
    </dgm:pt>
    <dgm:pt modelId="{E667CE72-2540-4366-BE70-4225316D30ED}">
      <dgm:prSet phldrT="[Κείμενο]" custT="1"/>
      <dgm:spPr/>
      <dgm:t>
        <a:bodyPr/>
        <a:lstStyle/>
        <a:p>
          <a:r>
            <a:rPr lang="el-GR" sz="2400" dirty="0"/>
            <a:t>Συμπλήρωσε </a:t>
          </a:r>
          <a:r>
            <a:rPr lang="el-GR" sz="2400" dirty="0" err="1"/>
            <a:t>κλπ</a:t>
          </a:r>
          <a:r>
            <a:rPr lang="el-GR" sz="2400" dirty="0"/>
            <a:t>)</a:t>
          </a:r>
        </a:p>
      </dgm:t>
    </dgm:pt>
    <dgm:pt modelId="{1875714B-B72F-4A0C-95CA-51385EF9FADA}" type="parTrans" cxnId="{6E05D4A2-021B-4EBD-A3E6-F020B9E4EC54}">
      <dgm:prSet/>
      <dgm:spPr/>
      <dgm:t>
        <a:bodyPr/>
        <a:lstStyle/>
        <a:p>
          <a:endParaRPr lang="el-GR"/>
        </a:p>
      </dgm:t>
    </dgm:pt>
    <dgm:pt modelId="{1C7EEBF9-DCBA-45E6-9FD0-65911AB1EBBD}" type="sibTrans" cxnId="{6E05D4A2-021B-4EBD-A3E6-F020B9E4EC54}">
      <dgm:prSet/>
      <dgm:spPr/>
      <dgm:t>
        <a:bodyPr/>
        <a:lstStyle/>
        <a:p>
          <a:endParaRPr lang="el-GR"/>
        </a:p>
      </dgm:t>
    </dgm:pt>
    <dgm:pt modelId="{1927849E-B2FE-4760-8D16-B6A90B92F5DA}">
      <dgm:prSet phldrT="[Κείμενο]"/>
      <dgm:spPr/>
      <dgm:t>
        <a:bodyPr/>
        <a:lstStyle/>
        <a:p>
          <a:r>
            <a:rPr lang="el-GR" dirty="0"/>
            <a:t>Ποιες αιτίες….</a:t>
          </a:r>
        </a:p>
      </dgm:t>
    </dgm:pt>
    <dgm:pt modelId="{CD0F6F86-6CFE-4ED8-B2DA-A4F5194D92A5}" type="parTrans" cxnId="{4042349A-E83C-49E5-A2AF-159F37B560D3}">
      <dgm:prSet/>
      <dgm:spPr/>
      <dgm:t>
        <a:bodyPr/>
        <a:lstStyle/>
        <a:p>
          <a:endParaRPr lang="el-GR"/>
        </a:p>
      </dgm:t>
    </dgm:pt>
    <dgm:pt modelId="{D414DB98-0273-4100-94BC-984029E641FD}" type="sibTrans" cxnId="{4042349A-E83C-49E5-A2AF-159F37B560D3}">
      <dgm:prSet/>
      <dgm:spPr/>
      <dgm:t>
        <a:bodyPr/>
        <a:lstStyle/>
        <a:p>
          <a:endParaRPr lang="el-GR"/>
        </a:p>
      </dgm:t>
    </dgm:pt>
    <dgm:pt modelId="{709DE2FC-8054-47BE-9F06-F608B06FC681}">
      <dgm:prSet phldrT="[Κείμενο]"/>
      <dgm:spPr/>
      <dgm:t>
        <a:bodyPr/>
        <a:lstStyle/>
        <a:p>
          <a:r>
            <a:rPr lang="el-GR" dirty="0"/>
            <a:t>Υπέρβασης δεδομένων</a:t>
          </a:r>
        </a:p>
      </dgm:t>
    </dgm:pt>
    <dgm:pt modelId="{3405FC1E-1CD9-4F37-8F80-FD36AD712886}" type="parTrans" cxnId="{C29E0523-F7F9-4DC7-B3D7-292B2082D094}">
      <dgm:prSet/>
      <dgm:spPr/>
      <dgm:t>
        <a:bodyPr/>
        <a:lstStyle/>
        <a:p>
          <a:endParaRPr lang="el-GR"/>
        </a:p>
      </dgm:t>
    </dgm:pt>
    <dgm:pt modelId="{485D65E1-BD8B-4BD9-A3FA-AD4952BCCCF5}" type="sibTrans" cxnId="{C29E0523-F7F9-4DC7-B3D7-292B2082D094}">
      <dgm:prSet/>
      <dgm:spPr/>
      <dgm:t>
        <a:bodyPr/>
        <a:lstStyle/>
        <a:p>
          <a:endParaRPr lang="el-GR"/>
        </a:p>
      </dgm:t>
    </dgm:pt>
    <dgm:pt modelId="{1FC35FEB-381B-4F81-8C56-1E372E184A64}">
      <dgm:prSet/>
      <dgm:spPr/>
      <dgm:t>
        <a:bodyPr/>
        <a:lstStyle/>
        <a:p>
          <a:r>
            <a:rPr lang="el-GR" dirty="0"/>
            <a:t>Πώς κρίνεις…</a:t>
          </a:r>
        </a:p>
      </dgm:t>
    </dgm:pt>
    <dgm:pt modelId="{B8435E46-E534-4963-8E48-5BCC0CE6F8C9}" type="parTrans" cxnId="{4652AE1C-A947-4EFB-BB1C-A3F9677E96A6}">
      <dgm:prSet/>
      <dgm:spPr/>
      <dgm:t>
        <a:bodyPr/>
        <a:lstStyle/>
        <a:p>
          <a:endParaRPr lang="el-GR"/>
        </a:p>
      </dgm:t>
    </dgm:pt>
    <dgm:pt modelId="{B209289B-ED98-4E8D-AF14-421050A82855}" type="sibTrans" cxnId="{4652AE1C-A947-4EFB-BB1C-A3F9677E96A6}">
      <dgm:prSet/>
      <dgm:spPr/>
      <dgm:t>
        <a:bodyPr/>
        <a:lstStyle/>
        <a:p>
          <a:endParaRPr lang="el-GR"/>
        </a:p>
      </dgm:t>
    </dgm:pt>
    <dgm:pt modelId="{ACC54497-ABDB-471A-8564-52C35F423F40}">
      <dgm:prSet/>
      <dgm:spPr/>
      <dgm:t>
        <a:bodyPr/>
        <a:lstStyle/>
        <a:p>
          <a:r>
            <a:rPr lang="el-GR" dirty="0"/>
            <a:t>Πώς εξηγείς</a:t>
          </a:r>
        </a:p>
      </dgm:t>
    </dgm:pt>
    <dgm:pt modelId="{2703E05A-E0F8-4E30-B920-1B4A27B5DA90}" type="parTrans" cxnId="{5152A62A-E9CB-4CFE-8D6B-69F1FB41C454}">
      <dgm:prSet/>
      <dgm:spPr/>
      <dgm:t>
        <a:bodyPr/>
        <a:lstStyle/>
        <a:p>
          <a:endParaRPr lang="el-GR"/>
        </a:p>
      </dgm:t>
    </dgm:pt>
    <dgm:pt modelId="{5E903AD5-D0CE-4548-9C28-BDD595568803}" type="sibTrans" cxnId="{5152A62A-E9CB-4CFE-8D6B-69F1FB41C454}">
      <dgm:prSet/>
      <dgm:spPr/>
      <dgm:t>
        <a:bodyPr/>
        <a:lstStyle/>
        <a:p>
          <a:endParaRPr lang="el-GR"/>
        </a:p>
      </dgm:t>
    </dgm:pt>
    <dgm:pt modelId="{A33357B8-B77A-4B17-A1B2-0E8B97159C56}">
      <dgm:prSet/>
      <dgm:spPr/>
      <dgm:t>
        <a:bodyPr/>
        <a:lstStyle/>
        <a:p>
          <a:r>
            <a:rPr lang="el-GR" dirty="0"/>
            <a:t>Τι θα συνέβαινε αν …..</a:t>
          </a:r>
        </a:p>
      </dgm:t>
    </dgm:pt>
    <dgm:pt modelId="{801BE488-CE47-432C-89C5-0C0926FF84CB}" type="parTrans" cxnId="{979FA56A-3A16-4224-9CA5-35643382C098}">
      <dgm:prSet/>
      <dgm:spPr/>
      <dgm:t>
        <a:bodyPr/>
        <a:lstStyle/>
        <a:p>
          <a:endParaRPr lang="el-GR"/>
        </a:p>
      </dgm:t>
    </dgm:pt>
    <dgm:pt modelId="{28239525-9DCF-4203-9073-C8A87022CCFB}" type="sibTrans" cxnId="{979FA56A-3A16-4224-9CA5-35643382C098}">
      <dgm:prSet/>
      <dgm:spPr/>
      <dgm:t>
        <a:bodyPr/>
        <a:lstStyle/>
        <a:p>
          <a:endParaRPr lang="el-GR"/>
        </a:p>
      </dgm:t>
    </dgm:pt>
    <dgm:pt modelId="{5FB22976-7789-4204-A517-F6E1B575C650}" type="pres">
      <dgm:prSet presAssocID="{FE48E216-F354-4A25-9359-7956A451CF2C}" presName="Name0" presStyleCnt="0">
        <dgm:presLayoutVars>
          <dgm:dir/>
          <dgm:animLvl val="lvl"/>
          <dgm:resizeHandles val="exact"/>
        </dgm:presLayoutVars>
      </dgm:prSet>
      <dgm:spPr/>
    </dgm:pt>
    <dgm:pt modelId="{3B4E4C47-0EDD-475E-A367-0C081D328971}" type="pres">
      <dgm:prSet presAssocID="{D33379D3-6B28-4CA8-9CDA-7E797EAB50CF}" presName="composite" presStyleCnt="0"/>
      <dgm:spPr/>
    </dgm:pt>
    <dgm:pt modelId="{E4CF961A-E521-4CDD-BCEC-D457C6BC80EF}" type="pres">
      <dgm:prSet presAssocID="{D33379D3-6B28-4CA8-9CDA-7E797EAB50CF}" presName="parTx" presStyleLbl="alignNode1" presStyleIdx="0" presStyleCnt="4" custScaleX="119869" custScaleY="103423">
        <dgm:presLayoutVars>
          <dgm:chMax val="0"/>
          <dgm:chPref val="0"/>
          <dgm:bulletEnabled val="1"/>
        </dgm:presLayoutVars>
      </dgm:prSet>
      <dgm:spPr/>
    </dgm:pt>
    <dgm:pt modelId="{52B52745-C737-4BFB-88FD-B130009BFA28}" type="pres">
      <dgm:prSet presAssocID="{D33379D3-6B28-4CA8-9CDA-7E797EAB50CF}" presName="desTx" presStyleLbl="alignAccFollowNode1" presStyleIdx="0" presStyleCnt="4" custScaleX="120747">
        <dgm:presLayoutVars>
          <dgm:bulletEnabled val="1"/>
        </dgm:presLayoutVars>
      </dgm:prSet>
      <dgm:spPr/>
    </dgm:pt>
    <dgm:pt modelId="{EBC933E3-F818-41B7-9ED6-8A6716C73E79}" type="pres">
      <dgm:prSet presAssocID="{E55E0A82-2068-4DFF-BA86-8A6BD292E80F}" presName="space" presStyleCnt="0"/>
      <dgm:spPr/>
    </dgm:pt>
    <dgm:pt modelId="{A21F82F1-2F5C-49FC-8C2E-92E79050F16F}" type="pres">
      <dgm:prSet presAssocID="{07EDFB1C-AF86-48D3-B092-2AC47A5B79BA}" presName="composite" presStyleCnt="0"/>
      <dgm:spPr/>
    </dgm:pt>
    <dgm:pt modelId="{93E35EAA-4DF0-4930-8C5B-35BB30423B09}" type="pres">
      <dgm:prSet presAssocID="{07EDFB1C-AF86-48D3-B092-2AC47A5B79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773FE8B-05C8-40EF-A463-1BDEACDD3C0B}" type="pres">
      <dgm:prSet presAssocID="{07EDFB1C-AF86-48D3-B092-2AC47A5B79BA}" presName="desTx" presStyleLbl="alignAccFollowNode1" presStyleIdx="1" presStyleCnt="4">
        <dgm:presLayoutVars>
          <dgm:bulletEnabled val="1"/>
        </dgm:presLayoutVars>
      </dgm:prSet>
      <dgm:spPr/>
    </dgm:pt>
    <dgm:pt modelId="{1C99BCB4-F405-489C-90CF-4F5DB825EBC0}" type="pres">
      <dgm:prSet presAssocID="{F1BD542C-E6D7-4A41-98BE-7022D4070162}" presName="space" presStyleCnt="0"/>
      <dgm:spPr/>
    </dgm:pt>
    <dgm:pt modelId="{D6532688-B224-4CF9-8672-80449C08BE31}" type="pres">
      <dgm:prSet presAssocID="{D4F3C2F0-4A37-442E-9F9A-C83F8715171F}" presName="composite" presStyleCnt="0"/>
      <dgm:spPr/>
    </dgm:pt>
    <dgm:pt modelId="{B6C36612-2FFF-4AE8-A167-A4915FB9D391}" type="pres">
      <dgm:prSet presAssocID="{D4F3C2F0-4A37-442E-9F9A-C83F8715171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A45600B-4D3D-4A6E-8630-536342130E29}" type="pres">
      <dgm:prSet presAssocID="{D4F3C2F0-4A37-442E-9F9A-C83F8715171F}" presName="desTx" presStyleLbl="alignAccFollowNode1" presStyleIdx="2" presStyleCnt="4">
        <dgm:presLayoutVars>
          <dgm:bulletEnabled val="1"/>
        </dgm:presLayoutVars>
      </dgm:prSet>
      <dgm:spPr/>
    </dgm:pt>
    <dgm:pt modelId="{93369631-EA3E-4F76-B32B-31141719394F}" type="pres">
      <dgm:prSet presAssocID="{7C986DCC-D473-4D30-9A9C-3601E6A218F3}" presName="space" presStyleCnt="0"/>
      <dgm:spPr/>
    </dgm:pt>
    <dgm:pt modelId="{0AF19537-DCCF-4EE2-AA64-22866ADDD050}" type="pres">
      <dgm:prSet presAssocID="{709DE2FC-8054-47BE-9F06-F608B06FC681}" presName="composite" presStyleCnt="0"/>
      <dgm:spPr/>
    </dgm:pt>
    <dgm:pt modelId="{3293E754-676B-417A-B842-B5B60B4649E4}" type="pres">
      <dgm:prSet presAssocID="{709DE2FC-8054-47BE-9F06-F608B06FC68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04E599E-51DC-4DBE-AF60-FCBF8FE642BF}" type="pres">
      <dgm:prSet presAssocID="{709DE2FC-8054-47BE-9F06-F608B06FC68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7412B0B-0CD8-4125-BC32-85944EF5645F}" type="presOf" srcId="{ACC54497-ABDB-471A-8564-52C35F423F40}" destId="{604E599E-51DC-4DBE-AF60-FCBF8FE642BF}" srcOrd="0" destOrd="1" presId="urn:microsoft.com/office/officeart/2005/8/layout/hList1"/>
    <dgm:cxn modelId="{073A0C11-3F42-4862-B92E-702F6D54BA38}" type="presOf" srcId="{1927849E-B2FE-4760-8D16-B6A90B92F5DA}" destId="{6A45600B-4D3D-4A6E-8630-536342130E29}" srcOrd="0" destOrd="1" presId="urn:microsoft.com/office/officeart/2005/8/layout/hList1"/>
    <dgm:cxn modelId="{0A9C7412-7A71-4A81-810E-DE7C4473CDFC}" srcId="{D33379D3-6B28-4CA8-9CDA-7E797EAB50CF}" destId="{40521608-03CE-4461-948F-384F9CF0B955}" srcOrd="1" destOrd="0" parTransId="{17B0169F-14F1-4FD5-95E7-9AA6065F268B}" sibTransId="{C7BB0141-3D01-4D7A-A27F-AF2259BBFE65}"/>
    <dgm:cxn modelId="{3F04A018-15A3-4DC1-BB3F-0463D5ECB513}" type="presOf" srcId="{07EDFB1C-AF86-48D3-B092-2AC47A5B79BA}" destId="{93E35EAA-4DF0-4930-8C5B-35BB30423B09}" srcOrd="0" destOrd="0" presId="urn:microsoft.com/office/officeart/2005/8/layout/hList1"/>
    <dgm:cxn modelId="{4652AE1C-A947-4EFB-BB1C-A3F9677E96A6}" srcId="{709DE2FC-8054-47BE-9F06-F608B06FC681}" destId="{1FC35FEB-381B-4F81-8C56-1E372E184A64}" srcOrd="0" destOrd="0" parTransId="{B8435E46-E534-4963-8E48-5BCC0CE6F8C9}" sibTransId="{B209289B-ED98-4E8D-AF14-421050A82855}"/>
    <dgm:cxn modelId="{20500022-90A2-49BB-A206-D49B5E3290A5}" type="presOf" srcId="{D4F3C2F0-4A37-442E-9F9A-C83F8715171F}" destId="{B6C36612-2FFF-4AE8-A167-A4915FB9D391}" srcOrd="0" destOrd="0" presId="urn:microsoft.com/office/officeart/2005/8/layout/hList1"/>
    <dgm:cxn modelId="{8940FC22-03A4-4D11-8A9C-7060CC95AFB5}" type="presOf" srcId="{40521608-03CE-4461-948F-384F9CF0B955}" destId="{52B52745-C737-4BFB-88FD-B130009BFA28}" srcOrd="0" destOrd="1" presId="urn:microsoft.com/office/officeart/2005/8/layout/hList1"/>
    <dgm:cxn modelId="{C29E0523-F7F9-4DC7-B3D7-292B2082D094}" srcId="{FE48E216-F354-4A25-9359-7956A451CF2C}" destId="{709DE2FC-8054-47BE-9F06-F608B06FC681}" srcOrd="3" destOrd="0" parTransId="{3405FC1E-1CD9-4F37-8F80-FD36AD712886}" sibTransId="{485D65E1-BD8B-4BD9-A3FA-AD4952BCCCF5}"/>
    <dgm:cxn modelId="{5152A62A-E9CB-4CFE-8D6B-69F1FB41C454}" srcId="{709DE2FC-8054-47BE-9F06-F608B06FC681}" destId="{ACC54497-ABDB-471A-8564-52C35F423F40}" srcOrd="1" destOrd="0" parTransId="{2703E05A-E0F8-4E30-B920-1B4A27B5DA90}" sibTransId="{5E903AD5-D0CE-4548-9C28-BDD595568803}"/>
    <dgm:cxn modelId="{D4A45F61-0168-4296-AAE3-E423C3736BFD}" type="presOf" srcId="{D0449ABB-522A-482E-82D2-23083FB6C705}" destId="{52B52745-C737-4BFB-88FD-B130009BFA28}" srcOrd="0" destOrd="0" presId="urn:microsoft.com/office/officeart/2005/8/layout/hList1"/>
    <dgm:cxn modelId="{B51F3E62-9587-405A-A47E-2F6FA9328592}" srcId="{D33379D3-6B28-4CA8-9CDA-7E797EAB50CF}" destId="{D0449ABB-522A-482E-82D2-23083FB6C705}" srcOrd="0" destOrd="0" parTransId="{3E88BDD1-F1F3-45D8-954E-6A64E8706FE3}" sibTransId="{ECAB034C-5F43-4E6C-98C2-4DA2C15B0604}"/>
    <dgm:cxn modelId="{BB591144-7ECE-4EEE-A371-C896F2A700DE}" type="presOf" srcId="{A33357B8-B77A-4B17-A1B2-0E8B97159C56}" destId="{604E599E-51DC-4DBE-AF60-FCBF8FE642BF}" srcOrd="0" destOrd="2" presId="urn:microsoft.com/office/officeart/2005/8/layout/hList1"/>
    <dgm:cxn modelId="{72A16964-8477-425C-86E0-E408A688D9FC}" type="presOf" srcId="{C43A95DC-751F-4985-A947-03A403C3A3E4}" destId="{6A45600B-4D3D-4A6E-8630-536342130E29}" srcOrd="0" destOrd="2" presId="urn:microsoft.com/office/officeart/2005/8/layout/hList1"/>
    <dgm:cxn modelId="{979FA56A-3A16-4224-9CA5-35643382C098}" srcId="{709DE2FC-8054-47BE-9F06-F608B06FC681}" destId="{A33357B8-B77A-4B17-A1B2-0E8B97159C56}" srcOrd="2" destOrd="0" parTransId="{801BE488-CE47-432C-89C5-0C0926FF84CB}" sibTransId="{28239525-9DCF-4203-9073-C8A87022CCFB}"/>
    <dgm:cxn modelId="{62FE074E-9D5B-4682-849D-29531CC56CFC}" srcId="{FE48E216-F354-4A25-9359-7956A451CF2C}" destId="{D33379D3-6B28-4CA8-9CDA-7E797EAB50CF}" srcOrd="0" destOrd="0" parTransId="{6D2BBAB6-44AA-4856-8CB7-758D266F2F3A}" sibTransId="{E55E0A82-2068-4DFF-BA86-8A6BD292E80F}"/>
    <dgm:cxn modelId="{73859472-7470-4144-B59B-A6B00E4E958A}" srcId="{07EDFB1C-AF86-48D3-B092-2AC47A5B79BA}" destId="{E4A365C9-9489-43F3-819B-2E4C51CCE724}" srcOrd="0" destOrd="0" parTransId="{5235D0E6-272D-49F5-A024-75C29BCFE2D5}" sibTransId="{5050ADC4-F466-4C1D-801B-A7CCAEA7AD31}"/>
    <dgm:cxn modelId="{D9AAF359-6A19-45EF-8F1E-8944103C4CB4}" srcId="{D4F3C2F0-4A37-442E-9F9A-C83F8715171F}" destId="{BD74864D-F7DF-4034-8DA9-B2DB0AA6B3F9}" srcOrd="0" destOrd="0" parTransId="{7CB823F1-D400-428E-AE9E-E7ED9ED04464}" sibTransId="{9F7B9449-CDDD-48D5-96E3-10C69A3BD8E8}"/>
    <dgm:cxn modelId="{27E6065A-9F0C-4E40-AD46-66F85477FF51}" type="presOf" srcId="{1FC35FEB-381B-4F81-8C56-1E372E184A64}" destId="{604E599E-51DC-4DBE-AF60-FCBF8FE642BF}" srcOrd="0" destOrd="0" presId="urn:microsoft.com/office/officeart/2005/8/layout/hList1"/>
    <dgm:cxn modelId="{474F6D7E-EFDD-4159-BC96-2EE59C6957D9}" type="presOf" srcId="{E4A365C9-9489-43F3-819B-2E4C51CCE724}" destId="{3773FE8B-05C8-40EF-A463-1BDEACDD3C0B}" srcOrd="0" destOrd="0" presId="urn:microsoft.com/office/officeart/2005/8/layout/hList1"/>
    <dgm:cxn modelId="{D8A8B188-44F6-42DF-A6A1-D9C9FD53312A}" srcId="{FE48E216-F354-4A25-9359-7956A451CF2C}" destId="{07EDFB1C-AF86-48D3-B092-2AC47A5B79BA}" srcOrd="1" destOrd="0" parTransId="{D3638DE7-5243-413C-92E5-A16270F203F7}" sibTransId="{F1BD542C-E6D7-4A41-98BE-7022D4070162}"/>
    <dgm:cxn modelId="{4042349A-E83C-49E5-A2AF-159F37B560D3}" srcId="{D4F3C2F0-4A37-442E-9F9A-C83F8715171F}" destId="{1927849E-B2FE-4760-8D16-B6A90B92F5DA}" srcOrd="1" destOrd="0" parTransId="{CD0F6F86-6CFE-4ED8-B2DA-A4F5194D92A5}" sibTransId="{D414DB98-0273-4100-94BC-984029E641FD}"/>
    <dgm:cxn modelId="{6E05D4A2-021B-4EBD-A3E6-F020B9E4EC54}" srcId="{D33379D3-6B28-4CA8-9CDA-7E797EAB50CF}" destId="{E667CE72-2540-4366-BE70-4225316D30ED}" srcOrd="2" destOrd="0" parTransId="{1875714B-B72F-4A0C-95CA-51385EF9FADA}" sibTransId="{1C7EEBF9-DCBA-45E6-9FD0-65911AB1EBBD}"/>
    <dgm:cxn modelId="{6B3A9CC6-71BF-48D4-B9D9-A7B57FD7B97E}" type="presOf" srcId="{BD74864D-F7DF-4034-8DA9-B2DB0AA6B3F9}" destId="{6A45600B-4D3D-4A6E-8630-536342130E29}" srcOrd="0" destOrd="0" presId="urn:microsoft.com/office/officeart/2005/8/layout/hList1"/>
    <dgm:cxn modelId="{A30378CB-98C5-49AA-BE39-2A48031D9A18}" type="presOf" srcId="{D33379D3-6B28-4CA8-9CDA-7E797EAB50CF}" destId="{E4CF961A-E521-4CDD-BCEC-D457C6BC80EF}" srcOrd="0" destOrd="0" presId="urn:microsoft.com/office/officeart/2005/8/layout/hList1"/>
    <dgm:cxn modelId="{8853DCD7-C9FF-4BF9-A0BC-1A7A5F23DA40}" type="presOf" srcId="{E667CE72-2540-4366-BE70-4225316D30ED}" destId="{52B52745-C737-4BFB-88FD-B130009BFA28}" srcOrd="0" destOrd="2" presId="urn:microsoft.com/office/officeart/2005/8/layout/hList1"/>
    <dgm:cxn modelId="{A7CAA6DF-27AC-4152-AD2D-AAE9F42EB91B}" srcId="{D4F3C2F0-4A37-442E-9F9A-C83F8715171F}" destId="{C43A95DC-751F-4985-A947-03A403C3A3E4}" srcOrd="2" destOrd="0" parTransId="{C378939E-92ED-47E6-BCDF-924F6518DE41}" sibTransId="{C27CADE4-40CF-4686-8227-CBE566E4C135}"/>
    <dgm:cxn modelId="{523F01EB-7D11-4363-BF75-D61182850AFC}" type="presOf" srcId="{709DE2FC-8054-47BE-9F06-F608B06FC681}" destId="{3293E754-676B-417A-B842-B5B60B4649E4}" srcOrd="0" destOrd="0" presId="urn:microsoft.com/office/officeart/2005/8/layout/hList1"/>
    <dgm:cxn modelId="{DCFF58EF-BB5D-48BB-BC30-18559228D113}" srcId="{FE48E216-F354-4A25-9359-7956A451CF2C}" destId="{D4F3C2F0-4A37-442E-9F9A-C83F8715171F}" srcOrd="2" destOrd="0" parTransId="{6E405FE5-06E4-48FC-AA5E-EAE4553D27D1}" sibTransId="{7C986DCC-D473-4D30-9A9C-3601E6A218F3}"/>
    <dgm:cxn modelId="{86A1C5F7-5F89-4ABB-A36E-9D04365970BC}" type="presOf" srcId="{FE48E216-F354-4A25-9359-7956A451CF2C}" destId="{5FB22976-7789-4204-A517-F6E1B575C650}" srcOrd="0" destOrd="0" presId="urn:microsoft.com/office/officeart/2005/8/layout/hList1"/>
    <dgm:cxn modelId="{6B6A7061-A2A5-41D1-875C-97BB2430E130}" type="presParOf" srcId="{5FB22976-7789-4204-A517-F6E1B575C650}" destId="{3B4E4C47-0EDD-475E-A367-0C081D328971}" srcOrd="0" destOrd="0" presId="urn:microsoft.com/office/officeart/2005/8/layout/hList1"/>
    <dgm:cxn modelId="{E512F513-6E85-4A1F-954B-4E74B9FB97D6}" type="presParOf" srcId="{3B4E4C47-0EDD-475E-A367-0C081D328971}" destId="{E4CF961A-E521-4CDD-BCEC-D457C6BC80EF}" srcOrd="0" destOrd="0" presId="urn:microsoft.com/office/officeart/2005/8/layout/hList1"/>
    <dgm:cxn modelId="{321D3468-F623-4123-AB64-967B456E39EF}" type="presParOf" srcId="{3B4E4C47-0EDD-475E-A367-0C081D328971}" destId="{52B52745-C737-4BFB-88FD-B130009BFA28}" srcOrd="1" destOrd="0" presId="urn:microsoft.com/office/officeart/2005/8/layout/hList1"/>
    <dgm:cxn modelId="{96628299-42D5-438B-BC9F-A213D75CF24D}" type="presParOf" srcId="{5FB22976-7789-4204-A517-F6E1B575C650}" destId="{EBC933E3-F818-41B7-9ED6-8A6716C73E79}" srcOrd="1" destOrd="0" presId="urn:microsoft.com/office/officeart/2005/8/layout/hList1"/>
    <dgm:cxn modelId="{DEA77E27-90D1-4B35-897E-7A23592F592E}" type="presParOf" srcId="{5FB22976-7789-4204-A517-F6E1B575C650}" destId="{A21F82F1-2F5C-49FC-8C2E-92E79050F16F}" srcOrd="2" destOrd="0" presId="urn:microsoft.com/office/officeart/2005/8/layout/hList1"/>
    <dgm:cxn modelId="{2D2C02D4-D42A-471A-8BD8-3376B58F69FB}" type="presParOf" srcId="{A21F82F1-2F5C-49FC-8C2E-92E79050F16F}" destId="{93E35EAA-4DF0-4930-8C5B-35BB30423B09}" srcOrd="0" destOrd="0" presId="urn:microsoft.com/office/officeart/2005/8/layout/hList1"/>
    <dgm:cxn modelId="{AA2E30E4-8B14-4ADA-8E0B-B286B240008C}" type="presParOf" srcId="{A21F82F1-2F5C-49FC-8C2E-92E79050F16F}" destId="{3773FE8B-05C8-40EF-A463-1BDEACDD3C0B}" srcOrd="1" destOrd="0" presId="urn:microsoft.com/office/officeart/2005/8/layout/hList1"/>
    <dgm:cxn modelId="{EDC45AA5-EA13-41DA-862A-354AE9A3C29E}" type="presParOf" srcId="{5FB22976-7789-4204-A517-F6E1B575C650}" destId="{1C99BCB4-F405-489C-90CF-4F5DB825EBC0}" srcOrd="3" destOrd="0" presId="urn:microsoft.com/office/officeart/2005/8/layout/hList1"/>
    <dgm:cxn modelId="{52D1EA31-B6EB-4661-AA20-AFA31065F141}" type="presParOf" srcId="{5FB22976-7789-4204-A517-F6E1B575C650}" destId="{D6532688-B224-4CF9-8672-80449C08BE31}" srcOrd="4" destOrd="0" presId="urn:microsoft.com/office/officeart/2005/8/layout/hList1"/>
    <dgm:cxn modelId="{D15A061D-8D5B-42FD-975C-CBBE2C6FCAF2}" type="presParOf" srcId="{D6532688-B224-4CF9-8672-80449C08BE31}" destId="{B6C36612-2FFF-4AE8-A167-A4915FB9D391}" srcOrd="0" destOrd="0" presId="urn:microsoft.com/office/officeart/2005/8/layout/hList1"/>
    <dgm:cxn modelId="{338D6D50-9FFB-429F-89AE-BC5B415BD181}" type="presParOf" srcId="{D6532688-B224-4CF9-8672-80449C08BE31}" destId="{6A45600B-4D3D-4A6E-8630-536342130E29}" srcOrd="1" destOrd="0" presId="urn:microsoft.com/office/officeart/2005/8/layout/hList1"/>
    <dgm:cxn modelId="{9886C629-389D-4797-B365-871D1135FB85}" type="presParOf" srcId="{5FB22976-7789-4204-A517-F6E1B575C650}" destId="{93369631-EA3E-4F76-B32B-31141719394F}" srcOrd="5" destOrd="0" presId="urn:microsoft.com/office/officeart/2005/8/layout/hList1"/>
    <dgm:cxn modelId="{BE77E6B6-0E9E-4605-B69C-9CC5D0AB6668}" type="presParOf" srcId="{5FB22976-7789-4204-A517-F6E1B575C650}" destId="{0AF19537-DCCF-4EE2-AA64-22866ADDD050}" srcOrd="6" destOrd="0" presId="urn:microsoft.com/office/officeart/2005/8/layout/hList1"/>
    <dgm:cxn modelId="{C7EABD75-E658-46AA-AAE6-16E124C1A646}" type="presParOf" srcId="{0AF19537-DCCF-4EE2-AA64-22866ADDD050}" destId="{3293E754-676B-417A-B842-B5B60B4649E4}" srcOrd="0" destOrd="0" presId="urn:microsoft.com/office/officeart/2005/8/layout/hList1"/>
    <dgm:cxn modelId="{D6FF9159-B37F-49CD-BA6A-E7CC32CB5999}" type="presParOf" srcId="{0AF19537-DCCF-4EE2-AA64-22866ADDD050}" destId="{604E599E-51DC-4DBE-AF60-FCBF8FE642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D1FD2-14BD-4327-983D-3CC3E97805D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2988912-6AAD-4131-B8CF-AFFC58734345}">
      <dgm:prSet phldrT="[Κείμενο]"/>
      <dgm:spPr/>
      <dgm:t>
        <a:bodyPr/>
        <a:lstStyle/>
        <a:p>
          <a:r>
            <a:rPr lang="el-GR" dirty="0"/>
            <a:t>Σκοπός</a:t>
          </a:r>
        </a:p>
      </dgm:t>
    </dgm:pt>
    <dgm:pt modelId="{2D02F26B-E6EA-4880-9A1F-85CD8BDF6E30}" type="parTrans" cxnId="{395D4017-3A4A-4E51-AC12-AA8DFD1BA763}">
      <dgm:prSet/>
      <dgm:spPr/>
      <dgm:t>
        <a:bodyPr/>
        <a:lstStyle/>
        <a:p>
          <a:endParaRPr lang="el-GR"/>
        </a:p>
      </dgm:t>
    </dgm:pt>
    <dgm:pt modelId="{76B60639-9909-41C9-BDF0-C8AC6583CEAA}" type="sibTrans" cxnId="{395D4017-3A4A-4E51-AC12-AA8DFD1BA763}">
      <dgm:prSet/>
      <dgm:spPr/>
      <dgm:t>
        <a:bodyPr/>
        <a:lstStyle/>
        <a:p>
          <a:endParaRPr lang="el-GR"/>
        </a:p>
      </dgm:t>
    </dgm:pt>
    <dgm:pt modelId="{261F07A6-921E-4C52-8984-17C28737FAA6}">
      <dgm:prSet phldrT="[Κείμενο]"/>
      <dgm:spPr/>
      <dgm:t>
        <a:bodyPr/>
        <a:lstStyle/>
        <a:p>
          <a:r>
            <a:rPr lang="el-GR" dirty="0"/>
            <a:t>Καλλιέργεια κριτικής και δημιουργικής σκέψης, η καλύτερη κατανόηση του θέματος, δημιουργία συνεργατικής κουλτούρας μάθησης</a:t>
          </a:r>
        </a:p>
      </dgm:t>
    </dgm:pt>
    <dgm:pt modelId="{AA817749-CCBA-4C74-A1DD-131D3F49C82A}" type="parTrans" cxnId="{09CA84C7-EF87-4797-A397-3B6255D5EDCD}">
      <dgm:prSet/>
      <dgm:spPr/>
      <dgm:t>
        <a:bodyPr/>
        <a:lstStyle/>
        <a:p>
          <a:endParaRPr lang="el-GR"/>
        </a:p>
      </dgm:t>
    </dgm:pt>
    <dgm:pt modelId="{FCC39079-0627-4093-97EE-0BFB4BC4AC31}" type="sibTrans" cxnId="{09CA84C7-EF87-4797-A397-3B6255D5EDCD}">
      <dgm:prSet/>
      <dgm:spPr/>
      <dgm:t>
        <a:bodyPr/>
        <a:lstStyle/>
        <a:p>
          <a:endParaRPr lang="el-GR"/>
        </a:p>
      </dgm:t>
    </dgm:pt>
    <dgm:pt modelId="{5867C81D-EB26-4DDE-8DD9-7D7FF04FBC1C}">
      <dgm:prSet phldrT="[Κείμενο]"/>
      <dgm:spPr/>
      <dgm:t>
        <a:bodyPr/>
        <a:lstStyle/>
        <a:p>
          <a:r>
            <a:rPr lang="el-GR" dirty="0"/>
            <a:t>Ανάδυση πρότερων αντιλήψεων και μετασχηματισμό τους</a:t>
          </a:r>
        </a:p>
      </dgm:t>
    </dgm:pt>
    <dgm:pt modelId="{B9A8E61A-EC19-45BC-BAAA-57A0C290AD9F}" type="parTrans" cxnId="{E572727D-ED1D-40F5-9DF1-95E483037071}">
      <dgm:prSet/>
      <dgm:spPr/>
      <dgm:t>
        <a:bodyPr/>
        <a:lstStyle/>
        <a:p>
          <a:endParaRPr lang="el-GR"/>
        </a:p>
      </dgm:t>
    </dgm:pt>
    <dgm:pt modelId="{7A6AA48C-520A-4F0F-93FA-99FD8CC4D78F}" type="sibTrans" cxnId="{E572727D-ED1D-40F5-9DF1-95E483037071}">
      <dgm:prSet/>
      <dgm:spPr/>
      <dgm:t>
        <a:bodyPr/>
        <a:lstStyle/>
        <a:p>
          <a:endParaRPr lang="el-GR"/>
        </a:p>
      </dgm:t>
    </dgm:pt>
    <dgm:pt modelId="{EE40C6C3-5E9E-4D41-9175-4C1387D49F9A}">
      <dgm:prSet phldrT="[Κείμενο]"/>
      <dgm:spPr/>
      <dgm:t>
        <a:bodyPr/>
        <a:lstStyle/>
        <a:p>
          <a:r>
            <a:rPr lang="el-GR" dirty="0"/>
            <a:t>Οφέλη </a:t>
          </a:r>
        </a:p>
      </dgm:t>
    </dgm:pt>
    <dgm:pt modelId="{95FA2064-1687-4888-B7A0-86793174A423}" type="parTrans" cxnId="{D208FFC8-88D8-4066-8C2A-E801A18D6645}">
      <dgm:prSet/>
      <dgm:spPr/>
      <dgm:t>
        <a:bodyPr/>
        <a:lstStyle/>
        <a:p>
          <a:endParaRPr lang="el-GR"/>
        </a:p>
      </dgm:t>
    </dgm:pt>
    <dgm:pt modelId="{08EBD904-7DA9-488B-8879-814A94FAD84B}" type="sibTrans" cxnId="{D208FFC8-88D8-4066-8C2A-E801A18D6645}">
      <dgm:prSet/>
      <dgm:spPr/>
      <dgm:t>
        <a:bodyPr/>
        <a:lstStyle/>
        <a:p>
          <a:endParaRPr lang="el-GR"/>
        </a:p>
      </dgm:t>
    </dgm:pt>
    <dgm:pt modelId="{427C2D8F-4BED-4A59-B979-5D298197188B}">
      <dgm:prSet phldrT="[Κείμενο]"/>
      <dgm:spPr/>
      <dgm:t>
        <a:bodyPr/>
        <a:lstStyle/>
        <a:p>
          <a:r>
            <a:rPr lang="el-GR" dirty="0"/>
            <a:t>συμβάλλει στην ανάδυση του λεκτικού </a:t>
          </a:r>
          <a:r>
            <a:rPr lang="el-GR" dirty="0" err="1"/>
            <a:t>γραμματισμού</a:t>
          </a:r>
          <a:endParaRPr lang="el-GR" dirty="0"/>
        </a:p>
      </dgm:t>
    </dgm:pt>
    <dgm:pt modelId="{C1CA33DF-37B2-4B8F-A9D1-36BC3D88D60F}" type="parTrans" cxnId="{195B3267-90CD-45EF-842D-602A69931425}">
      <dgm:prSet/>
      <dgm:spPr/>
      <dgm:t>
        <a:bodyPr/>
        <a:lstStyle/>
        <a:p>
          <a:endParaRPr lang="el-GR"/>
        </a:p>
      </dgm:t>
    </dgm:pt>
    <dgm:pt modelId="{E6DE8107-4B24-40A7-8BDA-A9DBEC9EA8E5}" type="sibTrans" cxnId="{195B3267-90CD-45EF-842D-602A69931425}">
      <dgm:prSet/>
      <dgm:spPr/>
      <dgm:t>
        <a:bodyPr/>
        <a:lstStyle/>
        <a:p>
          <a:endParaRPr lang="el-GR"/>
        </a:p>
      </dgm:t>
    </dgm:pt>
    <dgm:pt modelId="{5AA6030C-13F2-44AD-B6BB-E87FF3A48C5A}">
      <dgm:prSet phldrT="[Κείμενο]"/>
      <dgm:spPr/>
      <dgm:t>
        <a:bodyPr/>
        <a:lstStyle/>
        <a:p>
          <a:r>
            <a:rPr lang="el-GR" dirty="0"/>
            <a:t>θέτει τα παιδιά «ανεξάρτητους» αναγνώστες</a:t>
          </a:r>
        </a:p>
      </dgm:t>
    </dgm:pt>
    <dgm:pt modelId="{B4F7C97A-32B9-4D89-A90B-F0335C509796}" type="parTrans" cxnId="{83304B8C-01F6-4329-8287-9E64A73B38EE}">
      <dgm:prSet/>
      <dgm:spPr/>
      <dgm:t>
        <a:bodyPr/>
        <a:lstStyle/>
        <a:p>
          <a:endParaRPr lang="el-GR"/>
        </a:p>
      </dgm:t>
    </dgm:pt>
    <dgm:pt modelId="{2C8AA23A-2377-48B5-B608-D0710756761D}" type="sibTrans" cxnId="{83304B8C-01F6-4329-8287-9E64A73B38EE}">
      <dgm:prSet/>
      <dgm:spPr/>
      <dgm:t>
        <a:bodyPr/>
        <a:lstStyle/>
        <a:p>
          <a:endParaRPr lang="el-GR"/>
        </a:p>
      </dgm:t>
    </dgm:pt>
    <dgm:pt modelId="{478EC56C-E59D-4F22-87C8-5795134E1E02}">
      <dgm:prSet phldrT="[Κείμενο]"/>
      <dgm:spPr/>
      <dgm:t>
        <a:bodyPr/>
        <a:lstStyle/>
        <a:p>
          <a:r>
            <a:rPr lang="el-GR" dirty="0"/>
            <a:t>Πρακτικές </a:t>
          </a:r>
        </a:p>
      </dgm:t>
    </dgm:pt>
    <dgm:pt modelId="{CE7D4AE4-EBD6-482B-8C82-2600D89B3742}" type="parTrans" cxnId="{3CC060F0-05D1-458A-839A-4691857E825D}">
      <dgm:prSet/>
      <dgm:spPr/>
      <dgm:t>
        <a:bodyPr/>
        <a:lstStyle/>
        <a:p>
          <a:endParaRPr lang="el-GR"/>
        </a:p>
      </dgm:t>
    </dgm:pt>
    <dgm:pt modelId="{96D141AD-7C95-482B-872D-09B69F82FA67}" type="sibTrans" cxnId="{3CC060F0-05D1-458A-839A-4691857E825D}">
      <dgm:prSet/>
      <dgm:spPr/>
      <dgm:t>
        <a:bodyPr/>
        <a:lstStyle/>
        <a:p>
          <a:endParaRPr lang="el-GR"/>
        </a:p>
      </dgm:t>
    </dgm:pt>
    <dgm:pt modelId="{89E0040F-C3AC-46D6-A7B0-8570D69136B9}">
      <dgm:prSet phldrT="[Κείμενο]"/>
      <dgm:spPr/>
      <dgm:t>
        <a:bodyPr/>
        <a:lstStyle/>
        <a:p>
          <a:r>
            <a:rPr lang="en-US" dirty="0"/>
            <a:t>Thinking Routines: </a:t>
          </a:r>
          <a:r>
            <a:rPr lang="el-GR" dirty="0"/>
            <a:t>αφορούν τη χρήση στρατηγικών που οδηγούν σε συγκεκριμένες μορφές σκέψης </a:t>
          </a:r>
          <a:r>
            <a:rPr lang="en-US" dirty="0"/>
            <a:t>(routines) { </a:t>
          </a:r>
          <a:r>
            <a:rPr lang="el-GR" dirty="0"/>
            <a:t>κατανόησης, δημιουργικότητας, δικαιοσύνης, αλήθειας}</a:t>
          </a:r>
        </a:p>
      </dgm:t>
    </dgm:pt>
    <dgm:pt modelId="{ACB49E59-E7B2-4A8E-9FB8-193ECE47188E}" type="parTrans" cxnId="{D1E8A0BE-B293-437D-8FE2-402501B0F99F}">
      <dgm:prSet/>
      <dgm:spPr/>
      <dgm:t>
        <a:bodyPr/>
        <a:lstStyle/>
        <a:p>
          <a:endParaRPr lang="el-GR"/>
        </a:p>
      </dgm:t>
    </dgm:pt>
    <dgm:pt modelId="{4EA649E6-96DC-4868-BFB9-EBB92989AE08}" type="sibTrans" cxnId="{D1E8A0BE-B293-437D-8FE2-402501B0F99F}">
      <dgm:prSet/>
      <dgm:spPr/>
      <dgm:t>
        <a:bodyPr/>
        <a:lstStyle/>
        <a:p>
          <a:endParaRPr lang="el-GR"/>
        </a:p>
      </dgm:t>
    </dgm:pt>
    <dgm:pt modelId="{E53CEF79-FAB0-4CC6-B258-B9DFDD17E1B1}">
      <dgm:prSet phldrT="[Κείμενο]"/>
      <dgm:spPr/>
      <dgm:t>
        <a:bodyPr/>
        <a:lstStyle/>
        <a:p>
          <a:r>
            <a:rPr lang="el-GR" dirty="0"/>
            <a:t>Ενεργοποιεί τη σκέψη και καλλιεργεί γνωστικές λειτουργίες/δεξιότητες </a:t>
          </a:r>
        </a:p>
      </dgm:t>
    </dgm:pt>
    <dgm:pt modelId="{514C4C73-1A7F-4B22-95D1-5AFA3219AF68}" type="parTrans" cxnId="{25BB0DEB-0F49-4502-86EE-4B7C89DC02D7}">
      <dgm:prSet/>
      <dgm:spPr/>
    </dgm:pt>
    <dgm:pt modelId="{CF9EF232-2676-4B97-A8AC-7915732EDBCE}" type="sibTrans" cxnId="{25BB0DEB-0F49-4502-86EE-4B7C89DC02D7}">
      <dgm:prSet/>
      <dgm:spPr/>
    </dgm:pt>
    <dgm:pt modelId="{297EB560-6546-40FE-B3DF-AD5E3EA09D0E}" type="pres">
      <dgm:prSet presAssocID="{51DD1FD2-14BD-4327-983D-3CC3E97805D0}" presName="linear" presStyleCnt="0">
        <dgm:presLayoutVars>
          <dgm:dir/>
          <dgm:resizeHandles val="exact"/>
        </dgm:presLayoutVars>
      </dgm:prSet>
      <dgm:spPr/>
    </dgm:pt>
    <dgm:pt modelId="{4594651C-4525-4D4D-A375-49625CE8A629}" type="pres">
      <dgm:prSet presAssocID="{A2988912-6AAD-4131-B8CF-AFFC58734345}" presName="comp" presStyleCnt="0"/>
      <dgm:spPr/>
    </dgm:pt>
    <dgm:pt modelId="{9560F872-9FF3-4451-B05E-7B4BF9CBC9B1}" type="pres">
      <dgm:prSet presAssocID="{A2988912-6AAD-4131-B8CF-AFFC58734345}" presName="box" presStyleLbl="node1" presStyleIdx="0" presStyleCnt="3"/>
      <dgm:spPr/>
    </dgm:pt>
    <dgm:pt modelId="{7037861E-07F2-446D-BCC6-5F66BB4673B9}" type="pres">
      <dgm:prSet presAssocID="{A2988912-6AAD-4131-B8CF-AFFC5873434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38870B9-3CB1-49A7-BC20-6301F48791DA}" type="pres">
      <dgm:prSet presAssocID="{A2988912-6AAD-4131-B8CF-AFFC58734345}" presName="text" presStyleLbl="node1" presStyleIdx="0" presStyleCnt="3">
        <dgm:presLayoutVars>
          <dgm:bulletEnabled val="1"/>
        </dgm:presLayoutVars>
      </dgm:prSet>
      <dgm:spPr/>
    </dgm:pt>
    <dgm:pt modelId="{D8BD91C3-DC60-4A31-8BFD-0F6552315E19}" type="pres">
      <dgm:prSet presAssocID="{76B60639-9909-41C9-BDF0-C8AC6583CEAA}" presName="spacer" presStyleCnt="0"/>
      <dgm:spPr/>
    </dgm:pt>
    <dgm:pt modelId="{D7959673-E850-44C9-AA98-40470BB92601}" type="pres">
      <dgm:prSet presAssocID="{EE40C6C3-5E9E-4D41-9175-4C1387D49F9A}" presName="comp" presStyleCnt="0"/>
      <dgm:spPr/>
    </dgm:pt>
    <dgm:pt modelId="{1AF1F1CC-2D05-4483-A1D7-CA2BB2B52A8A}" type="pres">
      <dgm:prSet presAssocID="{EE40C6C3-5E9E-4D41-9175-4C1387D49F9A}" presName="box" presStyleLbl="node1" presStyleIdx="1" presStyleCnt="3"/>
      <dgm:spPr/>
    </dgm:pt>
    <dgm:pt modelId="{DE08FF21-F815-4190-96A7-05E2AF2F2051}" type="pres">
      <dgm:prSet presAssocID="{EE40C6C3-5E9E-4D41-9175-4C1387D49F9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7A58C17-5CAC-4BC7-89C0-EA562C27258B}" type="pres">
      <dgm:prSet presAssocID="{EE40C6C3-5E9E-4D41-9175-4C1387D49F9A}" presName="text" presStyleLbl="node1" presStyleIdx="1" presStyleCnt="3">
        <dgm:presLayoutVars>
          <dgm:bulletEnabled val="1"/>
        </dgm:presLayoutVars>
      </dgm:prSet>
      <dgm:spPr/>
    </dgm:pt>
    <dgm:pt modelId="{6C6E4825-1031-4F2D-9207-7DE3207389C3}" type="pres">
      <dgm:prSet presAssocID="{08EBD904-7DA9-488B-8879-814A94FAD84B}" presName="spacer" presStyleCnt="0"/>
      <dgm:spPr/>
    </dgm:pt>
    <dgm:pt modelId="{0B265C7A-6FAD-4114-A959-6DD2F1C03582}" type="pres">
      <dgm:prSet presAssocID="{478EC56C-E59D-4F22-87C8-5795134E1E02}" presName="comp" presStyleCnt="0"/>
      <dgm:spPr/>
    </dgm:pt>
    <dgm:pt modelId="{2FEF218B-9C60-4D3A-B4E6-A9C21B9E43C0}" type="pres">
      <dgm:prSet presAssocID="{478EC56C-E59D-4F22-87C8-5795134E1E02}" presName="box" presStyleLbl="node1" presStyleIdx="2" presStyleCnt="3"/>
      <dgm:spPr/>
    </dgm:pt>
    <dgm:pt modelId="{28979A6F-C2C9-4ED8-A213-6CDED02D7898}" type="pres">
      <dgm:prSet presAssocID="{478EC56C-E59D-4F22-87C8-5795134E1E0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4253F44-5179-4F54-8E44-EEEF851373FF}" type="pres">
      <dgm:prSet presAssocID="{478EC56C-E59D-4F22-87C8-5795134E1E02}" presName="text" presStyleLbl="node1" presStyleIdx="2" presStyleCnt="3">
        <dgm:presLayoutVars>
          <dgm:bulletEnabled val="1"/>
        </dgm:presLayoutVars>
      </dgm:prSet>
      <dgm:spPr/>
    </dgm:pt>
  </dgm:ptLst>
  <dgm:cxnLst>
    <dgm:cxn modelId="{53C82311-7AB0-402F-8432-7A62E9402FE0}" type="presOf" srcId="{51DD1FD2-14BD-4327-983D-3CC3E97805D0}" destId="{297EB560-6546-40FE-B3DF-AD5E3EA09D0E}" srcOrd="0" destOrd="0" presId="urn:microsoft.com/office/officeart/2005/8/layout/vList4"/>
    <dgm:cxn modelId="{395D4017-3A4A-4E51-AC12-AA8DFD1BA763}" srcId="{51DD1FD2-14BD-4327-983D-3CC3E97805D0}" destId="{A2988912-6AAD-4131-B8CF-AFFC58734345}" srcOrd="0" destOrd="0" parTransId="{2D02F26B-E6EA-4880-9A1F-85CD8BDF6E30}" sibTransId="{76B60639-9909-41C9-BDF0-C8AC6583CEAA}"/>
    <dgm:cxn modelId="{127D3F1C-4578-4DE4-9821-0CCD4577B6CD}" type="presOf" srcId="{427C2D8F-4BED-4A59-B979-5D298197188B}" destId="{07A58C17-5CAC-4BC7-89C0-EA562C27258B}" srcOrd="1" destOrd="1" presId="urn:microsoft.com/office/officeart/2005/8/layout/vList4"/>
    <dgm:cxn modelId="{3168D420-2D12-4CC8-8962-89194BD12219}" type="presOf" srcId="{261F07A6-921E-4C52-8984-17C28737FAA6}" destId="{9560F872-9FF3-4451-B05E-7B4BF9CBC9B1}" srcOrd="0" destOrd="1" presId="urn:microsoft.com/office/officeart/2005/8/layout/vList4"/>
    <dgm:cxn modelId="{1E860129-3D45-4ACB-A64E-5BCCFF77BB5C}" type="presOf" srcId="{E53CEF79-FAB0-4CC6-B258-B9DFDD17E1B1}" destId="{07A58C17-5CAC-4BC7-89C0-EA562C27258B}" srcOrd="1" destOrd="3" presId="urn:microsoft.com/office/officeart/2005/8/layout/vList4"/>
    <dgm:cxn modelId="{DFBA172A-E567-4741-88F8-DAAB72490AB3}" type="presOf" srcId="{E53CEF79-FAB0-4CC6-B258-B9DFDD17E1B1}" destId="{1AF1F1CC-2D05-4483-A1D7-CA2BB2B52A8A}" srcOrd="0" destOrd="3" presId="urn:microsoft.com/office/officeart/2005/8/layout/vList4"/>
    <dgm:cxn modelId="{627FEF2E-E2B2-4CC0-A13C-0A774A067C2E}" type="presOf" srcId="{A2988912-6AAD-4131-B8CF-AFFC58734345}" destId="{9560F872-9FF3-4451-B05E-7B4BF9CBC9B1}" srcOrd="0" destOrd="0" presId="urn:microsoft.com/office/officeart/2005/8/layout/vList4"/>
    <dgm:cxn modelId="{6C6F3C36-A915-4EF3-BACB-3E2B2397480A}" type="presOf" srcId="{427C2D8F-4BED-4A59-B979-5D298197188B}" destId="{1AF1F1CC-2D05-4483-A1D7-CA2BB2B52A8A}" srcOrd="0" destOrd="1" presId="urn:microsoft.com/office/officeart/2005/8/layout/vList4"/>
    <dgm:cxn modelId="{62EE6A3A-7731-42E5-9C6A-4C4B00E0BF42}" type="presOf" srcId="{261F07A6-921E-4C52-8984-17C28737FAA6}" destId="{638870B9-3CB1-49A7-BC20-6301F48791DA}" srcOrd="1" destOrd="1" presId="urn:microsoft.com/office/officeart/2005/8/layout/vList4"/>
    <dgm:cxn modelId="{195B3267-90CD-45EF-842D-602A69931425}" srcId="{EE40C6C3-5E9E-4D41-9175-4C1387D49F9A}" destId="{427C2D8F-4BED-4A59-B979-5D298197188B}" srcOrd="0" destOrd="0" parTransId="{C1CA33DF-37B2-4B8F-A9D1-36BC3D88D60F}" sibTransId="{E6DE8107-4B24-40A7-8BDA-A9DBEC9EA8E5}"/>
    <dgm:cxn modelId="{E3786549-65C8-4D0B-8927-85D88FB0A1B1}" type="presOf" srcId="{A2988912-6AAD-4131-B8CF-AFFC58734345}" destId="{638870B9-3CB1-49A7-BC20-6301F48791DA}" srcOrd="1" destOrd="0" presId="urn:microsoft.com/office/officeart/2005/8/layout/vList4"/>
    <dgm:cxn modelId="{6F259652-0D2F-464C-8D1C-CF2C288E1DBF}" type="presOf" srcId="{478EC56C-E59D-4F22-87C8-5795134E1E02}" destId="{2FEF218B-9C60-4D3A-B4E6-A9C21B9E43C0}" srcOrd="0" destOrd="0" presId="urn:microsoft.com/office/officeart/2005/8/layout/vList4"/>
    <dgm:cxn modelId="{E572727D-ED1D-40F5-9DF1-95E483037071}" srcId="{A2988912-6AAD-4131-B8CF-AFFC58734345}" destId="{5867C81D-EB26-4DDE-8DD9-7D7FF04FBC1C}" srcOrd="1" destOrd="0" parTransId="{B9A8E61A-EC19-45BC-BAAA-57A0C290AD9F}" sibTransId="{7A6AA48C-520A-4F0F-93FA-99FD8CC4D78F}"/>
    <dgm:cxn modelId="{83304B8C-01F6-4329-8287-9E64A73B38EE}" srcId="{EE40C6C3-5E9E-4D41-9175-4C1387D49F9A}" destId="{5AA6030C-13F2-44AD-B6BB-E87FF3A48C5A}" srcOrd="1" destOrd="0" parTransId="{B4F7C97A-32B9-4D89-A90B-F0335C509796}" sibTransId="{2C8AA23A-2377-48B5-B608-D0710756761D}"/>
    <dgm:cxn modelId="{EE47A5AA-5017-4675-BB32-FBDDC698A0F6}" type="presOf" srcId="{EE40C6C3-5E9E-4D41-9175-4C1387D49F9A}" destId="{1AF1F1CC-2D05-4483-A1D7-CA2BB2B52A8A}" srcOrd="0" destOrd="0" presId="urn:microsoft.com/office/officeart/2005/8/layout/vList4"/>
    <dgm:cxn modelId="{90B35EB9-77A3-49FB-865D-8C51B0709529}" type="presOf" srcId="{89E0040F-C3AC-46D6-A7B0-8570D69136B9}" destId="{2FEF218B-9C60-4D3A-B4E6-A9C21B9E43C0}" srcOrd="0" destOrd="1" presId="urn:microsoft.com/office/officeart/2005/8/layout/vList4"/>
    <dgm:cxn modelId="{D1E8A0BE-B293-437D-8FE2-402501B0F99F}" srcId="{478EC56C-E59D-4F22-87C8-5795134E1E02}" destId="{89E0040F-C3AC-46D6-A7B0-8570D69136B9}" srcOrd="0" destOrd="0" parTransId="{ACB49E59-E7B2-4A8E-9FB8-193ECE47188E}" sibTransId="{4EA649E6-96DC-4868-BFB9-EBB92989AE08}"/>
    <dgm:cxn modelId="{09CA84C7-EF87-4797-A397-3B6255D5EDCD}" srcId="{A2988912-6AAD-4131-B8CF-AFFC58734345}" destId="{261F07A6-921E-4C52-8984-17C28737FAA6}" srcOrd="0" destOrd="0" parTransId="{AA817749-CCBA-4C74-A1DD-131D3F49C82A}" sibTransId="{FCC39079-0627-4093-97EE-0BFB4BC4AC31}"/>
    <dgm:cxn modelId="{D208FFC8-88D8-4066-8C2A-E801A18D6645}" srcId="{51DD1FD2-14BD-4327-983D-3CC3E97805D0}" destId="{EE40C6C3-5E9E-4D41-9175-4C1387D49F9A}" srcOrd="1" destOrd="0" parTransId="{95FA2064-1687-4888-B7A0-86793174A423}" sibTransId="{08EBD904-7DA9-488B-8879-814A94FAD84B}"/>
    <dgm:cxn modelId="{929C67CE-5CC0-4B27-8572-7E07D82CF291}" type="presOf" srcId="{EE40C6C3-5E9E-4D41-9175-4C1387D49F9A}" destId="{07A58C17-5CAC-4BC7-89C0-EA562C27258B}" srcOrd="1" destOrd="0" presId="urn:microsoft.com/office/officeart/2005/8/layout/vList4"/>
    <dgm:cxn modelId="{7CC594DB-8CA1-4803-A2B5-10ADD4E2365E}" type="presOf" srcId="{5AA6030C-13F2-44AD-B6BB-E87FF3A48C5A}" destId="{07A58C17-5CAC-4BC7-89C0-EA562C27258B}" srcOrd="1" destOrd="2" presId="urn:microsoft.com/office/officeart/2005/8/layout/vList4"/>
    <dgm:cxn modelId="{5BB112E0-AB3A-4586-800E-2F529D730428}" type="presOf" srcId="{89E0040F-C3AC-46D6-A7B0-8570D69136B9}" destId="{D4253F44-5179-4F54-8E44-EEEF851373FF}" srcOrd="1" destOrd="1" presId="urn:microsoft.com/office/officeart/2005/8/layout/vList4"/>
    <dgm:cxn modelId="{25BB0DEB-0F49-4502-86EE-4B7C89DC02D7}" srcId="{EE40C6C3-5E9E-4D41-9175-4C1387D49F9A}" destId="{E53CEF79-FAB0-4CC6-B258-B9DFDD17E1B1}" srcOrd="2" destOrd="0" parTransId="{514C4C73-1A7F-4B22-95D1-5AFA3219AF68}" sibTransId="{CF9EF232-2676-4B97-A8AC-7915732EDBCE}"/>
    <dgm:cxn modelId="{3CC060F0-05D1-458A-839A-4691857E825D}" srcId="{51DD1FD2-14BD-4327-983D-3CC3E97805D0}" destId="{478EC56C-E59D-4F22-87C8-5795134E1E02}" srcOrd="2" destOrd="0" parTransId="{CE7D4AE4-EBD6-482B-8C82-2600D89B3742}" sibTransId="{96D141AD-7C95-482B-872D-09B69F82FA67}"/>
    <dgm:cxn modelId="{01A57DF6-B15C-4A04-B8D9-FB52377B881B}" type="presOf" srcId="{5AA6030C-13F2-44AD-B6BB-E87FF3A48C5A}" destId="{1AF1F1CC-2D05-4483-A1D7-CA2BB2B52A8A}" srcOrd="0" destOrd="2" presId="urn:microsoft.com/office/officeart/2005/8/layout/vList4"/>
    <dgm:cxn modelId="{4A42F8F6-E601-41DB-83E5-8EF6576132EE}" type="presOf" srcId="{478EC56C-E59D-4F22-87C8-5795134E1E02}" destId="{D4253F44-5179-4F54-8E44-EEEF851373FF}" srcOrd="1" destOrd="0" presId="urn:microsoft.com/office/officeart/2005/8/layout/vList4"/>
    <dgm:cxn modelId="{EFDD40F7-FCD0-4DFE-9D5F-B267762E8F5E}" type="presOf" srcId="{5867C81D-EB26-4DDE-8DD9-7D7FF04FBC1C}" destId="{638870B9-3CB1-49A7-BC20-6301F48791DA}" srcOrd="1" destOrd="2" presId="urn:microsoft.com/office/officeart/2005/8/layout/vList4"/>
    <dgm:cxn modelId="{04CE4AFF-A4B1-4C3A-ADAE-7C11AF631DCA}" type="presOf" srcId="{5867C81D-EB26-4DDE-8DD9-7D7FF04FBC1C}" destId="{9560F872-9FF3-4451-B05E-7B4BF9CBC9B1}" srcOrd="0" destOrd="2" presId="urn:microsoft.com/office/officeart/2005/8/layout/vList4"/>
    <dgm:cxn modelId="{483FDF1A-042A-46D6-B72F-2F344F409069}" type="presParOf" srcId="{297EB560-6546-40FE-B3DF-AD5E3EA09D0E}" destId="{4594651C-4525-4D4D-A375-49625CE8A629}" srcOrd="0" destOrd="0" presId="urn:microsoft.com/office/officeart/2005/8/layout/vList4"/>
    <dgm:cxn modelId="{88A1EDE3-B32E-47CF-8F1B-55B316396A40}" type="presParOf" srcId="{4594651C-4525-4D4D-A375-49625CE8A629}" destId="{9560F872-9FF3-4451-B05E-7B4BF9CBC9B1}" srcOrd="0" destOrd="0" presId="urn:microsoft.com/office/officeart/2005/8/layout/vList4"/>
    <dgm:cxn modelId="{A6D98960-FD90-43A0-9D25-7EC5DDB499F1}" type="presParOf" srcId="{4594651C-4525-4D4D-A375-49625CE8A629}" destId="{7037861E-07F2-446D-BCC6-5F66BB4673B9}" srcOrd="1" destOrd="0" presId="urn:microsoft.com/office/officeart/2005/8/layout/vList4"/>
    <dgm:cxn modelId="{4AC19A4A-2565-46F5-BD30-AC51A94DB062}" type="presParOf" srcId="{4594651C-4525-4D4D-A375-49625CE8A629}" destId="{638870B9-3CB1-49A7-BC20-6301F48791DA}" srcOrd="2" destOrd="0" presId="urn:microsoft.com/office/officeart/2005/8/layout/vList4"/>
    <dgm:cxn modelId="{61A5A7D2-206A-4240-AEFF-5B30AC6C582E}" type="presParOf" srcId="{297EB560-6546-40FE-B3DF-AD5E3EA09D0E}" destId="{D8BD91C3-DC60-4A31-8BFD-0F6552315E19}" srcOrd="1" destOrd="0" presId="urn:microsoft.com/office/officeart/2005/8/layout/vList4"/>
    <dgm:cxn modelId="{7FBFEFE5-D97B-4330-A656-36F83F085A06}" type="presParOf" srcId="{297EB560-6546-40FE-B3DF-AD5E3EA09D0E}" destId="{D7959673-E850-44C9-AA98-40470BB92601}" srcOrd="2" destOrd="0" presId="urn:microsoft.com/office/officeart/2005/8/layout/vList4"/>
    <dgm:cxn modelId="{1308DC34-4D42-4B16-A70E-71CC07A04374}" type="presParOf" srcId="{D7959673-E850-44C9-AA98-40470BB92601}" destId="{1AF1F1CC-2D05-4483-A1D7-CA2BB2B52A8A}" srcOrd="0" destOrd="0" presId="urn:microsoft.com/office/officeart/2005/8/layout/vList4"/>
    <dgm:cxn modelId="{4319A2A4-4586-4070-81EC-85859F3C0998}" type="presParOf" srcId="{D7959673-E850-44C9-AA98-40470BB92601}" destId="{DE08FF21-F815-4190-96A7-05E2AF2F2051}" srcOrd="1" destOrd="0" presId="urn:microsoft.com/office/officeart/2005/8/layout/vList4"/>
    <dgm:cxn modelId="{270C9333-2B7D-4D9A-A1D8-D0210E138941}" type="presParOf" srcId="{D7959673-E850-44C9-AA98-40470BB92601}" destId="{07A58C17-5CAC-4BC7-89C0-EA562C27258B}" srcOrd="2" destOrd="0" presId="urn:microsoft.com/office/officeart/2005/8/layout/vList4"/>
    <dgm:cxn modelId="{8AF6BFB8-B74F-4E9F-BB90-8506E73B97B2}" type="presParOf" srcId="{297EB560-6546-40FE-B3DF-AD5E3EA09D0E}" destId="{6C6E4825-1031-4F2D-9207-7DE3207389C3}" srcOrd="3" destOrd="0" presId="urn:microsoft.com/office/officeart/2005/8/layout/vList4"/>
    <dgm:cxn modelId="{050D20B9-A87A-4C2B-B4FD-AABC6C2F7AD7}" type="presParOf" srcId="{297EB560-6546-40FE-B3DF-AD5E3EA09D0E}" destId="{0B265C7A-6FAD-4114-A959-6DD2F1C03582}" srcOrd="4" destOrd="0" presId="urn:microsoft.com/office/officeart/2005/8/layout/vList4"/>
    <dgm:cxn modelId="{34D1E375-935C-4AD7-8DB5-ADCE216B3BE4}" type="presParOf" srcId="{0B265C7A-6FAD-4114-A959-6DD2F1C03582}" destId="{2FEF218B-9C60-4D3A-B4E6-A9C21B9E43C0}" srcOrd="0" destOrd="0" presId="urn:microsoft.com/office/officeart/2005/8/layout/vList4"/>
    <dgm:cxn modelId="{0C1C91F3-2A08-4021-A6CE-F58BE4835F58}" type="presParOf" srcId="{0B265C7A-6FAD-4114-A959-6DD2F1C03582}" destId="{28979A6F-C2C9-4ED8-A213-6CDED02D7898}" srcOrd="1" destOrd="0" presId="urn:microsoft.com/office/officeart/2005/8/layout/vList4"/>
    <dgm:cxn modelId="{950F8D39-96C8-4FC1-9A0D-7AB95B8E670E}" type="presParOf" srcId="{0B265C7A-6FAD-4114-A959-6DD2F1C03582}" destId="{D4253F44-5179-4F54-8E44-EEEF851373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DCD348-E613-4535-91F0-0D99BCE010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CE07EB6-BF46-404D-8512-44355482A995}">
      <dgm:prSet phldrT="[Κείμενο]"/>
      <dgm:spPr/>
      <dgm:t>
        <a:bodyPr/>
        <a:lstStyle/>
        <a:p>
          <a:r>
            <a:rPr lang="el-GR" dirty="0"/>
            <a:t>Βλέπω </a:t>
          </a:r>
        </a:p>
      </dgm:t>
    </dgm:pt>
    <dgm:pt modelId="{9E4C05F5-7734-422C-BCBD-10D984445729}" type="parTrans" cxnId="{59A3ED58-EF0A-4B29-803C-F665466F2F60}">
      <dgm:prSet/>
      <dgm:spPr/>
      <dgm:t>
        <a:bodyPr/>
        <a:lstStyle/>
        <a:p>
          <a:endParaRPr lang="el-GR"/>
        </a:p>
      </dgm:t>
    </dgm:pt>
    <dgm:pt modelId="{297F21EF-4530-48C2-87DE-37FC9B5036EB}" type="sibTrans" cxnId="{59A3ED58-EF0A-4B29-803C-F665466F2F60}">
      <dgm:prSet/>
      <dgm:spPr/>
      <dgm:t>
        <a:bodyPr/>
        <a:lstStyle/>
        <a:p>
          <a:endParaRPr lang="el-GR"/>
        </a:p>
      </dgm:t>
    </dgm:pt>
    <dgm:pt modelId="{30C2A841-81A4-4901-B8E3-28B0A36865A0}">
      <dgm:prSet phldrT="[Κείμενο]"/>
      <dgm:spPr/>
      <dgm:t>
        <a:bodyPr/>
        <a:lstStyle/>
        <a:p>
          <a:r>
            <a:rPr lang="el-GR" dirty="0"/>
            <a:t>ενθαρρύνει τους συμμετέχοντες να εξερευνήσουν σε βάθος το θέμα</a:t>
          </a:r>
        </a:p>
      </dgm:t>
    </dgm:pt>
    <dgm:pt modelId="{87EDF6EE-D98A-4F87-8EEB-6D1AEC7E58A6}" type="parTrans" cxnId="{17C48FAE-A435-44EE-BAF1-2F3D3BFF8561}">
      <dgm:prSet/>
      <dgm:spPr/>
      <dgm:t>
        <a:bodyPr/>
        <a:lstStyle/>
        <a:p>
          <a:endParaRPr lang="el-GR"/>
        </a:p>
      </dgm:t>
    </dgm:pt>
    <dgm:pt modelId="{35C03992-6BCD-4EF1-A6D5-FE59F923B224}" type="sibTrans" cxnId="{17C48FAE-A435-44EE-BAF1-2F3D3BFF8561}">
      <dgm:prSet/>
      <dgm:spPr/>
      <dgm:t>
        <a:bodyPr/>
        <a:lstStyle/>
        <a:p>
          <a:endParaRPr lang="el-GR"/>
        </a:p>
      </dgm:t>
    </dgm:pt>
    <dgm:pt modelId="{1AE33D3D-7BAA-4970-8E52-5F4B980B7FC5}">
      <dgm:prSet phldrT="[Κείμενο]"/>
      <dgm:spPr/>
      <dgm:t>
        <a:bodyPr/>
        <a:lstStyle/>
        <a:p>
          <a:r>
            <a:rPr lang="el-GR" dirty="0"/>
            <a:t>Παρατήρηση </a:t>
          </a:r>
        </a:p>
      </dgm:t>
    </dgm:pt>
    <dgm:pt modelId="{F2003B38-B608-403B-B779-5BD46F787C5A}" type="parTrans" cxnId="{10DA5A4B-9833-4681-AC66-BABC5A9C9393}">
      <dgm:prSet/>
      <dgm:spPr/>
      <dgm:t>
        <a:bodyPr/>
        <a:lstStyle/>
        <a:p>
          <a:endParaRPr lang="el-GR"/>
        </a:p>
      </dgm:t>
    </dgm:pt>
    <dgm:pt modelId="{4EBA9E0C-88EB-49A1-9061-D666E031CFB6}" type="sibTrans" cxnId="{10DA5A4B-9833-4681-AC66-BABC5A9C9393}">
      <dgm:prSet/>
      <dgm:spPr/>
      <dgm:t>
        <a:bodyPr/>
        <a:lstStyle/>
        <a:p>
          <a:endParaRPr lang="el-GR"/>
        </a:p>
      </dgm:t>
    </dgm:pt>
    <dgm:pt modelId="{6F5BC0A9-B96B-46E2-944C-242883BF2DA0}">
      <dgm:prSet phldrT="[Κείμενο]"/>
      <dgm:spPr/>
      <dgm:t>
        <a:bodyPr/>
        <a:lstStyle/>
        <a:p>
          <a:r>
            <a:rPr lang="el-GR" dirty="0"/>
            <a:t>Σκέφτομαι </a:t>
          </a:r>
        </a:p>
      </dgm:t>
    </dgm:pt>
    <dgm:pt modelId="{B30756C5-F505-400E-9BE3-94852E718452}" type="parTrans" cxnId="{63C73423-D5BD-411B-A9E6-2225B4193D95}">
      <dgm:prSet/>
      <dgm:spPr/>
      <dgm:t>
        <a:bodyPr/>
        <a:lstStyle/>
        <a:p>
          <a:endParaRPr lang="el-GR"/>
        </a:p>
      </dgm:t>
    </dgm:pt>
    <dgm:pt modelId="{DE0ED618-02EE-4647-A5DF-CFEF21ECAF2F}" type="sibTrans" cxnId="{63C73423-D5BD-411B-A9E6-2225B4193D95}">
      <dgm:prSet/>
      <dgm:spPr/>
      <dgm:t>
        <a:bodyPr/>
        <a:lstStyle/>
        <a:p>
          <a:endParaRPr lang="el-GR"/>
        </a:p>
      </dgm:t>
    </dgm:pt>
    <dgm:pt modelId="{3A19B96A-4863-40E4-AB6E-6E5D86BF9F6C}">
      <dgm:prSet phldrT="[Κείμενο]"/>
      <dgm:spPr/>
      <dgm:t>
        <a:bodyPr/>
        <a:lstStyle/>
        <a:p>
          <a:r>
            <a:rPr lang="el-GR" dirty="0"/>
            <a:t>Υποθέσεις</a:t>
          </a:r>
        </a:p>
      </dgm:t>
    </dgm:pt>
    <dgm:pt modelId="{6892E88A-0E4D-427D-A726-620077F11B7B}" type="parTrans" cxnId="{B53DC4AF-8BE5-4FFA-AEEA-5CFFE5430977}">
      <dgm:prSet/>
      <dgm:spPr/>
      <dgm:t>
        <a:bodyPr/>
        <a:lstStyle/>
        <a:p>
          <a:endParaRPr lang="el-GR"/>
        </a:p>
      </dgm:t>
    </dgm:pt>
    <dgm:pt modelId="{73A4B4E3-F944-413C-AC18-C4CFBB408514}" type="sibTrans" cxnId="{B53DC4AF-8BE5-4FFA-AEEA-5CFFE5430977}">
      <dgm:prSet/>
      <dgm:spPr/>
      <dgm:t>
        <a:bodyPr/>
        <a:lstStyle/>
        <a:p>
          <a:endParaRPr lang="el-GR"/>
        </a:p>
      </dgm:t>
    </dgm:pt>
    <dgm:pt modelId="{1E1DC585-67EC-4203-A4A7-898B6A957D5B}">
      <dgm:prSet phldrT="[Κείμενο]"/>
      <dgm:spPr/>
      <dgm:t>
        <a:bodyPr/>
        <a:lstStyle/>
        <a:p>
          <a:r>
            <a:rPr lang="el-GR" dirty="0"/>
            <a:t>Ερμηνεία βάσει πρότερων γνώσεων, εξαγωγή συμπερασμάτων  </a:t>
          </a:r>
        </a:p>
      </dgm:t>
    </dgm:pt>
    <dgm:pt modelId="{79A5860C-9963-4B8F-B2BF-247E54A79080}" type="parTrans" cxnId="{DE4E6D96-72B2-432A-AD2E-E90963894687}">
      <dgm:prSet/>
      <dgm:spPr/>
      <dgm:t>
        <a:bodyPr/>
        <a:lstStyle/>
        <a:p>
          <a:endParaRPr lang="el-GR"/>
        </a:p>
      </dgm:t>
    </dgm:pt>
    <dgm:pt modelId="{2A0B3C1C-973F-45D6-A5D8-EEFA54B408A2}" type="sibTrans" cxnId="{DE4E6D96-72B2-432A-AD2E-E90963894687}">
      <dgm:prSet/>
      <dgm:spPr/>
      <dgm:t>
        <a:bodyPr/>
        <a:lstStyle/>
        <a:p>
          <a:endParaRPr lang="el-GR"/>
        </a:p>
      </dgm:t>
    </dgm:pt>
    <dgm:pt modelId="{082AE57D-9298-4803-B879-66F658385FC2}">
      <dgm:prSet phldrT="[Κείμενο]"/>
      <dgm:spPr/>
      <dgm:t>
        <a:bodyPr/>
        <a:lstStyle/>
        <a:p>
          <a:r>
            <a:rPr lang="el-GR" dirty="0"/>
            <a:t>Αναρωτιέμαι </a:t>
          </a:r>
        </a:p>
      </dgm:t>
    </dgm:pt>
    <dgm:pt modelId="{1D06041C-5F2B-4270-9EEF-1184DF9B9976}" type="parTrans" cxnId="{D378C69D-1C3D-449C-88EB-10F515D1B1EF}">
      <dgm:prSet/>
      <dgm:spPr/>
      <dgm:t>
        <a:bodyPr/>
        <a:lstStyle/>
        <a:p>
          <a:endParaRPr lang="el-GR"/>
        </a:p>
      </dgm:t>
    </dgm:pt>
    <dgm:pt modelId="{EF7FB35E-6495-448F-929D-D5D0670384DF}" type="sibTrans" cxnId="{D378C69D-1C3D-449C-88EB-10F515D1B1EF}">
      <dgm:prSet/>
      <dgm:spPr/>
      <dgm:t>
        <a:bodyPr/>
        <a:lstStyle/>
        <a:p>
          <a:endParaRPr lang="el-GR"/>
        </a:p>
      </dgm:t>
    </dgm:pt>
    <dgm:pt modelId="{F5654653-6C19-4FAF-B3B7-F38E44E1F68E}">
      <dgm:prSet phldrT="[Κείμενο]"/>
      <dgm:spPr/>
      <dgm:t>
        <a:bodyPr/>
        <a:lstStyle/>
        <a:p>
          <a:r>
            <a:rPr lang="el-GR" dirty="0" err="1"/>
            <a:t>Αναστοχασμός,αναθεώρηση</a:t>
          </a:r>
          <a:r>
            <a:rPr lang="el-GR" dirty="0"/>
            <a:t> </a:t>
          </a:r>
        </a:p>
      </dgm:t>
    </dgm:pt>
    <dgm:pt modelId="{B1497998-3D98-416C-847D-5D5074C017ED}" type="parTrans" cxnId="{CB5F2B5B-1625-45C5-84E9-9DE35F58B87C}">
      <dgm:prSet/>
      <dgm:spPr/>
      <dgm:t>
        <a:bodyPr/>
        <a:lstStyle/>
        <a:p>
          <a:endParaRPr lang="el-GR"/>
        </a:p>
      </dgm:t>
    </dgm:pt>
    <dgm:pt modelId="{7479E243-AC7B-4FDE-8236-CFEBAB6DBE5F}" type="sibTrans" cxnId="{CB5F2B5B-1625-45C5-84E9-9DE35F58B87C}">
      <dgm:prSet/>
      <dgm:spPr/>
      <dgm:t>
        <a:bodyPr/>
        <a:lstStyle/>
        <a:p>
          <a:endParaRPr lang="el-GR"/>
        </a:p>
      </dgm:t>
    </dgm:pt>
    <dgm:pt modelId="{7E4EADED-CCDC-4C1E-A3C9-49161569EBEC}">
      <dgm:prSet phldrT="[Κείμενο]"/>
      <dgm:spPr/>
      <dgm:t>
        <a:bodyPr/>
        <a:lstStyle/>
        <a:p>
          <a:r>
            <a:rPr lang="el-GR" dirty="0"/>
            <a:t>Αξιολόγηση ερμηνειών</a:t>
          </a:r>
        </a:p>
      </dgm:t>
    </dgm:pt>
    <dgm:pt modelId="{BDE59E13-C8C5-4C97-A815-D1E18A889672}" type="parTrans" cxnId="{8B611386-6986-45AD-A2C3-8D2976AB7303}">
      <dgm:prSet/>
      <dgm:spPr/>
      <dgm:t>
        <a:bodyPr/>
        <a:lstStyle/>
        <a:p>
          <a:endParaRPr lang="el-GR"/>
        </a:p>
      </dgm:t>
    </dgm:pt>
    <dgm:pt modelId="{E34DDAD0-2A8B-4D54-B067-A8D9BCC3FC1D}" type="sibTrans" cxnId="{8B611386-6986-45AD-A2C3-8D2976AB7303}">
      <dgm:prSet/>
      <dgm:spPr/>
      <dgm:t>
        <a:bodyPr/>
        <a:lstStyle/>
        <a:p>
          <a:endParaRPr lang="el-GR"/>
        </a:p>
      </dgm:t>
    </dgm:pt>
    <dgm:pt modelId="{845235F3-DE97-4704-835D-AEB2183B1385}" type="pres">
      <dgm:prSet presAssocID="{AEDCD348-E613-4535-91F0-0D99BCE01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725F204-39F0-445D-8133-7F80CF43F099}" type="pres">
      <dgm:prSet presAssocID="{2CE07EB6-BF46-404D-8512-44355482A995}" presName="circle1" presStyleLbl="node1" presStyleIdx="0" presStyleCnt="3"/>
      <dgm:spPr/>
    </dgm:pt>
    <dgm:pt modelId="{442865D3-F843-4EA6-A9D8-B4CDD9EC35F8}" type="pres">
      <dgm:prSet presAssocID="{2CE07EB6-BF46-404D-8512-44355482A995}" presName="space" presStyleCnt="0"/>
      <dgm:spPr/>
    </dgm:pt>
    <dgm:pt modelId="{63E989EB-7622-4B3C-A0EC-4E5DCBF8A29E}" type="pres">
      <dgm:prSet presAssocID="{2CE07EB6-BF46-404D-8512-44355482A995}" presName="rect1" presStyleLbl="alignAcc1" presStyleIdx="0" presStyleCnt="3"/>
      <dgm:spPr/>
    </dgm:pt>
    <dgm:pt modelId="{A7743AA2-8259-4270-A123-D1C51E0F22FF}" type="pres">
      <dgm:prSet presAssocID="{6F5BC0A9-B96B-46E2-944C-242883BF2DA0}" presName="vertSpace2" presStyleLbl="node1" presStyleIdx="0" presStyleCnt="3"/>
      <dgm:spPr/>
    </dgm:pt>
    <dgm:pt modelId="{C8929020-01D8-4061-A1B0-64161DB2493C}" type="pres">
      <dgm:prSet presAssocID="{6F5BC0A9-B96B-46E2-944C-242883BF2DA0}" presName="circle2" presStyleLbl="node1" presStyleIdx="1" presStyleCnt="3"/>
      <dgm:spPr/>
    </dgm:pt>
    <dgm:pt modelId="{68D5BE9B-F0F5-42E5-AF43-57C2476387AF}" type="pres">
      <dgm:prSet presAssocID="{6F5BC0A9-B96B-46E2-944C-242883BF2DA0}" presName="rect2" presStyleLbl="alignAcc1" presStyleIdx="1" presStyleCnt="3"/>
      <dgm:spPr/>
    </dgm:pt>
    <dgm:pt modelId="{8517A1E0-6769-4986-991F-0BAA7F424E8A}" type="pres">
      <dgm:prSet presAssocID="{082AE57D-9298-4803-B879-66F658385FC2}" presName="vertSpace3" presStyleLbl="node1" presStyleIdx="1" presStyleCnt="3"/>
      <dgm:spPr/>
    </dgm:pt>
    <dgm:pt modelId="{D8C32422-8F98-4FA5-A13C-F349FE3E28B9}" type="pres">
      <dgm:prSet presAssocID="{082AE57D-9298-4803-B879-66F658385FC2}" presName="circle3" presStyleLbl="node1" presStyleIdx="2" presStyleCnt="3"/>
      <dgm:spPr/>
    </dgm:pt>
    <dgm:pt modelId="{BE648111-A119-49A1-AF58-DCF4DD5E82ED}" type="pres">
      <dgm:prSet presAssocID="{082AE57D-9298-4803-B879-66F658385FC2}" presName="rect3" presStyleLbl="alignAcc1" presStyleIdx="2" presStyleCnt="3"/>
      <dgm:spPr/>
    </dgm:pt>
    <dgm:pt modelId="{BCEA36D6-8571-4FA2-817E-7E11A0CAF485}" type="pres">
      <dgm:prSet presAssocID="{2CE07EB6-BF46-404D-8512-44355482A99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F5F30966-E470-46BF-86B0-3404C267CFC7}" type="pres">
      <dgm:prSet presAssocID="{2CE07EB6-BF46-404D-8512-44355482A995}" presName="rect1ChTx" presStyleLbl="alignAcc1" presStyleIdx="2" presStyleCnt="3">
        <dgm:presLayoutVars>
          <dgm:bulletEnabled val="1"/>
        </dgm:presLayoutVars>
      </dgm:prSet>
      <dgm:spPr/>
    </dgm:pt>
    <dgm:pt modelId="{900EC0E1-64E7-4639-BB3A-526F689E3E1D}" type="pres">
      <dgm:prSet presAssocID="{6F5BC0A9-B96B-46E2-944C-242883BF2DA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56A8DC75-BE97-4ABA-8776-2782FBFCC6E1}" type="pres">
      <dgm:prSet presAssocID="{6F5BC0A9-B96B-46E2-944C-242883BF2DA0}" presName="rect2ChTx" presStyleLbl="alignAcc1" presStyleIdx="2" presStyleCnt="3">
        <dgm:presLayoutVars>
          <dgm:bulletEnabled val="1"/>
        </dgm:presLayoutVars>
      </dgm:prSet>
      <dgm:spPr/>
    </dgm:pt>
    <dgm:pt modelId="{1A899BE8-A90D-4711-9AB2-A83501907FEA}" type="pres">
      <dgm:prSet presAssocID="{082AE57D-9298-4803-B879-66F658385FC2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57B3EBBD-FE37-4EA7-918A-656CC627CB50}" type="pres">
      <dgm:prSet presAssocID="{082AE57D-9298-4803-B879-66F658385FC2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3C73423-D5BD-411B-A9E6-2225B4193D95}" srcId="{AEDCD348-E613-4535-91F0-0D99BCE01015}" destId="{6F5BC0A9-B96B-46E2-944C-242883BF2DA0}" srcOrd="1" destOrd="0" parTransId="{B30756C5-F505-400E-9BE3-94852E718452}" sibTransId="{DE0ED618-02EE-4647-A5DF-CFEF21ECAF2F}"/>
    <dgm:cxn modelId="{CB5F2B5B-1625-45C5-84E9-9DE35F58B87C}" srcId="{082AE57D-9298-4803-B879-66F658385FC2}" destId="{F5654653-6C19-4FAF-B3B7-F38E44E1F68E}" srcOrd="0" destOrd="0" parTransId="{B1497998-3D98-416C-847D-5D5074C017ED}" sibTransId="{7479E243-AC7B-4FDE-8236-CFEBAB6DBE5F}"/>
    <dgm:cxn modelId="{10DA5A4B-9833-4681-AC66-BABC5A9C9393}" srcId="{2CE07EB6-BF46-404D-8512-44355482A995}" destId="{1AE33D3D-7BAA-4970-8E52-5F4B980B7FC5}" srcOrd="1" destOrd="0" parTransId="{F2003B38-B608-403B-B779-5BD46F787C5A}" sibTransId="{4EBA9E0C-88EB-49A1-9061-D666E031CFB6}"/>
    <dgm:cxn modelId="{E6CA3650-00C2-4E1C-9308-15EB2E969ED1}" type="presOf" srcId="{1E1DC585-67EC-4203-A4A7-898B6A957D5B}" destId="{56A8DC75-BE97-4ABA-8776-2782FBFCC6E1}" srcOrd="0" destOrd="1" presId="urn:microsoft.com/office/officeart/2005/8/layout/target3"/>
    <dgm:cxn modelId="{59A3ED58-EF0A-4B29-803C-F665466F2F60}" srcId="{AEDCD348-E613-4535-91F0-0D99BCE01015}" destId="{2CE07EB6-BF46-404D-8512-44355482A995}" srcOrd="0" destOrd="0" parTransId="{9E4C05F5-7734-422C-BCBD-10D984445729}" sibTransId="{297F21EF-4530-48C2-87DE-37FC9B5036EB}"/>
    <dgm:cxn modelId="{8B611386-6986-45AD-A2C3-8D2976AB7303}" srcId="{082AE57D-9298-4803-B879-66F658385FC2}" destId="{7E4EADED-CCDC-4C1E-A3C9-49161569EBEC}" srcOrd="1" destOrd="0" parTransId="{BDE59E13-C8C5-4C97-A815-D1E18A889672}" sibTransId="{E34DDAD0-2A8B-4D54-B067-A8D9BCC3FC1D}"/>
    <dgm:cxn modelId="{EF886091-0774-41CD-8441-1ABB5139469D}" type="presOf" srcId="{7E4EADED-CCDC-4C1E-A3C9-49161569EBEC}" destId="{57B3EBBD-FE37-4EA7-918A-656CC627CB50}" srcOrd="0" destOrd="1" presId="urn:microsoft.com/office/officeart/2005/8/layout/target3"/>
    <dgm:cxn modelId="{DE4E6D96-72B2-432A-AD2E-E90963894687}" srcId="{6F5BC0A9-B96B-46E2-944C-242883BF2DA0}" destId="{1E1DC585-67EC-4203-A4A7-898B6A957D5B}" srcOrd="1" destOrd="0" parTransId="{79A5860C-9963-4B8F-B2BF-247E54A79080}" sibTransId="{2A0B3C1C-973F-45D6-A5D8-EEFA54B408A2}"/>
    <dgm:cxn modelId="{D378C69D-1C3D-449C-88EB-10F515D1B1EF}" srcId="{AEDCD348-E613-4535-91F0-0D99BCE01015}" destId="{082AE57D-9298-4803-B879-66F658385FC2}" srcOrd="2" destOrd="0" parTransId="{1D06041C-5F2B-4270-9EEF-1184DF9B9976}" sibTransId="{EF7FB35E-6495-448F-929D-D5D0670384DF}"/>
    <dgm:cxn modelId="{0085E19E-2A89-4566-AADF-90682722487F}" type="presOf" srcId="{1AE33D3D-7BAA-4970-8E52-5F4B980B7FC5}" destId="{F5F30966-E470-46BF-86B0-3404C267CFC7}" srcOrd="0" destOrd="1" presId="urn:microsoft.com/office/officeart/2005/8/layout/target3"/>
    <dgm:cxn modelId="{28B77CA5-12CE-4934-BDFA-F65964D89993}" type="presOf" srcId="{082AE57D-9298-4803-B879-66F658385FC2}" destId="{BE648111-A119-49A1-AF58-DCF4DD5E82ED}" srcOrd="0" destOrd="0" presId="urn:microsoft.com/office/officeart/2005/8/layout/target3"/>
    <dgm:cxn modelId="{319622AA-7072-412F-B27C-96CE11503547}" type="presOf" srcId="{6F5BC0A9-B96B-46E2-944C-242883BF2DA0}" destId="{68D5BE9B-F0F5-42E5-AF43-57C2476387AF}" srcOrd="0" destOrd="0" presId="urn:microsoft.com/office/officeart/2005/8/layout/target3"/>
    <dgm:cxn modelId="{FEA47AAC-639E-4C9A-B06A-CDD210521E0A}" type="presOf" srcId="{F5654653-6C19-4FAF-B3B7-F38E44E1F68E}" destId="{57B3EBBD-FE37-4EA7-918A-656CC627CB50}" srcOrd="0" destOrd="0" presId="urn:microsoft.com/office/officeart/2005/8/layout/target3"/>
    <dgm:cxn modelId="{17C48FAE-A435-44EE-BAF1-2F3D3BFF8561}" srcId="{2CE07EB6-BF46-404D-8512-44355482A995}" destId="{30C2A841-81A4-4901-B8E3-28B0A36865A0}" srcOrd="0" destOrd="0" parTransId="{87EDF6EE-D98A-4F87-8EEB-6D1AEC7E58A6}" sibTransId="{35C03992-6BCD-4EF1-A6D5-FE59F923B224}"/>
    <dgm:cxn modelId="{B53DC4AF-8BE5-4FFA-AEEA-5CFFE5430977}" srcId="{6F5BC0A9-B96B-46E2-944C-242883BF2DA0}" destId="{3A19B96A-4863-40E4-AB6E-6E5D86BF9F6C}" srcOrd="0" destOrd="0" parTransId="{6892E88A-0E4D-427D-A726-620077F11B7B}" sibTransId="{73A4B4E3-F944-413C-AC18-C4CFBB408514}"/>
    <dgm:cxn modelId="{41AC03B1-0075-4408-89ED-899CCC87C65E}" type="presOf" srcId="{082AE57D-9298-4803-B879-66F658385FC2}" destId="{1A899BE8-A90D-4711-9AB2-A83501907FEA}" srcOrd="1" destOrd="0" presId="urn:microsoft.com/office/officeart/2005/8/layout/target3"/>
    <dgm:cxn modelId="{2AF437B1-100E-445E-88A4-5222506A9FF0}" type="presOf" srcId="{2CE07EB6-BF46-404D-8512-44355482A995}" destId="{BCEA36D6-8571-4FA2-817E-7E11A0CAF485}" srcOrd="1" destOrd="0" presId="urn:microsoft.com/office/officeart/2005/8/layout/target3"/>
    <dgm:cxn modelId="{E0B422B9-9074-4491-AB3A-2E73531C6446}" type="presOf" srcId="{30C2A841-81A4-4901-B8E3-28B0A36865A0}" destId="{F5F30966-E470-46BF-86B0-3404C267CFC7}" srcOrd="0" destOrd="0" presId="urn:microsoft.com/office/officeart/2005/8/layout/target3"/>
    <dgm:cxn modelId="{35E7D1C5-49BB-4B5F-8489-1DB9112F0500}" type="presOf" srcId="{6F5BC0A9-B96B-46E2-944C-242883BF2DA0}" destId="{900EC0E1-64E7-4639-BB3A-526F689E3E1D}" srcOrd="1" destOrd="0" presId="urn:microsoft.com/office/officeart/2005/8/layout/target3"/>
    <dgm:cxn modelId="{E250DAD4-CFE7-4D89-881B-6DD1AE84D18F}" type="presOf" srcId="{3A19B96A-4863-40E4-AB6E-6E5D86BF9F6C}" destId="{56A8DC75-BE97-4ABA-8776-2782FBFCC6E1}" srcOrd="0" destOrd="0" presId="urn:microsoft.com/office/officeart/2005/8/layout/target3"/>
    <dgm:cxn modelId="{55034CDE-37AF-4A4B-94FF-FCADFE427C5D}" type="presOf" srcId="{AEDCD348-E613-4535-91F0-0D99BCE01015}" destId="{845235F3-DE97-4704-835D-AEB2183B1385}" srcOrd="0" destOrd="0" presId="urn:microsoft.com/office/officeart/2005/8/layout/target3"/>
    <dgm:cxn modelId="{280F7DFA-25AA-41AC-ABD8-4192196AF021}" type="presOf" srcId="{2CE07EB6-BF46-404D-8512-44355482A995}" destId="{63E989EB-7622-4B3C-A0EC-4E5DCBF8A29E}" srcOrd="0" destOrd="0" presId="urn:microsoft.com/office/officeart/2005/8/layout/target3"/>
    <dgm:cxn modelId="{5786585C-E417-4ED0-9841-F1A562F26550}" type="presParOf" srcId="{845235F3-DE97-4704-835D-AEB2183B1385}" destId="{5725F204-39F0-445D-8133-7F80CF43F099}" srcOrd="0" destOrd="0" presId="urn:microsoft.com/office/officeart/2005/8/layout/target3"/>
    <dgm:cxn modelId="{B7B59A7A-B6FF-43EF-A55C-B446B9B403C6}" type="presParOf" srcId="{845235F3-DE97-4704-835D-AEB2183B1385}" destId="{442865D3-F843-4EA6-A9D8-B4CDD9EC35F8}" srcOrd="1" destOrd="0" presId="urn:microsoft.com/office/officeart/2005/8/layout/target3"/>
    <dgm:cxn modelId="{83746965-21E3-4082-B3CA-DAE9E7B0E0C5}" type="presParOf" srcId="{845235F3-DE97-4704-835D-AEB2183B1385}" destId="{63E989EB-7622-4B3C-A0EC-4E5DCBF8A29E}" srcOrd="2" destOrd="0" presId="urn:microsoft.com/office/officeart/2005/8/layout/target3"/>
    <dgm:cxn modelId="{5C4B7D60-4248-44B8-B85A-CA645C96354A}" type="presParOf" srcId="{845235F3-DE97-4704-835D-AEB2183B1385}" destId="{A7743AA2-8259-4270-A123-D1C51E0F22FF}" srcOrd="3" destOrd="0" presId="urn:microsoft.com/office/officeart/2005/8/layout/target3"/>
    <dgm:cxn modelId="{8A7ADE4D-CE8A-4BEE-A1BC-08A39DDBBD06}" type="presParOf" srcId="{845235F3-DE97-4704-835D-AEB2183B1385}" destId="{C8929020-01D8-4061-A1B0-64161DB2493C}" srcOrd="4" destOrd="0" presId="urn:microsoft.com/office/officeart/2005/8/layout/target3"/>
    <dgm:cxn modelId="{A883D819-3C0F-4D3A-9CB3-199B567E576B}" type="presParOf" srcId="{845235F3-DE97-4704-835D-AEB2183B1385}" destId="{68D5BE9B-F0F5-42E5-AF43-57C2476387AF}" srcOrd="5" destOrd="0" presId="urn:microsoft.com/office/officeart/2005/8/layout/target3"/>
    <dgm:cxn modelId="{8765F716-B102-4AB9-8A3E-45BEEEA7A46A}" type="presParOf" srcId="{845235F3-DE97-4704-835D-AEB2183B1385}" destId="{8517A1E0-6769-4986-991F-0BAA7F424E8A}" srcOrd="6" destOrd="0" presId="urn:microsoft.com/office/officeart/2005/8/layout/target3"/>
    <dgm:cxn modelId="{DC4C2838-85FB-4FB9-95E1-5B25BEC3AF8E}" type="presParOf" srcId="{845235F3-DE97-4704-835D-AEB2183B1385}" destId="{D8C32422-8F98-4FA5-A13C-F349FE3E28B9}" srcOrd="7" destOrd="0" presId="urn:microsoft.com/office/officeart/2005/8/layout/target3"/>
    <dgm:cxn modelId="{926234C4-8CA4-4D5F-9A2B-8EF1FFD8D080}" type="presParOf" srcId="{845235F3-DE97-4704-835D-AEB2183B1385}" destId="{BE648111-A119-49A1-AF58-DCF4DD5E82ED}" srcOrd="8" destOrd="0" presId="urn:microsoft.com/office/officeart/2005/8/layout/target3"/>
    <dgm:cxn modelId="{7CFC42C5-E82B-4CFC-8BC8-DF0BF48DDA44}" type="presParOf" srcId="{845235F3-DE97-4704-835D-AEB2183B1385}" destId="{BCEA36D6-8571-4FA2-817E-7E11A0CAF485}" srcOrd="9" destOrd="0" presId="urn:microsoft.com/office/officeart/2005/8/layout/target3"/>
    <dgm:cxn modelId="{A211C072-3D80-483E-94D4-0DA673136BC3}" type="presParOf" srcId="{845235F3-DE97-4704-835D-AEB2183B1385}" destId="{F5F30966-E470-46BF-86B0-3404C267CFC7}" srcOrd="10" destOrd="0" presId="urn:microsoft.com/office/officeart/2005/8/layout/target3"/>
    <dgm:cxn modelId="{7F5B9998-B899-41CC-8C5F-846944597C04}" type="presParOf" srcId="{845235F3-DE97-4704-835D-AEB2183B1385}" destId="{900EC0E1-64E7-4639-BB3A-526F689E3E1D}" srcOrd="11" destOrd="0" presId="urn:microsoft.com/office/officeart/2005/8/layout/target3"/>
    <dgm:cxn modelId="{9E02E6BB-FE43-4AA1-9F11-20763A95B3C4}" type="presParOf" srcId="{845235F3-DE97-4704-835D-AEB2183B1385}" destId="{56A8DC75-BE97-4ABA-8776-2782FBFCC6E1}" srcOrd="12" destOrd="0" presId="urn:microsoft.com/office/officeart/2005/8/layout/target3"/>
    <dgm:cxn modelId="{EFD15353-1C3A-4617-B1B5-005FB27A296E}" type="presParOf" srcId="{845235F3-DE97-4704-835D-AEB2183B1385}" destId="{1A899BE8-A90D-4711-9AB2-A83501907FEA}" srcOrd="13" destOrd="0" presId="urn:microsoft.com/office/officeart/2005/8/layout/target3"/>
    <dgm:cxn modelId="{F419C8D5-C100-45D4-8E85-82242B2E8819}" type="presParOf" srcId="{845235F3-DE97-4704-835D-AEB2183B1385}" destId="{57B3EBBD-FE37-4EA7-918A-656CC627CB5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19BC0C-78AF-4C65-8D92-8A892B4CAE7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2107A80-6567-4EFE-BEAD-8100DA950A80}">
      <dgm:prSet phldrT="[Κείμενο]"/>
      <dgm:spPr/>
      <dgm:t>
        <a:bodyPr/>
        <a:lstStyle/>
        <a:p>
          <a:r>
            <a:rPr lang="el-GR" dirty="0"/>
            <a:t>Συνέδεσε</a:t>
          </a:r>
        </a:p>
      </dgm:t>
    </dgm:pt>
    <dgm:pt modelId="{56190847-81EC-4146-8C25-7A58AA8BFD13}" type="parTrans" cxnId="{3161684D-1F88-450C-96C6-224AED1D74BE}">
      <dgm:prSet/>
      <dgm:spPr/>
      <dgm:t>
        <a:bodyPr/>
        <a:lstStyle/>
        <a:p>
          <a:endParaRPr lang="el-GR"/>
        </a:p>
      </dgm:t>
    </dgm:pt>
    <dgm:pt modelId="{D9FB285A-E883-4F4C-A956-636FFDFF8C61}" type="sibTrans" cxnId="{3161684D-1F88-450C-96C6-224AED1D74BE}">
      <dgm:prSet/>
      <dgm:spPr/>
      <dgm:t>
        <a:bodyPr/>
        <a:lstStyle/>
        <a:p>
          <a:endParaRPr lang="el-GR"/>
        </a:p>
      </dgm:t>
    </dgm:pt>
    <dgm:pt modelId="{D1C95DAC-B2CF-4B72-BACD-8D4CE9F42253}">
      <dgm:prSet phldrT="[Κείμενο]"/>
      <dgm:spPr/>
      <dgm:t>
        <a:bodyPr/>
        <a:lstStyle/>
        <a:p>
          <a:r>
            <a:rPr lang="el-GR" dirty="0"/>
            <a:t>Τι γνώριζες για αυτό</a:t>
          </a:r>
          <a:r>
            <a:rPr lang="en-US" dirty="0"/>
            <a:t>;</a:t>
          </a:r>
          <a:endParaRPr lang="el-GR" dirty="0"/>
        </a:p>
      </dgm:t>
    </dgm:pt>
    <dgm:pt modelId="{FAD10272-919B-49FB-898E-D928F2ADB660}" type="parTrans" cxnId="{A407F1A3-0F29-4D4C-8B89-8FF42006A090}">
      <dgm:prSet/>
      <dgm:spPr/>
      <dgm:t>
        <a:bodyPr/>
        <a:lstStyle/>
        <a:p>
          <a:endParaRPr lang="el-GR"/>
        </a:p>
      </dgm:t>
    </dgm:pt>
    <dgm:pt modelId="{D06C40B5-5FC4-47B6-BBB5-A746728A9679}" type="sibTrans" cxnId="{A407F1A3-0F29-4D4C-8B89-8FF42006A090}">
      <dgm:prSet/>
      <dgm:spPr/>
      <dgm:t>
        <a:bodyPr/>
        <a:lstStyle/>
        <a:p>
          <a:endParaRPr lang="el-GR"/>
        </a:p>
      </dgm:t>
    </dgm:pt>
    <dgm:pt modelId="{2BFF41F2-CB43-4E7F-B9F9-C63FA27873F8}">
      <dgm:prSet phldrT="[Κείμενο]"/>
      <dgm:spPr/>
      <dgm:t>
        <a:bodyPr/>
        <a:lstStyle/>
        <a:p>
          <a:r>
            <a:rPr lang="el-GR" dirty="0"/>
            <a:t>Ανάπτυξε</a:t>
          </a:r>
        </a:p>
      </dgm:t>
    </dgm:pt>
    <dgm:pt modelId="{F97338D9-A2F8-4BA1-88DC-1747EE8D529D}" type="parTrans" cxnId="{769F8BA2-6B10-49E0-BF7A-C670E57F0A9B}">
      <dgm:prSet/>
      <dgm:spPr/>
      <dgm:t>
        <a:bodyPr/>
        <a:lstStyle/>
        <a:p>
          <a:endParaRPr lang="el-GR"/>
        </a:p>
      </dgm:t>
    </dgm:pt>
    <dgm:pt modelId="{F682EF83-7C88-48BF-A605-7CB5DA43FF91}" type="sibTrans" cxnId="{769F8BA2-6B10-49E0-BF7A-C670E57F0A9B}">
      <dgm:prSet/>
      <dgm:spPr/>
      <dgm:t>
        <a:bodyPr/>
        <a:lstStyle/>
        <a:p>
          <a:endParaRPr lang="el-GR"/>
        </a:p>
      </dgm:t>
    </dgm:pt>
    <dgm:pt modelId="{A4AC224F-1AC7-431D-8A47-FCE34F92E877}">
      <dgm:prSet phldrT="[Κείμενο]"/>
      <dgm:spPr/>
      <dgm:t>
        <a:bodyPr/>
        <a:lstStyle/>
        <a:p>
          <a:r>
            <a:rPr lang="el-GR" dirty="0"/>
            <a:t>Πώς το καταλαβαίνεις αυτό το καινούριο</a:t>
          </a:r>
        </a:p>
      </dgm:t>
    </dgm:pt>
    <dgm:pt modelId="{5D9543BF-214E-40D4-AB29-8D6588418741}" type="parTrans" cxnId="{F259CA7F-19A7-450C-81E0-C511DC80FA15}">
      <dgm:prSet/>
      <dgm:spPr/>
      <dgm:t>
        <a:bodyPr/>
        <a:lstStyle/>
        <a:p>
          <a:endParaRPr lang="el-GR"/>
        </a:p>
      </dgm:t>
    </dgm:pt>
    <dgm:pt modelId="{32082B0B-30FE-4EA2-A738-71F1693CFBB9}" type="sibTrans" cxnId="{F259CA7F-19A7-450C-81E0-C511DC80FA15}">
      <dgm:prSet/>
      <dgm:spPr/>
      <dgm:t>
        <a:bodyPr/>
        <a:lstStyle/>
        <a:p>
          <a:endParaRPr lang="el-GR"/>
        </a:p>
      </dgm:t>
    </dgm:pt>
    <dgm:pt modelId="{6D3F8C42-71C3-40FB-B1F8-ABE5F38F2323}">
      <dgm:prSet phldrT="[Κείμενο]"/>
      <dgm:spPr/>
      <dgm:t>
        <a:bodyPr/>
        <a:lstStyle/>
        <a:p>
          <a:r>
            <a:rPr lang="el-GR" dirty="0"/>
            <a:t>Τι αισθάνεσαι</a:t>
          </a:r>
          <a:r>
            <a:rPr lang="en-US" dirty="0"/>
            <a:t>;</a:t>
          </a:r>
          <a:endParaRPr lang="el-GR" dirty="0"/>
        </a:p>
      </dgm:t>
    </dgm:pt>
    <dgm:pt modelId="{F5E76A27-CF20-4483-B4E5-FC87E7C9CF80}" type="parTrans" cxnId="{463CDA79-DD23-4CDD-B568-FA9391C13F25}">
      <dgm:prSet/>
      <dgm:spPr/>
      <dgm:t>
        <a:bodyPr/>
        <a:lstStyle/>
        <a:p>
          <a:endParaRPr lang="el-GR"/>
        </a:p>
      </dgm:t>
    </dgm:pt>
    <dgm:pt modelId="{18652FEA-8E0A-43C8-A236-1464B527CC8A}" type="sibTrans" cxnId="{463CDA79-DD23-4CDD-B568-FA9391C13F25}">
      <dgm:prSet/>
      <dgm:spPr/>
      <dgm:t>
        <a:bodyPr/>
        <a:lstStyle/>
        <a:p>
          <a:endParaRPr lang="el-GR"/>
        </a:p>
      </dgm:t>
    </dgm:pt>
    <dgm:pt modelId="{877CD3FA-7B35-4BB8-8171-560E3381EAC0}">
      <dgm:prSet phldrT="[Κείμενο]"/>
      <dgm:spPr/>
      <dgm:t>
        <a:bodyPr/>
        <a:lstStyle/>
        <a:p>
          <a:r>
            <a:rPr lang="el-GR" dirty="0"/>
            <a:t>Προβληματίσου </a:t>
          </a:r>
        </a:p>
      </dgm:t>
    </dgm:pt>
    <dgm:pt modelId="{76FFAFC3-A4D7-41B0-8422-76B09BAFE3ED}" type="parTrans" cxnId="{57A37D9F-9CED-47A3-83A1-039BA2E05CF5}">
      <dgm:prSet/>
      <dgm:spPr/>
      <dgm:t>
        <a:bodyPr/>
        <a:lstStyle/>
        <a:p>
          <a:endParaRPr lang="el-GR"/>
        </a:p>
      </dgm:t>
    </dgm:pt>
    <dgm:pt modelId="{B365297D-CB31-4C04-A4BB-9BC00FB2480F}" type="sibTrans" cxnId="{57A37D9F-9CED-47A3-83A1-039BA2E05CF5}">
      <dgm:prSet/>
      <dgm:spPr/>
      <dgm:t>
        <a:bodyPr/>
        <a:lstStyle/>
        <a:p>
          <a:endParaRPr lang="el-GR"/>
        </a:p>
      </dgm:t>
    </dgm:pt>
    <dgm:pt modelId="{E62F75FB-D5D8-4E61-ADEF-BF208552EF9D}">
      <dgm:prSet phldrT="[Κείμενο]"/>
      <dgm:spPr/>
      <dgm:t>
        <a:bodyPr/>
        <a:lstStyle/>
        <a:p>
          <a:r>
            <a:rPr lang="el-GR" dirty="0"/>
            <a:t>Τι σε προβληματίζει</a:t>
          </a:r>
        </a:p>
      </dgm:t>
    </dgm:pt>
    <dgm:pt modelId="{007C33E5-355C-460D-AE7E-F369BC5B9A33}" type="parTrans" cxnId="{EAF62BF3-F9DB-4361-BB98-7EB69AF7A94B}">
      <dgm:prSet/>
      <dgm:spPr/>
      <dgm:t>
        <a:bodyPr/>
        <a:lstStyle/>
        <a:p>
          <a:endParaRPr lang="el-GR"/>
        </a:p>
      </dgm:t>
    </dgm:pt>
    <dgm:pt modelId="{F38F6D57-657A-4220-AC81-D66C5C61EF54}" type="sibTrans" cxnId="{EAF62BF3-F9DB-4361-BB98-7EB69AF7A94B}">
      <dgm:prSet/>
      <dgm:spPr/>
      <dgm:t>
        <a:bodyPr/>
        <a:lstStyle/>
        <a:p>
          <a:endParaRPr lang="el-GR"/>
        </a:p>
      </dgm:t>
    </dgm:pt>
    <dgm:pt modelId="{30085ACC-9927-43F3-AF43-BA628E77E62C}">
      <dgm:prSet phldrT="[Κείμενο]"/>
      <dgm:spPr/>
      <dgm:t>
        <a:bodyPr/>
        <a:lstStyle/>
        <a:p>
          <a:r>
            <a:rPr lang="el-GR" dirty="0"/>
            <a:t>Ποιες απορίες έχεις</a:t>
          </a:r>
        </a:p>
      </dgm:t>
    </dgm:pt>
    <dgm:pt modelId="{320312AD-0597-47EB-B0AF-255E2EFD8F4A}" type="parTrans" cxnId="{814B5698-8372-4DF4-A866-D17F1294757E}">
      <dgm:prSet/>
      <dgm:spPr/>
      <dgm:t>
        <a:bodyPr/>
        <a:lstStyle/>
        <a:p>
          <a:endParaRPr lang="el-GR"/>
        </a:p>
      </dgm:t>
    </dgm:pt>
    <dgm:pt modelId="{038CDB77-F86F-4EA6-8C85-2381E40A070D}" type="sibTrans" cxnId="{814B5698-8372-4DF4-A866-D17F1294757E}">
      <dgm:prSet/>
      <dgm:spPr/>
      <dgm:t>
        <a:bodyPr/>
        <a:lstStyle/>
        <a:p>
          <a:endParaRPr lang="el-GR"/>
        </a:p>
      </dgm:t>
    </dgm:pt>
    <dgm:pt modelId="{21E05716-099E-41FE-B482-FFD235D21724}">
      <dgm:prSet phldrT="[Κείμενο]"/>
      <dgm:spPr/>
      <dgm:t>
        <a:bodyPr/>
        <a:lstStyle/>
        <a:p>
          <a:r>
            <a:rPr lang="el-GR" dirty="0"/>
            <a:t>Τι καινούριο μαθαίνεις</a:t>
          </a:r>
          <a:r>
            <a:rPr lang="en-US" dirty="0"/>
            <a:t>;</a:t>
          </a:r>
          <a:endParaRPr lang="el-GR" dirty="0"/>
        </a:p>
      </dgm:t>
    </dgm:pt>
    <dgm:pt modelId="{0F039314-E25A-48AE-8B92-51663C56A264}" type="parTrans" cxnId="{6CDCF2F2-9D5E-4A18-AEBB-D0D143A3F352}">
      <dgm:prSet/>
      <dgm:spPr/>
      <dgm:t>
        <a:bodyPr/>
        <a:lstStyle/>
        <a:p>
          <a:endParaRPr lang="el-GR"/>
        </a:p>
      </dgm:t>
    </dgm:pt>
    <dgm:pt modelId="{FD71706A-D9E1-4A4A-BD05-20D7C43D8647}" type="sibTrans" cxnId="{6CDCF2F2-9D5E-4A18-AEBB-D0D143A3F352}">
      <dgm:prSet/>
      <dgm:spPr/>
      <dgm:t>
        <a:bodyPr/>
        <a:lstStyle/>
        <a:p>
          <a:endParaRPr lang="el-GR"/>
        </a:p>
      </dgm:t>
    </dgm:pt>
    <dgm:pt modelId="{1354D5C7-D9D3-415B-AD57-4014A635CADE}" type="pres">
      <dgm:prSet presAssocID="{1819BC0C-78AF-4C65-8D92-8A892B4CAE7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DC01EE1-89D4-44AA-A021-45E8E483CC05}" type="pres">
      <dgm:prSet presAssocID="{12107A80-6567-4EFE-BEAD-8100DA950A80}" presName="circle1" presStyleLbl="node1" presStyleIdx="0" presStyleCnt="3"/>
      <dgm:spPr/>
    </dgm:pt>
    <dgm:pt modelId="{A99C6FD6-5A5B-42E8-A473-D55E10614305}" type="pres">
      <dgm:prSet presAssocID="{12107A80-6567-4EFE-BEAD-8100DA950A80}" presName="space" presStyleCnt="0"/>
      <dgm:spPr/>
    </dgm:pt>
    <dgm:pt modelId="{A1F39DC6-BA27-4266-ABC5-A7D7302BCE83}" type="pres">
      <dgm:prSet presAssocID="{12107A80-6567-4EFE-BEAD-8100DA950A80}" presName="rect1" presStyleLbl="alignAcc1" presStyleIdx="0" presStyleCnt="3"/>
      <dgm:spPr/>
    </dgm:pt>
    <dgm:pt modelId="{46506F9D-B80C-4CA5-BFD0-D797AB2E717C}" type="pres">
      <dgm:prSet presAssocID="{2BFF41F2-CB43-4E7F-B9F9-C63FA27873F8}" presName="vertSpace2" presStyleLbl="node1" presStyleIdx="0" presStyleCnt="3"/>
      <dgm:spPr/>
    </dgm:pt>
    <dgm:pt modelId="{F2E76FE6-7199-4415-992F-86C6A73FA45E}" type="pres">
      <dgm:prSet presAssocID="{2BFF41F2-CB43-4E7F-B9F9-C63FA27873F8}" presName="circle2" presStyleLbl="node1" presStyleIdx="1" presStyleCnt="3"/>
      <dgm:spPr/>
    </dgm:pt>
    <dgm:pt modelId="{8A999BD0-7ECF-467D-BC30-B1080A60095C}" type="pres">
      <dgm:prSet presAssocID="{2BFF41F2-CB43-4E7F-B9F9-C63FA27873F8}" presName="rect2" presStyleLbl="alignAcc1" presStyleIdx="1" presStyleCnt="3"/>
      <dgm:spPr/>
    </dgm:pt>
    <dgm:pt modelId="{F3B4B1BB-0548-45F7-BBBA-6F00BF5ABF3E}" type="pres">
      <dgm:prSet presAssocID="{877CD3FA-7B35-4BB8-8171-560E3381EAC0}" presName="vertSpace3" presStyleLbl="node1" presStyleIdx="1" presStyleCnt="3"/>
      <dgm:spPr/>
    </dgm:pt>
    <dgm:pt modelId="{52DF33D7-86E7-41B7-B90E-71B1CFC3874B}" type="pres">
      <dgm:prSet presAssocID="{877CD3FA-7B35-4BB8-8171-560E3381EAC0}" presName="circle3" presStyleLbl="node1" presStyleIdx="2" presStyleCnt="3"/>
      <dgm:spPr/>
    </dgm:pt>
    <dgm:pt modelId="{4B966293-642C-4D62-8347-73EFF5431CB7}" type="pres">
      <dgm:prSet presAssocID="{877CD3FA-7B35-4BB8-8171-560E3381EAC0}" presName="rect3" presStyleLbl="alignAcc1" presStyleIdx="2" presStyleCnt="3"/>
      <dgm:spPr/>
    </dgm:pt>
    <dgm:pt modelId="{A1A1A59F-3A96-46FC-A5EB-484BD1A22B9A}" type="pres">
      <dgm:prSet presAssocID="{12107A80-6567-4EFE-BEAD-8100DA950A8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49AB007-CF34-4BDB-8B30-EE32CCA7944A}" type="pres">
      <dgm:prSet presAssocID="{12107A80-6567-4EFE-BEAD-8100DA950A80}" presName="rect1ChTx" presStyleLbl="alignAcc1" presStyleIdx="2" presStyleCnt="3">
        <dgm:presLayoutVars>
          <dgm:bulletEnabled val="1"/>
        </dgm:presLayoutVars>
      </dgm:prSet>
      <dgm:spPr/>
    </dgm:pt>
    <dgm:pt modelId="{E1850BBC-F830-434A-9043-FCC6B3BCF823}" type="pres">
      <dgm:prSet presAssocID="{2BFF41F2-CB43-4E7F-B9F9-C63FA27873F8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300C064-7C56-4E8A-A3FF-0E4FA04DBE41}" type="pres">
      <dgm:prSet presAssocID="{2BFF41F2-CB43-4E7F-B9F9-C63FA27873F8}" presName="rect2ChTx" presStyleLbl="alignAcc1" presStyleIdx="2" presStyleCnt="3">
        <dgm:presLayoutVars>
          <dgm:bulletEnabled val="1"/>
        </dgm:presLayoutVars>
      </dgm:prSet>
      <dgm:spPr/>
    </dgm:pt>
    <dgm:pt modelId="{870FF0B7-7BC6-4EBC-AE77-6A5E71A1D134}" type="pres">
      <dgm:prSet presAssocID="{877CD3FA-7B35-4BB8-8171-560E3381EAC0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DD90347-5FBD-4059-B7C3-C9E473A2717F}" type="pres">
      <dgm:prSet presAssocID="{877CD3FA-7B35-4BB8-8171-560E3381EAC0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7D83502-0A69-49DF-81EE-69F8531ED1BE}" type="presOf" srcId="{D1C95DAC-B2CF-4B72-BACD-8D4CE9F42253}" destId="{A49AB007-CF34-4BDB-8B30-EE32CCA7944A}" srcOrd="0" destOrd="0" presId="urn:microsoft.com/office/officeart/2005/8/layout/target3"/>
    <dgm:cxn modelId="{49B5220A-BE0B-4050-B2B0-B10CB7527710}" type="presOf" srcId="{2BFF41F2-CB43-4E7F-B9F9-C63FA27873F8}" destId="{E1850BBC-F830-434A-9043-FCC6B3BCF823}" srcOrd="1" destOrd="0" presId="urn:microsoft.com/office/officeart/2005/8/layout/target3"/>
    <dgm:cxn modelId="{4992FF0F-8EB7-4E69-80DA-8CF93BF15F72}" type="presOf" srcId="{A4AC224F-1AC7-431D-8A47-FCE34F92E877}" destId="{A300C064-7C56-4E8A-A3FF-0E4FA04DBE41}" srcOrd="0" destOrd="0" presId="urn:microsoft.com/office/officeart/2005/8/layout/target3"/>
    <dgm:cxn modelId="{0F5C3C13-36CF-4AE2-AC0C-605CC4E96250}" type="presOf" srcId="{1819BC0C-78AF-4C65-8D92-8A892B4CAE70}" destId="{1354D5C7-D9D3-415B-AD57-4014A635CADE}" srcOrd="0" destOrd="0" presId="urn:microsoft.com/office/officeart/2005/8/layout/target3"/>
    <dgm:cxn modelId="{EA824C3E-0828-4FE5-942B-5915893BA6F0}" type="presOf" srcId="{12107A80-6567-4EFE-BEAD-8100DA950A80}" destId="{A1F39DC6-BA27-4266-ABC5-A7D7302BCE83}" srcOrd="0" destOrd="0" presId="urn:microsoft.com/office/officeart/2005/8/layout/target3"/>
    <dgm:cxn modelId="{C34A7F5B-2053-4A6D-A3FC-C86C6B987465}" type="presOf" srcId="{21E05716-099E-41FE-B482-FFD235D21724}" destId="{A49AB007-CF34-4BDB-8B30-EE32CCA7944A}" srcOrd="0" destOrd="1" presId="urn:microsoft.com/office/officeart/2005/8/layout/target3"/>
    <dgm:cxn modelId="{3161684D-1F88-450C-96C6-224AED1D74BE}" srcId="{1819BC0C-78AF-4C65-8D92-8A892B4CAE70}" destId="{12107A80-6567-4EFE-BEAD-8100DA950A80}" srcOrd="0" destOrd="0" parTransId="{56190847-81EC-4146-8C25-7A58AA8BFD13}" sibTransId="{D9FB285A-E883-4F4C-A956-636FFDFF8C61}"/>
    <dgm:cxn modelId="{67514C71-8808-430E-82EC-0FF3383CA5E2}" type="presOf" srcId="{30085ACC-9927-43F3-AF43-BA628E77E62C}" destId="{FDD90347-5FBD-4059-B7C3-C9E473A2717F}" srcOrd="0" destOrd="1" presId="urn:microsoft.com/office/officeart/2005/8/layout/target3"/>
    <dgm:cxn modelId="{463CDA79-DD23-4CDD-B568-FA9391C13F25}" srcId="{2BFF41F2-CB43-4E7F-B9F9-C63FA27873F8}" destId="{6D3F8C42-71C3-40FB-B1F8-ABE5F38F2323}" srcOrd="1" destOrd="0" parTransId="{F5E76A27-CF20-4483-B4E5-FC87E7C9CF80}" sibTransId="{18652FEA-8E0A-43C8-A236-1464B527CC8A}"/>
    <dgm:cxn modelId="{F259CA7F-19A7-450C-81E0-C511DC80FA15}" srcId="{2BFF41F2-CB43-4E7F-B9F9-C63FA27873F8}" destId="{A4AC224F-1AC7-431D-8A47-FCE34F92E877}" srcOrd="0" destOrd="0" parTransId="{5D9543BF-214E-40D4-AB29-8D6588418741}" sibTransId="{32082B0B-30FE-4EA2-A738-71F1693CFBB9}"/>
    <dgm:cxn modelId="{B80E0A96-1756-454B-9277-53CB3BB1605F}" type="presOf" srcId="{6D3F8C42-71C3-40FB-B1F8-ABE5F38F2323}" destId="{A300C064-7C56-4E8A-A3FF-0E4FA04DBE41}" srcOrd="0" destOrd="1" presId="urn:microsoft.com/office/officeart/2005/8/layout/target3"/>
    <dgm:cxn modelId="{814B5698-8372-4DF4-A866-D17F1294757E}" srcId="{877CD3FA-7B35-4BB8-8171-560E3381EAC0}" destId="{30085ACC-9927-43F3-AF43-BA628E77E62C}" srcOrd="1" destOrd="0" parTransId="{320312AD-0597-47EB-B0AF-255E2EFD8F4A}" sibTransId="{038CDB77-F86F-4EA6-8C85-2381E40A070D}"/>
    <dgm:cxn modelId="{57A37D9F-9CED-47A3-83A1-039BA2E05CF5}" srcId="{1819BC0C-78AF-4C65-8D92-8A892B4CAE70}" destId="{877CD3FA-7B35-4BB8-8171-560E3381EAC0}" srcOrd="2" destOrd="0" parTransId="{76FFAFC3-A4D7-41B0-8422-76B09BAFE3ED}" sibTransId="{B365297D-CB31-4C04-A4BB-9BC00FB2480F}"/>
    <dgm:cxn modelId="{769F8BA2-6B10-49E0-BF7A-C670E57F0A9B}" srcId="{1819BC0C-78AF-4C65-8D92-8A892B4CAE70}" destId="{2BFF41F2-CB43-4E7F-B9F9-C63FA27873F8}" srcOrd="1" destOrd="0" parTransId="{F97338D9-A2F8-4BA1-88DC-1747EE8D529D}" sibTransId="{F682EF83-7C88-48BF-A605-7CB5DA43FF91}"/>
    <dgm:cxn modelId="{A407F1A3-0F29-4D4C-8B89-8FF42006A090}" srcId="{12107A80-6567-4EFE-BEAD-8100DA950A80}" destId="{D1C95DAC-B2CF-4B72-BACD-8D4CE9F42253}" srcOrd="0" destOrd="0" parTransId="{FAD10272-919B-49FB-898E-D928F2ADB660}" sibTransId="{D06C40B5-5FC4-47B6-BBB5-A746728A9679}"/>
    <dgm:cxn modelId="{BBF4A5A4-BCBA-47DF-AE99-7B1F6965B485}" type="presOf" srcId="{2BFF41F2-CB43-4E7F-B9F9-C63FA27873F8}" destId="{8A999BD0-7ECF-467D-BC30-B1080A60095C}" srcOrd="0" destOrd="0" presId="urn:microsoft.com/office/officeart/2005/8/layout/target3"/>
    <dgm:cxn modelId="{8ADD8BA7-C00C-4C06-BE5A-32172B77E7BE}" type="presOf" srcId="{877CD3FA-7B35-4BB8-8171-560E3381EAC0}" destId="{870FF0B7-7BC6-4EBC-AE77-6A5E71A1D134}" srcOrd="1" destOrd="0" presId="urn:microsoft.com/office/officeart/2005/8/layout/target3"/>
    <dgm:cxn modelId="{7EBC87AF-2544-494F-AE67-CB2805AACC8E}" type="presOf" srcId="{E62F75FB-D5D8-4E61-ADEF-BF208552EF9D}" destId="{FDD90347-5FBD-4059-B7C3-C9E473A2717F}" srcOrd="0" destOrd="0" presId="urn:microsoft.com/office/officeart/2005/8/layout/target3"/>
    <dgm:cxn modelId="{5076DCDA-D7AA-4A95-BE60-7CA6D029D301}" type="presOf" srcId="{12107A80-6567-4EFE-BEAD-8100DA950A80}" destId="{A1A1A59F-3A96-46FC-A5EB-484BD1A22B9A}" srcOrd="1" destOrd="0" presId="urn:microsoft.com/office/officeart/2005/8/layout/target3"/>
    <dgm:cxn modelId="{0B5782F1-B932-4E46-880A-A277E2D84AE0}" type="presOf" srcId="{877CD3FA-7B35-4BB8-8171-560E3381EAC0}" destId="{4B966293-642C-4D62-8347-73EFF5431CB7}" srcOrd="0" destOrd="0" presId="urn:microsoft.com/office/officeart/2005/8/layout/target3"/>
    <dgm:cxn modelId="{6CDCF2F2-9D5E-4A18-AEBB-D0D143A3F352}" srcId="{12107A80-6567-4EFE-BEAD-8100DA950A80}" destId="{21E05716-099E-41FE-B482-FFD235D21724}" srcOrd="1" destOrd="0" parTransId="{0F039314-E25A-48AE-8B92-51663C56A264}" sibTransId="{FD71706A-D9E1-4A4A-BD05-20D7C43D8647}"/>
    <dgm:cxn modelId="{EAF62BF3-F9DB-4361-BB98-7EB69AF7A94B}" srcId="{877CD3FA-7B35-4BB8-8171-560E3381EAC0}" destId="{E62F75FB-D5D8-4E61-ADEF-BF208552EF9D}" srcOrd="0" destOrd="0" parTransId="{007C33E5-355C-460D-AE7E-F369BC5B9A33}" sibTransId="{F38F6D57-657A-4220-AC81-D66C5C61EF54}"/>
    <dgm:cxn modelId="{84235E17-AF38-436A-9923-3CE95C7BC7A4}" type="presParOf" srcId="{1354D5C7-D9D3-415B-AD57-4014A635CADE}" destId="{CDC01EE1-89D4-44AA-A021-45E8E483CC05}" srcOrd="0" destOrd="0" presId="urn:microsoft.com/office/officeart/2005/8/layout/target3"/>
    <dgm:cxn modelId="{4AFD1A54-034D-4B45-A9E9-47FD523A17ED}" type="presParOf" srcId="{1354D5C7-D9D3-415B-AD57-4014A635CADE}" destId="{A99C6FD6-5A5B-42E8-A473-D55E10614305}" srcOrd="1" destOrd="0" presId="urn:microsoft.com/office/officeart/2005/8/layout/target3"/>
    <dgm:cxn modelId="{04082CA9-F871-48B3-A83E-4A56F264BCDF}" type="presParOf" srcId="{1354D5C7-D9D3-415B-AD57-4014A635CADE}" destId="{A1F39DC6-BA27-4266-ABC5-A7D7302BCE83}" srcOrd="2" destOrd="0" presId="urn:microsoft.com/office/officeart/2005/8/layout/target3"/>
    <dgm:cxn modelId="{EA3E23F3-1909-4734-8AC2-C00DCDCF709C}" type="presParOf" srcId="{1354D5C7-D9D3-415B-AD57-4014A635CADE}" destId="{46506F9D-B80C-4CA5-BFD0-D797AB2E717C}" srcOrd="3" destOrd="0" presId="urn:microsoft.com/office/officeart/2005/8/layout/target3"/>
    <dgm:cxn modelId="{25FF7A7E-11E9-4E4D-AAC8-7EED08650473}" type="presParOf" srcId="{1354D5C7-D9D3-415B-AD57-4014A635CADE}" destId="{F2E76FE6-7199-4415-992F-86C6A73FA45E}" srcOrd="4" destOrd="0" presId="urn:microsoft.com/office/officeart/2005/8/layout/target3"/>
    <dgm:cxn modelId="{A727990C-3B97-4090-BBCE-631314D38028}" type="presParOf" srcId="{1354D5C7-D9D3-415B-AD57-4014A635CADE}" destId="{8A999BD0-7ECF-467D-BC30-B1080A60095C}" srcOrd="5" destOrd="0" presId="urn:microsoft.com/office/officeart/2005/8/layout/target3"/>
    <dgm:cxn modelId="{E5AD2EA3-94CA-4646-B20B-C5807792D5B3}" type="presParOf" srcId="{1354D5C7-D9D3-415B-AD57-4014A635CADE}" destId="{F3B4B1BB-0548-45F7-BBBA-6F00BF5ABF3E}" srcOrd="6" destOrd="0" presId="urn:microsoft.com/office/officeart/2005/8/layout/target3"/>
    <dgm:cxn modelId="{676E1B28-DBB1-4142-9401-EE3F52C66977}" type="presParOf" srcId="{1354D5C7-D9D3-415B-AD57-4014A635CADE}" destId="{52DF33D7-86E7-41B7-B90E-71B1CFC3874B}" srcOrd="7" destOrd="0" presId="urn:microsoft.com/office/officeart/2005/8/layout/target3"/>
    <dgm:cxn modelId="{54DF6E12-DADA-4DD7-A7C5-F9C9F3A6CA3B}" type="presParOf" srcId="{1354D5C7-D9D3-415B-AD57-4014A635CADE}" destId="{4B966293-642C-4D62-8347-73EFF5431CB7}" srcOrd="8" destOrd="0" presId="urn:microsoft.com/office/officeart/2005/8/layout/target3"/>
    <dgm:cxn modelId="{BAF72084-ED1F-43FA-BDB3-25EF0131FDA2}" type="presParOf" srcId="{1354D5C7-D9D3-415B-AD57-4014A635CADE}" destId="{A1A1A59F-3A96-46FC-A5EB-484BD1A22B9A}" srcOrd="9" destOrd="0" presId="urn:microsoft.com/office/officeart/2005/8/layout/target3"/>
    <dgm:cxn modelId="{F56EA782-895C-49EA-990B-C9D7BDB119D4}" type="presParOf" srcId="{1354D5C7-D9D3-415B-AD57-4014A635CADE}" destId="{A49AB007-CF34-4BDB-8B30-EE32CCA7944A}" srcOrd="10" destOrd="0" presId="urn:microsoft.com/office/officeart/2005/8/layout/target3"/>
    <dgm:cxn modelId="{F8874AA8-BE1B-443D-90A0-E03334AD9F58}" type="presParOf" srcId="{1354D5C7-D9D3-415B-AD57-4014A635CADE}" destId="{E1850BBC-F830-434A-9043-FCC6B3BCF823}" srcOrd="11" destOrd="0" presId="urn:microsoft.com/office/officeart/2005/8/layout/target3"/>
    <dgm:cxn modelId="{11BC0221-13AC-4098-9CFF-8D82999FF72A}" type="presParOf" srcId="{1354D5C7-D9D3-415B-AD57-4014A635CADE}" destId="{A300C064-7C56-4E8A-A3FF-0E4FA04DBE41}" srcOrd="12" destOrd="0" presId="urn:microsoft.com/office/officeart/2005/8/layout/target3"/>
    <dgm:cxn modelId="{05413F10-B354-4101-92B7-4F356B594F92}" type="presParOf" srcId="{1354D5C7-D9D3-415B-AD57-4014A635CADE}" destId="{870FF0B7-7BC6-4EBC-AE77-6A5E71A1D134}" srcOrd="13" destOrd="0" presId="urn:microsoft.com/office/officeart/2005/8/layout/target3"/>
    <dgm:cxn modelId="{8609E7D4-544A-441C-AC64-7D49567D17AD}" type="presParOf" srcId="{1354D5C7-D9D3-415B-AD57-4014A635CADE}" destId="{FDD90347-5FBD-4059-B7C3-C9E473A2717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F3FB16-D3DB-4D38-92AA-73B5BD4137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0E75BCF-007D-44EB-A015-A76D7A9378FF}">
      <dgm:prSet phldrT="[Κείμενο]"/>
      <dgm:spPr/>
      <dgm:t>
        <a:bodyPr/>
        <a:lstStyle/>
        <a:p>
          <a:r>
            <a:rPr lang="el-GR" dirty="0"/>
            <a:t>Παιχνίδι επεξήγησης </a:t>
          </a:r>
        </a:p>
      </dgm:t>
    </dgm:pt>
    <dgm:pt modelId="{7AEE12F1-38F8-433C-BD22-9F86F8D30E28}" type="parTrans" cxnId="{28CB5204-CB64-44A9-AC2E-4608F8418540}">
      <dgm:prSet/>
      <dgm:spPr/>
      <dgm:t>
        <a:bodyPr/>
        <a:lstStyle/>
        <a:p>
          <a:endParaRPr lang="el-GR"/>
        </a:p>
      </dgm:t>
    </dgm:pt>
    <dgm:pt modelId="{C1EB1B9D-F270-41EF-BC8A-0713DB6E0BA8}" type="sibTrans" cxnId="{28CB5204-CB64-44A9-AC2E-4608F8418540}">
      <dgm:prSet/>
      <dgm:spPr/>
      <dgm:t>
        <a:bodyPr/>
        <a:lstStyle/>
        <a:p>
          <a:endParaRPr lang="el-GR"/>
        </a:p>
      </dgm:t>
    </dgm:pt>
    <dgm:pt modelId="{E91CC17F-0310-43D7-A2C0-DB9FEEF185D7}">
      <dgm:prSet phldrT="[Κείμενο]"/>
      <dgm:spPr/>
      <dgm:t>
        <a:bodyPr/>
        <a:lstStyle/>
        <a:p>
          <a:r>
            <a:rPr lang="el-GR" dirty="0"/>
            <a:t>Παρατήρηση σε βάθος, αιτιολόγηση </a:t>
          </a:r>
        </a:p>
      </dgm:t>
    </dgm:pt>
    <dgm:pt modelId="{F1B5B391-55E4-4F21-81E8-90EF290B46F0}" type="parTrans" cxnId="{E83878E7-4F95-4C98-85CF-37C3E4F616A9}">
      <dgm:prSet/>
      <dgm:spPr/>
      <dgm:t>
        <a:bodyPr/>
        <a:lstStyle/>
        <a:p>
          <a:endParaRPr lang="el-GR"/>
        </a:p>
      </dgm:t>
    </dgm:pt>
    <dgm:pt modelId="{E9CAC3FC-22EE-4061-B0C2-A5EB44DB4822}" type="sibTrans" cxnId="{E83878E7-4F95-4C98-85CF-37C3E4F616A9}">
      <dgm:prSet/>
      <dgm:spPr/>
      <dgm:t>
        <a:bodyPr/>
        <a:lstStyle/>
        <a:p>
          <a:endParaRPr lang="el-GR"/>
        </a:p>
      </dgm:t>
    </dgm:pt>
    <dgm:pt modelId="{A99ABA5A-DC5A-441E-9814-D32949AF3B93}">
      <dgm:prSet phldrT="[Κείμενο]"/>
      <dgm:spPr/>
      <dgm:t>
        <a:bodyPr/>
        <a:lstStyle/>
        <a:p>
          <a:r>
            <a:rPr lang="el-GR" dirty="0"/>
            <a:t>Τι παρατηρείς, τι πιστεύεις, τι θα μπορούσε να….</a:t>
          </a:r>
        </a:p>
      </dgm:t>
    </dgm:pt>
    <dgm:pt modelId="{9A47A7F9-2FEC-46BA-909B-8A0E6626469F}" type="parTrans" cxnId="{105F3072-A5FC-4C56-B6A1-1203E02E62BB}">
      <dgm:prSet/>
      <dgm:spPr/>
      <dgm:t>
        <a:bodyPr/>
        <a:lstStyle/>
        <a:p>
          <a:endParaRPr lang="el-GR"/>
        </a:p>
      </dgm:t>
    </dgm:pt>
    <dgm:pt modelId="{59AD1ADB-FF1E-4245-8F6D-9DC0B966D0B0}" type="sibTrans" cxnId="{105F3072-A5FC-4C56-B6A1-1203E02E62BB}">
      <dgm:prSet/>
      <dgm:spPr/>
      <dgm:t>
        <a:bodyPr/>
        <a:lstStyle/>
        <a:p>
          <a:endParaRPr lang="el-GR"/>
        </a:p>
      </dgm:t>
    </dgm:pt>
    <dgm:pt modelId="{04CC0494-209C-41B5-8070-0F3B6357A0B7}">
      <dgm:prSet phldrT="[Κείμενο]"/>
      <dgm:spPr/>
      <dgm:t>
        <a:bodyPr/>
        <a:lstStyle/>
        <a:p>
          <a:r>
            <a:rPr lang="el-GR" dirty="0"/>
            <a:t>Επικεφαλίδες</a:t>
          </a:r>
        </a:p>
      </dgm:t>
    </dgm:pt>
    <dgm:pt modelId="{77F001FF-1BF0-47F6-9A33-5E2FB1E85C98}" type="parTrans" cxnId="{C4D97C9F-5DE8-425E-953C-9012A0D5BEEC}">
      <dgm:prSet/>
      <dgm:spPr/>
      <dgm:t>
        <a:bodyPr/>
        <a:lstStyle/>
        <a:p>
          <a:endParaRPr lang="el-GR"/>
        </a:p>
      </dgm:t>
    </dgm:pt>
    <dgm:pt modelId="{0D48F06A-1837-46B4-8B14-B132548F241C}" type="sibTrans" cxnId="{C4D97C9F-5DE8-425E-953C-9012A0D5BEEC}">
      <dgm:prSet/>
      <dgm:spPr/>
      <dgm:t>
        <a:bodyPr/>
        <a:lstStyle/>
        <a:p>
          <a:endParaRPr lang="el-GR"/>
        </a:p>
      </dgm:t>
    </dgm:pt>
    <dgm:pt modelId="{D1579B8C-DB29-41D0-AAF5-DE546DB38C12}">
      <dgm:prSet phldrT="[Κείμενο]"/>
      <dgm:spPr/>
      <dgm:t>
        <a:bodyPr/>
        <a:lstStyle/>
        <a:p>
          <a:r>
            <a:rPr lang="el-GR" dirty="0"/>
            <a:t>Τεχνική αξιολόγησης της κατανόησης</a:t>
          </a:r>
        </a:p>
      </dgm:t>
    </dgm:pt>
    <dgm:pt modelId="{5D058B0B-D161-4F1E-8DE3-191E37FC6932}" type="parTrans" cxnId="{FA29742D-0FFB-499C-A1C5-0012EC82E7C7}">
      <dgm:prSet/>
      <dgm:spPr/>
      <dgm:t>
        <a:bodyPr/>
        <a:lstStyle/>
        <a:p>
          <a:endParaRPr lang="el-GR"/>
        </a:p>
      </dgm:t>
    </dgm:pt>
    <dgm:pt modelId="{A01C6CD4-6335-4196-9162-E8BF7CBD87B2}" type="sibTrans" cxnId="{FA29742D-0FFB-499C-A1C5-0012EC82E7C7}">
      <dgm:prSet/>
      <dgm:spPr/>
      <dgm:t>
        <a:bodyPr/>
        <a:lstStyle/>
        <a:p>
          <a:endParaRPr lang="el-GR"/>
        </a:p>
      </dgm:t>
    </dgm:pt>
    <dgm:pt modelId="{868F67B9-419D-490A-B0A1-ABC98FE0F9B9}">
      <dgm:prSet phldrT="[Κείμενο]"/>
      <dgm:spPr/>
      <dgm:t>
        <a:bodyPr/>
        <a:lstStyle/>
        <a:p>
          <a:r>
            <a:rPr lang="el-GR" dirty="0"/>
            <a:t>Ρουτίνα Χρώμα, Σύμβολο, Εικόνα</a:t>
          </a:r>
        </a:p>
      </dgm:t>
    </dgm:pt>
    <dgm:pt modelId="{3FD46606-B532-49D7-94D8-071C0A34C0AE}" type="parTrans" cxnId="{2ACA6E85-5A69-47C6-B391-091EE0E8C4B1}">
      <dgm:prSet/>
      <dgm:spPr/>
      <dgm:t>
        <a:bodyPr/>
        <a:lstStyle/>
        <a:p>
          <a:endParaRPr lang="el-GR"/>
        </a:p>
      </dgm:t>
    </dgm:pt>
    <dgm:pt modelId="{824E779B-5B4C-4B29-898D-3175577431F4}" type="sibTrans" cxnId="{2ACA6E85-5A69-47C6-B391-091EE0E8C4B1}">
      <dgm:prSet/>
      <dgm:spPr/>
      <dgm:t>
        <a:bodyPr/>
        <a:lstStyle/>
        <a:p>
          <a:endParaRPr lang="el-GR"/>
        </a:p>
      </dgm:t>
    </dgm:pt>
    <dgm:pt modelId="{422144E0-DC45-4458-8D64-2BE18BDE2116}">
      <dgm:prSet phldrT="[Κείμενο]"/>
      <dgm:spPr/>
      <dgm:t>
        <a:bodyPr/>
        <a:lstStyle/>
        <a:p>
          <a:r>
            <a:rPr lang="el-GR" dirty="0"/>
            <a:t>Μη λεκτικός τρόπος απόδοσης της βασικής ιδέας</a:t>
          </a:r>
        </a:p>
      </dgm:t>
    </dgm:pt>
    <dgm:pt modelId="{CC7C5D8E-0DCF-4F1B-9DD3-B604BDC771E6}" type="parTrans" cxnId="{0DFB0762-272C-4743-9381-BD7D7010B3FB}">
      <dgm:prSet/>
      <dgm:spPr/>
      <dgm:t>
        <a:bodyPr/>
        <a:lstStyle/>
        <a:p>
          <a:endParaRPr lang="el-GR"/>
        </a:p>
      </dgm:t>
    </dgm:pt>
    <dgm:pt modelId="{574F9805-1565-42C7-819E-E19C1DF2F5CC}" type="sibTrans" cxnId="{0DFB0762-272C-4743-9381-BD7D7010B3FB}">
      <dgm:prSet/>
      <dgm:spPr/>
      <dgm:t>
        <a:bodyPr/>
        <a:lstStyle/>
        <a:p>
          <a:endParaRPr lang="el-GR"/>
        </a:p>
      </dgm:t>
    </dgm:pt>
    <dgm:pt modelId="{16C954E8-BFD4-4BC3-870F-CD09BA9C2D2E}" type="pres">
      <dgm:prSet presAssocID="{E7F3FB16-D3DB-4D38-92AA-73B5BD4137F3}" presName="linearFlow" presStyleCnt="0">
        <dgm:presLayoutVars>
          <dgm:dir/>
          <dgm:animLvl val="lvl"/>
          <dgm:resizeHandles val="exact"/>
        </dgm:presLayoutVars>
      </dgm:prSet>
      <dgm:spPr/>
    </dgm:pt>
    <dgm:pt modelId="{053E9A38-F917-4198-AD17-13330D78A2CD}" type="pres">
      <dgm:prSet presAssocID="{60E75BCF-007D-44EB-A015-A76D7A9378FF}" presName="composite" presStyleCnt="0"/>
      <dgm:spPr/>
    </dgm:pt>
    <dgm:pt modelId="{700553B2-5005-40A7-8C80-F487EAA618AC}" type="pres">
      <dgm:prSet presAssocID="{60E75BCF-007D-44EB-A015-A76D7A9378F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DB89B6B-039E-477C-AE45-2F3E5863E62F}" type="pres">
      <dgm:prSet presAssocID="{60E75BCF-007D-44EB-A015-A76D7A9378FF}" presName="descendantText" presStyleLbl="alignAcc1" presStyleIdx="0" presStyleCnt="3">
        <dgm:presLayoutVars>
          <dgm:bulletEnabled val="1"/>
        </dgm:presLayoutVars>
      </dgm:prSet>
      <dgm:spPr/>
    </dgm:pt>
    <dgm:pt modelId="{A888027D-9AD8-44B9-A5BA-80A4370EADD8}" type="pres">
      <dgm:prSet presAssocID="{C1EB1B9D-F270-41EF-BC8A-0713DB6E0BA8}" presName="sp" presStyleCnt="0"/>
      <dgm:spPr/>
    </dgm:pt>
    <dgm:pt modelId="{9E952592-2FDF-442E-BD17-F482857BA719}" type="pres">
      <dgm:prSet presAssocID="{04CC0494-209C-41B5-8070-0F3B6357A0B7}" presName="composite" presStyleCnt="0"/>
      <dgm:spPr/>
    </dgm:pt>
    <dgm:pt modelId="{D8FC8BBC-4409-4E92-AF75-4A1D50FBA993}" type="pres">
      <dgm:prSet presAssocID="{04CC0494-209C-41B5-8070-0F3B6357A0B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F57FEA5-6A34-4790-99D9-08A7CBA55F4E}" type="pres">
      <dgm:prSet presAssocID="{04CC0494-209C-41B5-8070-0F3B6357A0B7}" presName="descendantText" presStyleLbl="alignAcc1" presStyleIdx="1" presStyleCnt="3">
        <dgm:presLayoutVars>
          <dgm:bulletEnabled val="1"/>
        </dgm:presLayoutVars>
      </dgm:prSet>
      <dgm:spPr/>
    </dgm:pt>
    <dgm:pt modelId="{C8817C62-AB99-43AC-A011-064D7F846C81}" type="pres">
      <dgm:prSet presAssocID="{0D48F06A-1837-46B4-8B14-B132548F241C}" presName="sp" presStyleCnt="0"/>
      <dgm:spPr/>
    </dgm:pt>
    <dgm:pt modelId="{5523AEE5-2E0E-4188-BC39-9231E296F890}" type="pres">
      <dgm:prSet presAssocID="{868F67B9-419D-490A-B0A1-ABC98FE0F9B9}" presName="composite" presStyleCnt="0"/>
      <dgm:spPr/>
    </dgm:pt>
    <dgm:pt modelId="{F2E64262-2657-47DA-BE99-4D3B850F16BB}" type="pres">
      <dgm:prSet presAssocID="{868F67B9-419D-490A-B0A1-ABC98FE0F9B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C4442E1-5B10-44CE-8B5C-B41AA9EBCAC8}" type="pres">
      <dgm:prSet presAssocID="{868F67B9-419D-490A-B0A1-ABC98FE0F9B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8CB5204-CB64-44A9-AC2E-4608F8418540}" srcId="{E7F3FB16-D3DB-4D38-92AA-73B5BD4137F3}" destId="{60E75BCF-007D-44EB-A015-A76D7A9378FF}" srcOrd="0" destOrd="0" parTransId="{7AEE12F1-38F8-433C-BD22-9F86F8D30E28}" sibTransId="{C1EB1B9D-F270-41EF-BC8A-0713DB6E0BA8}"/>
    <dgm:cxn modelId="{71445013-623C-43CE-9D12-DDA912EB7E7D}" type="presOf" srcId="{E91CC17F-0310-43D7-A2C0-DB9FEEF185D7}" destId="{8DB89B6B-039E-477C-AE45-2F3E5863E62F}" srcOrd="0" destOrd="0" presId="urn:microsoft.com/office/officeart/2005/8/layout/chevron2"/>
    <dgm:cxn modelId="{AB558222-5199-4797-9EF2-A0980ECF7F39}" type="presOf" srcId="{422144E0-DC45-4458-8D64-2BE18BDE2116}" destId="{FC4442E1-5B10-44CE-8B5C-B41AA9EBCAC8}" srcOrd="0" destOrd="0" presId="urn:microsoft.com/office/officeart/2005/8/layout/chevron2"/>
    <dgm:cxn modelId="{FA29742D-0FFB-499C-A1C5-0012EC82E7C7}" srcId="{04CC0494-209C-41B5-8070-0F3B6357A0B7}" destId="{D1579B8C-DB29-41D0-AAF5-DE546DB38C12}" srcOrd="0" destOrd="0" parTransId="{5D058B0B-D161-4F1E-8DE3-191E37FC6932}" sibTransId="{A01C6CD4-6335-4196-9162-E8BF7CBD87B2}"/>
    <dgm:cxn modelId="{0DFB0762-272C-4743-9381-BD7D7010B3FB}" srcId="{868F67B9-419D-490A-B0A1-ABC98FE0F9B9}" destId="{422144E0-DC45-4458-8D64-2BE18BDE2116}" srcOrd="0" destOrd="0" parTransId="{CC7C5D8E-0DCF-4F1B-9DD3-B604BDC771E6}" sibTransId="{574F9805-1565-42C7-819E-E19C1DF2F5CC}"/>
    <dgm:cxn modelId="{171D5B48-DE93-418A-8891-5C6E21084129}" type="presOf" srcId="{04CC0494-209C-41B5-8070-0F3B6357A0B7}" destId="{D8FC8BBC-4409-4E92-AF75-4A1D50FBA993}" srcOrd="0" destOrd="0" presId="urn:microsoft.com/office/officeart/2005/8/layout/chevron2"/>
    <dgm:cxn modelId="{9097874B-2EB4-4E15-9F62-7D8310A51666}" type="presOf" srcId="{E7F3FB16-D3DB-4D38-92AA-73B5BD4137F3}" destId="{16C954E8-BFD4-4BC3-870F-CD09BA9C2D2E}" srcOrd="0" destOrd="0" presId="urn:microsoft.com/office/officeart/2005/8/layout/chevron2"/>
    <dgm:cxn modelId="{105F3072-A5FC-4C56-B6A1-1203E02E62BB}" srcId="{60E75BCF-007D-44EB-A015-A76D7A9378FF}" destId="{A99ABA5A-DC5A-441E-9814-D32949AF3B93}" srcOrd="1" destOrd="0" parTransId="{9A47A7F9-2FEC-46BA-909B-8A0E6626469F}" sibTransId="{59AD1ADB-FF1E-4245-8F6D-9DC0B966D0B0}"/>
    <dgm:cxn modelId="{2ACA6E85-5A69-47C6-B391-091EE0E8C4B1}" srcId="{E7F3FB16-D3DB-4D38-92AA-73B5BD4137F3}" destId="{868F67B9-419D-490A-B0A1-ABC98FE0F9B9}" srcOrd="2" destOrd="0" parTransId="{3FD46606-B532-49D7-94D8-071C0A34C0AE}" sibTransId="{824E779B-5B4C-4B29-898D-3175577431F4}"/>
    <dgm:cxn modelId="{D3C0D98D-3DFB-405B-914F-847B2B020B61}" type="presOf" srcId="{D1579B8C-DB29-41D0-AAF5-DE546DB38C12}" destId="{7F57FEA5-6A34-4790-99D9-08A7CBA55F4E}" srcOrd="0" destOrd="0" presId="urn:microsoft.com/office/officeart/2005/8/layout/chevron2"/>
    <dgm:cxn modelId="{D4DCB694-5A10-4489-850D-91EE931AEBF5}" type="presOf" srcId="{868F67B9-419D-490A-B0A1-ABC98FE0F9B9}" destId="{F2E64262-2657-47DA-BE99-4D3B850F16BB}" srcOrd="0" destOrd="0" presId="urn:microsoft.com/office/officeart/2005/8/layout/chevron2"/>
    <dgm:cxn modelId="{C4D97C9F-5DE8-425E-953C-9012A0D5BEEC}" srcId="{E7F3FB16-D3DB-4D38-92AA-73B5BD4137F3}" destId="{04CC0494-209C-41B5-8070-0F3B6357A0B7}" srcOrd="1" destOrd="0" parTransId="{77F001FF-1BF0-47F6-9A33-5E2FB1E85C98}" sibTransId="{0D48F06A-1837-46B4-8B14-B132548F241C}"/>
    <dgm:cxn modelId="{7BEEF3C8-9BEE-49E7-A066-27CE88306AE0}" type="presOf" srcId="{A99ABA5A-DC5A-441E-9814-D32949AF3B93}" destId="{8DB89B6B-039E-477C-AE45-2F3E5863E62F}" srcOrd="0" destOrd="1" presId="urn:microsoft.com/office/officeart/2005/8/layout/chevron2"/>
    <dgm:cxn modelId="{E83878E7-4F95-4C98-85CF-37C3E4F616A9}" srcId="{60E75BCF-007D-44EB-A015-A76D7A9378FF}" destId="{E91CC17F-0310-43D7-A2C0-DB9FEEF185D7}" srcOrd="0" destOrd="0" parTransId="{F1B5B391-55E4-4F21-81E8-90EF290B46F0}" sibTransId="{E9CAC3FC-22EE-4061-B0C2-A5EB44DB4822}"/>
    <dgm:cxn modelId="{0FCC8EFB-4DAF-488E-B0F5-F8841B465B7F}" type="presOf" srcId="{60E75BCF-007D-44EB-A015-A76D7A9378FF}" destId="{700553B2-5005-40A7-8C80-F487EAA618AC}" srcOrd="0" destOrd="0" presId="urn:microsoft.com/office/officeart/2005/8/layout/chevron2"/>
    <dgm:cxn modelId="{B3AB7481-4E0B-4BBA-9B11-C3C88599F509}" type="presParOf" srcId="{16C954E8-BFD4-4BC3-870F-CD09BA9C2D2E}" destId="{053E9A38-F917-4198-AD17-13330D78A2CD}" srcOrd="0" destOrd="0" presId="urn:microsoft.com/office/officeart/2005/8/layout/chevron2"/>
    <dgm:cxn modelId="{5C633EEF-F468-42ED-AC8B-367412EC9FF6}" type="presParOf" srcId="{053E9A38-F917-4198-AD17-13330D78A2CD}" destId="{700553B2-5005-40A7-8C80-F487EAA618AC}" srcOrd="0" destOrd="0" presId="urn:microsoft.com/office/officeart/2005/8/layout/chevron2"/>
    <dgm:cxn modelId="{BF2F536D-EE90-414D-89BD-EA9B9B923361}" type="presParOf" srcId="{053E9A38-F917-4198-AD17-13330D78A2CD}" destId="{8DB89B6B-039E-477C-AE45-2F3E5863E62F}" srcOrd="1" destOrd="0" presId="urn:microsoft.com/office/officeart/2005/8/layout/chevron2"/>
    <dgm:cxn modelId="{7341567F-661E-4983-B0DA-43D6E14B060A}" type="presParOf" srcId="{16C954E8-BFD4-4BC3-870F-CD09BA9C2D2E}" destId="{A888027D-9AD8-44B9-A5BA-80A4370EADD8}" srcOrd="1" destOrd="0" presId="urn:microsoft.com/office/officeart/2005/8/layout/chevron2"/>
    <dgm:cxn modelId="{7F46FE51-A716-4EFC-AE71-913617097B30}" type="presParOf" srcId="{16C954E8-BFD4-4BC3-870F-CD09BA9C2D2E}" destId="{9E952592-2FDF-442E-BD17-F482857BA719}" srcOrd="2" destOrd="0" presId="urn:microsoft.com/office/officeart/2005/8/layout/chevron2"/>
    <dgm:cxn modelId="{60672931-3E7C-4D5B-9E9B-6E81AC86AE7A}" type="presParOf" srcId="{9E952592-2FDF-442E-BD17-F482857BA719}" destId="{D8FC8BBC-4409-4E92-AF75-4A1D50FBA993}" srcOrd="0" destOrd="0" presId="urn:microsoft.com/office/officeart/2005/8/layout/chevron2"/>
    <dgm:cxn modelId="{A97761BD-9659-4892-8E93-D48BF2D99F09}" type="presParOf" srcId="{9E952592-2FDF-442E-BD17-F482857BA719}" destId="{7F57FEA5-6A34-4790-99D9-08A7CBA55F4E}" srcOrd="1" destOrd="0" presId="urn:microsoft.com/office/officeart/2005/8/layout/chevron2"/>
    <dgm:cxn modelId="{5956357F-09B1-469E-B49C-7FD741498C91}" type="presParOf" srcId="{16C954E8-BFD4-4BC3-870F-CD09BA9C2D2E}" destId="{C8817C62-AB99-43AC-A011-064D7F846C81}" srcOrd="3" destOrd="0" presId="urn:microsoft.com/office/officeart/2005/8/layout/chevron2"/>
    <dgm:cxn modelId="{5C32D414-FC3E-4F14-96EE-68EF79354762}" type="presParOf" srcId="{16C954E8-BFD4-4BC3-870F-CD09BA9C2D2E}" destId="{5523AEE5-2E0E-4188-BC39-9231E296F890}" srcOrd="4" destOrd="0" presId="urn:microsoft.com/office/officeart/2005/8/layout/chevron2"/>
    <dgm:cxn modelId="{33FCF7DC-8365-49CF-99AA-1FFC2EFE34F8}" type="presParOf" srcId="{5523AEE5-2E0E-4188-BC39-9231E296F890}" destId="{F2E64262-2657-47DA-BE99-4D3B850F16BB}" srcOrd="0" destOrd="0" presId="urn:microsoft.com/office/officeart/2005/8/layout/chevron2"/>
    <dgm:cxn modelId="{E720B537-B52E-4824-9170-5FFEAC307241}" type="presParOf" srcId="{5523AEE5-2E0E-4188-BC39-9231E296F890}" destId="{FC4442E1-5B10-44CE-8B5C-B41AA9EBCA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7FC16E-7D5F-4053-BF4B-36432A3327F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D03F702-D79A-40FE-AE6E-9EE5125F8AB3}">
      <dgm:prSet phldrT="[Κείμενο]"/>
      <dgm:spPr/>
      <dgm:t>
        <a:bodyPr/>
        <a:lstStyle/>
        <a:p>
          <a:r>
            <a:rPr lang="el-GR" dirty="0"/>
            <a:t>Ισχυρίζομαι</a:t>
          </a:r>
        </a:p>
      </dgm:t>
    </dgm:pt>
    <dgm:pt modelId="{CDFFD074-E696-4010-B203-8C376824B1A4}" type="parTrans" cxnId="{03162416-8710-414C-96F5-E8338655F729}">
      <dgm:prSet/>
      <dgm:spPr/>
      <dgm:t>
        <a:bodyPr/>
        <a:lstStyle/>
        <a:p>
          <a:endParaRPr lang="el-GR"/>
        </a:p>
      </dgm:t>
    </dgm:pt>
    <dgm:pt modelId="{02D15894-83F6-46E6-B477-A6769B5905B9}" type="sibTrans" cxnId="{03162416-8710-414C-96F5-E8338655F729}">
      <dgm:prSet/>
      <dgm:spPr/>
      <dgm:t>
        <a:bodyPr/>
        <a:lstStyle/>
        <a:p>
          <a:endParaRPr lang="el-GR"/>
        </a:p>
      </dgm:t>
    </dgm:pt>
    <dgm:pt modelId="{59057C89-DAB4-445A-BFE1-AF4CA0ECD466}">
      <dgm:prSet phldrT="[Κείμενο]"/>
      <dgm:spPr/>
      <dgm:t>
        <a:bodyPr/>
        <a:lstStyle/>
        <a:p>
          <a:r>
            <a:rPr lang="el-GR" dirty="0"/>
            <a:t>Ενθάρρυνση για διατύπωση υποθέσεων </a:t>
          </a:r>
        </a:p>
      </dgm:t>
    </dgm:pt>
    <dgm:pt modelId="{113D6360-38CA-4182-842A-7A387665C571}" type="parTrans" cxnId="{8EEEA969-4B85-4B16-9959-550354FD55DF}">
      <dgm:prSet/>
      <dgm:spPr/>
      <dgm:t>
        <a:bodyPr/>
        <a:lstStyle/>
        <a:p>
          <a:endParaRPr lang="el-GR"/>
        </a:p>
      </dgm:t>
    </dgm:pt>
    <dgm:pt modelId="{B44EC9E3-F7BF-4A71-A4E1-54037C25077E}" type="sibTrans" cxnId="{8EEEA969-4B85-4B16-9959-550354FD55DF}">
      <dgm:prSet/>
      <dgm:spPr/>
      <dgm:t>
        <a:bodyPr/>
        <a:lstStyle/>
        <a:p>
          <a:endParaRPr lang="el-GR"/>
        </a:p>
      </dgm:t>
    </dgm:pt>
    <dgm:pt modelId="{0C2D5C55-F61B-4999-886E-890F3B455D2B}">
      <dgm:prSet phldrT="[Κείμενο]"/>
      <dgm:spPr/>
      <dgm:t>
        <a:bodyPr/>
        <a:lstStyle/>
        <a:p>
          <a:r>
            <a:rPr lang="el-GR" dirty="0"/>
            <a:t>Υποστηρίζω  </a:t>
          </a:r>
        </a:p>
      </dgm:t>
    </dgm:pt>
    <dgm:pt modelId="{AA7F4B64-7F96-4FED-B024-5EEA7738A70D}" type="parTrans" cxnId="{801C60AB-5835-4A91-A55D-DAEA233EBD47}">
      <dgm:prSet/>
      <dgm:spPr/>
      <dgm:t>
        <a:bodyPr/>
        <a:lstStyle/>
        <a:p>
          <a:endParaRPr lang="el-GR"/>
        </a:p>
      </dgm:t>
    </dgm:pt>
    <dgm:pt modelId="{CEEB22CF-38CB-4E03-98C7-7D546C351526}" type="sibTrans" cxnId="{801C60AB-5835-4A91-A55D-DAEA233EBD47}">
      <dgm:prSet/>
      <dgm:spPr/>
      <dgm:t>
        <a:bodyPr/>
        <a:lstStyle/>
        <a:p>
          <a:endParaRPr lang="el-GR"/>
        </a:p>
      </dgm:t>
    </dgm:pt>
    <dgm:pt modelId="{2BC8ED85-AD24-4CC9-8225-50AF78409AD2}">
      <dgm:prSet phldrT="[Κείμενο]"/>
      <dgm:spPr/>
      <dgm:t>
        <a:bodyPr/>
        <a:lstStyle/>
        <a:p>
          <a:r>
            <a:rPr lang="el-GR" dirty="0"/>
            <a:t>Ανάπτυξη επιχειρημάτων</a:t>
          </a:r>
        </a:p>
      </dgm:t>
    </dgm:pt>
    <dgm:pt modelId="{6376CBFD-B3F9-48EF-928E-525058D35D25}" type="parTrans" cxnId="{3AC05E5F-E14B-4428-8A59-82B1DAD63031}">
      <dgm:prSet/>
      <dgm:spPr/>
      <dgm:t>
        <a:bodyPr/>
        <a:lstStyle/>
        <a:p>
          <a:endParaRPr lang="el-GR"/>
        </a:p>
      </dgm:t>
    </dgm:pt>
    <dgm:pt modelId="{FE96ED26-1A00-408C-995B-300B578E6153}" type="sibTrans" cxnId="{3AC05E5F-E14B-4428-8A59-82B1DAD63031}">
      <dgm:prSet/>
      <dgm:spPr/>
      <dgm:t>
        <a:bodyPr/>
        <a:lstStyle/>
        <a:p>
          <a:endParaRPr lang="el-GR"/>
        </a:p>
      </dgm:t>
    </dgm:pt>
    <dgm:pt modelId="{9CA0E6F1-ED44-4952-B516-77F509C128DD}">
      <dgm:prSet phldrT="[Κείμενο]" phldr="1"/>
      <dgm:spPr/>
      <dgm:t>
        <a:bodyPr/>
        <a:lstStyle/>
        <a:p>
          <a:endParaRPr lang="el-GR"/>
        </a:p>
      </dgm:t>
    </dgm:pt>
    <dgm:pt modelId="{2DB19D70-496A-43BA-8075-BEE69F01BC2D}" type="parTrans" cxnId="{F430C136-CF42-4546-8A21-F3D8D361EEE5}">
      <dgm:prSet/>
      <dgm:spPr/>
      <dgm:t>
        <a:bodyPr/>
        <a:lstStyle/>
        <a:p>
          <a:endParaRPr lang="el-GR"/>
        </a:p>
      </dgm:t>
    </dgm:pt>
    <dgm:pt modelId="{E50AEABA-BB11-4BF0-8D71-71F03A274DD0}" type="sibTrans" cxnId="{F430C136-CF42-4546-8A21-F3D8D361EEE5}">
      <dgm:prSet/>
      <dgm:spPr/>
      <dgm:t>
        <a:bodyPr/>
        <a:lstStyle/>
        <a:p>
          <a:endParaRPr lang="el-GR"/>
        </a:p>
      </dgm:t>
    </dgm:pt>
    <dgm:pt modelId="{0B6363B7-5808-43BC-843B-0CB4E2285315}">
      <dgm:prSet phldrT="[Κείμενο]"/>
      <dgm:spPr/>
      <dgm:t>
        <a:bodyPr/>
        <a:lstStyle/>
        <a:p>
          <a:r>
            <a:rPr lang="el-GR" dirty="0"/>
            <a:t>Αναρωτιέμαι</a:t>
          </a:r>
        </a:p>
      </dgm:t>
    </dgm:pt>
    <dgm:pt modelId="{DC165FE6-BFD3-4DC3-BEFF-4FC4FA5DEC95}" type="parTrans" cxnId="{6D11B459-BAE4-45AA-A086-9864B65EBED0}">
      <dgm:prSet/>
      <dgm:spPr/>
      <dgm:t>
        <a:bodyPr/>
        <a:lstStyle/>
        <a:p>
          <a:endParaRPr lang="el-GR"/>
        </a:p>
      </dgm:t>
    </dgm:pt>
    <dgm:pt modelId="{1A3F5D16-C3C7-4651-A7A9-9E0E7EA2A64C}" type="sibTrans" cxnId="{6D11B459-BAE4-45AA-A086-9864B65EBED0}">
      <dgm:prSet/>
      <dgm:spPr/>
      <dgm:t>
        <a:bodyPr/>
        <a:lstStyle/>
        <a:p>
          <a:endParaRPr lang="el-GR"/>
        </a:p>
      </dgm:t>
    </dgm:pt>
    <dgm:pt modelId="{202473D4-4AF3-4A6C-86F8-DDADBD43BEBC}">
      <dgm:prSet phldrT="[Κείμενο]"/>
      <dgm:spPr/>
      <dgm:t>
        <a:bodyPr/>
        <a:lstStyle/>
        <a:p>
          <a:r>
            <a:rPr lang="el-GR" dirty="0"/>
            <a:t>Εποικοδομητικός διάλογος </a:t>
          </a:r>
        </a:p>
      </dgm:t>
    </dgm:pt>
    <dgm:pt modelId="{166418A7-A206-4A57-AF23-8C24444B3EE3}" type="parTrans" cxnId="{894BD01C-95B5-4F4D-B837-7F0B191BE550}">
      <dgm:prSet/>
      <dgm:spPr/>
      <dgm:t>
        <a:bodyPr/>
        <a:lstStyle/>
        <a:p>
          <a:endParaRPr lang="el-GR"/>
        </a:p>
      </dgm:t>
    </dgm:pt>
    <dgm:pt modelId="{534D0393-BE74-4BC6-A0A4-71322C44094B}" type="sibTrans" cxnId="{894BD01C-95B5-4F4D-B837-7F0B191BE550}">
      <dgm:prSet/>
      <dgm:spPr/>
      <dgm:t>
        <a:bodyPr/>
        <a:lstStyle/>
        <a:p>
          <a:endParaRPr lang="el-GR"/>
        </a:p>
      </dgm:t>
    </dgm:pt>
    <dgm:pt modelId="{3E679C45-46AE-410C-971E-4D6F3475ED33}">
      <dgm:prSet phldrT="[Κείμενο]"/>
      <dgm:spPr/>
      <dgm:t>
        <a:bodyPr/>
        <a:lstStyle/>
        <a:p>
          <a:r>
            <a:rPr lang="el-GR" dirty="0" err="1"/>
            <a:t>Αναστοχασμός</a:t>
          </a:r>
          <a:r>
            <a:rPr lang="el-GR" dirty="0"/>
            <a:t>, συμπεράσματα </a:t>
          </a:r>
        </a:p>
      </dgm:t>
    </dgm:pt>
    <dgm:pt modelId="{BD4E3FE8-C0E5-4C97-AD83-B9397ACE301D}" type="parTrans" cxnId="{8F7A2D8C-B8F5-4364-B5AA-AB5FA6BBFE80}">
      <dgm:prSet/>
      <dgm:spPr/>
      <dgm:t>
        <a:bodyPr/>
        <a:lstStyle/>
        <a:p>
          <a:endParaRPr lang="el-GR"/>
        </a:p>
      </dgm:t>
    </dgm:pt>
    <dgm:pt modelId="{51B72C6B-EFAD-40D4-A99B-FDD9E770ACF8}" type="sibTrans" cxnId="{8F7A2D8C-B8F5-4364-B5AA-AB5FA6BBFE80}">
      <dgm:prSet/>
      <dgm:spPr/>
      <dgm:t>
        <a:bodyPr/>
        <a:lstStyle/>
        <a:p>
          <a:endParaRPr lang="el-GR"/>
        </a:p>
      </dgm:t>
    </dgm:pt>
    <dgm:pt modelId="{7AADC45D-7FAC-4CBF-B8C2-B9F8F1CBF7DE}" type="pres">
      <dgm:prSet presAssocID="{447FC16E-7D5F-4053-BF4B-36432A3327F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097A77-10B6-493E-8D06-57B1E374D7E5}" type="pres">
      <dgm:prSet presAssocID="{FD03F702-D79A-40FE-AE6E-9EE5125F8AB3}" presName="circle1" presStyleLbl="node1" presStyleIdx="0" presStyleCnt="3"/>
      <dgm:spPr/>
    </dgm:pt>
    <dgm:pt modelId="{F3EFB366-4B1D-43C9-B101-DAFDFD07627B}" type="pres">
      <dgm:prSet presAssocID="{FD03F702-D79A-40FE-AE6E-9EE5125F8AB3}" presName="space" presStyleCnt="0"/>
      <dgm:spPr/>
    </dgm:pt>
    <dgm:pt modelId="{FB43ED6B-5068-4FD6-8029-6CA547ACCB94}" type="pres">
      <dgm:prSet presAssocID="{FD03F702-D79A-40FE-AE6E-9EE5125F8AB3}" presName="rect1" presStyleLbl="alignAcc1" presStyleIdx="0" presStyleCnt="3"/>
      <dgm:spPr/>
    </dgm:pt>
    <dgm:pt modelId="{E4749936-89D6-4214-9ECA-7FCE35105102}" type="pres">
      <dgm:prSet presAssocID="{0C2D5C55-F61B-4999-886E-890F3B455D2B}" presName="vertSpace2" presStyleLbl="node1" presStyleIdx="0" presStyleCnt="3"/>
      <dgm:spPr/>
    </dgm:pt>
    <dgm:pt modelId="{D4BC9FE4-6DFB-4F4B-BD39-A8FF94B77119}" type="pres">
      <dgm:prSet presAssocID="{0C2D5C55-F61B-4999-886E-890F3B455D2B}" presName="circle2" presStyleLbl="node1" presStyleIdx="1" presStyleCnt="3"/>
      <dgm:spPr/>
    </dgm:pt>
    <dgm:pt modelId="{EB44883B-337F-44AC-A9B8-017532FF6F28}" type="pres">
      <dgm:prSet presAssocID="{0C2D5C55-F61B-4999-886E-890F3B455D2B}" presName="rect2" presStyleLbl="alignAcc1" presStyleIdx="1" presStyleCnt="3"/>
      <dgm:spPr/>
    </dgm:pt>
    <dgm:pt modelId="{A6A826A0-FF56-4FA5-90F7-E149A99A26AE}" type="pres">
      <dgm:prSet presAssocID="{0B6363B7-5808-43BC-843B-0CB4E2285315}" presName="vertSpace3" presStyleLbl="node1" presStyleIdx="1" presStyleCnt="3"/>
      <dgm:spPr/>
    </dgm:pt>
    <dgm:pt modelId="{F9E64094-61AF-426B-8C1D-DC41EE7C787C}" type="pres">
      <dgm:prSet presAssocID="{0B6363B7-5808-43BC-843B-0CB4E2285315}" presName="circle3" presStyleLbl="node1" presStyleIdx="2" presStyleCnt="3"/>
      <dgm:spPr/>
    </dgm:pt>
    <dgm:pt modelId="{7DFA0F1F-22B9-45EE-8248-AC4AA4CD6BB3}" type="pres">
      <dgm:prSet presAssocID="{0B6363B7-5808-43BC-843B-0CB4E2285315}" presName="rect3" presStyleLbl="alignAcc1" presStyleIdx="2" presStyleCnt="3"/>
      <dgm:spPr/>
    </dgm:pt>
    <dgm:pt modelId="{DBB253F6-63E6-49CD-B174-D49B03B7E530}" type="pres">
      <dgm:prSet presAssocID="{FD03F702-D79A-40FE-AE6E-9EE5125F8AB3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7A82C87-C087-48F4-B078-DE29A84F564F}" type="pres">
      <dgm:prSet presAssocID="{FD03F702-D79A-40FE-AE6E-9EE5125F8AB3}" presName="rect1ChTx" presStyleLbl="alignAcc1" presStyleIdx="2" presStyleCnt="3">
        <dgm:presLayoutVars>
          <dgm:bulletEnabled val="1"/>
        </dgm:presLayoutVars>
      </dgm:prSet>
      <dgm:spPr/>
    </dgm:pt>
    <dgm:pt modelId="{18C13309-DA72-4697-A4AD-224A1DAF205F}" type="pres">
      <dgm:prSet presAssocID="{0C2D5C55-F61B-4999-886E-890F3B455D2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E0B4702-C077-4095-9F15-E2BBA5C691DE}" type="pres">
      <dgm:prSet presAssocID="{0C2D5C55-F61B-4999-886E-890F3B455D2B}" presName="rect2ChTx" presStyleLbl="alignAcc1" presStyleIdx="2" presStyleCnt="3">
        <dgm:presLayoutVars>
          <dgm:bulletEnabled val="1"/>
        </dgm:presLayoutVars>
      </dgm:prSet>
      <dgm:spPr/>
    </dgm:pt>
    <dgm:pt modelId="{B0F01013-B0A5-49A6-8363-BCF0E5306F91}" type="pres">
      <dgm:prSet presAssocID="{0B6363B7-5808-43BC-843B-0CB4E228531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AFB0265-F944-4228-84A3-828C147AD3C2}" type="pres">
      <dgm:prSet presAssocID="{0B6363B7-5808-43BC-843B-0CB4E228531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50A2714-1256-4137-9B12-04049D3B30B1}" type="presOf" srcId="{202473D4-4AF3-4A6C-86F8-DDADBD43BEBC}" destId="{4AFB0265-F944-4228-84A3-828C147AD3C2}" srcOrd="0" destOrd="0" presId="urn:microsoft.com/office/officeart/2005/8/layout/target3"/>
    <dgm:cxn modelId="{03162416-8710-414C-96F5-E8338655F729}" srcId="{447FC16E-7D5F-4053-BF4B-36432A3327FD}" destId="{FD03F702-D79A-40FE-AE6E-9EE5125F8AB3}" srcOrd="0" destOrd="0" parTransId="{CDFFD074-E696-4010-B203-8C376824B1A4}" sibTransId="{02D15894-83F6-46E6-B477-A6769B5905B9}"/>
    <dgm:cxn modelId="{894BD01C-95B5-4F4D-B837-7F0B191BE550}" srcId="{0B6363B7-5808-43BC-843B-0CB4E2285315}" destId="{202473D4-4AF3-4A6C-86F8-DDADBD43BEBC}" srcOrd="0" destOrd="0" parTransId="{166418A7-A206-4A57-AF23-8C24444B3EE3}" sibTransId="{534D0393-BE74-4BC6-A0A4-71322C44094B}"/>
    <dgm:cxn modelId="{85648627-4121-420D-ABE1-D62723A60AC4}" type="presOf" srcId="{3E679C45-46AE-410C-971E-4D6F3475ED33}" destId="{4AFB0265-F944-4228-84A3-828C147AD3C2}" srcOrd="0" destOrd="1" presId="urn:microsoft.com/office/officeart/2005/8/layout/target3"/>
    <dgm:cxn modelId="{90EA0131-F67D-4D90-8E3C-D0F1348962BA}" type="presOf" srcId="{447FC16E-7D5F-4053-BF4B-36432A3327FD}" destId="{7AADC45D-7FAC-4CBF-B8C2-B9F8F1CBF7DE}" srcOrd="0" destOrd="0" presId="urn:microsoft.com/office/officeart/2005/8/layout/target3"/>
    <dgm:cxn modelId="{F430C136-CF42-4546-8A21-F3D8D361EEE5}" srcId="{0C2D5C55-F61B-4999-886E-890F3B455D2B}" destId="{9CA0E6F1-ED44-4952-B516-77F509C128DD}" srcOrd="1" destOrd="0" parTransId="{2DB19D70-496A-43BA-8075-BEE69F01BC2D}" sibTransId="{E50AEABA-BB11-4BF0-8D71-71F03A274DD0}"/>
    <dgm:cxn modelId="{25124237-C9B5-4D23-9A51-A580BA973995}" type="presOf" srcId="{9CA0E6F1-ED44-4952-B516-77F509C128DD}" destId="{0E0B4702-C077-4095-9F15-E2BBA5C691DE}" srcOrd="0" destOrd="1" presId="urn:microsoft.com/office/officeart/2005/8/layout/target3"/>
    <dgm:cxn modelId="{3AC05E5F-E14B-4428-8A59-82B1DAD63031}" srcId="{0C2D5C55-F61B-4999-886E-890F3B455D2B}" destId="{2BC8ED85-AD24-4CC9-8225-50AF78409AD2}" srcOrd="0" destOrd="0" parTransId="{6376CBFD-B3F9-48EF-928E-525058D35D25}" sibTransId="{FE96ED26-1A00-408C-995B-300B578E6153}"/>
    <dgm:cxn modelId="{8EEEA969-4B85-4B16-9959-550354FD55DF}" srcId="{FD03F702-D79A-40FE-AE6E-9EE5125F8AB3}" destId="{59057C89-DAB4-445A-BFE1-AF4CA0ECD466}" srcOrd="0" destOrd="0" parTransId="{113D6360-38CA-4182-842A-7A387665C571}" sibTransId="{B44EC9E3-F7BF-4A71-A4E1-54037C25077E}"/>
    <dgm:cxn modelId="{6D11B459-BAE4-45AA-A086-9864B65EBED0}" srcId="{447FC16E-7D5F-4053-BF4B-36432A3327FD}" destId="{0B6363B7-5808-43BC-843B-0CB4E2285315}" srcOrd="2" destOrd="0" parTransId="{DC165FE6-BFD3-4DC3-BEFF-4FC4FA5DEC95}" sibTransId="{1A3F5D16-C3C7-4651-A7A9-9E0E7EA2A64C}"/>
    <dgm:cxn modelId="{F6BFBF89-790A-4B6D-871F-E1B297368480}" type="presOf" srcId="{0C2D5C55-F61B-4999-886E-890F3B455D2B}" destId="{18C13309-DA72-4697-A4AD-224A1DAF205F}" srcOrd="1" destOrd="0" presId="urn:microsoft.com/office/officeart/2005/8/layout/target3"/>
    <dgm:cxn modelId="{8F7A2D8C-B8F5-4364-B5AA-AB5FA6BBFE80}" srcId="{0B6363B7-5808-43BC-843B-0CB4E2285315}" destId="{3E679C45-46AE-410C-971E-4D6F3475ED33}" srcOrd="1" destOrd="0" parTransId="{BD4E3FE8-C0E5-4C97-AD83-B9397ACE301D}" sibTransId="{51B72C6B-EFAD-40D4-A99B-FDD9E770ACF8}"/>
    <dgm:cxn modelId="{A4EE149D-C997-4A00-AD39-2CAD6901B611}" type="presOf" srcId="{2BC8ED85-AD24-4CC9-8225-50AF78409AD2}" destId="{0E0B4702-C077-4095-9F15-E2BBA5C691DE}" srcOrd="0" destOrd="0" presId="urn:microsoft.com/office/officeart/2005/8/layout/target3"/>
    <dgm:cxn modelId="{DDAB2BA6-DC76-45A8-B569-71FBC61C2DE6}" type="presOf" srcId="{FD03F702-D79A-40FE-AE6E-9EE5125F8AB3}" destId="{DBB253F6-63E6-49CD-B174-D49B03B7E530}" srcOrd="1" destOrd="0" presId="urn:microsoft.com/office/officeart/2005/8/layout/target3"/>
    <dgm:cxn modelId="{AEFF46A9-CFFB-4545-A874-553467643262}" type="presOf" srcId="{59057C89-DAB4-445A-BFE1-AF4CA0ECD466}" destId="{E7A82C87-C087-48F4-B078-DE29A84F564F}" srcOrd="0" destOrd="0" presId="urn:microsoft.com/office/officeart/2005/8/layout/target3"/>
    <dgm:cxn modelId="{801C60AB-5835-4A91-A55D-DAEA233EBD47}" srcId="{447FC16E-7D5F-4053-BF4B-36432A3327FD}" destId="{0C2D5C55-F61B-4999-886E-890F3B455D2B}" srcOrd="1" destOrd="0" parTransId="{AA7F4B64-7F96-4FED-B024-5EEA7738A70D}" sibTransId="{CEEB22CF-38CB-4E03-98C7-7D546C351526}"/>
    <dgm:cxn modelId="{9D9FEBB6-8F46-4CE6-816A-D6288E8BE147}" type="presOf" srcId="{0B6363B7-5808-43BC-843B-0CB4E2285315}" destId="{7DFA0F1F-22B9-45EE-8248-AC4AA4CD6BB3}" srcOrd="0" destOrd="0" presId="urn:microsoft.com/office/officeart/2005/8/layout/target3"/>
    <dgm:cxn modelId="{1BE569C4-828C-4449-A44D-3A9F64B4B7BC}" type="presOf" srcId="{0B6363B7-5808-43BC-843B-0CB4E2285315}" destId="{B0F01013-B0A5-49A6-8363-BCF0E5306F91}" srcOrd="1" destOrd="0" presId="urn:microsoft.com/office/officeart/2005/8/layout/target3"/>
    <dgm:cxn modelId="{54FDD3FA-C25C-4599-8EF8-5264434FE856}" type="presOf" srcId="{0C2D5C55-F61B-4999-886E-890F3B455D2B}" destId="{EB44883B-337F-44AC-A9B8-017532FF6F28}" srcOrd="0" destOrd="0" presId="urn:microsoft.com/office/officeart/2005/8/layout/target3"/>
    <dgm:cxn modelId="{D9CA84FD-8959-4E1A-8E4B-8DBC7AC2916F}" type="presOf" srcId="{FD03F702-D79A-40FE-AE6E-9EE5125F8AB3}" destId="{FB43ED6B-5068-4FD6-8029-6CA547ACCB94}" srcOrd="0" destOrd="0" presId="urn:microsoft.com/office/officeart/2005/8/layout/target3"/>
    <dgm:cxn modelId="{837F8B49-9748-408A-993E-22CEBDD2BCED}" type="presParOf" srcId="{7AADC45D-7FAC-4CBF-B8C2-B9F8F1CBF7DE}" destId="{88097A77-10B6-493E-8D06-57B1E374D7E5}" srcOrd="0" destOrd="0" presId="urn:microsoft.com/office/officeart/2005/8/layout/target3"/>
    <dgm:cxn modelId="{FD06B2F8-697B-4019-B4B3-523D45469392}" type="presParOf" srcId="{7AADC45D-7FAC-4CBF-B8C2-B9F8F1CBF7DE}" destId="{F3EFB366-4B1D-43C9-B101-DAFDFD07627B}" srcOrd="1" destOrd="0" presId="urn:microsoft.com/office/officeart/2005/8/layout/target3"/>
    <dgm:cxn modelId="{146E89CD-F0F7-44F4-9B9F-3E05EC3D4875}" type="presParOf" srcId="{7AADC45D-7FAC-4CBF-B8C2-B9F8F1CBF7DE}" destId="{FB43ED6B-5068-4FD6-8029-6CA547ACCB94}" srcOrd="2" destOrd="0" presId="urn:microsoft.com/office/officeart/2005/8/layout/target3"/>
    <dgm:cxn modelId="{6200C5AF-6543-4194-BF1D-0C75A2C16FEF}" type="presParOf" srcId="{7AADC45D-7FAC-4CBF-B8C2-B9F8F1CBF7DE}" destId="{E4749936-89D6-4214-9ECA-7FCE35105102}" srcOrd="3" destOrd="0" presId="urn:microsoft.com/office/officeart/2005/8/layout/target3"/>
    <dgm:cxn modelId="{7609FB0C-2049-4D2E-924D-DF8DDCF46BBB}" type="presParOf" srcId="{7AADC45D-7FAC-4CBF-B8C2-B9F8F1CBF7DE}" destId="{D4BC9FE4-6DFB-4F4B-BD39-A8FF94B77119}" srcOrd="4" destOrd="0" presId="urn:microsoft.com/office/officeart/2005/8/layout/target3"/>
    <dgm:cxn modelId="{4E347429-278B-4D12-8262-F983E2E247FD}" type="presParOf" srcId="{7AADC45D-7FAC-4CBF-B8C2-B9F8F1CBF7DE}" destId="{EB44883B-337F-44AC-A9B8-017532FF6F28}" srcOrd="5" destOrd="0" presId="urn:microsoft.com/office/officeart/2005/8/layout/target3"/>
    <dgm:cxn modelId="{C8DC971B-302D-4143-95C4-E903E763E817}" type="presParOf" srcId="{7AADC45D-7FAC-4CBF-B8C2-B9F8F1CBF7DE}" destId="{A6A826A0-FF56-4FA5-90F7-E149A99A26AE}" srcOrd="6" destOrd="0" presId="urn:microsoft.com/office/officeart/2005/8/layout/target3"/>
    <dgm:cxn modelId="{080E0F85-747E-435B-B0F1-70E7EF174B91}" type="presParOf" srcId="{7AADC45D-7FAC-4CBF-B8C2-B9F8F1CBF7DE}" destId="{F9E64094-61AF-426B-8C1D-DC41EE7C787C}" srcOrd="7" destOrd="0" presId="urn:microsoft.com/office/officeart/2005/8/layout/target3"/>
    <dgm:cxn modelId="{F9A2C7F4-5D36-41F5-BCE5-C6AF7A202512}" type="presParOf" srcId="{7AADC45D-7FAC-4CBF-B8C2-B9F8F1CBF7DE}" destId="{7DFA0F1F-22B9-45EE-8248-AC4AA4CD6BB3}" srcOrd="8" destOrd="0" presId="urn:microsoft.com/office/officeart/2005/8/layout/target3"/>
    <dgm:cxn modelId="{AB64CF76-C7DE-4EA6-95EC-20B1AC334D8D}" type="presParOf" srcId="{7AADC45D-7FAC-4CBF-B8C2-B9F8F1CBF7DE}" destId="{DBB253F6-63E6-49CD-B174-D49B03B7E530}" srcOrd="9" destOrd="0" presId="urn:microsoft.com/office/officeart/2005/8/layout/target3"/>
    <dgm:cxn modelId="{9C73428E-3B24-4349-B846-3DBF90B810CB}" type="presParOf" srcId="{7AADC45D-7FAC-4CBF-B8C2-B9F8F1CBF7DE}" destId="{E7A82C87-C087-48F4-B078-DE29A84F564F}" srcOrd="10" destOrd="0" presId="urn:microsoft.com/office/officeart/2005/8/layout/target3"/>
    <dgm:cxn modelId="{0C74BC50-B1BE-405B-9923-E01FF5AA1CE2}" type="presParOf" srcId="{7AADC45D-7FAC-4CBF-B8C2-B9F8F1CBF7DE}" destId="{18C13309-DA72-4697-A4AD-224A1DAF205F}" srcOrd="11" destOrd="0" presId="urn:microsoft.com/office/officeart/2005/8/layout/target3"/>
    <dgm:cxn modelId="{CC6874E1-122F-43EC-A35D-8D17F6F39C69}" type="presParOf" srcId="{7AADC45D-7FAC-4CBF-B8C2-B9F8F1CBF7DE}" destId="{0E0B4702-C077-4095-9F15-E2BBA5C691DE}" srcOrd="12" destOrd="0" presId="urn:microsoft.com/office/officeart/2005/8/layout/target3"/>
    <dgm:cxn modelId="{0B523834-80FB-4C3C-92A5-57F34C96D09D}" type="presParOf" srcId="{7AADC45D-7FAC-4CBF-B8C2-B9F8F1CBF7DE}" destId="{B0F01013-B0A5-49A6-8363-BCF0E5306F91}" srcOrd="13" destOrd="0" presId="urn:microsoft.com/office/officeart/2005/8/layout/target3"/>
    <dgm:cxn modelId="{B43FC355-C24C-487A-85AC-4B1493F119AD}" type="presParOf" srcId="{7AADC45D-7FAC-4CBF-B8C2-B9F8F1CBF7DE}" destId="{4AFB0265-F944-4228-84A3-828C147AD3C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B5CFA5-7981-4DF4-BE25-6FE1EED685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0632A67-CC63-4C04-8935-A2029A51CF39}">
      <dgm:prSet phldrT="[Κείμενο]"/>
      <dgm:spPr/>
      <dgm:t>
        <a:bodyPr/>
        <a:lstStyle/>
        <a:p>
          <a:r>
            <a:rPr lang="el-GR" dirty="0"/>
            <a:t>Σημαντικά Ζητήματα</a:t>
          </a:r>
        </a:p>
      </dgm:t>
    </dgm:pt>
    <dgm:pt modelId="{B16D5DBE-1885-4F04-957B-0E382E98305A}" type="parTrans" cxnId="{8D5FC9F0-4866-47F6-AD54-543BD7742A33}">
      <dgm:prSet/>
      <dgm:spPr/>
      <dgm:t>
        <a:bodyPr/>
        <a:lstStyle/>
        <a:p>
          <a:endParaRPr lang="el-GR"/>
        </a:p>
      </dgm:t>
    </dgm:pt>
    <dgm:pt modelId="{13BF1974-4451-4EC0-A269-921800B6E13A}" type="sibTrans" cxnId="{8D5FC9F0-4866-47F6-AD54-543BD7742A33}">
      <dgm:prSet/>
      <dgm:spPr/>
      <dgm:t>
        <a:bodyPr/>
        <a:lstStyle/>
        <a:p>
          <a:endParaRPr lang="el-GR"/>
        </a:p>
      </dgm:t>
    </dgm:pt>
    <dgm:pt modelId="{FE864B85-EE4B-4B27-9561-80E1692891F5}">
      <dgm:prSet phldrT="[Κείμενο]"/>
      <dgm:spPr/>
      <dgm:t>
        <a:bodyPr/>
        <a:lstStyle/>
        <a:p>
          <a:r>
            <a:rPr lang="el-GR" dirty="0"/>
            <a:t>εντοπισμός και η παρατήρηση των σημαντικών σημείων ενός θέματος ή μιας κατάστασης</a:t>
          </a:r>
        </a:p>
      </dgm:t>
    </dgm:pt>
    <dgm:pt modelId="{5355C90F-E970-436C-9133-40282118F75D}" type="parTrans" cxnId="{AECBFA26-E28C-448A-AF89-F885452EF0C6}">
      <dgm:prSet/>
      <dgm:spPr/>
      <dgm:t>
        <a:bodyPr/>
        <a:lstStyle/>
        <a:p>
          <a:endParaRPr lang="el-GR"/>
        </a:p>
      </dgm:t>
    </dgm:pt>
    <dgm:pt modelId="{A24572BD-D82E-40FC-B2D9-347D82046198}" type="sibTrans" cxnId="{AECBFA26-E28C-448A-AF89-F885452EF0C6}">
      <dgm:prSet/>
      <dgm:spPr/>
      <dgm:t>
        <a:bodyPr/>
        <a:lstStyle/>
        <a:p>
          <a:endParaRPr lang="el-GR"/>
        </a:p>
      </dgm:t>
    </dgm:pt>
    <dgm:pt modelId="{74D518EB-017C-4AD1-B438-5F561503E586}">
      <dgm:prSet phldrT="[Κείμενο]"/>
      <dgm:spPr/>
      <dgm:t>
        <a:bodyPr/>
        <a:lstStyle/>
        <a:p>
          <a:r>
            <a:rPr lang="el-GR" dirty="0"/>
            <a:t>Εστίαση σε σημαντικό ζήτημα του εξεταζόμενου θέματος </a:t>
          </a:r>
        </a:p>
      </dgm:t>
    </dgm:pt>
    <dgm:pt modelId="{49473CE8-B672-43CA-8839-AEAF3415992C}" type="parTrans" cxnId="{AA9FF20B-3F0E-457B-9E68-DA7A564FB4C4}">
      <dgm:prSet/>
      <dgm:spPr/>
      <dgm:t>
        <a:bodyPr/>
        <a:lstStyle/>
        <a:p>
          <a:endParaRPr lang="el-GR"/>
        </a:p>
      </dgm:t>
    </dgm:pt>
    <dgm:pt modelId="{F4072CD6-B4EB-47B9-93B5-6DE2946F90B2}" type="sibTrans" cxnId="{AA9FF20B-3F0E-457B-9E68-DA7A564FB4C4}">
      <dgm:prSet/>
      <dgm:spPr/>
      <dgm:t>
        <a:bodyPr/>
        <a:lstStyle/>
        <a:p>
          <a:endParaRPr lang="el-GR"/>
        </a:p>
      </dgm:t>
    </dgm:pt>
    <dgm:pt modelId="{A7B75F9C-F01D-437C-B59B-A8F64DD5B3A0}">
      <dgm:prSet phldrT="[Κείμενο]"/>
      <dgm:spPr/>
      <dgm:t>
        <a:bodyPr/>
        <a:lstStyle/>
        <a:p>
          <a:r>
            <a:rPr lang="el-GR" dirty="0"/>
            <a:t>Σωστό, Αληθές για Ποιον;</a:t>
          </a:r>
        </a:p>
      </dgm:t>
    </dgm:pt>
    <dgm:pt modelId="{FD1CC14D-6574-43D4-BC89-B3808C3207D0}" type="parTrans" cxnId="{9AB9EC0C-BF2C-46F5-9594-FC6FE05768A1}">
      <dgm:prSet/>
      <dgm:spPr/>
      <dgm:t>
        <a:bodyPr/>
        <a:lstStyle/>
        <a:p>
          <a:endParaRPr lang="el-GR"/>
        </a:p>
      </dgm:t>
    </dgm:pt>
    <dgm:pt modelId="{623D0BD4-5087-4658-8C19-64B8F7D2D6AE}" type="sibTrans" cxnId="{9AB9EC0C-BF2C-46F5-9594-FC6FE05768A1}">
      <dgm:prSet/>
      <dgm:spPr/>
      <dgm:t>
        <a:bodyPr/>
        <a:lstStyle/>
        <a:p>
          <a:endParaRPr lang="el-GR"/>
        </a:p>
      </dgm:t>
    </dgm:pt>
    <dgm:pt modelId="{D956F1F9-8F18-4C6D-A9A9-0D9B3C2C9768}">
      <dgm:prSet phldrT="[Κείμενο]"/>
      <dgm:spPr/>
      <dgm:t>
        <a:bodyPr/>
        <a:lstStyle/>
        <a:p>
          <a:r>
            <a:rPr lang="el-GR" dirty="0"/>
            <a:t>Αναζήτησης εναλλακτικών απόψεων</a:t>
          </a:r>
        </a:p>
      </dgm:t>
    </dgm:pt>
    <dgm:pt modelId="{3AAFCFE8-CDB8-4F8D-8004-22DB849675E6}" type="parTrans" cxnId="{9A28D00B-5D56-4CA4-A26E-30490E52435D}">
      <dgm:prSet/>
      <dgm:spPr/>
      <dgm:t>
        <a:bodyPr/>
        <a:lstStyle/>
        <a:p>
          <a:endParaRPr lang="el-GR"/>
        </a:p>
      </dgm:t>
    </dgm:pt>
    <dgm:pt modelId="{98077048-3124-462F-89D9-09CFEBBCC82C}" type="sibTrans" cxnId="{9A28D00B-5D56-4CA4-A26E-30490E52435D}">
      <dgm:prSet/>
      <dgm:spPr/>
      <dgm:t>
        <a:bodyPr/>
        <a:lstStyle/>
        <a:p>
          <a:endParaRPr lang="el-GR"/>
        </a:p>
      </dgm:t>
    </dgm:pt>
    <dgm:pt modelId="{93FCA747-0D7F-4A6B-B101-F70E93203487}">
      <dgm:prSet phldrT="[Κείμενο]"/>
      <dgm:spPr/>
      <dgm:t>
        <a:bodyPr/>
        <a:lstStyle/>
        <a:p>
          <a:r>
            <a:rPr lang="el-GR" dirty="0"/>
            <a:t>Κατανόηση διαφορετικής οπτικής</a:t>
          </a:r>
        </a:p>
      </dgm:t>
    </dgm:pt>
    <dgm:pt modelId="{D0CF4A2B-A0BB-4EA9-99A4-9DB17EF03C54}" type="parTrans" cxnId="{1E437F0E-8F1E-4C68-83DA-43440F559B23}">
      <dgm:prSet/>
      <dgm:spPr/>
      <dgm:t>
        <a:bodyPr/>
        <a:lstStyle/>
        <a:p>
          <a:endParaRPr lang="el-GR"/>
        </a:p>
      </dgm:t>
    </dgm:pt>
    <dgm:pt modelId="{7E80C49E-42CE-4E6E-AB12-A437C2B327C8}" type="sibTrans" cxnId="{1E437F0E-8F1E-4C68-83DA-43440F559B23}">
      <dgm:prSet/>
      <dgm:spPr/>
      <dgm:t>
        <a:bodyPr/>
        <a:lstStyle/>
        <a:p>
          <a:endParaRPr lang="el-GR"/>
        </a:p>
      </dgm:t>
    </dgm:pt>
    <dgm:pt modelId="{60D2255A-2BF5-4D3D-BEA1-6FED474E756D}">
      <dgm:prSet phldrT="[Κείμενο]"/>
      <dgm:spPr/>
      <dgm:t>
        <a:bodyPr/>
        <a:lstStyle/>
        <a:p>
          <a:r>
            <a:rPr lang="el-GR" dirty="0"/>
            <a:t>Κόκκινο Φως, Κίτρινο Φως για την Αλήθεια</a:t>
          </a:r>
        </a:p>
      </dgm:t>
    </dgm:pt>
    <dgm:pt modelId="{749649B6-98E1-4721-91D4-2D6DC689A2C7}" type="parTrans" cxnId="{C6643649-3A32-4838-9BF8-294B07B02612}">
      <dgm:prSet/>
      <dgm:spPr/>
      <dgm:t>
        <a:bodyPr/>
        <a:lstStyle/>
        <a:p>
          <a:endParaRPr lang="el-GR"/>
        </a:p>
      </dgm:t>
    </dgm:pt>
    <dgm:pt modelId="{095C92E1-62E4-4EA9-A6A4-0DF4B3D0BADB}" type="sibTrans" cxnId="{C6643649-3A32-4838-9BF8-294B07B02612}">
      <dgm:prSet/>
      <dgm:spPr/>
      <dgm:t>
        <a:bodyPr/>
        <a:lstStyle/>
        <a:p>
          <a:endParaRPr lang="el-GR"/>
        </a:p>
      </dgm:t>
    </dgm:pt>
    <dgm:pt modelId="{9C76FAF4-2F9D-4744-B09E-10F72AAB2BF4}">
      <dgm:prSet phldrT="[Κείμενο]"/>
      <dgm:spPr/>
      <dgm:t>
        <a:bodyPr/>
        <a:lstStyle/>
        <a:p>
          <a:r>
            <a:rPr lang="el-GR" dirty="0"/>
            <a:t>Κόκκινο φως για «αληθής» δηλώσεις</a:t>
          </a:r>
        </a:p>
      </dgm:t>
    </dgm:pt>
    <dgm:pt modelId="{563CAE13-FC77-4DB2-BEF7-EE779BC35340}" type="parTrans" cxnId="{D1AF4C57-B704-4373-971A-5EA04444CCF2}">
      <dgm:prSet/>
      <dgm:spPr/>
      <dgm:t>
        <a:bodyPr/>
        <a:lstStyle/>
        <a:p>
          <a:endParaRPr lang="el-GR"/>
        </a:p>
      </dgm:t>
    </dgm:pt>
    <dgm:pt modelId="{7479E745-2E79-4228-BAA1-8880D74BD8A7}" type="sibTrans" cxnId="{D1AF4C57-B704-4373-971A-5EA04444CCF2}">
      <dgm:prSet/>
      <dgm:spPr/>
      <dgm:t>
        <a:bodyPr/>
        <a:lstStyle/>
        <a:p>
          <a:endParaRPr lang="el-GR"/>
        </a:p>
      </dgm:t>
    </dgm:pt>
    <dgm:pt modelId="{6FA81440-B2D1-4095-89E5-5F2265B4B4E7}">
      <dgm:prSet phldrT="[Κείμενο]"/>
      <dgm:spPr/>
      <dgm:t>
        <a:bodyPr/>
        <a:lstStyle/>
        <a:p>
          <a:r>
            <a:rPr lang="el-GR" dirty="0"/>
            <a:t>Κίτρινο φως για ήπιες εκδοχές</a:t>
          </a:r>
        </a:p>
      </dgm:t>
    </dgm:pt>
    <dgm:pt modelId="{774250D0-8E45-4F18-8E16-AA3CE9DE5B06}" type="parTrans" cxnId="{0D6D1187-2F96-49F4-8A9A-22B22F0FEF67}">
      <dgm:prSet/>
      <dgm:spPr/>
      <dgm:t>
        <a:bodyPr/>
        <a:lstStyle/>
        <a:p>
          <a:endParaRPr lang="el-GR"/>
        </a:p>
      </dgm:t>
    </dgm:pt>
    <dgm:pt modelId="{36C53AA4-7D76-4D98-8B44-0375D12F9D00}" type="sibTrans" cxnId="{0D6D1187-2F96-49F4-8A9A-22B22F0FEF67}">
      <dgm:prSet/>
      <dgm:spPr/>
      <dgm:t>
        <a:bodyPr/>
        <a:lstStyle/>
        <a:p>
          <a:endParaRPr lang="el-GR"/>
        </a:p>
      </dgm:t>
    </dgm:pt>
    <dgm:pt modelId="{A9251AE2-235F-4DD8-A996-D2C890EE545E}" type="pres">
      <dgm:prSet presAssocID="{07B5CFA5-7981-4DF4-BE25-6FE1EED68579}" presName="linearFlow" presStyleCnt="0">
        <dgm:presLayoutVars>
          <dgm:dir/>
          <dgm:animLvl val="lvl"/>
          <dgm:resizeHandles val="exact"/>
        </dgm:presLayoutVars>
      </dgm:prSet>
      <dgm:spPr/>
    </dgm:pt>
    <dgm:pt modelId="{9EE71882-0088-4B9B-8740-9358A2B3C784}" type="pres">
      <dgm:prSet presAssocID="{30632A67-CC63-4C04-8935-A2029A51CF39}" presName="composite" presStyleCnt="0"/>
      <dgm:spPr/>
    </dgm:pt>
    <dgm:pt modelId="{B5AC0B9E-94FF-4608-8DC5-161B36C4B8AF}" type="pres">
      <dgm:prSet presAssocID="{30632A67-CC63-4C04-8935-A2029A51CF3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4DC5F1F-D330-43EE-B12D-4B9310E95E8D}" type="pres">
      <dgm:prSet presAssocID="{30632A67-CC63-4C04-8935-A2029A51CF39}" presName="descendantText" presStyleLbl="alignAcc1" presStyleIdx="0" presStyleCnt="3">
        <dgm:presLayoutVars>
          <dgm:bulletEnabled val="1"/>
        </dgm:presLayoutVars>
      </dgm:prSet>
      <dgm:spPr/>
    </dgm:pt>
    <dgm:pt modelId="{E12B6F3F-2D95-4A85-8215-7179B96C8157}" type="pres">
      <dgm:prSet presAssocID="{13BF1974-4451-4EC0-A269-921800B6E13A}" presName="sp" presStyleCnt="0"/>
      <dgm:spPr/>
    </dgm:pt>
    <dgm:pt modelId="{ED7031E0-A85C-4C08-8CE9-34D57B3809FA}" type="pres">
      <dgm:prSet presAssocID="{A7B75F9C-F01D-437C-B59B-A8F64DD5B3A0}" presName="composite" presStyleCnt="0"/>
      <dgm:spPr/>
    </dgm:pt>
    <dgm:pt modelId="{26BE589F-971D-48B5-92EA-61565CF16DB5}" type="pres">
      <dgm:prSet presAssocID="{A7B75F9C-F01D-437C-B59B-A8F64DD5B3A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F132AA7-E2BE-4196-8AAB-C45E471D5832}" type="pres">
      <dgm:prSet presAssocID="{A7B75F9C-F01D-437C-B59B-A8F64DD5B3A0}" presName="descendantText" presStyleLbl="alignAcc1" presStyleIdx="1" presStyleCnt="3">
        <dgm:presLayoutVars>
          <dgm:bulletEnabled val="1"/>
        </dgm:presLayoutVars>
      </dgm:prSet>
      <dgm:spPr/>
    </dgm:pt>
    <dgm:pt modelId="{2D1F32F5-9907-4BDF-A5E3-7106AB36F53D}" type="pres">
      <dgm:prSet presAssocID="{623D0BD4-5087-4658-8C19-64B8F7D2D6AE}" presName="sp" presStyleCnt="0"/>
      <dgm:spPr/>
    </dgm:pt>
    <dgm:pt modelId="{8C735C80-5E3E-4574-A14E-AAC20A54272D}" type="pres">
      <dgm:prSet presAssocID="{60D2255A-2BF5-4D3D-BEA1-6FED474E756D}" presName="composite" presStyleCnt="0"/>
      <dgm:spPr/>
    </dgm:pt>
    <dgm:pt modelId="{158293FB-AC58-4EFF-A4A3-30773F38D296}" type="pres">
      <dgm:prSet presAssocID="{60D2255A-2BF5-4D3D-BEA1-6FED474E756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C3549F3-5A2D-4115-A5EF-7136D273B1FA}" type="pres">
      <dgm:prSet presAssocID="{60D2255A-2BF5-4D3D-BEA1-6FED474E756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75D990A-0024-4E23-A969-3F18182559E7}" type="presOf" srcId="{30632A67-CC63-4C04-8935-A2029A51CF39}" destId="{B5AC0B9E-94FF-4608-8DC5-161B36C4B8AF}" srcOrd="0" destOrd="0" presId="urn:microsoft.com/office/officeart/2005/8/layout/chevron2"/>
    <dgm:cxn modelId="{9A28D00B-5D56-4CA4-A26E-30490E52435D}" srcId="{A7B75F9C-F01D-437C-B59B-A8F64DD5B3A0}" destId="{D956F1F9-8F18-4C6D-A9A9-0D9B3C2C9768}" srcOrd="0" destOrd="0" parTransId="{3AAFCFE8-CDB8-4F8D-8004-22DB849675E6}" sibTransId="{98077048-3124-462F-89D9-09CFEBBCC82C}"/>
    <dgm:cxn modelId="{AA9FF20B-3F0E-457B-9E68-DA7A564FB4C4}" srcId="{30632A67-CC63-4C04-8935-A2029A51CF39}" destId="{74D518EB-017C-4AD1-B438-5F561503E586}" srcOrd="1" destOrd="0" parTransId="{49473CE8-B672-43CA-8839-AEAF3415992C}" sibTransId="{F4072CD6-B4EB-47B9-93B5-6DE2946F90B2}"/>
    <dgm:cxn modelId="{9AB9EC0C-BF2C-46F5-9594-FC6FE05768A1}" srcId="{07B5CFA5-7981-4DF4-BE25-6FE1EED68579}" destId="{A7B75F9C-F01D-437C-B59B-A8F64DD5B3A0}" srcOrd="1" destOrd="0" parTransId="{FD1CC14D-6574-43D4-BC89-B3808C3207D0}" sibTransId="{623D0BD4-5087-4658-8C19-64B8F7D2D6AE}"/>
    <dgm:cxn modelId="{1E437F0E-8F1E-4C68-83DA-43440F559B23}" srcId="{A7B75F9C-F01D-437C-B59B-A8F64DD5B3A0}" destId="{93FCA747-0D7F-4A6B-B101-F70E93203487}" srcOrd="1" destOrd="0" parTransId="{D0CF4A2B-A0BB-4EA9-99A4-9DB17EF03C54}" sibTransId="{7E80C49E-42CE-4E6E-AB12-A437C2B327C8}"/>
    <dgm:cxn modelId="{6A5DAD1C-14E7-40FF-B42C-DAB02731255F}" type="presOf" srcId="{6FA81440-B2D1-4095-89E5-5F2265B4B4E7}" destId="{0C3549F3-5A2D-4115-A5EF-7136D273B1FA}" srcOrd="0" destOrd="1" presId="urn:microsoft.com/office/officeart/2005/8/layout/chevron2"/>
    <dgm:cxn modelId="{AECBFA26-E28C-448A-AF89-F885452EF0C6}" srcId="{30632A67-CC63-4C04-8935-A2029A51CF39}" destId="{FE864B85-EE4B-4B27-9561-80E1692891F5}" srcOrd="0" destOrd="0" parTransId="{5355C90F-E970-436C-9133-40282118F75D}" sibTransId="{A24572BD-D82E-40FC-B2D9-347D82046198}"/>
    <dgm:cxn modelId="{39079645-9FCD-41BD-87FC-40E3DE8B7A7B}" type="presOf" srcId="{9C76FAF4-2F9D-4744-B09E-10F72AAB2BF4}" destId="{0C3549F3-5A2D-4115-A5EF-7136D273B1FA}" srcOrd="0" destOrd="0" presId="urn:microsoft.com/office/officeart/2005/8/layout/chevron2"/>
    <dgm:cxn modelId="{B918A647-2B34-4030-9CCE-16D6E80B24F0}" type="presOf" srcId="{93FCA747-0D7F-4A6B-B101-F70E93203487}" destId="{DF132AA7-E2BE-4196-8AAB-C45E471D5832}" srcOrd="0" destOrd="1" presId="urn:microsoft.com/office/officeart/2005/8/layout/chevron2"/>
    <dgm:cxn modelId="{C6643649-3A32-4838-9BF8-294B07B02612}" srcId="{07B5CFA5-7981-4DF4-BE25-6FE1EED68579}" destId="{60D2255A-2BF5-4D3D-BEA1-6FED474E756D}" srcOrd="2" destOrd="0" parTransId="{749649B6-98E1-4721-91D4-2D6DC689A2C7}" sibTransId="{095C92E1-62E4-4EA9-A6A4-0DF4B3D0BADB}"/>
    <dgm:cxn modelId="{D1AF4C57-B704-4373-971A-5EA04444CCF2}" srcId="{60D2255A-2BF5-4D3D-BEA1-6FED474E756D}" destId="{9C76FAF4-2F9D-4744-B09E-10F72AAB2BF4}" srcOrd="0" destOrd="0" parTransId="{563CAE13-FC77-4DB2-BEF7-EE779BC35340}" sibTransId="{7479E745-2E79-4228-BAA1-8880D74BD8A7}"/>
    <dgm:cxn modelId="{0D6D1187-2F96-49F4-8A9A-22B22F0FEF67}" srcId="{60D2255A-2BF5-4D3D-BEA1-6FED474E756D}" destId="{6FA81440-B2D1-4095-89E5-5F2265B4B4E7}" srcOrd="1" destOrd="0" parTransId="{774250D0-8E45-4F18-8E16-AA3CE9DE5B06}" sibTransId="{36C53AA4-7D76-4D98-8B44-0375D12F9D00}"/>
    <dgm:cxn modelId="{DD2BC78D-36DF-419A-8634-4E164CE12C17}" type="presOf" srcId="{74D518EB-017C-4AD1-B438-5F561503E586}" destId="{D4DC5F1F-D330-43EE-B12D-4B9310E95E8D}" srcOrd="0" destOrd="1" presId="urn:microsoft.com/office/officeart/2005/8/layout/chevron2"/>
    <dgm:cxn modelId="{E5F59EAA-364F-42B0-B533-6899CA8F680D}" type="presOf" srcId="{FE864B85-EE4B-4B27-9561-80E1692891F5}" destId="{D4DC5F1F-D330-43EE-B12D-4B9310E95E8D}" srcOrd="0" destOrd="0" presId="urn:microsoft.com/office/officeart/2005/8/layout/chevron2"/>
    <dgm:cxn modelId="{6CED1CB0-E0B3-4098-9359-A59ABD37D931}" type="presOf" srcId="{07B5CFA5-7981-4DF4-BE25-6FE1EED68579}" destId="{A9251AE2-235F-4DD8-A996-D2C890EE545E}" srcOrd="0" destOrd="0" presId="urn:microsoft.com/office/officeart/2005/8/layout/chevron2"/>
    <dgm:cxn modelId="{91144EB8-4F74-4D8C-9AB7-DE0EC62FE971}" type="presOf" srcId="{A7B75F9C-F01D-437C-B59B-A8F64DD5B3A0}" destId="{26BE589F-971D-48B5-92EA-61565CF16DB5}" srcOrd="0" destOrd="0" presId="urn:microsoft.com/office/officeart/2005/8/layout/chevron2"/>
    <dgm:cxn modelId="{BC26B1D4-113B-4BB8-9991-CC54978CD150}" type="presOf" srcId="{60D2255A-2BF5-4D3D-BEA1-6FED474E756D}" destId="{158293FB-AC58-4EFF-A4A3-30773F38D296}" srcOrd="0" destOrd="0" presId="urn:microsoft.com/office/officeart/2005/8/layout/chevron2"/>
    <dgm:cxn modelId="{8D5FC9F0-4866-47F6-AD54-543BD7742A33}" srcId="{07B5CFA5-7981-4DF4-BE25-6FE1EED68579}" destId="{30632A67-CC63-4C04-8935-A2029A51CF39}" srcOrd="0" destOrd="0" parTransId="{B16D5DBE-1885-4F04-957B-0E382E98305A}" sibTransId="{13BF1974-4451-4EC0-A269-921800B6E13A}"/>
    <dgm:cxn modelId="{719DC7FA-4B4A-400A-AFD2-7911194B1521}" type="presOf" srcId="{D956F1F9-8F18-4C6D-A9A9-0D9B3C2C9768}" destId="{DF132AA7-E2BE-4196-8AAB-C45E471D5832}" srcOrd="0" destOrd="0" presId="urn:microsoft.com/office/officeart/2005/8/layout/chevron2"/>
    <dgm:cxn modelId="{5D1F84D8-CDCC-411B-9405-57BEC58831D5}" type="presParOf" srcId="{A9251AE2-235F-4DD8-A996-D2C890EE545E}" destId="{9EE71882-0088-4B9B-8740-9358A2B3C784}" srcOrd="0" destOrd="0" presId="urn:microsoft.com/office/officeart/2005/8/layout/chevron2"/>
    <dgm:cxn modelId="{71D2C2FF-FF75-4BEA-9CE6-769E8B127E7D}" type="presParOf" srcId="{9EE71882-0088-4B9B-8740-9358A2B3C784}" destId="{B5AC0B9E-94FF-4608-8DC5-161B36C4B8AF}" srcOrd="0" destOrd="0" presId="urn:microsoft.com/office/officeart/2005/8/layout/chevron2"/>
    <dgm:cxn modelId="{3F8B5AAD-1D87-43E1-BB6A-BFD97085EDD7}" type="presParOf" srcId="{9EE71882-0088-4B9B-8740-9358A2B3C784}" destId="{D4DC5F1F-D330-43EE-B12D-4B9310E95E8D}" srcOrd="1" destOrd="0" presId="urn:microsoft.com/office/officeart/2005/8/layout/chevron2"/>
    <dgm:cxn modelId="{11102A62-A501-4E6C-9447-19C9FA8CA9CA}" type="presParOf" srcId="{A9251AE2-235F-4DD8-A996-D2C890EE545E}" destId="{E12B6F3F-2D95-4A85-8215-7179B96C8157}" srcOrd="1" destOrd="0" presId="urn:microsoft.com/office/officeart/2005/8/layout/chevron2"/>
    <dgm:cxn modelId="{2C07B2CF-A6A4-4A2C-A624-B9C73F5A8DFD}" type="presParOf" srcId="{A9251AE2-235F-4DD8-A996-D2C890EE545E}" destId="{ED7031E0-A85C-4C08-8CE9-34D57B3809FA}" srcOrd="2" destOrd="0" presId="urn:microsoft.com/office/officeart/2005/8/layout/chevron2"/>
    <dgm:cxn modelId="{D25EBD73-0A65-4381-9F96-0B11D0C08729}" type="presParOf" srcId="{ED7031E0-A85C-4C08-8CE9-34D57B3809FA}" destId="{26BE589F-971D-48B5-92EA-61565CF16DB5}" srcOrd="0" destOrd="0" presId="urn:microsoft.com/office/officeart/2005/8/layout/chevron2"/>
    <dgm:cxn modelId="{87830C2D-66EE-41A0-80F3-C863BA3EA81E}" type="presParOf" srcId="{ED7031E0-A85C-4C08-8CE9-34D57B3809FA}" destId="{DF132AA7-E2BE-4196-8AAB-C45E471D5832}" srcOrd="1" destOrd="0" presId="urn:microsoft.com/office/officeart/2005/8/layout/chevron2"/>
    <dgm:cxn modelId="{F9F64B81-524A-4569-A2DB-4E6E8D830223}" type="presParOf" srcId="{A9251AE2-235F-4DD8-A996-D2C890EE545E}" destId="{2D1F32F5-9907-4BDF-A5E3-7106AB36F53D}" srcOrd="3" destOrd="0" presId="urn:microsoft.com/office/officeart/2005/8/layout/chevron2"/>
    <dgm:cxn modelId="{2EE039B5-04B0-4652-BAD6-0AB3C516B806}" type="presParOf" srcId="{A9251AE2-235F-4DD8-A996-D2C890EE545E}" destId="{8C735C80-5E3E-4574-A14E-AAC20A54272D}" srcOrd="4" destOrd="0" presId="urn:microsoft.com/office/officeart/2005/8/layout/chevron2"/>
    <dgm:cxn modelId="{DB170CA9-D0C2-4A14-8F52-E2DDEB8AF260}" type="presParOf" srcId="{8C735C80-5E3E-4574-A14E-AAC20A54272D}" destId="{158293FB-AC58-4EFF-A4A3-30773F38D296}" srcOrd="0" destOrd="0" presId="urn:microsoft.com/office/officeart/2005/8/layout/chevron2"/>
    <dgm:cxn modelId="{5A1E61C1-4493-49A9-BF73-52F04480AAEF}" type="presParOf" srcId="{8C735C80-5E3E-4574-A14E-AAC20A54272D}" destId="{0C3549F3-5A2D-4115-A5EF-7136D273B1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49D00-5C02-4526-AA47-2956576DBC09}">
      <dsp:nvSpPr>
        <dsp:cNvPr id="0" name=""/>
        <dsp:cNvSpPr/>
      </dsp:nvSpPr>
      <dsp:spPr>
        <a:xfrm rot="16200000">
          <a:off x="827741" y="-827741"/>
          <a:ext cx="3003176" cy="46586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Δυνατά σημεία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(</a:t>
          </a:r>
          <a:r>
            <a:rPr lang="en-US" sz="3800" kern="1200" dirty="0"/>
            <a:t>STRENGTHS) </a:t>
          </a:r>
          <a:endParaRPr lang="el-GR" sz="3800" kern="1200" dirty="0"/>
        </a:p>
      </dsp:txBody>
      <dsp:txXfrm rot="5400000">
        <a:off x="0" y="0"/>
        <a:ext cx="4658659" cy="2252382"/>
      </dsp:txXfrm>
    </dsp:sp>
    <dsp:sp modelId="{D09DFE3E-16E4-4D53-A36F-5EB75A3B7E37}">
      <dsp:nvSpPr>
        <dsp:cNvPr id="0" name=""/>
        <dsp:cNvSpPr/>
      </dsp:nvSpPr>
      <dsp:spPr>
        <a:xfrm>
          <a:off x="4658659" y="0"/>
          <a:ext cx="4658659" cy="30031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Αδύνατα</a:t>
          </a:r>
          <a:endParaRPr lang="en-US" sz="3800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(WEAKNESS)</a:t>
          </a:r>
          <a:endParaRPr lang="el-GR" sz="3800" kern="1200" dirty="0"/>
        </a:p>
      </dsp:txBody>
      <dsp:txXfrm>
        <a:off x="4658659" y="0"/>
        <a:ext cx="4658659" cy="2252382"/>
      </dsp:txXfrm>
    </dsp:sp>
    <dsp:sp modelId="{A3135E07-CBC3-4891-9C0A-70591B6EDB75}">
      <dsp:nvSpPr>
        <dsp:cNvPr id="0" name=""/>
        <dsp:cNvSpPr/>
      </dsp:nvSpPr>
      <dsp:spPr>
        <a:xfrm rot="10800000">
          <a:off x="0" y="3003176"/>
          <a:ext cx="4658659" cy="30031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Ευκαιρίες</a:t>
          </a:r>
          <a:endParaRPr lang="en-US" sz="3800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(OPORTUNITIES) </a:t>
          </a:r>
          <a:r>
            <a:rPr lang="el-GR" sz="3800" kern="1200" dirty="0"/>
            <a:t> </a:t>
          </a:r>
        </a:p>
      </dsp:txBody>
      <dsp:txXfrm rot="10800000">
        <a:off x="0" y="3753970"/>
        <a:ext cx="4658659" cy="2252382"/>
      </dsp:txXfrm>
    </dsp:sp>
    <dsp:sp modelId="{24CDB7F3-DFAA-42D1-8444-57FDA4DD8E42}">
      <dsp:nvSpPr>
        <dsp:cNvPr id="0" name=""/>
        <dsp:cNvSpPr/>
      </dsp:nvSpPr>
      <dsp:spPr>
        <a:xfrm rot="5400000">
          <a:off x="5486400" y="2175435"/>
          <a:ext cx="3003176" cy="46586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Απειλές </a:t>
          </a:r>
          <a:endParaRPr lang="en-US" sz="3800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(THREATS)</a:t>
          </a:r>
          <a:endParaRPr lang="el-GR" sz="3800" kern="1200" dirty="0"/>
        </a:p>
      </dsp:txBody>
      <dsp:txXfrm rot="-5400000">
        <a:off x="4658659" y="3753970"/>
        <a:ext cx="4658659" cy="2252382"/>
      </dsp:txXfrm>
    </dsp:sp>
    <dsp:sp modelId="{12324F68-8E79-4C33-AA7B-FB1BF9DD6279}">
      <dsp:nvSpPr>
        <dsp:cNvPr id="0" name=""/>
        <dsp:cNvSpPr/>
      </dsp:nvSpPr>
      <dsp:spPr>
        <a:xfrm>
          <a:off x="3261061" y="2252382"/>
          <a:ext cx="2795195" cy="150158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Swot analysis</a:t>
          </a:r>
          <a:endParaRPr lang="el-GR" sz="3800" kern="1200" dirty="0"/>
        </a:p>
      </dsp:txBody>
      <dsp:txXfrm>
        <a:off x="3334362" y="2325683"/>
        <a:ext cx="2648593" cy="1354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CCDC4-AFE9-4F52-80CC-C9C58B200A31}">
      <dsp:nvSpPr>
        <dsp:cNvPr id="0" name=""/>
        <dsp:cNvSpPr/>
      </dsp:nvSpPr>
      <dsp:spPr>
        <a:xfrm>
          <a:off x="0" y="0"/>
          <a:ext cx="6583009" cy="65830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BFB2E-19BB-45C6-BD48-586AABA0B018}">
      <dsp:nvSpPr>
        <dsp:cNvPr id="0" name=""/>
        <dsp:cNvSpPr/>
      </dsp:nvSpPr>
      <dsp:spPr>
        <a:xfrm>
          <a:off x="3291504" y="0"/>
          <a:ext cx="8016715" cy="65830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Εδώ τώρα- Εκεί τότε</a:t>
          </a:r>
        </a:p>
      </dsp:txBody>
      <dsp:txXfrm>
        <a:off x="3291504" y="0"/>
        <a:ext cx="4008357" cy="1974906"/>
      </dsp:txXfrm>
    </dsp:sp>
    <dsp:sp modelId="{046D01E4-545B-4510-8F46-53D4F43FAE9A}">
      <dsp:nvSpPr>
        <dsp:cNvPr id="0" name=""/>
        <dsp:cNvSpPr/>
      </dsp:nvSpPr>
      <dsp:spPr>
        <a:xfrm>
          <a:off x="1152028" y="1974906"/>
          <a:ext cx="4278951" cy="42789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36910-90CD-42E2-8647-4D4908C4FEFC}">
      <dsp:nvSpPr>
        <dsp:cNvPr id="0" name=""/>
        <dsp:cNvSpPr/>
      </dsp:nvSpPr>
      <dsp:spPr>
        <a:xfrm>
          <a:off x="3291504" y="1974906"/>
          <a:ext cx="8016715" cy="4278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Κάνοντάς το δίκαιο: στο παρόν, παρελθόν και μέλλον</a:t>
          </a:r>
        </a:p>
      </dsp:txBody>
      <dsp:txXfrm>
        <a:off x="3291504" y="1974906"/>
        <a:ext cx="4008357" cy="1974900"/>
      </dsp:txXfrm>
    </dsp:sp>
    <dsp:sp modelId="{BA221369-9964-402C-B0E8-9E2DC7E11CAB}">
      <dsp:nvSpPr>
        <dsp:cNvPr id="0" name=""/>
        <dsp:cNvSpPr/>
      </dsp:nvSpPr>
      <dsp:spPr>
        <a:xfrm>
          <a:off x="2304054" y="3949807"/>
          <a:ext cx="1974900" cy="1974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398F1-FD4E-473D-9E0C-AF2F608F45D6}">
      <dsp:nvSpPr>
        <dsp:cNvPr id="0" name=""/>
        <dsp:cNvSpPr/>
      </dsp:nvSpPr>
      <dsp:spPr>
        <a:xfrm>
          <a:off x="3291504" y="3949807"/>
          <a:ext cx="8016715" cy="197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Το σημειωματάριο του δημοσιογράφου</a:t>
          </a:r>
        </a:p>
      </dsp:txBody>
      <dsp:txXfrm>
        <a:off x="3291504" y="3949807"/>
        <a:ext cx="4008357" cy="1974900"/>
      </dsp:txXfrm>
    </dsp:sp>
    <dsp:sp modelId="{0C2BEC2E-0FBD-40B2-8F6C-92A26455F4FB}">
      <dsp:nvSpPr>
        <dsp:cNvPr id="0" name=""/>
        <dsp:cNvSpPr/>
      </dsp:nvSpPr>
      <dsp:spPr>
        <a:xfrm>
          <a:off x="7299862" y="0"/>
          <a:ext cx="4008357" cy="197490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Ανάδυση αντιλήψεων/στερεοτύπων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Σύνδεση με το ιστορικό και κοινωνικό πλαίσιο</a:t>
          </a:r>
        </a:p>
      </dsp:txBody>
      <dsp:txXfrm>
        <a:off x="7299862" y="0"/>
        <a:ext cx="4008357" cy="1974906"/>
      </dsp:txXfrm>
    </dsp:sp>
    <dsp:sp modelId="{F891034C-90BB-4916-B857-9CEB55654DF7}">
      <dsp:nvSpPr>
        <dsp:cNvPr id="0" name=""/>
        <dsp:cNvSpPr/>
      </dsp:nvSpPr>
      <dsp:spPr>
        <a:xfrm>
          <a:off x="7299862" y="1974906"/>
          <a:ext cx="4008357" cy="1974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Καλλιέργεια κριτικής και δημιουργικής σκέψης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Εξεύρεση εναλλακτικών λύσεων </a:t>
          </a:r>
        </a:p>
      </dsp:txBody>
      <dsp:txXfrm>
        <a:off x="7299862" y="1974906"/>
        <a:ext cx="4008357" cy="1974900"/>
      </dsp:txXfrm>
    </dsp:sp>
    <dsp:sp modelId="{6BB3989B-2FCE-4365-8D20-BEE0B13980A0}">
      <dsp:nvSpPr>
        <dsp:cNvPr id="0" name=""/>
        <dsp:cNvSpPr/>
      </dsp:nvSpPr>
      <dsp:spPr>
        <a:xfrm>
          <a:off x="7299862" y="3949807"/>
          <a:ext cx="4008357" cy="1974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Καταγραφή αντικειμενικών γεγονότων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Διαχωρισμός με συναισθήματα</a:t>
          </a:r>
        </a:p>
      </dsp:txBody>
      <dsp:txXfrm>
        <a:off x="7299862" y="3949807"/>
        <a:ext cx="4008357" cy="19749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87C89-4D43-4730-9C32-B1D1ABDA3880}">
      <dsp:nvSpPr>
        <dsp:cNvPr id="0" name=""/>
        <dsp:cNvSpPr/>
      </dsp:nvSpPr>
      <dsp:spPr>
        <a:xfrm>
          <a:off x="0" y="0"/>
          <a:ext cx="6545429" cy="65454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D1DFD-357A-4E75-B52C-C3B9F2998C9C}">
      <dsp:nvSpPr>
        <dsp:cNvPr id="0" name=""/>
        <dsp:cNvSpPr/>
      </dsp:nvSpPr>
      <dsp:spPr>
        <a:xfrm>
          <a:off x="3272714" y="0"/>
          <a:ext cx="8574122" cy="65454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Δημιουργικές Ερωτήσεις</a:t>
          </a:r>
        </a:p>
      </dsp:txBody>
      <dsp:txXfrm>
        <a:off x="3272714" y="0"/>
        <a:ext cx="4287061" cy="1963633"/>
      </dsp:txXfrm>
    </dsp:sp>
    <dsp:sp modelId="{A7571970-105F-4206-89DC-20A78467B35D}">
      <dsp:nvSpPr>
        <dsp:cNvPr id="0" name=""/>
        <dsp:cNvSpPr/>
      </dsp:nvSpPr>
      <dsp:spPr>
        <a:xfrm>
          <a:off x="1145452" y="1963633"/>
          <a:ext cx="4254525" cy="42545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5F2B4-B479-41BD-A80A-D7D748095F70}">
      <dsp:nvSpPr>
        <dsp:cNvPr id="0" name=""/>
        <dsp:cNvSpPr/>
      </dsp:nvSpPr>
      <dsp:spPr>
        <a:xfrm>
          <a:off x="3272714" y="1963633"/>
          <a:ext cx="8574122" cy="425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Επιλογές διαμάντι/ ρόμβος</a:t>
          </a:r>
        </a:p>
      </dsp:txBody>
      <dsp:txXfrm>
        <a:off x="3272714" y="1963633"/>
        <a:ext cx="4287061" cy="1963626"/>
      </dsp:txXfrm>
    </dsp:sp>
    <dsp:sp modelId="{CAF67293-F958-4903-B315-3DF85E3D8D3E}">
      <dsp:nvSpPr>
        <dsp:cNvPr id="0" name=""/>
        <dsp:cNvSpPr/>
      </dsp:nvSpPr>
      <dsp:spPr>
        <a:xfrm>
          <a:off x="2290901" y="3927259"/>
          <a:ext cx="1963627" cy="19636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B4ACE-DA65-47DC-9A64-350EAE13CCB5}">
      <dsp:nvSpPr>
        <dsp:cNvPr id="0" name=""/>
        <dsp:cNvSpPr/>
      </dsp:nvSpPr>
      <dsp:spPr>
        <a:xfrm>
          <a:off x="3272714" y="3927259"/>
          <a:ext cx="8574122" cy="19636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Αντιλαμβάνομαι, Γνωρίζω, Νοιάζομαι</a:t>
          </a:r>
        </a:p>
      </dsp:txBody>
      <dsp:txXfrm>
        <a:off x="3272714" y="3927259"/>
        <a:ext cx="4287061" cy="1963627"/>
      </dsp:txXfrm>
    </dsp:sp>
    <dsp:sp modelId="{9956B1D2-0984-49B6-8702-4551D8E12D5E}">
      <dsp:nvSpPr>
        <dsp:cNvPr id="0" name=""/>
        <dsp:cNvSpPr/>
      </dsp:nvSpPr>
      <dsp:spPr>
        <a:xfrm>
          <a:off x="7559776" y="0"/>
          <a:ext cx="4287061" cy="196363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Τι θα συνέβαινε αν..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Πώς λειτουργεί αυτό…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Τι θα άλλαζε αν….</a:t>
          </a:r>
        </a:p>
      </dsp:txBody>
      <dsp:txXfrm>
        <a:off x="7559776" y="0"/>
        <a:ext cx="4287061" cy="1963633"/>
      </dsp:txXfrm>
    </dsp:sp>
    <dsp:sp modelId="{06C4D2F6-3B96-472C-99CC-560ACA2F875B}">
      <dsp:nvSpPr>
        <dsp:cNvPr id="0" name=""/>
        <dsp:cNvSpPr/>
      </dsp:nvSpPr>
      <dsp:spPr>
        <a:xfrm>
          <a:off x="7559776" y="1963633"/>
          <a:ext cx="4287061" cy="196362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Σύνθεση απόψεων/ λύσεων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Καταγραφή διαφορετικών απόψεων </a:t>
          </a:r>
        </a:p>
      </dsp:txBody>
      <dsp:txXfrm>
        <a:off x="7559776" y="1963633"/>
        <a:ext cx="4287061" cy="1963626"/>
      </dsp:txXfrm>
    </dsp:sp>
    <dsp:sp modelId="{D09283E1-AF1F-4F61-BDB7-B3AA415D84C3}">
      <dsp:nvSpPr>
        <dsp:cNvPr id="0" name=""/>
        <dsp:cNvSpPr/>
      </dsp:nvSpPr>
      <dsp:spPr>
        <a:xfrm>
          <a:off x="7559776" y="3927259"/>
          <a:ext cx="4287061" cy="19636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Καλλιέργεια </a:t>
          </a:r>
          <a:r>
            <a:rPr lang="el-GR" sz="2600" kern="1200" dirty="0" err="1"/>
            <a:t>ενσυναίσθησης</a:t>
          </a:r>
          <a:r>
            <a:rPr lang="el-GR" sz="2600" kern="1200" dirty="0"/>
            <a:t> </a:t>
          </a:r>
        </a:p>
      </dsp:txBody>
      <dsp:txXfrm>
        <a:off x="7559776" y="3927259"/>
        <a:ext cx="4287061" cy="19636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4D6D-D2F2-41CA-AC06-44633345188E}">
      <dsp:nvSpPr>
        <dsp:cNvPr id="0" name=""/>
        <dsp:cNvSpPr/>
      </dsp:nvSpPr>
      <dsp:spPr>
        <a:xfrm rot="5400000">
          <a:off x="-221954" y="223618"/>
          <a:ext cx="1479696" cy="1035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Μη-λεκτικές παρεμβάσεις</a:t>
          </a:r>
        </a:p>
      </dsp:txBody>
      <dsp:txXfrm rot="-5400000">
        <a:off x="1" y="519558"/>
        <a:ext cx="1035787" cy="443909"/>
      </dsp:txXfrm>
    </dsp:sp>
    <dsp:sp modelId="{920ACE49-F900-421B-900D-23AF16FDDC4E}">
      <dsp:nvSpPr>
        <dsp:cNvPr id="0" name=""/>
        <dsp:cNvSpPr/>
      </dsp:nvSpPr>
      <dsp:spPr>
        <a:xfrm rot="5400000">
          <a:off x="5977604" y="-4940152"/>
          <a:ext cx="961802" cy="1084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Προγραμματισμένη αγνόηση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Έλεγχος δια της εγγύτητας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Έλεγχος δια του αγγίγματος</a:t>
          </a:r>
        </a:p>
      </dsp:txBody>
      <dsp:txXfrm rot="-5400000">
        <a:off x="1035788" y="48615"/>
        <a:ext cx="10798485" cy="867900"/>
      </dsp:txXfrm>
    </dsp:sp>
    <dsp:sp modelId="{7A8DA4E5-E225-48A5-BD56-BCE95B16F8ED}">
      <dsp:nvSpPr>
        <dsp:cNvPr id="0" name=""/>
        <dsp:cNvSpPr/>
      </dsp:nvSpPr>
      <dsp:spPr>
        <a:xfrm rot="5400000">
          <a:off x="-777240" y="2127557"/>
          <a:ext cx="2590267" cy="1035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Λεκτικές παρεμβάσεις</a:t>
          </a:r>
        </a:p>
      </dsp:txBody>
      <dsp:txXfrm rot="-5400000">
        <a:off x="-1" y="1868212"/>
        <a:ext cx="1035787" cy="1554480"/>
      </dsp:txXfrm>
    </dsp:sp>
    <dsp:sp modelId="{C328158F-0757-4267-80B0-7561D4F82BD3}">
      <dsp:nvSpPr>
        <dsp:cNvPr id="0" name=""/>
        <dsp:cNvSpPr/>
      </dsp:nvSpPr>
      <dsp:spPr>
        <a:xfrm rot="5400000">
          <a:off x="5435157" y="-3036213"/>
          <a:ext cx="2046696" cy="1084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Εστίαση στην αναμενόμενη συμπεριφορά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Αναφορά του ονόματος του μαθητή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Ευγενική απαίτηση για τερματισμό της παρεκτροπής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Υπενθύμιση κανόνων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Αποδοχή ικανοτήτων-εστίαση στη συμπεριφορά και όχι στο πρόσωπο ( και άλλες επεξηγούνται παρακάτω)</a:t>
          </a:r>
        </a:p>
      </dsp:txBody>
      <dsp:txXfrm rot="-5400000">
        <a:off x="1035788" y="1463067"/>
        <a:ext cx="10745525" cy="1846874"/>
      </dsp:txXfrm>
    </dsp:sp>
    <dsp:sp modelId="{BF3878BC-8A66-4B65-A263-67534174F267}">
      <dsp:nvSpPr>
        <dsp:cNvPr id="0" name=""/>
        <dsp:cNvSpPr/>
      </dsp:nvSpPr>
      <dsp:spPr>
        <a:xfrm rot="5400000">
          <a:off x="-595977" y="4415308"/>
          <a:ext cx="2227741" cy="1035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Χρήση των συνεπειών</a:t>
          </a:r>
        </a:p>
      </dsp:txBody>
      <dsp:txXfrm rot="-5400000">
        <a:off x="-1" y="4337226"/>
        <a:ext cx="1035787" cy="1191954"/>
      </dsp:txXfrm>
    </dsp:sp>
    <dsp:sp modelId="{82C1FA4F-1E49-4E0E-BC3C-E9B2CF3FAF9E}">
      <dsp:nvSpPr>
        <dsp:cNvPr id="0" name=""/>
        <dsp:cNvSpPr/>
      </dsp:nvSpPr>
      <dsp:spPr>
        <a:xfrm rot="5400000">
          <a:off x="5593792" y="-748462"/>
          <a:ext cx="1729426" cy="1084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Κυρώσεις φυσικών συνεπειών ( δεν παρεμβαίνει ο/η δάσκαλος/α πχ αργοπορία μαθητή/</a:t>
          </a:r>
          <a:r>
            <a:rPr lang="el-GR" sz="1600" kern="1200" dirty="0" err="1"/>
            <a:t>τριας</a:t>
          </a:r>
          <a:r>
            <a:rPr lang="el-GR" sz="1600" kern="1200" dirty="0"/>
            <a:t>……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Κυρώσεις λογικών συνεπειών</a:t>
          </a:r>
        </a:p>
      </dsp:txBody>
      <dsp:txXfrm rot="-5400000">
        <a:off x="1035787" y="3893967"/>
        <a:ext cx="10761012" cy="1560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45F-9F99-4E41-B853-70AF9B036EE5}">
      <dsp:nvSpPr>
        <dsp:cNvPr id="0" name=""/>
        <dsp:cNvSpPr/>
      </dsp:nvSpPr>
      <dsp:spPr>
        <a:xfrm>
          <a:off x="0" y="0"/>
          <a:ext cx="6210472" cy="62104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20E83-3598-48E5-9495-7B7CD08B856B}">
      <dsp:nvSpPr>
        <dsp:cNvPr id="0" name=""/>
        <dsp:cNvSpPr/>
      </dsp:nvSpPr>
      <dsp:spPr>
        <a:xfrm>
          <a:off x="3105236" y="0"/>
          <a:ext cx="8659446" cy="6210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Σε επίπεδο φιλοσοφίας</a:t>
          </a:r>
        </a:p>
      </dsp:txBody>
      <dsp:txXfrm>
        <a:off x="3105236" y="0"/>
        <a:ext cx="4329723" cy="1863145"/>
      </dsp:txXfrm>
    </dsp:sp>
    <dsp:sp modelId="{0885596D-1722-44E4-8E62-E8ECE03B2D34}">
      <dsp:nvSpPr>
        <dsp:cNvPr id="0" name=""/>
        <dsp:cNvSpPr/>
      </dsp:nvSpPr>
      <dsp:spPr>
        <a:xfrm>
          <a:off x="1086834" y="1863145"/>
          <a:ext cx="4036802" cy="4036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9A9F6-232C-43B3-9E24-A611EE50CFA1}">
      <dsp:nvSpPr>
        <dsp:cNvPr id="0" name=""/>
        <dsp:cNvSpPr/>
      </dsp:nvSpPr>
      <dsp:spPr>
        <a:xfrm>
          <a:off x="3105236" y="1863145"/>
          <a:ext cx="8659446" cy="4036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Σε επίπεδο προγράμματος διδασκαλίας και εκπαιδευτικών προσεγγίσεων </a:t>
          </a:r>
        </a:p>
      </dsp:txBody>
      <dsp:txXfrm>
        <a:off x="3105236" y="1863145"/>
        <a:ext cx="4329723" cy="1863139"/>
      </dsp:txXfrm>
    </dsp:sp>
    <dsp:sp modelId="{BA6BF208-1313-4A80-8DB7-BBDB8F5AE159}">
      <dsp:nvSpPr>
        <dsp:cNvPr id="0" name=""/>
        <dsp:cNvSpPr/>
      </dsp:nvSpPr>
      <dsp:spPr>
        <a:xfrm>
          <a:off x="2173666" y="3726285"/>
          <a:ext cx="1863139" cy="18631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7F671-D460-4BF4-A206-524E649A9658}">
      <dsp:nvSpPr>
        <dsp:cNvPr id="0" name=""/>
        <dsp:cNvSpPr/>
      </dsp:nvSpPr>
      <dsp:spPr>
        <a:xfrm>
          <a:off x="3105236" y="3726285"/>
          <a:ext cx="8659446" cy="18631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Σε επίπεδο οργάνωσης του σχολείου</a:t>
          </a:r>
        </a:p>
      </dsp:txBody>
      <dsp:txXfrm>
        <a:off x="3105236" y="3726285"/>
        <a:ext cx="4329723" cy="1863139"/>
      </dsp:txXfrm>
    </dsp:sp>
    <dsp:sp modelId="{6EF7C6FB-EE0E-4C7F-B4BB-6174D7E73BD4}">
      <dsp:nvSpPr>
        <dsp:cNvPr id="0" name=""/>
        <dsp:cNvSpPr/>
      </dsp:nvSpPr>
      <dsp:spPr>
        <a:xfrm>
          <a:off x="7434959" y="0"/>
          <a:ext cx="4329723" cy="186314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Απόρριψη της θεωρίας του ελλείματος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Αναγνώριση της προσφοράς, της διαφορετικότητας</a:t>
          </a:r>
        </a:p>
      </dsp:txBody>
      <dsp:txXfrm>
        <a:off x="7434959" y="0"/>
        <a:ext cx="4329723" cy="1863145"/>
      </dsp:txXfrm>
    </dsp:sp>
    <dsp:sp modelId="{4CE655C6-E76E-4453-8DFF-30A2DA85FD95}">
      <dsp:nvSpPr>
        <dsp:cNvPr id="0" name=""/>
        <dsp:cNvSpPr/>
      </dsp:nvSpPr>
      <dsp:spPr>
        <a:xfrm>
          <a:off x="7434959" y="1863145"/>
          <a:ext cx="4329723" cy="18631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Αξιοποίηση πολιτισμικού κεφαλαίου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Χρήση κατάλληλων τεχνικών και στρατηγικών διδασκαλίας</a:t>
          </a:r>
        </a:p>
      </dsp:txBody>
      <dsp:txXfrm>
        <a:off x="7434959" y="1863145"/>
        <a:ext cx="4329723" cy="1863139"/>
      </dsp:txXfrm>
    </dsp:sp>
    <dsp:sp modelId="{50A0211F-A360-43A7-A65A-BBAB57D3A72A}">
      <dsp:nvSpPr>
        <dsp:cNvPr id="0" name=""/>
        <dsp:cNvSpPr/>
      </dsp:nvSpPr>
      <dsp:spPr>
        <a:xfrm>
          <a:off x="7434959" y="3726285"/>
          <a:ext cx="4329723" cy="18631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Ενημέρωση γονέων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Πολιτική του σχολείου</a:t>
          </a:r>
        </a:p>
      </dsp:txBody>
      <dsp:txXfrm>
        <a:off x="7434959" y="3726285"/>
        <a:ext cx="4329723" cy="1863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F961A-E521-4CDD-BCEC-D457C6BC80EF}">
      <dsp:nvSpPr>
        <dsp:cNvPr id="0" name=""/>
        <dsp:cNvSpPr/>
      </dsp:nvSpPr>
      <dsp:spPr>
        <a:xfrm>
          <a:off x="11766" y="1299679"/>
          <a:ext cx="2951062" cy="754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Συλλογής δεδομένων</a:t>
          </a:r>
        </a:p>
      </dsp:txBody>
      <dsp:txXfrm>
        <a:off x="11766" y="1299679"/>
        <a:ext cx="2951062" cy="754249"/>
      </dsp:txXfrm>
    </dsp:sp>
    <dsp:sp modelId="{52B52745-C737-4BFB-88FD-B130009BFA28}">
      <dsp:nvSpPr>
        <dsp:cNvPr id="0" name=""/>
        <dsp:cNvSpPr/>
      </dsp:nvSpPr>
      <dsp:spPr>
        <a:xfrm>
          <a:off x="958" y="2041446"/>
          <a:ext cx="2972677" cy="2497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Τι παρατηρείς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Ονόμασε απαρίθμησε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Συμπλήρωσε </a:t>
          </a:r>
          <a:r>
            <a:rPr lang="el-GR" sz="2400" kern="1200" dirty="0" err="1"/>
            <a:t>κλπ</a:t>
          </a:r>
          <a:r>
            <a:rPr lang="el-GR" sz="2400" kern="1200" dirty="0"/>
            <a:t>)</a:t>
          </a:r>
        </a:p>
      </dsp:txBody>
      <dsp:txXfrm>
        <a:off x="958" y="2041446"/>
        <a:ext cx="2972677" cy="2497092"/>
      </dsp:txXfrm>
    </dsp:sp>
    <dsp:sp modelId="{93E35EAA-4DF0-4930-8C5B-35BB30423B09}">
      <dsp:nvSpPr>
        <dsp:cNvPr id="0" name=""/>
        <dsp:cNvSpPr/>
      </dsp:nvSpPr>
      <dsp:spPr>
        <a:xfrm>
          <a:off x="3318302" y="1305919"/>
          <a:ext cx="2461906" cy="72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Οργάνωσης δεδομένων </a:t>
          </a:r>
        </a:p>
      </dsp:txBody>
      <dsp:txXfrm>
        <a:off x="3318302" y="1305919"/>
        <a:ext cx="2461906" cy="729285"/>
      </dsp:txXfrm>
    </dsp:sp>
    <dsp:sp modelId="{3773FE8B-05C8-40EF-A463-1BDEACDD3C0B}">
      <dsp:nvSpPr>
        <dsp:cNvPr id="0" name=""/>
        <dsp:cNvSpPr/>
      </dsp:nvSpPr>
      <dsp:spPr>
        <a:xfrm>
          <a:off x="3318302" y="2035205"/>
          <a:ext cx="2461906" cy="2497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Σύγκρινε, τοποθέτησε, κατάταξε</a:t>
          </a:r>
          <a:r>
            <a:rPr lang="el-GR" sz="2000" kern="1200" dirty="0"/>
            <a:t>, </a:t>
          </a:r>
        </a:p>
      </dsp:txBody>
      <dsp:txXfrm>
        <a:off x="3318302" y="2035205"/>
        <a:ext cx="2461906" cy="2497092"/>
      </dsp:txXfrm>
    </dsp:sp>
    <dsp:sp modelId="{B6C36612-2FFF-4AE8-A167-A4915FB9D391}">
      <dsp:nvSpPr>
        <dsp:cNvPr id="0" name=""/>
        <dsp:cNvSpPr/>
      </dsp:nvSpPr>
      <dsp:spPr>
        <a:xfrm>
          <a:off x="6124875" y="1305919"/>
          <a:ext cx="2461906" cy="72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Ανάλυσης δεδομένων </a:t>
          </a:r>
        </a:p>
      </dsp:txBody>
      <dsp:txXfrm>
        <a:off x="6124875" y="1305919"/>
        <a:ext cx="2461906" cy="729285"/>
      </dsp:txXfrm>
    </dsp:sp>
    <dsp:sp modelId="{6A45600B-4D3D-4A6E-8630-536342130E29}">
      <dsp:nvSpPr>
        <dsp:cNvPr id="0" name=""/>
        <dsp:cNvSpPr/>
      </dsp:nvSpPr>
      <dsp:spPr>
        <a:xfrm>
          <a:off x="6124875" y="2035205"/>
          <a:ext cx="2461906" cy="2497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Πώς αντιλαμβάνεσαι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Ποιες αιτίες….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Τι σου θυμίζει…..</a:t>
          </a:r>
        </a:p>
      </dsp:txBody>
      <dsp:txXfrm>
        <a:off x="6124875" y="2035205"/>
        <a:ext cx="2461906" cy="2497092"/>
      </dsp:txXfrm>
    </dsp:sp>
    <dsp:sp modelId="{3293E754-676B-417A-B842-B5B60B4649E4}">
      <dsp:nvSpPr>
        <dsp:cNvPr id="0" name=""/>
        <dsp:cNvSpPr/>
      </dsp:nvSpPr>
      <dsp:spPr>
        <a:xfrm>
          <a:off x="8931448" y="1305919"/>
          <a:ext cx="2461906" cy="72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Υπέρβασης δεδομένων</a:t>
          </a:r>
        </a:p>
      </dsp:txBody>
      <dsp:txXfrm>
        <a:off x="8931448" y="1305919"/>
        <a:ext cx="2461906" cy="729285"/>
      </dsp:txXfrm>
    </dsp:sp>
    <dsp:sp modelId="{604E599E-51DC-4DBE-AF60-FCBF8FE642BF}">
      <dsp:nvSpPr>
        <dsp:cNvPr id="0" name=""/>
        <dsp:cNvSpPr/>
      </dsp:nvSpPr>
      <dsp:spPr>
        <a:xfrm>
          <a:off x="8931448" y="2035205"/>
          <a:ext cx="2461906" cy="2497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Πώς κρίνεις…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Πώς εξηγείς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Τι θα συνέβαινε αν …..</a:t>
          </a:r>
        </a:p>
      </dsp:txBody>
      <dsp:txXfrm>
        <a:off x="8931448" y="2035205"/>
        <a:ext cx="2461906" cy="2497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0F872-9FF3-4451-B05E-7B4BF9CBC9B1}">
      <dsp:nvSpPr>
        <dsp:cNvPr id="0" name=""/>
        <dsp:cNvSpPr/>
      </dsp:nvSpPr>
      <dsp:spPr>
        <a:xfrm>
          <a:off x="0" y="0"/>
          <a:ext cx="11773008" cy="2105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Σκοπός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Καλλιέργεια κριτικής και δημιουργικής σκέψης, η καλύτερη κατανόηση του θέματος, δημιουργία συνεργατικής κουλτούρας μάθησης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Ανάδυση πρότερων αντιλήψεων και μετασχηματισμό τους</a:t>
          </a:r>
        </a:p>
      </dsp:txBody>
      <dsp:txXfrm>
        <a:off x="2565200" y="0"/>
        <a:ext cx="9207807" cy="2105985"/>
      </dsp:txXfrm>
    </dsp:sp>
    <dsp:sp modelId="{7037861E-07F2-446D-BCC6-5F66BB4673B9}">
      <dsp:nvSpPr>
        <dsp:cNvPr id="0" name=""/>
        <dsp:cNvSpPr/>
      </dsp:nvSpPr>
      <dsp:spPr>
        <a:xfrm>
          <a:off x="210598" y="210598"/>
          <a:ext cx="2354601" cy="1684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1F1CC-2D05-4483-A1D7-CA2BB2B52A8A}">
      <dsp:nvSpPr>
        <dsp:cNvPr id="0" name=""/>
        <dsp:cNvSpPr/>
      </dsp:nvSpPr>
      <dsp:spPr>
        <a:xfrm>
          <a:off x="0" y="2316584"/>
          <a:ext cx="11773008" cy="2105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Οφέλη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συμβάλλει στην ανάδυση του λεκτικού </a:t>
          </a:r>
          <a:r>
            <a:rPr lang="el-GR" sz="2200" kern="1200" dirty="0" err="1"/>
            <a:t>γραμματισμού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θέτει τα παιδιά «ανεξάρτητους» αναγνώστες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/>
            <a:t>Ενεργοποιεί τη σκέψη και καλλιεργεί γνωστικές λειτουργίες/δεξιότητες </a:t>
          </a:r>
        </a:p>
      </dsp:txBody>
      <dsp:txXfrm>
        <a:off x="2565200" y="2316584"/>
        <a:ext cx="9207807" cy="2105985"/>
      </dsp:txXfrm>
    </dsp:sp>
    <dsp:sp modelId="{DE08FF21-F815-4190-96A7-05E2AF2F2051}">
      <dsp:nvSpPr>
        <dsp:cNvPr id="0" name=""/>
        <dsp:cNvSpPr/>
      </dsp:nvSpPr>
      <dsp:spPr>
        <a:xfrm>
          <a:off x="210598" y="2527183"/>
          <a:ext cx="2354601" cy="1684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F218B-9C60-4D3A-B4E6-A9C21B9E43C0}">
      <dsp:nvSpPr>
        <dsp:cNvPr id="0" name=""/>
        <dsp:cNvSpPr/>
      </dsp:nvSpPr>
      <dsp:spPr>
        <a:xfrm>
          <a:off x="0" y="4633169"/>
          <a:ext cx="11773008" cy="2105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Πρακτικές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Thinking Routines: </a:t>
          </a:r>
          <a:r>
            <a:rPr lang="el-GR" sz="2200" kern="1200" dirty="0"/>
            <a:t>αφορούν τη χρήση στρατηγικών που οδηγούν σε συγκεκριμένες μορφές σκέψης </a:t>
          </a:r>
          <a:r>
            <a:rPr lang="en-US" sz="2200" kern="1200" dirty="0"/>
            <a:t>(routines) { </a:t>
          </a:r>
          <a:r>
            <a:rPr lang="el-GR" sz="2200" kern="1200" dirty="0"/>
            <a:t>κατανόησης, δημιουργικότητας, δικαιοσύνης, αλήθειας}</a:t>
          </a:r>
        </a:p>
      </dsp:txBody>
      <dsp:txXfrm>
        <a:off x="2565200" y="4633169"/>
        <a:ext cx="9207807" cy="2105985"/>
      </dsp:txXfrm>
    </dsp:sp>
    <dsp:sp modelId="{28979A6F-C2C9-4ED8-A213-6CDED02D7898}">
      <dsp:nvSpPr>
        <dsp:cNvPr id="0" name=""/>
        <dsp:cNvSpPr/>
      </dsp:nvSpPr>
      <dsp:spPr>
        <a:xfrm>
          <a:off x="210598" y="4843767"/>
          <a:ext cx="2354601" cy="1684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5F204-39F0-445D-8133-7F80CF43F099}">
      <dsp:nvSpPr>
        <dsp:cNvPr id="0" name=""/>
        <dsp:cNvSpPr/>
      </dsp:nvSpPr>
      <dsp:spPr>
        <a:xfrm>
          <a:off x="0" y="0"/>
          <a:ext cx="6207227" cy="62072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89EB-7622-4B3C-A0EC-4E5DCBF8A29E}">
      <dsp:nvSpPr>
        <dsp:cNvPr id="0" name=""/>
        <dsp:cNvSpPr/>
      </dsp:nvSpPr>
      <dsp:spPr>
        <a:xfrm>
          <a:off x="3103613" y="0"/>
          <a:ext cx="8633273" cy="6207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kern="1200" dirty="0"/>
            <a:t>Βλέπω </a:t>
          </a:r>
        </a:p>
      </dsp:txBody>
      <dsp:txXfrm>
        <a:off x="3103613" y="0"/>
        <a:ext cx="4316636" cy="1862172"/>
      </dsp:txXfrm>
    </dsp:sp>
    <dsp:sp modelId="{C8929020-01D8-4061-A1B0-64161DB2493C}">
      <dsp:nvSpPr>
        <dsp:cNvPr id="0" name=""/>
        <dsp:cNvSpPr/>
      </dsp:nvSpPr>
      <dsp:spPr>
        <a:xfrm>
          <a:off x="1086266" y="1862172"/>
          <a:ext cx="4034694" cy="40346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5BE9B-F0F5-42E5-AF43-57C2476387AF}">
      <dsp:nvSpPr>
        <dsp:cNvPr id="0" name=""/>
        <dsp:cNvSpPr/>
      </dsp:nvSpPr>
      <dsp:spPr>
        <a:xfrm>
          <a:off x="3103613" y="1862172"/>
          <a:ext cx="8633273" cy="4034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kern="1200" dirty="0"/>
            <a:t>Σκέφτομαι </a:t>
          </a:r>
        </a:p>
      </dsp:txBody>
      <dsp:txXfrm>
        <a:off x="3103613" y="1862172"/>
        <a:ext cx="4316636" cy="1862166"/>
      </dsp:txXfrm>
    </dsp:sp>
    <dsp:sp modelId="{D8C32422-8F98-4FA5-A13C-F349FE3E28B9}">
      <dsp:nvSpPr>
        <dsp:cNvPr id="0" name=""/>
        <dsp:cNvSpPr/>
      </dsp:nvSpPr>
      <dsp:spPr>
        <a:xfrm>
          <a:off x="2172530" y="3724338"/>
          <a:ext cx="1862166" cy="18621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48111-A119-49A1-AF58-DCF4DD5E82ED}">
      <dsp:nvSpPr>
        <dsp:cNvPr id="0" name=""/>
        <dsp:cNvSpPr/>
      </dsp:nvSpPr>
      <dsp:spPr>
        <a:xfrm>
          <a:off x="3103613" y="3724338"/>
          <a:ext cx="8633273" cy="1862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kern="1200" dirty="0"/>
            <a:t>Αναρωτιέμαι </a:t>
          </a:r>
        </a:p>
      </dsp:txBody>
      <dsp:txXfrm>
        <a:off x="3103613" y="3724338"/>
        <a:ext cx="4316636" cy="1862166"/>
      </dsp:txXfrm>
    </dsp:sp>
    <dsp:sp modelId="{F5F30966-E470-46BF-86B0-3404C267CFC7}">
      <dsp:nvSpPr>
        <dsp:cNvPr id="0" name=""/>
        <dsp:cNvSpPr/>
      </dsp:nvSpPr>
      <dsp:spPr>
        <a:xfrm>
          <a:off x="7420250" y="0"/>
          <a:ext cx="4316636" cy="186217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ενθαρρύνει τους συμμετέχοντες να εξερευνήσουν σε βάθος το θέμα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Παρατήρηση </a:t>
          </a:r>
        </a:p>
      </dsp:txBody>
      <dsp:txXfrm>
        <a:off x="7420250" y="0"/>
        <a:ext cx="4316636" cy="1862172"/>
      </dsp:txXfrm>
    </dsp:sp>
    <dsp:sp modelId="{56A8DC75-BE97-4ABA-8776-2782FBFCC6E1}">
      <dsp:nvSpPr>
        <dsp:cNvPr id="0" name=""/>
        <dsp:cNvSpPr/>
      </dsp:nvSpPr>
      <dsp:spPr>
        <a:xfrm>
          <a:off x="7420250" y="1862172"/>
          <a:ext cx="4316636" cy="18621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Υποθέσεις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Ερμηνεία βάσει πρότερων γνώσεων, εξαγωγή συμπερασμάτων  </a:t>
          </a:r>
        </a:p>
      </dsp:txBody>
      <dsp:txXfrm>
        <a:off x="7420250" y="1862172"/>
        <a:ext cx="4316636" cy="1862166"/>
      </dsp:txXfrm>
    </dsp:sp>
    <dsp:sp modelId="{57B3EBBD-FE37-4EA7-918A-656CC627CB50}">
      <dsp:nvSpPr>
        <dsp:cNvPr id="0" name=""/>
        <dsp:cNvSpPr/>
      </dsp:nvSpPr>
      <dsp:spPr>
        <a:xfrm>
          <a:off x="7420250" y="3724338"/>
          <a:ext cx="4316636" cy="18621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 err="1"/>
            <a:t>Αναστοχασμός,αναθεώρηση</a:t>
          </a:r>
          <a:r>
            <a:rPr lang="el-GR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Αξιολόγηση ερμηνειών</a:t>
          </a:r>
        </a:p>
      </dsp:txBody>
      <dsp:txXfrm>
        <a:off x="7420250" y="3724338"/>
        <a:ext cx="4316636" cy="1862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01EE1-89D4-44AA-A021-45E8E483CC05}">
      <dsp:nvSpPr>
        <dsp:cNvPr id="0" name=""/>
        <dsp:cNvSpPr/>
      </dsp:nvSpPr>
      <dsp:spPr>
        <a:xfrm>
          <a:off x="0" y="0"/>
          <a:ext cx="5932145" cy="59321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39DC6-BA27-4266-ABC5-A7D7302BCE83}">
      <dsp:nvSpPr>
        <dsp:cNvPr id="0" name=""/>
        <dsp:cNvSpPr/>
      </dsp:nvSpPr>
      <dsp:spPr>
        <a:xfrm>
          <a:off x="2966072" y="0"/>
          <a:ext cx="8416564" cy="5932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Συνέδεσε</a:t>
          </a:r>
        </a:p>
      </dsp:txBody>
      <dsp:txXfrm>
        <a:off x="2966072" y="0"/>
        <a:ext cx="4208282" cy="1779647"/>
      </dsp:txXfrm>
    </dsp:sp>
    <dsp:sp modelId="{F2E76FE6-7199-4415-992F-86C6A73FA45E}">
      <dsp:nvSpPr>
        <dsp:cNvPr id="0" name=""/>
        <dsp:cNvSpPr/>
      </dsp:nvSpPr>
      <dsp:spPr>
        <a:xfrm>
          <a:off x="1038127" y="1779647"/>
          <a:ext cx="3855891" cy="38558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99BD0-7ECF-467D-BC30-B1080A60095C}">
      <dsp:nvSpPr>
        <dsp:cNvPr id="0" name=""/>
        <dsp:cNvSpPr/>
      </dsp:nvSpPr>
      <dsp:spPr>
        <a:xfrm>
          <a:off x="2966072" y="1779647"/>
          <a:ext cx="8416564" cy="38558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Ανάπτυξε</a:t>
          </a:r>
        </a:p>
      </dsp:txBody>
      <dsp:txXfrm>
        <a:off x="2966072" y="1779647"/>
        <a:ext cx="4208282" cy="1779641"/>
      </dsp:txXfrm>
    </dsp:sp>
    <dsp:sp modelId="{52DF33D7-86E7-41B7-B90E-71B1CFC3874B}">
      <dsp:nvSpPr>
        <dsp:cNvPr id="0" name=""/>
        <dsp:cNvSpPr/>
      </dsp:nvSpPr>
      <dsp:spPr>
        <a:xfrm>
          <a:off x="2076251" y="3559289"/>
          <a:ext cx="1779642" cy="17796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66293-642C-4D62-8347-73EFF5431CB7}">
      <dsp:nvSpPr>
        <dsp:cNvPr id="0" name=""/>
        <dsp:cNvSpPr/>
      </dsp:nvSpPr>
      <dsp:spPr>
        <a:xfrm>
          <a:off x="2966072" y="3559289"/>
          <a:ext cx="8416564" cy="17796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/>
            <a:t>Προβληματίσου </a:t>
          </a:r>
        </a:p>
      </dsp:txBody>
      <dsp:txXfrm>
        <a:off x="2966072" y="3559289"/>
        <a:ext cx="4208282" cy="1779642"/>
      </dsp:txXfrm>
    </dsp:sp>
    <dsp:sp modelId="{A49AB007-CF34-4BDB-8B30-EE32CCA7944A}">
      <dsp:nvSpPr>
        <dsp:cNvPr id="0" name=""/>
        <dsp:cNvSpPr/>
      </dsp:nvSpPr>
      <dsp:spPr>
        <a:xfrm>
          <a:off x="7174355" y="0"/>
          <a:ext cx="4208282" cy="177964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Τι γνώριζες για αυτό</a:t>
          </a:r>
          <a:r>
            <a:rPr lang="en-US" sz="2700" kern="1200" dirty="0"/>
            <a:t>;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Τι καινούριο μαθαίνεις</a:t>
          </a:r>
          <a:r>
            <a:rPr lang="en-US" sz="2700" kern="1200" dirty="0"/>
            <a:t>;</a:t>
          </a:r>
          <a:endParaRPr lang="el-GR" sz="2700" kern="1200" dirty="0"/>
        </a:p>
      </dsp:txBody>
      <dsp:txXfrm>
        <a:off x="7174355" y="0"/>
        <a:ext cx="4208282" cy="1779647"/>
      </dsp:txXfrm>
    </dsp:sp>
    <dsp:sp modelId="{A300C064-7C56-4E8A-A3FF-0E4FA04DBE41}">
      <dsp:nvSpPr>
        <dsp:cNvPr id="0" name=""/>
        <dsp:cNvSpPr/>
      </dsp:nvSpPr>
      <dsp:spPr>
        <a:xfrm>
          <a:off x="7174355" y="1779647"/>
          <a:ext cx="4208282" cy="177964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Πώς το καταλαβαίνεις αυτό το καινούριο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Τι αισθάνεσαι</a:t>
          </a:r>
          <a:r>
            <a:rPr lang="en-US" sz="2700" kern="1200" dirty="0"/>
            <a:t>;</a:t>
          </a:r>
          <a:endParaRPr lang="el-GR" sz="2700" kern="1200" dirty="0"/>
        </a:p>
      </dsp:txBody>
      <dsp:txXfrm>
        <a:off x="7174355" y="1779647"/>
        <a:ext cx="4208282" cy="1779641"/>
      </dsp:txXfrm>
    </dsp:sp>
    <dsp:sp modelId="{FDD90347-5FBD-4059-B7C3-C9E473A2717F}">
      <dsp:nvSpPr>
        <dsp:cNvPr id="0" name=""/>
        <dsp:cNvSpPr/>
      </dsp:nvSpPr>
      <dsp:spPr>
        <a:xfrm>
          <a:off x="7174355" y="3559289"/>
          <a:ext cx="4208282" cy="177964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Τι σε προβληματίζει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Ποιες απορίες έχεις</a:t>
          </a:r>
        </a:p>
      </dsp:txBody>
      <dsp:txXfrm>
        <a:off x="7174355" y="3559289"/>
        <a:ext cx="4208282" cy="1779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53B2-5005-40A7-8C80-F487EAA618AC}">
      <dsp:nvSpPr>
        <dsp:cNvPr id="0" name=""/>
        <dsp:cNvSpPr/>
      </dsp:nvSpPr>
      <dsp:spPr>
        <a:xfrm rot="5400000">
          <a:off x="-327824" y="330039"/>
          <a:ext cx="2185495" cy="1529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Παιχνίδι επεξήγησης </a:t>
          </a:r>
        </a:p>
      </dsp:txBody>
      <dsp:txXfrm rot="-5400000">
        <a:off x="1" y="767139"/>
        <a:ext cx="1529847" cy="655648"/>
      </dsp:txXfrm>
    </dsp:sp>
    <dsp:sp modelId="{8DB89B6B-039E-477C-AE45-2F3E5863E62F}">
      <dsp:nvSpPr>
        <dsp:cNvPr id="0" name=""/>
        <dsp:cNvSpPr/>
      </dsp:nvSpPr>
      <dsp:spPr>
        <a:xfrm rot="5400000">
          <a:off x="5808955" y="-4276892"/>
          <a:ext cx="1420572" cy="997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/>
            <a:t>Παρατήρηση σε βάθος, αιτιολόγηση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/>
            <a:t>Τι παρατηρείς, τι πιστεύεις, τι θα μπορούσε να….</a:t>
          </a:r>
        </a:p>
      </dsp:txBody>
      <dsp:txXfrm rot="-5400000">
        <a:off x="1529848" y="71562"/>
        <a:ext cx="9909441" cy="1281878"/>
      </dsp:txXfrm>
    </dsp:sp>
    <dsp:sp modelId="{D8FC8BBC-4409-4E92-AF75-4A1D50FBA993}">
      <dsp:nvSpPr>
        <dsp:cNvPr id="0" name=""/>
        <dsp:cNvSpPr/>
      </dsp:nvSpPr>
      <dsp:spPr>
        <a:xfrm rot="5400000">
          <a:off x="-327824" y="2326164"/>
          <a:ext cx="2185495" cy="1529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Επικεφαλίδες</a:t>
          </a:r>
        </a:p>
      </dsp:txBody>
      <dsp:txXfrm rot="-5400000">
        <a:off x="1" y="2763264"/>
        <a:ext cx="1529847" cy="655648"/>
      </dsp:txXfrm>
    </dsp:sp>
    <dsp:sp modelId="{7F57FEA5-6A34-4790-99D9-08A7CBA55F4E}">
      <dsp:nvSpPr>
        <dsp:cNvPr id="0" name=""/>
        <dsp:cNvSpPr/>
      </dsp:nvSpPr>
      <dsp:spPr>
        <a:xfrm rot="5400000">
          <a:off x="5808955" y="-2280768"/>
          <a:ext cx="1420572" cy="997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/>
            <a:t>Τεχνική αξιολόγησης της κατανόησης</a:t>
          </a:r>
        </a:p>
      </dsp:txBody>
      <dsp:txXfrm rot="-5400000">
        <a:off x="1529848" y="2067686"/>
        <a:ext cx="9909441" cy="1281878"/>
      </dsp:txXfrm>
    </dsp:sp>
    <dsp:sp modelId="{F2E64262-2657-47DA-BE99-4D3B850F16BB}">
      <dsp:nvSpPr>
        <dsp:cNvPr id="0" name=""/>
        <dsp:cNvSpPr/>
      </dsp:nvSpPr>
      <dsp:spPr>
        <a:xfrm rot="5400000">
          <a:off x="-327824" y="4322289"/>
          <a:ext cx="2185495" cy="1529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Ρουτίνα Χρώμα, Σύμβολο, Εικόνα</a:t>
          </a:r>
        </a:p>
      </dsp:txBody>
      <dsp:txXfrm rot="-5400000">
        <a:off x="1" y="4759389"/>
        <a:ext cx="1529847" cy="655648"/>
      </dsp:txXfrm>
    </dsp:sp>
    <dsp:sp modelId="{FC4442E1-5B10-44CE-8B5C-B41AA9EBCAC8}">
      <dsp:nvSpPr>
        <dsp:cNvPr id="0" name=""/>
        <dsp:cNvSpPr/>
      </dsp:nvSpPr>
      <dsp:spPr>
        <a:xfrm rot="5400000">
          <a:off x="5808955" y="-284643"/>
          <a:ext cx="1420572" cy="997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/>
            <a:t>Μη λεκτικός τρόπος απόδοσης της βασικής ιδέας</a:t>
          </a:r>
        </a:p>
      </dsp:txBody>
      <dsp:txXfrm rot="-5400000">
        <a:off x="1529848" y="4063811"/>
        <a:ext cx="9909441" cy="1281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97A77-10B6-493E-8D06-57B1E374D7E5}">
      <dsp:nvSpPr>
        <dsp:cNvPr id="0" name=""/>
        <dsp:cNvSpPr/>
      </dsp:nvSpPr>
      <dsp:spPr>
        <a:xfrm>
          <a:off x="0" y="0"/>
          <a:ext cx="6138334" cy="61383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3ED6B-5068-4FD6-8029-6CA547ACCB94}">
      <dsp:nvSpPr>
        <dsp:cNvPr id="0" name=""/>
        <dsp:cNvSpPr/>
      </dsp:nvSpPr>
      <dsp:spPr>
        <a:xfrm>
          <a:off x="3069167" y="0"/>
          <a:ext cx="8230701" cy="61383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Ισχυρίζομαι</a:t>
          </a:r>
        </a:p>
      </dsp:txBody>
      <dsp:txXfrm>
        <a:off x="3069167" y="0"/>
        <a:ext cx="4115350" cy="1841504"/>
      </dsp:txXfrm>
    </dsp:sp>
    <dsp:sp modelId="{D4BC9FE4-6DFB-4F4B-BD39-A8FF94B77119}">
      <dsp:nvSpPr>
        <dsp:cNvPr id="0" name=""/>
        <dsp:cNvSpPr/>
      </dsp:nvSpPr>
      <dsp:spPr>
        <a:xfrm>
          <a:off x="1074210" y="1841504"/>
          <a:ext cx="3989913" cy="39899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4883B-337F-44AC-A9B8-017532FF6F28}">
      <dsp:nvSpPr>
        <dsp:cNvPr id="0" name=""/>
        <dsp:cNvSpPr/>
      </dsp:nvSpPr>
      <dsp:spPr>
        <a:xfrm>
          <a:off x="3069167" y="1841504"/>
          <a:ext cx="8230701" cy="3989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Υποστηρίζω  </a:t>
          </a:r>
        </a:p>
      </dsp:txBody>
      <dsp:txXfrm>
        <a:off x="3069167" y="1841504"/>
        <a:ext cx="4115350" cy="1841498"/>
      </dsp:txXfrm>
    </dsp:sp>
    <dsp:sp modelId="{F9E64094-61AF-426B-8C1D-DC41EE7C787C}">
      <dsp:nvSpPr>
        <dsp:cNvPr id="0" name=""/>
        <dsp:cNvSpPr/>
      </dsp:nvSpPr>
      <dsp:spPr>
        <a:xfrm>
          <a:off x="2148417" y="3683002"/>
          <a:ext cx="1841498" cy="18414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A0F1F-22B9-45EE-8248-AC4AA4CD6BB3}">
      <dsp:nvSpPr>
        <dsp:cNvPr id="0" name=""/>
        <dsp:cNvSpPr/>
      </dsp:nvSpPr>
      <dsp:spPr>
        <a:xfrm>
          <a:off x="3069167" y="3683002"/>
          <a:ext cx="8230701" cy="1841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Αναρωτιέμαι</a:t>
          </a:r>
        </a:p>
      </dsp:txBody>
      <dsp:txXfrm>
        <a:off x="3069167" y="3683002"/>
        <a:ext cx="4115350" cy="1841498"/>
      </dsp:txXfrm>
    </dsp:sp>
    <dsp:sp modelId="{E7A82C87-C087-48F4-B078-DE29A84F564F}">
      <dsp:nvSpPr>
        <dsp:cNvPr id="0" name=""/>
        <dsp:cNvSpPr/>
      </dsp:nvSpPr>
      <dsp:spPr>
        <a:xfrm>
          <a:off x="7184517" y="0"/>
          <a:ext cx="4115350" cy="184150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Ενθάρρυνση για διατύπωση υποθέσεων </a:t>
          </a:r>
        </a:p>
      </dsp:txBody>
      <dsp:txXfrm>
        <a:off x="7184517" y="0"/>
        <a:ext cx="4115350" cy="1841504"/>
      </dsp:txXfrm>
    </dsp:sp>
    <dsp:sp modelId="{0E0B4702-C077-4095-9F15-E2BBA5C691DE}">
      <dsp:nvSpPr>
        <dsp:cNvPr id="0" name=""/>
        <dsp:cNvSpPr/>
      </dsp:nvSpPr>
      <dsp:spPr>
        <a:xfrm>
          <a:off x="7184517" y="1841504"/>
          <a:ext cx="4115350" cy="184149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Ανάπτυξη επιχειρημάτων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700" kern="1200"/>
        </a:p>
      </dsp:txBody>
      <dsp:txXfrm>
        <a:off x="7184517" y="1841504"/>
        <a:ext cx="4115350" cy="1841498"/>
      </dsp:txXfrm>
    </dsp:sp>
    <dsp:sp modelId="{4AFB0265-F944-4228-84A3-828C147AD3C2}">
      <dsp:nvSpPr>
        <dsp:cNvPr id="0" name=""/>
        <dsp:cNvSpPr/>
      </dsp:nvSpPr>
      <dsp:spPr>
        <a:xfrm>
          <a:off x="7184517" y="3683002"/>
          <a:ext cx="4115350" cy="184149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Εποικοδομητικός διάλογος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 err="1"/>
            <a:t>Αναστοχασμός</a:t>
          </a:r>
          <a:r>
            <a:rPr lang="el-GR" sz="2700" kern="1200" dirty="0"/>
            <a:t>, συμπεράσματα </a:t>
          </a:r>
        </a:p>
      </dsp:txBody>
      <dsp:txXfrm>
        <a:off x="7184517" y="3683002"/>
        <a:ext cx="4115350" cy="18414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C0B9E-94FF-4608-8DC5-161B36C4B8AF}">
      <dsp:nvSpPr>
        <dsp:cNvPr id="0" name=""/>
        <dsp:cNvSpPr/>
      </dsp:nvSpPr>
      <dsp:spPr>
        <a:xfrm rot="5400000">
          <a:off x="-331145" y="331464"/>
          <a:ext cx="2207636" cy="1545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Σημαντικά Ζητήματα</a:t>
          </a:r>
        </a:p>
      </dsp:txBody>
      <dsp:txXfrm rot="-5400000">
        <a:off x="1" y="772992"/>
        <a:ext cx="1545345" cy="662291"/>
      </dsp:txXfrm>
    </dsp:sp>
    <dsp:sp modelId="{D4DC5F1F-D330-43EE-B12D-4B9310E95E8D}">
      <dsp:nvSpPr>
        <dsp:cNvPr id="0" name=""/>
        <dsp:cNvSpPr/>
      </dsp:nvSpPr>
      <dsp:spPr>
        <a:xfrm rot="5400000">
          <a:off x="5949382" y="-4403717"/>
          <a:ext cx="1434963" cy="10243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εντοπισμός και η παρατήρηση των σημαντικών σημείων ενός θέματος ή μιας κατάστασης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Εστίαση σε σημαντικό ζήτημα του εξεταζόμενου θέματος </a:t>
          </a:r>
        </a:p>
      </dsp:txBody>
      <dsp:txXfrm rot="-5400000">
        <a:off x="1545346" y="70368"/>
        <a:ext cx="10172988" cy="1294865"/>
      </dsp:txXfrm>
    </dsp:sp>
    <dsp:sp modelId="{26BE589F-971D-48B5-92EA-61565CF16DB5}">
      <dsp:nvSpPr>
        <dsp:cNvPr id="0" name=""/>
        <dsp:cNvSpPr/>
      </dsp:nvSpPr>
      <dsp:spPr>
        <a:xfrm rot="5400000">
          <a:off x="-331145" y="2349730"/>
          <a:ext cx="2207636" cy="1545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Σωστό, Αληθές για Ποιον;</a:t>
          </a:r>
        </a:p>
      </dsp:txBody>
      <dsp:txXfrm rot="-5400000">
        <a:off x="1" y="2791258"/>
        <a:ext cx="1545345" cy="662291"/>
      </dsp:txXfrm>
    </dsp:sp>
    <dsp:sp modelId="{DF132AA7-E2BE-4196-8AAB-C45E471D5832}">
      <dsp:nvSpPr>
        <dsp:cNvPr id="0" name=""/>
        <dsp:cNvSpPr/>
      </dsp:nvSpPr>
      <dsp:spPr>
        <a:xfrm rot="5400000">
          <a:off x="5949382" y="-2385452"/>
          <a:ext cx="1434963" cy="10243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Αναζήτησης εναλλακτικών απόψεων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Κατανόηση διαφορετικής οπτικής</a:t>
          </a:r>
        </a:p>
      </dsp:txBody>
      <dsp:txXfrm rot="-5400000">
        <a:off x="1545346" y="2088633"/>
        <a:ext cx="10172988" cy="1294865"/>
      </dsp:txXfrm>
    </dsp:sp>
    <dsp:sp modelId="{158293FB-AC58-4EFF-A4A3-30773F38D296}">
      <dsp:nvSpPr>
        <dsp:cNvPr id="0" name=""/>
        <dsp:cNvSpPr/>
      </dsp:nvSpPr>
      <dsp:spPr>
        <a:xfrm rot="5400000">
          <a:off x="-331145" y="4367995"/>
          <a:ext cx="2207636" cy="1545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Κόκκινο Φως, Κίτρινο Φως για την Αλήθεια</a:t>
          </a:r>
        </a:p>
      </dsp:txBody>
      <dsp:txXfrm rot="-5400000">
        <a:off x="1" y="4809523"/>
        <a:ext cx="1545345" cy="662291"/>
      </dsp:txXfrm>
    </dsp:sp>
    <dsp:sp modelId="{0C3549F3-5A2D-4115-A5EF-7136D273B1FA}">
      <dsp:nvSpPr>
        <dsp:cNvPr id="0" name=""/>
        <dsp:cNvSpPr/>
      </dsp:nvSpPr>
      <dsp:spPr>
        <a:xfrm rot="5400000">
          <a:off x="5949382" y="-367186"/>
          <a:ext cx="1434963" cy="10243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Κόκκινο φως για «αληθής» δηλώσεις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Κίτρινο φως για ήπιες εκδοχές</a:t>
          </a:r>
        </a:p>
      </dsp:txBody>
      <dsp:txXfrm rot="-5400000">
        <a:off x="1545346" y="4106899"/>
        <a:ext cx="10172988" cy="1294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34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94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6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68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84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134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94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47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76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75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861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7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03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33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67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9BEB-8389-42A1-AD90-499AE2467059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4E8A1-C0B2-467B-8137-7952FBA6FB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5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0D710F-FC7C-1C02-1A9C-F677503E2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190" y="17481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l-GR" dirty="0"/>
              <a:t>ΖΗΤΗΜΑΤΑ ΟΡΓΑΝΩΣΗΣ ΣΧΟΛΙΚΗΣ ΜΟΝΑΔΑΣ/ΤΑΞΗΣ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4F5164B-D83B-AEE5-1425-E769369C1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857267"/>
            <a:ext cx="8915399" cy="2023580"/>
          </a:xfrm>
        </p:spPr>
        <p:txBody>
          <a:bodyPr>
            <a:noAutofit/>
          </a:bodyPr>
          <a:lstStyle/>
          <a:p>
            <a:pPr algn="r"/>
            <a:r>
              <a:rPr lang="el-GR" sz="2000" dirty="0"/>
              <a:t>ΕΠΙΜΟΡΦΩΤΙΚΗ ΣΥΝΑΝΤΗΣΗ</a:t>
            </a:r>
            <a:br>
              <a:rPr lang="el-GR" sz="2000"/>
            </a:br>
            <a:r>
              <a:rPr lang="el-GR" sz="2000"/>
              <a:t> </a:t>
            </a:r>
            <a:r>
              <a:rPr lang="el-GR" sz="2000" dirty="0"/>
              <a:t>ΕΚΠΑΙΔΕΥΤΙΚΩΝ</a:t>
            </a:r>
          </a:p>
          <a:p>
            <a:pPr algn="r"/>
            <a:r>
              <a:rPr lang="el-GR" sz="2000" dirty="0"/>
              <a:t>ΚΩΝΣΤΑΝΤΙΝΟΣ ΒΑΣΙΛΕΙΑΔΗΣ</a:t>
            </a:r>
          </a:p>
          <a:p>
            <a:pPr algn="r"/>
            <a:r>
              <a:rPr lang="el-GR" sz="2000" dirty="0"/>
              <a:t>ΣΥΜΒΟΥΛΟΣ ΕΚΠΑΙΔΕΥΣΗΣ 4</a:t>
            </a:r>
            <a:r>
              <a:rPr lang="el-GR" sz="2000" baseline="30000" dirty="0"/>
              <a:t>Ης</a:t>
            </a:r>
            <a:r>
              <a:rPr lang="el-GR" sz="2000" dirty="0"/>
              <a:t> ΘΕΣΗΣ </a:t>
            </a:r>
          </a:p>
          <a:p>
            <a:pPr algn="r"/>
            <a:r>
              <a:rPr lang="el-GR" sz="2000" dirty="0"/>
              <a:t>Δ/ΝΣΗΣ Π.Ε ΑΝΑΤΟΛΙΚΗΣ ΘΕΣΣΑΛΟΝΙΚΗΣ</a:t>
            </a:r>
          </a:p>
        </p:txBody>
      </p:sp>
    </p:spTree>
    <p:extLst>
      <p:ext uri="{BB962C8B-B14F-4D97-AF65-F5344CB8AC3E}">
        <p14:creationId xmlns:p14="http://schemas.microsoft.com/office/powerpoint/2010/main" val="233033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35A401-2FD0-4E4B-1FCC-036015A8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01" y="1104900"/>
            <a:ext cx="196215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BA8DF-EDCA-8406-A95C-88DB84626B67}"/>
              </a:ext>
            </a:extLst>
          </p:cNvPr>
          <p:cNvSpPr txBox="1"/>
          <p:nvPr/>
        </p:nvSpPr>
        <p:spPr>
          <a:xfrm>
            <a:off x="1577789" y="878541"/>
            <a:ext cx="72793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Με τη χρήση των παραπάνω τεχνικών επιτυγχάνουμε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Υψηλά επίπεδα αυτογνωσίας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Ενεργητική εμπλοκή των συμμετεχόντων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Ανάπτυξη της υπευθυνότητας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Δημοκρατία (δίνοντας αξία σε όλες τις φωνές)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Γνώση του πλαισίου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Οριοθέτηση στόχων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Μετασχηματισμό της σχολικής κουλτούρας </a:t>
            </a:r>
          </a:p>
        </p:txBody>
      </p:sp>
    </p:spTree>
    <p:extLst>
      <p:ext uri="{BB962C8B-B14F-4D97-AF65-F5344CB8AC3E}">
        <p14:creationId xmlns:p14="http://schemas.microsoft.com/office/powerpoint/2010/main" val="249152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2D888-6558-4A6D-529C-E367D332F5AA}"/>
              </a:ext>
            </a:extLst>
          </p:cNvPr>
          <p:cNvSpPr txBox="1"/>
          <p:nvPr/>
        </p:nvSpPr>
        <p:spPr>
          <a:xfrm>
            <a:off x="2330824" y="394447"/>
            <a:ext cx="848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Μετασχηματίζοντας τη σχολική κουλτούρα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15096-4F4F-BB46-430B-2DF9B1DEAE8C}"/>
              </a:ext>
            </a:extLst>
          </p:cNvPr>
          <p:cNvSpPr txBox="1"/>
          <p:nvPr/>
        </p:nvSpPr>
        <p:spPr>
          <a:xfrm>
            <a:off x="2061882" y="1407459"/>
            <a:ext cx="7799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Η κουλτούρα ως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600" b="1" dirty="0"/>
              <a:t>Σύστημα κοινών αντιλήψεων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600" b="1" dirty="0"/>
              <a:t>Νόρμες συμπεριφοράς, αξίες, αντιλήψεις, φιλοσοφίες </a:t>
            </a:r>
          </a:p>
        </p:txBody>
      </p:sp>
    </p:spTree>
    <p:extLst>
      <p:ext uri="{BB962C8B-B14F-4D97-AF65-F5344CB8AC3E}">
        <p14:creationId xmlns:p14="http://schemas.microsoft.com/office/powerpoint/2010/main" val="205591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2C1014-ABC8-8423-6484-4D43374CC082}"/>
              </a:ext>
            </a:extLst>
          </p:cNvPr>
          <p:cNvSpPr txBox="1"/>
          <p:nvPr/>
        </p:nvSpPr>
        <p:spPr>
          <a:xfrm>
            <a:off x="2106707" y="0"/>
            <a:ext cx="925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Μετασχηματίζοντας τη σχολική κουλτούρα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468D9B2C-1C94-8337-548D-6C9CBD965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311408"/>
              </p:ext>
            </p:extLst>
          </p:nvPr>
        </p:nvGraphicFramePr>
        <p:xfrm>
          <a:off x="310777" y="584775"/>
          <a:ext cx="11764682" cy="621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42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92DC9-D42C-CE99-D48B-3BC1504F8092}"/>
              </a:ext>
            </a:extLst>
          </p:cNvPr>
          <p:cNvSpPr txBox="1"/>
          <p:nvPr/>
        </p:nvSpPr>
        <p:spPr>
          <a:xfrm>
            <a:off x="2357718" y="251012"/>
            <a:ext cx="892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Πρακτικές για την αξιοποίηση του πολιτισμικού κεφαλαίου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51512B57-5BB0-46FB-7C2B-4D50438B8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56222"/>
              </p:ext>
            </p:extLst>
          </p:nvPr>
        </p:nvGraphicFramePr>
        <p:xfrm>
          <a:off x="1631576" y="905435"/>
          <a:ext cx="9654988" cy="576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962">
                  <a:extLst>
                    <a:ext uri="{9D8B030D-6E8A-4147-A177-3AD203B41FA5}">
                      <a16:colId xmlns:a16="http://schemas.microsoft.com/office/drawing/2014/main" val="1975018485"/>
                    </a:ext>
                  </a:extLst>
                </a:gridCol>
                <a:gridCol w="3219513">
                  <a:extLst>
                    <a:ext uri="{9D8B030D-6E8A-4147-A177-3AD203B41FA5}">
                      <a16:colId xmlns:a16="http://schemas.microsoft.com/office/drawing/2014/main" val="3179510466"/>
                    </a:ext>
                  </a:extLst>
                </a:gridCol>
                <a:gridCol w="3219513">
                  <a:extLst>
                    <a:ext uri="{9D8B030D-6E8A-4147-A177-3AD203B41FA5}">
                      <a16:colId xmlns:a16="http://schemas.microsoft.com/office/drawing/2014/main" val="2870088927"/>
                    </a:ext>
                  </a:extLst>
                </a:gridCol>
              </a:tblGrid>
              <a:tr h="729280">
                <a:tc>
                  <a:txBody>
                    <a:bodyPr/>
                    <a:lstStyle/>
                    <a:p>
                      <a:r>
                        <a:rPr lang="el-GR" dirty="0"/>
                        <a:t>Είδος προσέγγισης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Πρακτικές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Κριτική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24599"/>
                  </a:ext>
                </a:extLst>
              </a:tr>
              <a:tr h="1798224">
                <a:tc rowSpan="3">
                  <a:txBody>
                    <a:bodyPr/>
                    <a:lstStyle/>
                    <a:p>
                      <a:endParaRPr lang="el-GR" sz="2400" dirty="0"/>
                    </a:p>
                    <a:p>
                      <a:endParaRPr lang="el-GR" sz="2400" dirty="0"/>
                    </a:p>
                    <a:p>
                      <a:endParaRPr lang="el-GR" sz="2400" dirty="0"/>
                    </a:p>
                    <a:p>
                      <a:endParaRPr lang="el-GR" sz="2400" dirty="0"/>
                    </a:p>
                    <a:p>
                      <a:endParaRPr lang="el-GR" sz="2400" dirty="0"/>
                    </a:p>
                    <a:p>
                      <a:r>
                        <a:rPr lang="el-GR" sz="2400" dirty="0"/>
                        <a:t>Προσέγγιση συνεισφορών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εστίαση γίνεται στις επιφανειακές</a:t>
                      </a:r>
                    </a:p>
                    <a:p>
                      <a:r>
                        <a:rPr lang="el-GR" sz="2400" dirty="0"/>
                        <a:t>διαφορές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sz="2400" dirty="0"/>
                        <a:t>Τουριστική Προσέγγιση</a:t>
                      </a:r>
                    </a:p>
                    <a:p>
                      <a:r>
                        <a:rPr lang="el-GR" sz="2400" dirty="0"/>
                        <a:t>Δίνοντας  έμφαση στους ιστορικούς τρόπους ζωής των</a:t>
                      </a:r>
                    </a:p>
                    <a:p>
                      <a:r>
                        <a:rPr lang="el-GR" sz="2400" dirty="0" err="1"/>
                        <a:t>εθνο</a:t>
                      </a:r>
                      <a:r>
                        <a:rPr lang="el-GR" sz="2400" dirty="0"/>
                        <a:t>-πολιτισμικών ομάδων μιας κοινωνίας κι όχι στις τρέχουσες ιστορικές στρατηγικές τους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9584"/>
                  </a:ext>
                </a:extLst>
              </a:tr>
              <a:tr h="12587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προβολή των εθνικών</a:t>
                      </a:r>
                    </a:p>
                    <a:p>
                      <a:r>
                        <a:rPr lang="el-GR" dirty="0"/>
                        <a:t>ενδυμασιών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60091"/>
                  </a:ext>
                </a:extLst>
              </a:tr>
              <a:tr h="197804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των εθνικών</a:t>
                      </a:r>
                    </a:p>
                    <a:p>
                      <a:r>
                        <a:rPr lang="el-GR" dirty="0"/>
                        <a:t>φαγητών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77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7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A5F936-FEC9-5E96-1463-E60FE7BE1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42" y="0"/>
            <a:ext cx="8919221" cy="640135"/>
          </a:xfrm>
          <a:prstGeom prst="rect">
            <a:avLst/>
          </a:prstGeom>
        </p:spPr>
      </p:pic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9EA18913-00A7-7EF0-DD4C-03A622031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37951"/>
              </p:ext>
            </p:extLst>
          </p:nvPr>
        </p:nvGraphicFramePr>
        <p:xfrm>
          <a:off x="1550894" y="863100"/>
          <a:ext cx="9269505" cy="569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835">
                  <a:extLst>
                    <a:ext uri="{9D8B030D-6E8A-4147-A177-3AD203B41FA5}">
                      <a16:colId xmlns:a16="http://schemas.microsoft.com/office/drawing/2014/main" val="2810566259"/>
                    </a:ext>
                  </a:extLst>
                </a:gridCol>
                <a:gridCol w="3089835">
                  <a:extLst>
                    <a:ext uri="{9D8B030D-6E8A-4147-A177-3AD203B41FA5}">
                      <a16:colId xmlns:a16="http://schemas.microsoft.com/office/drawing/2014/main" val="714668086"/>
                    </a:ext>
                  </a:extLst>
                </a:gridCol>
                <a:gridCol w="3089835">
                  <a:extLst>
                    <a:ext uri="{9D8B030D-6E8A-4147-A177-3AD203B41FA5}">
                      <a16:colId xmlns:a16="http://schemas.microsoft.com/office/drawing/2014/main" val="2367710214"/>
                    </a:ext>
                  </a:extLst>
                </a:gridCol>
              </a:tblGrid>
              <a:tr h="1002487">
                <a:tc>
                  <a:txBody>
                    <a:bodyPr/>
                    <a:lstStyle/>
                    <a:p>
                      <a:r>
                        <a:rPr lang="el-GR" dirty="0"/>
                        <a:t>Είδος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Πρακτικές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Κριτική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97664"/>
                  </a:ext>
                </a:extLst>
              </a:tr>
              <a:tr h="4696578">
                <a:tc>
                  <a:txBody>
                    <a:bodyPr/>
                    <a:lstStyle/>
                    <a:p>
                      <a:endParaRPr lang="el-GR" sz="2400" dirty="0"/>
                    </a:p>
                    <a:p>
                      <a:endParaRPr lang="el-GR" sz="2400" dirty="0"/>
                    </a:p>
                    <a:p>
                      <a:r>
                        <a:rPr lang="el-GR" sz="2400" dirty="0"/>
                        <a:t>Προσθετική Προσέγγιση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Αυτόνομες ενότητες στο αναλυτικό πρόγραμμα ή σε προσεγγίσεις εκπαιδευτικών προγραμμάτων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υπό-αντιπροσώπευση κάποιων πολιτισμικών και εθνικών ομάδων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9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0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0CEAB5A-8D16-2655-F7D2-B559DBA5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42" y="0"/>
            <a:ext cx="8919221" cy="640135"/>
          </a:xfrm>
          <a:prstGeom prst="rect">
            <a:avLst/>
          </a:prstGeom>
        </p:spPr>
      </p:pic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FC5CF164-1DB3-E4D0-E5A1-CD89FB703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96588"/>
              </p:ext>
            </p:extLst>
          </p:nvPr>
        </p:nvGraphicFramePr>
        <p:xfrm>
          <a:off x="1837765" y="719665"/>
          <a:ext cx="9018492" cy="559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164">
                  <a:extLst>
                    <a:ext uri="{9D8B030D-6E8A-4147-A177-3AD203B41FA5}">
                      <a16:colId xmlns:a16="http://schemas.microsoft.com/office/drawing/2014/main" val="1236436765"/>
                    </a:ext>
                  </a:extLst>
                </a:gridCol>
                <a:gridCol w="3006164">
                  <a:extLst>
                    <a:ext uri="{9D8B030D-6E8A-4147-A177-3AD203B41FA5}">
                      <a16:colId xmlns:a16="http://schemas.microsoft.com/office/drawing/2014/main" val="1479202293"/>
                    </a:ext>
                  </a:extLst>
                </a:gridCol>
                <a:gridCol w="3006164">
                  <a:extLst>
                    <a:ext uri="{9D8B030D-6E8A-4147-A177-3AD203B41FA5}">
                      <a16:colId xmlns:a16="http://schemas.microsoft.com/office/drawing/2014/main" val="1580266692"/>
                    </a:ext>
                  </a:extLst>
                </a:gridCol>
              </a:tblGrid>
              <a:tr h="717267">
                <a:tc>
                  <a:txBody>
                    <a:bodyPr/>
                    <a:lstStyle/>
                    <a:p>
                      <a:r>
                        <a:rPr lang="el-GR" dirty="0"/>
                        <a:t>Είδος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Πρακτικές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Κριτική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877208"/>
                  </a:ext>
                </a:extLst>
              </a:tr>
              <a:tr h="1337019">
                <a:tc rowSpan="3">
                  <a:txBody>
                    <a:bodyPr/>
                    <a:lstStyle/>
                    <a:p>
                      <a:r>
                        <a:rPr lang="el-GR" sz="2400" dirty="0"/>
                        <a:t>Μετασχηματιστική Προσέγγιση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Αξιοποίηση πρότερης  γνώσης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sz="2400" dirty="0"/>
                        <a:t>Ενίσχυση διαπολιτισμικής ικανότητας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88873"/>
                  </a:ext>
                </a:extLst>
              </a:tr>
              <a:tr h="1238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Αξιοποίηση κριτικής στάσης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47885"/>
                  </a:ext>
                </a:extLst>
              </a:tr>
              <a:tr h="229918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Το διδαχθέν αντικείμενο ως μέσο </a:t>
                      </a:r>
                    </a:p>
                    <a:p>
                      <a:r>
                        <a:rPr lang="el-GR" dirty="0"/>
                        <a:t>θέασης διαφορετικών οπτικών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4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66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E7D25DF-898A-742E-871C-A31DE8B9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42" y="0"/>
            <a:ext cx="8919221" cy="640135"/>
          </a:xfrm>
          <a:prstGeom prst="rect">
            <a:avLst/>
          </a:prstGeom>
        </p:spPr>
      </p:pic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978FA263-EF18-7159-BBB9-98E7115FC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5904"/>
              </p:ext>
            </p:extLst>
          </p:nvPr>
        </p:nvGraphicFramePr>
        <p:xfrm>
          <a:off x="1613648" y="719665"/>
          <a:ext cx="9457764" cy="607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588">
                  <a:extLst>
                    <a:ext uri="{9D8B030D-6E8A-4147-A177-3AD203B41FA5}">
                      <a16:colId xmlns:a16="http://schemas.microsoft.com/office/drawing/2014/main" val="2595291298"/>
                    </a:ext>
                  </a:extLst>
                </a:gridCol>
                <a:gridCol w="3152588">
                  <a:extLst>
                    <a:ext uri="{9D8B030D-6E8A-4147-A177-3AD203B41FA5}">
                      <a16:colId xmlns:a16="http://schemas.microsoft.com/office/drawing/2014/main" val="1761591209"/>
                    </a:ext>
                  </a:extLst>
                </a:gridCol>
                <a:gridCol w="3152588">
                  <a:extLst>
                    <a:ext uri="{9D8B030D-6E8A-4147-A177-3AD203B41FA5}">
                      <a16:colId xmlns:a16="http://schemas.microsoft.com/office/drawing/2014/main" val="3707895527"/>
                    </a:ext>
                  </a:extLst>
                </a:gridCol>
              </a:tblGrid>
              <a:tr h="397981">
                <a:tc>
                  <a:txBody>
                    <a:bodyPr/>
                    <a:lstStyle/>
                    <a:p>
                      <a:r>
                        <a:rPr lang="el-GR" dirty="0"/>
                        <a:t>Είδος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Πρακτικές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Κριτική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13046"/>
                  </a:ext>
                </a:extLst>
              </a:tr>
              <a:tr h="3238369">
                <a:tc rowSpan="3">
                  <a:txBody>
                    <a:bodyPr/>
                    <a:lstStyle/>
                    <a:p>
                      <a:r>
                        <a:rPr lang="el-GR" sz="2400" dirty="0"/>
                        <a:t>Προσέγγιση της απόφασης και της κοινωνικής δράσης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Οι μαθητές/</a:t>
                      </a:r>
                      <a:r>
                        <a:rPr lang="el-GR" sz="2400" dirty="0" err="1"/>
                        <a:t>τριες</a:t>
                      </a:r>
                      <a:r>
                        <a:rPr lang="el-GR" sz="2400" dirty="0"/>
                        <a:t> αναλαμβάνουν να κάνουν εργασίες στο πλαίσιο ατομικών-κοινωνικών δραστηριοτήτων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Ενεργοποίηση ενεργητικής εμπλοκής, </a:t>
                      </a:r>
                      <a:r>
                        <a:rPr lang="el-GR" sz="2400" dirty="0" err="1"/>
                        <a:t>συμμετοχικότητας</a:t>
                      </a:r>
                      <a:r>
                        <a:rPr lang="el-GR" sz="2400" dirty="0"/>
                        <a:t> και υπευθυνότητας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610805"/>
                  </a:ext>
                </a:extLst>
              </a:tr>
              <a:tr h="88319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Περιβαλλοντικά προγράμματα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2400" dirty="0"/>
                        <a:t>Σύνδεση σχολείου και κοινωνίας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25885"/>
                  </a:ext>
                </a:extLst>
              </a:tr>
              <a:tr h="13946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Προγράμματα Αγωγής Υγείας-Εργαστήρια δεξιοτήτων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5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70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DBD66CA-25AB-22DC-8339-151AADE69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09" y="301718"/>
            <a:ext cx="2809875" cy="1628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1E6F9-B6DD-AC14-44A4-1C83F859CC63}"/>
              </a:ext>
            </a:extLst>
          </p:cNvPr>
          <p:cNvSpPr txBox="1"/>
          <p:nvPr/>
        </p:nvSpPr>
        <p:spPr>
          <a:xfrm>
            <a:off x="3583924" y="1706469"/>
            <a:ext cx="7521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</a:rPr>
              <a:t>Η αλλαγή της κουλτούρας είναι μια δύσκολη υπόθεση</a:t>
            </a:r>
          </a:p>
          <a:p>
            <a:r>
              <a:rPr lang="el-GR" sz="2400" b="1" i="1" dirty="0">
                <a:solidFill>
                  <a:srgbClr val="FF0000"/>
                </a:solidFill>
              </a:rPr>
              <a:t>Χρειάζεται συνέπεια, υπομονή και επιμονή, ξεκάθαρη </a:t>
            </a:r>
            <a:r>
              <a:rPr lang="el-GR" sz="2400" b="1" i="1" dirty="0" err="1">
                <a:solidFill>
                  <a:srgbClr val="FF0000"/>
                </a:solidFill>
              </a:rPr>
              <a:t>στοχοθεσία</a:t>
            </a:r>
            <a:r>
              <a:rPr lang="el-GR" sz="2400" b="1" i="1" dirty="0">
                <a:solidFill>
                  <a:srgbClr val="FF0000"/>
                </a:solidFill>
              </a:rPr>
              <a:t> και αξιοποίηση των κατάλληλων συνεργατών- συμμετεχόντων </a:t>
            </a:r>
          </a:p>
        </p:txBody>
      </p:sp>
      <p:sp>
        <p:nvSpPr>
          <p:cNvPr id="2" name="Αστέρι: 7 ακτίνες 1">
            <a:extLst>
              <a:ext uri="{FF2B5EF4-FFF2-40B4-BE49-F238E27FC236}">
                <a16:creationId xmlns:a16="http://schemas.microsoft.com/office/drawing/2014/main" id="{FF087BFD-680D-673E-1C59-F4462858F051}"/>
              </a:ext>
            </a:extLst>
          </p:cNvPr>
          <p:cNvSpPr/>
          <p:nvPr/>
        </p:nvSpPr>
        <p:spPr>
          <a:xfrm>
            <a:off x="3657600" y="3645461"/>
            <a:ext cx="6355976" cy="2827057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Δεν υπάρχει κοινωνική μηχανική</a:t>
            </a:r>
          </a:p>
        </p:txBody>
      </p:sp>
    </p:spTree>
    <p:extLst>
      <p:ext uri="{BB962C8B-B14F-4D97-AF65-F5344CB8AC3E}">
        <p14:creationId xmlns:p14="http://schemas.microsoft.com/office/powerpoint/2010/main" val="207102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75336B-D5E9-AEBA-BBB2-7404698EFA6A}"/>
              </a:ext>
            </a:extLst>
          </p:cNvPr>
          <p:cNvSpPr txBox="1"/>
          <p:nvPr/>
        </p:nvSpPr>
        <p:spPr>
          <a:xfrm>
            <a:off x="2644588" y="188259"/>
            <a:ext cx="767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Παράγοντες για μια αποτελεσματική τάξη - Ενίσχυση της συμμετοχής των μαθητών/</a:t>
            </a:r>
            <a:r>
              <a:rPr lang="el-GR" sz="2400" b="1" dirty="0" err="1">
                <a:solidFill>
                  <a:srgbClr val="FF0000"/>
                </a:solidFill>
              </a:rPr>
              <a:t>τριων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E00B0-EB96-BDBB-3779-882CEB400D34}"/>
              </a:ext>
            </a:extLst>
          </p:cNvPr>
          <p:cNvSpPr txBox="1"/>
          <p:nvPr/>
        </p:nvSpPr>
        <p:spPr>
          <a:xfrm>
            <a:off x="2250140" y="1120676"/>
            <a:ext cx="76020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l-GR" sz="3200" b="1" dirty="0"/>
              <a:t>Προσανατολισμός</a:t>
            </a:r>
          </a:p>
          <a:p>
            <a:pPr>
              <a:buFont typeface="+mj-lt"/>
              <a:buAutoNum type="arabicPeriod"/>
            </a:pPr>
            <a:r>
              <a:rPr lang="el-GR" sz="3200" b="1" dirty="0"/>
              <a:t>Δόμηση μαθήματος</a:t>
            </a:r>
          </a:p>
          <a:p>
            <a:pPr>
              <a:buFont typeface="+mj-lt"/>
              <a:buAutoNum type="arabicPeriod"/>
            </a:pPr>
            <a:r>
              <a:rPr lang="el-GR" sz="3200" b="1" dirty="0"/>
              <a:t>Τεχνικές ερωτήσεων</a:t>
            </a:r>
          </a:p>
          <a:p>
            <a:pPr>
              <a:buFont typeface="+mj-lt"/>
              <a:buAutoNum type="arabicPeriod"/>
            </a:pPr>
            <a:r>
              <a:rPr lang="el-GR" sz="3200" b="1" dirty="0" err="1"/>
              <a:t>Μοντελοποίηση</a:t>
            </a:r>
            <a:r>
              <a:rPr lang="el-GR" sz="3200" b="1" dirty="0"/>
              <a:t> μαθήματος</a:t>
            </a:r>
          </a:p>
          <a:p>
            <a:pPr>
              <a:buFont typeface="+mj-lt"/>
              <a:buAutoNum type="arabicPeriod"/>
            </a:pPr>
            <a:r>
              <a:rPr lang="el-GR" sz="3200" b="1" dirty="0"/>
              <a:t>Εμπέδωση-εφαρμογή</a:t>
            </a:r>
          </a:p>
          <a:p>
            <a:pPr>
              <a:buFont typeface="+mj-lt"/>
              <a:buAutoNum type="arabicPeriod"/>
            </a:pPr>
            <a:r>
              <a:rPr lang="el-GR" sz="3200" b="1" dirty="0"/>
              <a:t>Περιβάλλον μάθησης στην τάξη</a:t>
            </a:r>
          </a:p>
          <a:p>
            <a:pPr>
              <a:buFont typeface="+mj-lt"/>
              <a:buAutoNum type="arabicPeriod"/>
            </a:pPr>
            <a:r>
              <a:rPr lang="el-GR" sz="3200" b="1" dirty="0"/>
              <a:t>Διαχείριση διδακτικού χρόνου</a:t>
            </a:r>
          </a:p>
          <a:p>
            <a:pPr>
              <a:buFont typeface="+mj-lt"/>
              <a:buAutoNum type="arabicPeriod"/>
            </a:pPr>
            <a:r>
              <a:rPr lang="el-GR" sz="3200" b="1" dirty="0"/>
              <a:t>Αξιολόγηση του μαθητή</a:t>
            </a:r>
          </a:p>
        </p:txBody>
      </p:sp>
    </p:spTree>
    <p:extLst>
      <p:ext uri="{BB962C8B-B14F-4D97-AF65-F5344CB8AC3E}">
        <p14:creationId xmlns:p14="http://schemas.microsoft.com/office/powerpoint/2010/main" val="362215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E5C1E7-FA31-FE84-9CAC-18A9C9DBB79B}"/>
              </a:ext>
            </a:extLst>
          </p:cNvPr>
          <p:cNvSpPr txBox="1"/>
          <p:nvPr/>
        </p:nvSpPr>
        <p:spPr>
          <a:xfrm>
            <a:off x="3048000" y="3532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Προσανατολισμός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F1961-30E3-7939-63E9-6553BEAB47F7}"/>
              </a:ext>
            </a:extLst>
          </p:cNvPr>
          <p:cNvSpPr txBox="1"/>
          <p:nvPr/>
        </p:nvSpPr>
        <p:spPr>
          <a:xfrm>
            <a:off x="1757081" y="1771452"/>
            <a:ext cx="92964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α) </a:t>
            </a:r>
            <a:r>
              <a:rPr lang="el-GR" sz="3200" b="1" dirty="0"/>
              <a:t>Παροχή των στόχων </a:t>
            </a:r>
            <a:r>
              <a:rPr lang="el-GR" sz="3200" dirty="0"/>
              <a:t>για μια συγκεκριμένη δραστηριότητα/μάθημα/σειρά μαθημάτων και </a:t>
            </a:r>
          </a:p>
          <a:p>
            <a:endParaRPr lang="el-GR" sz="3200" dirty="0"/>
          </a:p>
          <a:p>
            <a:r>
              <a:rPr lang="el-GR" sz="3200" dirty="0"/>
              <a:t>β) </a:t>
            </a:r>
            <a:r>
              <a:rPr lang="el-GR" sz="3200" b="1" dirty="0"/>
              <a:t>Πρόκληση μαθητών να προσδιορίσουν </a:t>
            </a:r>
            <a:r>
              <a:rPr lang="el-GR" sz="3200" dirty="0"/>
              <a:t>τον λόγο για τον οποίο πραγματοποιείται μια δραστηριότητα στο μάθημα.</a:t>
            </a:r>
          </a:p>
        </p:txBody>
      </p:sp>
    </p:spTree>
    <p:extLst>
      <p:ext uri="{BB962C8B-B14F-4D97-AF65-F5344CB8AC3E}">
        <p14:creationId xmlns:p14="http://schemas.microsoft.com/office/powerpoint/2010/main" val="168739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1534D-4E56-E427-5F00-A598E776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Βελτιώνοντας την αποτελεσματικότητα του σχολείου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F02A8F9-661D-0902-2775-C2E89D847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8403" y="2070100"/>
            <a:ext cx="1914525" cy="2381250"/>
          </a:xfrm>
          <a:prstGeom prst="rect">
            <a:avLst/>
          </a:prstGeom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03F225C-22E3-8AA6-8826-058E7BD1232C}"/>
              </a:ext>
            </a:extLst>
          </p:cNvPr>
          <p:cNvSpPr/>
          <p:nvPr/>
        </p:nvSpPr>
        <p:spPr>
          <a:xfrm>
            <a:off x="2079812" y="3074894"/>
            <a:ext cx="6544235" cy="1878107"/>
          </a:xfrm>
          <a:prstGeom prst="wedgeEllipseCallout">
            <a:avLst>
              <a:gd name="adj1" fmla="val 57249"/>
              <a:gd name="adj2" fmla="val -491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Ποιο σχολείο θεωρείται αποτελεσματικό</a:t>
            </a:r>
            <a:r>
              <a:rPr lang="en-US" dirty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168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701A7-3B54-519F-7986-37214B6FBD9D}"/>
              </a:ext>
            </a:extLst>
          </p:cNvPr>
          <p:cNvSpPr txBox="1"/>
          <p:nvPr/>
        </p:nvSpPr>
        <p:spPr>
          <a:xfrm>
            <a:off x="2967318" y="30839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Δόμηση μαθήματος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A997F-8FB1-6339-8434-7C0CCBC62055}"/>
              </a:ext>
            </a:extLst>
          </p:cNvPr>
          <p:cNvSpPr txBox="1"/>
          <p:nvPr/>
        </p:nvSpPr>
        <p:spPr>
          <a:xfrm>
            <a:off x="1819833" y="1443841"/>
            <a:ext cx="82116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α) Έναρξη του μαθήματος με ανακεφαλαίωση ή/και εντοπισμό των στόχων του μαθήματος </a:t>
            </a:r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β) Περιγραφή του περιεχόμενου που θα καλυφθεί και αναγνώριση των μεταβάσεων μεταξύ των μερών του μαθήματος και </a:t>
            </a:r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γ) Ανακεφαλαίωση των βασικότερων στοιχείων</a:t>
            </a:r>
            <a:r>
              <a:rPr lang="en-US" sz="2800" dirty="0"/>
              <a:t>-</a:t>
            </a:r>
            <a:r>
              <a:rPr lang="el-GR" sz="2800" b="1" dirty="0" err="1"/>
              <a:t>αναστοχασμός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25844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AE43F5-85B8-E333-90C6-251B2897A5C7}"/>
              </a:ext>
            </a:extLst>
          </p:cNvPr>
          <p:cNvSpPr txBox="1"/>
          <p:nvPr/>
        </p:nvSpPr>
        <p:spPr>
          <a:xfrm>
            <a:off x="3756211" y="209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Τεχνικές ερωτήσεων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9B233-1A5D-AB4C-9E14-8F682457F675}"/>
              </a:ext>
            </a:extLst>
          </p:cNvPr>
          <p:cNvSpPr txBox="1"/>
          <p:nvPr/>
        </p:nvSpPr>
        <p:spPr>
          <a:xfrm>
            <a:off x="1766047" y="857054"/>
            <a:ext cx="8229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α) Υποβολή διαφορετικών τύπων ερωτήσεων (δηλαδή, διαδικασίας και αποτελέσματος) σε κατάλληλο επίπεδο δυσκολίας </a:t>
            </a:r>
          </a:p>
          <a:p>
            <a:endParaRPr lang="el-GR" sz="2800" dirty="0"/>
          </a:p>
          <a:p>
            <a:r>
              <a:rPr lang="el-GR" sz="2800" dirty="0"/>
              <a:t>β) παροχή επαρκούς χρόνου στους/στις μαθητές/</a:t>
            </a:r>
            <a:r>
              <a:rPr lang="el-GR" sz="2800" dirty="0" err="1"/>
              <a:t>τριες</a:t>
            </a:r>
            <a:r>
              <a:rPr lang="el-GR" sz="2800" dirty="0"/>
              <a:t> για να απαντήσουν και </a:t>
            </a:r>
          </a:p>
          <a:p>
            <a:endParaRPr lang="el-GR" sz="2800" dirty="0"/>
          </a:p>
          <a:p>
            <a:r>
              <a:rPr lang="el-GR" sz="2800" dirty="0"/>
              <a:t>γ) αντιμετώπιση των απαντήσεων των μαθητών.</a:t>
            </a:r>
          </a:p>
        </p:txBody>
      </p:sp>
    </p:spTree>
    <p:extLst>
      <p:ext uri="{BB962C8B-B14F-4D97-AF65-F5344CB8AC3E}">
        <p14:creationId xmlns:p14="http://schemas.microsoft.com/office/powerpoint/2010/main" val="3359932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50674A-D589-5078-A9C6-F451F4DBA823}"/>
              </a:ext>
            </a:extLst>
          </p:cNvPr>
          <p:cNvSpPr txBox="1"/>
          <p:nvPr/>
        </p:nvSpPr>
        <p:spPr>
          <a:xfrm>
            <a:off x="3325906" y="3263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 err="1">
                <a:solidFill>
                  <a:srgbClr val="FF0000"/>
                </a:solidFill>
              </a:rPr>
              <a:t>Μοντελοποίηση</a:t>
            </a:r>
            <a:r>
              <a:rPr lang="el-GR" sz="2800" dirty="0">
                <a:solidFill>
                  <a:srgbClr val="FF0000"/>
                </a:solidFill>
              </a:rPr>
              <a:t> μαθήματος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9BE8E-60A8-5B54-474F-0C41296DBA12}"/>
              </a:ext>
            </a:extLst>
          </p:cNvPr>
          <p:cNvSpPr txBox="1"/>
          <p:nvPr/>
        </p:nvSpPr>
        <p:spPr>
          <a:xfrm>
            <a:off x="1528482" y="1166789"/>
            <a:ext cx="91350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α) Ενθάρρυνση των μαθητών/τριών να χρησιμοποιούν στρατηγικές επίλυσης προβλημάτων που παρουσιάζονται από τον εκπαιδευτικό η άλλους μαθητές </a:t>
            </a:r>
          </a:p>
          <a:p>
            <a:endParaRPr lang="el-GR" sz="2800" dirty="0"/>
          </a:p>
          <a:p>
            <a:r>
              <a:rPr lang="el-GR" sz="2800" dirty="0"/>
              <a:t>β) ενθάρρυνση των μαθητών/τριών για ανάπτυξη στρατηγικών μάθησης και </a:t>
            </a:r>
          </a:p>
          <a:p>
            <a:endParaRPr lang="el-GR" sz="2800" dirty="0"/>
          </a:p>
          <a:p>
            <a:r>
              <a:rPr lang="el-GR" sz="2800" dirty="0"/>
              <a:t>γ) προώθηση της ιδέας της </a:t>
            </a:r>
            <a:r>
              <a:rPr lang="el-GR" sz="2800" dirty="0" err="1"/>
              <a:t>μοντελοποίησης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35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9313B-3104-C201-E082-2628594E1CFC}"/>
              </a:ext>
            </a:extLst>
          </p:cNvPr>
          <p:cNvSpPr txBox="1"/>
          <p:nvPr/>
        </p:nvSpPr>
        <p:spPr>
          <a:xfrm>
            <a:off x="1936376" y="1144012"/>
            <a:ext cx="8991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α) Χρήση μικρών ομάδων εργασίας, προκειμένου να παρέχονται οι απαραίτητες ευκαιρίες εφαρμογής της νέας γνώσης και 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β) χρήση δραστηριοτήτων εφαρμογής ως σημείων εκκίνησης για το επόμενο βήμα στη διδασκαλία και μάθηση.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2F5A2-D9BB-AB5E-0EE8-DEA09BAEE805}"/>
              </a:ext>
            </a:extLst>
          </p:cNvPr>
          <p:cNvSpPr txBox="1"/>
          <p:nvPr/>
        </p:nvSpPr>
        <p:spPr>
          <a:xfrm>
            <a:off x="2805953" y="259976"/>
            <a:ext cx="761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Εμπέδωση- εφαρμογή </a:t>
            </a:r>
          </a:p>
        </p:txBody>
      </p:sp>
    </p:spTree>
    <p:extLst>
      <p:ext uri="{BB962C8B-B14F-4D97-AF65-F5344CB8AC3E}">
        <p14:creationId xmlns:p14="http://schemas.microsoft.com/office/powerpoint/2010/main" val="3420755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A61213-4042-3835-FC2D-4B32813B84D5}"/>
              </a:ext>
            </a:extLst>
          </p:cNvPr>
          <p:cNvSpPr txBox="1"/>
          <p:nvPr/>
        </p:nvSpPr>
        <p:spPr>
          <a:xfrm>
            <a:off x="2330823" y="1010362"/>
            <a:ext cx="83192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α) Διασφάλιση της ενασχόλησης των μαθητών με δραστηριότητες που αφορούν το μάθημα μέσω της </a:t>
            </a:r>
            <a:r>
              <a:rPr lang="el-GR" sz="2800" b="1" dirty="0"/>
              <a:t>προώθησης αλληλεπιδράσεων </a:t>
            </a:r>
            <a:r>
              <a:rPr lang="el-GR" sz="2800" dirty="0"/>
              <a:t>(εκπαιδευτικού – μαθητή/</a:t>
            </a:r>
            <a:r>
              <a:rPr lang="el-GR" sz="2800" dirty="0" err="1"/>
              <a:t>τριας</a:t>
            </a:r>
            <a:r>
              <a:rPr lang="el-GR" sz="2800" dirty="0"/>
              <a:t> και μαθητή/</a:t>
            </a:r>
            <a:r>
              <a:rPr lang="el-GR" sz="2800" dirty="0" err="1"/>
              <a:t>τριας</a:t>
            </a:r>
            <a:r>
              <a:rPr lang="el-GR" sz="2800" dirty="0"/>
              <a:t> – μαθητή/</a:t>
            </a:r>
            <a:r>
              <a:rPr lang="el-GR" sz="2800" dirty="0" err="1"/>
              <a:t>τριας</a:t>
            </a:r>
            <a:r>
              <a:rPr lang="el-GR" sz="2800" dirty="0"/>
              <a:t>) και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 β) Αντιμετώπιση απειθαρχίας και αθέμιτου ανταγωνισμού των μαθητών/τριών μέσω θέσπισης κανόνων και εξασφάλιση σεβασμού και χρήσης των κανόνων.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ED473-E1CF-3971-2A9A-604CBAA98841}"/>
              </a:ext>
            </a:extLst>
          </p:cNvPr>
          <p:cNvSpPr txBox="1"/>
          <p:nvPr/>
        </p:nvSpPr>
        <p:spPr>
          <a:xfrm>
            <a:off x="3092824" y="30839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Περιβάλλον μάθησης στην τάξη</a:t>
            </a:r>
          </a:p>
        </p:txBody>
      </p:sp>
    </p:spTree>
    <p:extLst>
      <p:ext uri="{BB962C8B-B14F-4D97-AF65-F5344CB8AC3E}">
        <p14:creationId xmlns:p14="http://schemas.microsoft.com/office/powerpoint/2010/main" val="167973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B36302-DAE6-F79B-271A-DCB506E5AE1D}"/>
              </a:ext>
            </a:extLst>
          </p:cNvPr>
          <p:cNvSpPr txBox="1"/>
          <p:nvPr/>
        </p:nvSpPr>
        <p:spPr>
          <a:xfrm>
            <a:off x="2796988" y="2635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Διαχείριση διδακτικού χρόνου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B337F-9D5F-54F4-5762-1CC2861408AF}"/>
              </a:ext>
            </a:extLst>
          </p:cNvPr>
          <p:cNvSpPr txBox="1"/>
          <p:nvPr/>
        </p:nvSpPr>
        <p:spPr>
          <a:xfrm>
            <a:off x="2272553" y="1770547"/>
            <a:ext cx="84850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α) Οργάνωση του περιβάλλοντος της τάξης και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 β) μεγιστοποίηση των ποσοστών ενασχόλησης με το μάθημα</a:t>
            </a:r>
          </a:p>
        </p:txBody>
      </p:sp>
    </p:spTree>
    <p:extLst>
      <p:ext uri="{BB962C8B-B14F-4D97-AF65-F5344CB8AC3E}">
        <p14:creationId xmlns:p14="http://schemas.microsoft.com/office/powerpoint/2010/main" val="3671477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98F4F-E616-FBFC-3FAC-CB75AC7F5033}"/>
              </a:ext>
            </a:extLst>
          </p:cNvPr>
          <p:cNvSpPr txBox="1"/>
          <p:nvPr/>
        </p:nvSpPr>
        <p:spPr>
          <a:xfrm>
            <a:off x="2079811" y="1037256"/>
            <a:ext cx="72793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Χρήση </a:t>
            </a:r>
            <a:r>
              <a:rPr lang="el-GR" sz="2400" u="sng" dirty="0"/>
              <a:t>κατάλληλων τεχνικών για τη συλλογή δεδομένων σχετικά με τις γνώσεις και τις δεξιότητες </a:t>
            </a:r>
            <a:r>
              <a:rPr lang="el-GR" sz="2400" dirty="0"/>
              <a:t>των μαθητών/τριών </a:t>
            </a:r>
          </a:p>
          <a:p>
            <a:endParaRPr lang="el-GR" sz="2400" dirty="0"/>
          </a:p>
          <a:p>
            <a:r>
              <a:rPr lang="el-GR" sz="2400" dirty="0"/>
              <a:t>β) </a:t>
            </a:r>
            <a:r>
              <a:rPr lang="el-GR" sz="2400" u="sng" dirty="0"/>
              <a:t>ανάλυση των δεδομένων</a:t>
            </a:r>
            <a:r>
              <a:rPr lang="el-GR" sz="2400" dirty="0"/>
              <a:t>, προκειμένου να προσδιοριστούν οι ανάγκες των μαθητών και να γίνει αναφορά των αποτελεσμάτων στους/στις μαθητές/</a:t>
            </a:r>
            <a:r>
              <a:rPr lang="el-GR" sz="2400" dirty="0" err="1"/>
              <a:t>τριες</a:t>
            </a:r>
            <a:r>
              <a:rPr lang="el-GR" sz="2400" dirty="0"/>
              <a:t> και τους γονείς και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 γ) </a:t>
            </a:r>
            <a:r>
              <a:rPr lang="el-GR" sz="2400" u="sng" dirty="0"/>
              <a:t>αξιολόγηση των δικών τους πρακτικών            </a:t>
            </a:r>
            <a:r>
              <a:rPr lang="el-GR" sz="2400" dirty="0"/>
              <a:t>(</a:t>
            </a:r>
            <a:r>
              <a:rPr lang="el-GR" sz="2400" dirty="0" err="1"/>
              <a:t>αυτοαξιολόγηση</a:t>
            </a:r>
            <a:r>
              <a:rPr lang="el-GR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B0E70-897A-68C5-B360-22477003E19B}"/>
              </a:ext>
            </a:extLst>
          </p:cNvPr>
          <p:cNvSpPr txBox="1"/>
          <p:nvPr/>
        </p:nvSpPr>
        <p:spPr>
          <a:xfrm>
            <a:off x="2931459" y="1828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Αξιολόγηση του μαθητή</a:t>
            </a:r>
          </a:p>
        </p:txBody>
      </p:sp>
    </p:spTree>
    <p:extLst>
      <p:ext uri="{BB962C8B-B14F-4D97-AF65-F5344CB8AC3E}">
        <p14:creationId xmlns:p14="http://schemas.microsoft.com/office/powerpoint/2010/main" val="3006128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338D82-326B-E088-A324-0ADE5515A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22" y="1398494"/>
            <a:ext cx="5670178" cy="3576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4142E-C3B3-B88A-B225-D59D9DFBE2AB}"/>
              </a:ext>
            </a:extLst>
          </p:cNvPr>
          <p:cNvSpPr txBox="1"/>
          <p:nvPr/>
        </p:nvSpPr>
        <p:spPr>
          <a:xfrm>
            <a:off x="8498541" y="1237129"/>
            <a:ext cx="3370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3200" b="1" dirty="0"/>
              <a:t>Η διδακτική λειτουργία της ερώτησης</a:t>
            </a:r>
          </a:p>
          <a:p>
            <a:pPr marL="342900" indent="-342900">
              <a:buAutoNum type="arabicPeriod"/>
            </a:pPr>
            <a:endParaRPr lang="el-GR" sz="3200" b="1" dirty="0"/>
          </a:p>
          <a:p>
            <a:pPr marL="342900" indent="-342900">
              <a:buAutoNum type="arabicPeriod"/>
            </a:pPr>
            <a:r>
              <a:rPr lang="el-GR" sz="3200" b="1" dirty="0"/>
              <a:t>Ρουτίνες σκέψης</a:t>
            </a:r>
          </a:p>
        </p:txBody>
      </p:sp>
    </p:spTree>
    <p:extLst>
      <p:ext uri="{BB962C8B-B14F-4D97-AF65-F5344CB8AC3E}">
        <p14:creationId xmlns:p14="http://schemas.microsoft.com/office/powerpoint/2010/main" val="3181323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7E3AB-A360-40BE-89E9-9D771DE670A5}"/>
              </a:ext>
            </a:extLst>
          </p:cNvPr>
          <p:cNvSpPr txBox="1"/>
          <p:nvPr/>
        </p:nvSpPr>
        <p:spPr>
          <a:xfrm>
            <a:off x="1045029" y="352697"/>
            <a:ext cx="945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Η διδακτική λειτουργία της ερώτησης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7503E8-9F0B-4FBB-AE9B-F84F835B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03775">
            <a:off x="554611" y="1554320"/>
            <a:ext cx="1821958" cy="100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A9833-ED05-43B5-8476-930229F16C30}"/>
              </a:ext>
            </a:extLst>
          </p:cNvPr>
          <p:cNvSpPr txBox="1"/>
          <p:nvPr/>
        </p:nvSpPr>
        <p:spPr>
          <a:xfrm>
            <a:off x="2847702" y="1123406"/>
            <a:ext cx="8007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Δημιουργία ενδιαφέροντος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err="1"/>
              <a:t>Εστιασμό</a:t>
            </a:r>
            <a:r>
              <a:rPr lang="el-GR" sz="2800" dirty="0"/>
              <a:t> της μαθητικής προσοχής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Ενεργοποίηση μαθητικής προσοχής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Έλεγχο της προϋπάρχουσας γνώσης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Διάγνωση τυχόν παρανοήσεων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Εμβάθυνση μαθητικής επεξεργασίας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Έμμεσο έλεγχο της μαθητικής συμπεριφοράς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Σχηματισμό αντιλήψεων για το τι είναι άξιο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99594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3D40B-02A4-4C8E-BD37-5BBB3BFE67C4}"/>
              </a:ext>
            </a:extLst>
          </p:cNvPr>
          <p:cNvSpPr txBox="1"/>
          <p:nvPr/>
        </p:nvSpPr>
        <p:spPr>
          <a:xfrm>
            <a:off x="1280160" y="378823"/>
            <a:ext cx="853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Ταξινομία ερωτήσεων </a:t>
            </a: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6B9E19A5-6D32-481D-8AFC-14F96CAA4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808247"/>
              </p:ext>
            </p:extLst>
          </p:nvPr>
        </p:nvGraphicFramePr>
        <p:xfrm>
          <a:off x="412205" y="840488"/>
          <a:ext cx="11394313" cy="583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65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43BC53-ACE9-1519-6A45-4AD9A4B9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2357437"/>
            <a:ext cx="2344551" cy="2344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B1D93-0CD4-FA21-927C-147B34EF6B89}"/>
              </a:ext>
            </a:extLst>
          </p:cNvPr>
          <p:cNvSpPr txBox="1"/>
          <p:nvPr/>
        </p:nvSpPr>
        <p:spPr>
          <a:xfrm rot="21344397">
            <a:off x="1640542" y="582706"/>
            <a:ext cx="597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Η σχολική αποτελεσματικότητα δεν ταυτίζεται με την αποτελεσματικότητα σε επίπεδο σχολικής μονάδας.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0D62E-AB07-F0AF-DFBD-B18C29CFD67C}"/>
              </a:ext>
            </a:extLst>
          </p:cNvPr>
          <p:cNvSpPr txBox="1"/>
          <p:nvPr/>
        </p:nvSpPr>
        <p:spPr>
          <a:xfrm>
            <a:off x="5880847" y="130350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Η αποτελεσματικότητα του σχολείου ορίζεται από την επίτευξη των στόχων που υπαγορεύονται από το ιδιαίτερο πλαίσιο στο οποίο καλείται να λειτουργήσει η κάθε σχολική μονάδα.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132C4-5E3C-694E-45FF-2B361EBAE7F8}"/>
              </a:ext>
            </a:extLst>
          </p:cNvPr>
          <p:cNvSpPr txBox="1"/>
          <p:nvPr/>
        </p:nvSpPr>
        <p:spPr>
          <a:xfrm>
            <a:off x="1976436" y="4961981"/>
            <a:ext cx="9077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Ως αποτελεσματικότητα του σχολείου, νοείται ο βαθμός στον οποίο κάθε σχολείο επιτυγχάνει τους στόχους που </a:t>
            </a:r>
            <a:r>
              <a:rPr lang="el-GR" b="1" dirty="0"/>
              <a:t>το ίδιο θέτει</a:t>
            </a:r>
            <a:r>
              <a:rPr lang="el-GR" dirty="0"/>
              <a:t>,  </a:t>
            </a:r>
            <a:r>
              <a:rPr lang="el-GR" u="sng" dirty="0"/>
              <a:t>λαμβάνοντας υπόψη τις ιδιαίτερες συνθήκες και ανάγκες</a:t>
            </a:r>
          </a:p>
        </p:txBody>
      </p:sp>
    </p:spTree>
    <p:extLst>
      <p:ext uri="{BB962C8B-B14F-4D97-AF65-F5344CB8AC3E}">
        <p14:creationId xmlns:p14="http://schemas.microsoft.com/office/powerpoint/2010/main" val="30091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CC067A-661B-F918-9D71-FD9A2F2B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40312"/>
            <a:ext cx="11905129" cy="68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C97700F-4382-4FE5-A32C-E92EAC76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9678">
            <a:off x="753932" y="1263541"/>
            <a:ext cx="2943225" cy="1552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9BAEA-D704-4205-B20A-00918E0FF153}"/>
              </a:ext>
            </a:extLst>
          </p:cNvPr>
          <p:cNvSpPr txBox="1"/>
          <p:nvPr/>
        </p:nvSpPr>
        <p:spPr>
          <a:xfrm>
            <a:off x="3775633" y="925368"/>
            <a:ext cx="82460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Το </a:t>
            </a:r>
            <a:r>
              <a:rPr lang="el-GR" sz="2400" dirty="0" err="1"/>
              <a:t>Visible</a:t>
            </a:r>
            <a:r>
              <a:rPr lang="el-GR" sz="2400" dirty="0"/>
              <a:t> </a:t>
            </a:r>
            <a:r>
              <a:rPr lang="el-GR" sz="2400" dirty="0" err="1"/>
              <a:t>thinking</a:t>
            </a:r>
            <a:r>
              <a:rPr lang="el-GR" sz="2400" dirty="0"/>
              <a:t> αποτελεί ένα εργαλείο το οποίο μπορεί να χρησιμοποιηθεί για την κατανόηση και την ερμηνεία του κόσμο γύρω μας, μέσα από έναν διαφορετικό τρόπο προσέγγισης της πραγματικότητας, </a:t>
            </a:r>
            <a:r>
              <a:rPr lang="el-GR" sz="2400" b="1" dirty="0"/>
              <a:t>με την χρήση οπτικών εργαλείων όπως εικόνων, διαγραμμάτων, σκίτσων,</a:t>
            </a:r>
            <a:r>
              <a:rPr lang="el-GR" sz="2400" dirty="0"/>
              <a:t> Post-</a:t>
            </a:r>
            <a:r>
              <a:rPr lang="el-GR" sz="2400" dirty="0" err="1"/>
              <a:t>it</a:t>
            </a:r>
            <a:r>
              <a:rPr lang="el-GR" sz="2400" dirty="0"/>
              <a:t> και άλλων στοιχείων τα οποία κάνουν ορατό τον τρόπο σκέψης του κάθε συμμετέχοντα προς όλους (</a:t>
            </a:r>
            <a:r>
              <a:rPr lang="el-GR" sz="2400" dirty="0" err="1"/>
              <a:t>Tishman</a:t>
            </a:r>
            <a:r>
              <a:rPr lang="el-GR" sz="2400" dirty="0"/>
              <a:t> &amp; </a:t>
            </a:r>
            <a:r>
              <a:rPr lang="el-GR" sz="2400" dirty="0" err="1"/>
              <a:t>Palmer</a:t>
            </a:r>
            <a:r>
              <a:rPr lang="el-GR" sz="2400" dirty="0"/>
              <a:t>, 2005).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EC88C9F-12A1-43C1-89E8-54BE33A2F4F5}"/>
              </a:ext>
            </a:extLst>
          </p:cNvPr>
          <p:cNvSpPr/>
          <p:nvPr/>
        </p:nvSpPr>
        <p:spPr>
          <a:xfrm>
            <a:off x="787509" y="2038"/>
            <a:ext cx="6423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Διδακτικά εργαλεία 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D3D5B-BA3B-4340-826D-E81EC4C52A72}"/>
              </a:ext>
            </a:extLst>
          </p:cNvPr>
          <p:cNvSpPr txBox="1"/>
          <p:nvPr/>
        </p:nvSpPr>
        <p:spPr>
          <a:xfrm>
            <a:off x="1435027" y="4510965"/>
            <a:ext cx="93219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Γιατί να χρησιμοποιήσω αυτή την πρακτική/τεχνική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endParaRPr lang="el-GR" sz="2800" b="1" dirty="0">
              <a:solidFill>
                <a:srgbClr val="FF0000"/>
              </a:solidFill>
            </a:endParaRPr>
          </a:p>
          <a:p>
            <a:r>
              <a:rPr lang="el-GR" sz="2800" dirty="0"/>
              <a:t>«η διαδικασία σκέψης είναι πολύ συχνά</a:t>
            </a:r>
            <a:r>
              <a:rPr lang="en-US" sz="2800" dirty="0"/>
              <a:t> </a:t>
            </a:r>
            <a:r>
              <a:rPr lang="el-GR" sz="2800" dirty="0"/>
              <a:t>αόρατη από τους μαθητευόμενους, και η επιτυχής μάθηση εξαρτάται από την</a:t>
            </a:r>
            <a:r>
              <a:rPr lang="en-US" sz="2800" dirty="0"/>
              <a:t> </a:t>
            </a:r>
            <a:r>
              <a:rPr lang="el-GR" sz="2800" dirty="0"/>
              <a:t>αντιστροφή αυτής της τάσης» (</a:t>
            </a:r>
            <a:r>
              <a:rPr lang="en-US" sz="2800" dirty="0"/>
              <a:t>Perkins 2003)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1287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C1E333B-15AD-4F1E-9BAD-6163AC9F80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8844"/>
          <a:ext cx="11773008" cy="673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657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AA5A1877-0E39-43E8-8955-0A0E688A0B63}"/>
              </a:ext>
            </a:extLst>
          </p:cNvPr>
          <p:cNvGraphicFramePr/>
          <p:nvPr/>
        </p:nvGraphicFramePr>
        <p:xfrm>
          <a:off x="137786" y="544301"/>
          <a:ext cx="11736887" cy="620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592552-CD9E-40C8-B85F-E48A6ED470F9}"/>
              </a:ext>
            </a:extLst>
          </p:cNvPr>
          <p:cNvSpPr txBox="1"/>
          <p:nvPr/>
        </p:nvSpPr>
        <p:spPr>
          <a:xfrm>
            <a:off x="1077238" y="0"/>
            <a:ext cx="79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Βασικές Ρουτίνες σκέψης </a:t>
            </a:r>
          </a:p>
        </p:txBody>
      </p:sp>
    </p:spTree>
    <p:extLst>
      <p:ext uri="{BB962C8B-B14F-4D97-AF65-F5344CB8AC3E}">
        <p14:creationId xmlns:p14="http://schemas.microsoft.com/office/powerpoint/2010/main" val="460934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370E8A-3EB5-4D12-A1DD-E81BB0F61681}"/>
              </a:ext>
            </a:extLst>
          </p:cNvPr>
          <p:cNvSpPr txBox="1"/>
          <p:nvPr/>
        </p:nvSpPr>
        <p:spPr>
          <a:xfrm>
            <a:off x="1039660" y="200416"/>
            <a:ext cx="792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Ρουτίνες κατανόησης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DBC1B-4C71-4C65-BFE2-7DA628AAF3FD}"/>
              </a:ext>
            </a:extLst>
          </p:cNvPr>
          <p:cNvSpPr txBox="1"/>
          <p:nvPr/>
        </p:nvSpPr>
        <p:spPr>
          <a:xfrm rot="21278822">
            <a:off x="1891087" y="2007758"/>
            <a:ext cx="88039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Για να ενδυναμώσουν την κριτική σκέψη των συμμετεχόντων μέσα από τη </a:t>
            </a:r>
            <a:r>
              <a:rPr lang="el-GR" sz="3200" b="1" dirty="0"/>
              <a:t>διατύπωση</a:t>
            </a:r>
          </a:p>
          <a:p>
            <a:r>
              <a:rPr lang="el-GR" sz="3200" b="1" dirty="0"/>
              <a:t>και αιτιολόγηση των υποθέσεών τους </a:t>
            </a:r>
            <a:r>
              <a:rPr lang="el-GR" sz="3200" dirty="0"/>
              <a:t>και τη δημιουργία διασυνδέσεων με τις</a:t>
            </a:r>
          </a:p>
          <a:p>
            <a:r>
              <a:rPr lang="el-GR" sz="3200" b="1" dirty="0"/>
              <a:t>προηγούμενες γνώσεις και εμπειρίες τους</a:t>
            </a:r>
          </a:p>
        </p:txBody>
      </p:sp>
    </p:spTree>
    <p:extLst>
      <p:ext uri="{BB962C8B-B14F-4D97-AF65-F5344CB8AC3E}">
        <p14:creationId xmlns:p14="http://schemas.microsoft.com/office/powerpoint/2010/main" val="1880456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4C4993A5-FD15-4E55-9B8D-F47E605BC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665559"/>
              </p:ext>
            </p:extLst>
          </p:nvPr>
        </p:nvGraphicFramePr>
        <p:xfrm>
          <a:off x="128044" y="719666"/>
          <a:ext cx="11382638" cy="593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624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E70A748D-5376-4667-A6F8-2B477D7B7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132852"/>
              </p:ext>
            </p:extLst>
          </p:nvPr>
        </p:nvGraphicFramePr>
        <p:xfrm>
          <a:off x="340986" y="494197"/>
          <a:ext cx="11508636" cy="618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984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18F98C-7632-43B9-B3B3-BB533D48A750}"/>
              </a:ext>
            </a:extLst>
          </p:cNvPr>
          <p:cNvSpPr txBox="1"/>
          <p:nvPr/>
        </p:nvSpPr>
        <p:spPr>
          <a:xfrm>
            <a:off x="560539" y="0"/>
            <a:ext cx="6106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Ρουτίνες Αλήθειας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7FF33D49-4D87-4F59-8349-72C94F0336E3}"/>
              </a:ext>
            </a:extLst>
          </p:cNvPr>
          <p:cNvGraphicFramePr/>
          <p:nvPr/>
        </p:nvGraphicFramePr>
        <p:xfrm>
          <a:off x="165621" y="719666"/>
          <a:ext cx="1129986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618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ACD589AF-DDF8-4C82-8B3E-68A0EFEDF222}"/>
              </a:ext>
            </a:extLst>
          </p:cNvPr>
          <p:cNvGraphicFramePr/>
          <p:nvPr/>
        </p:nvGraphicFramePr>
        <p:xfrm>
          <a:off x="403616" y="506723"/>
          <a:ext cx="11788383" cy="6244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329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3EAB74-5FA1-4E38-85D9-AF651C218CB2}"/>
              </a:ext>
            </a:extLst>
          </p:cNvPr>
          <p:cNvSpPr txBox="1"/>
          <p:nvPr/>
        </p:nvSpPr>
        <p:spPr>
          <a:xfrm>
            <a:off x="1424836" y="353953"/>
            <a:ext cx="6106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/>
              <a:t>Ρουτίνες Δικαιοσύνης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88A4B-88EA-43A5-85C9-CDB5B7A56E4C}"/>
              </a:ext>
            </a:extLst>
          </p:cNvPr>
          <p:cNvSpPr txBox="1"/>
          <p:nvPr/>
        </p:nvSpPr>
        <p:spPr>
          <a:xfrm rot="20633846">
            <a:off x="1424836" y="1513521"/>
            <a:ext cx="7039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Για κριτική προσέγγιση της πραγματικότητας ανάλογα με το ιστορικό και κοινωνικό πλαίσιο </a:t>
            </a:r>
          </a:p>
          <a:p>
            <a:r>
              <a:rPr lang="el-GR" sz="3200" b="1" dirty="0"/>
              <a:t>(κριτική αξιολόγηση αποδόμηση ιδεών </a:t>
            </a:r>
            <a:r>
              <a:rPr lang="el-GR" sz="3200" b="1" dirty="0" err="1"/>
              <a:t>κλπ</a:t>
            </a:r>
            <a:r>
              <a:rPr lang="el-GR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577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CF0026-FB13-7581-7310-BB452133978C}"/>
              </a:ext>
            </a:extLst>
          </p:cNvPr>
          <p:cNvSpPr txBox="1"/>
          <p:nvPr/>
        </p:nvSpPr>
        <p:spPr>
          <a:xfrm>
            <a:off x="2483224" y="322729"/>
            <a:ext cx="8292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ΒΑΣΙΚΟΣ ΣΤΟΧΟΣ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A6FD2-ACEE-055B-4111-E7BF20CA83D9}"/>
              </a:ext>
            </a:extLst>
          </p:cNvPr>
          <p:cNvSpPr txBox="1"/>
          <p:nvPr/>
        </p:nvSpPr>
        <p:spPr>
          <a:xfrm>
            <a:off x="1667434" y="2152000"/>
            <a:ext cx="91081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Το σχολείο να βοηθήσει τον κάθε μαθητή που φοιτά σ' αυτό </a:t>
            </a:r>
            <a:r>
              <a:rPr lang="el-GR" sz="3200" b="1" dirty="0"/>
              <a:t>να αξιοποιήσει στον μέγιστο δυνατό βαθμό τις δυνατότητές του </a:t>
            </a:r>
            <a:r>
              <a:rPr lang="el-GR" sz="3200" dirty="0"/>
              <a:t>και να έχει την καλύτερη δυνατή γι' αυτόν επίδοση με την ευρύτερη έννοια του όρου (γνωστικές, </a:t>
            </a:r>
            <a:r>
              <a:rPr lang="el-GR" sz="3200" dirty="0" err="1"/>
              <a:t>κοινωνικοσυναισθηματικές</a:t>
            </a:r>
            <a:r>
              <a:rPr lang="el-GR" sz="3200" dirty="0"/>
              <a:t> δεξιότητες) </a:t>
            </a:r>
          </a:p>
        </p:txBody>
      </p:sp>
    </p:spTree>
    <p:extLst>
      <p:ext uri="{BB962C8B-B14F-4D97-AF65-F5344CB8AC3E}">
        <p14:creationId xmlns:p14="http://schemas.microsoft.com/office/powerpoint/2010/main" val="1031632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7F4FD215-7390-4998-B737-2BC9D52A67A5}"/>
              </a:ext>
            </a:extLst>
          </p:cNvPr>
          <p:cNvGraphicFramePr/>
          <p:nvPr/>
        </p:nvGraphicFramePr>
        <p:xfrm>
          <a:off x="190674" y="137495"/>
          <a:ext cx="11308220" cy="658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30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AFD26-1CEC-4AD5-8B08-CFB9377B0D6F}"/>
              </a:ext>
            </a:extLst>
          </p:cNvPr>
          <p:cNvSpPr txBox="1"/>
          <p:nvPr/>
        </p:nvSpPr>
        <p:spPr>
          <a:xfrm>
            <a:off x="1161789" y="128484"/>
            <a:ext cx="610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Δημιουργικές Ρουτίνες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1DE74-6FB3-4E7C-B481-5520FB8719A1}"/>
              </a:ext>
            </a:extLst>
          </p:cNvPr>
          <p:cNvSpPr txBox="1"/>
          <p:nvPr/>
        </p:nvSpPr>
        <p:spPr>
          <a:xfrm rot="21147710">
            <a:off x="2934800" y="1634180"/>
            <a:ext cx="7841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Ενθαρρύνουν τη φαντασία για εξεύρεση εναλλακτικών λύσεων, επίλυσης προβλημάτων, συνδυασμός γνώσεων και πειραματισμού</a:t>
            </a:r>
          </a:p>
        </p:txBody>
      </p:sp>
    </p:spTree>
    <p:extLst>
      <p:ext uri="{BB962C8B-B14F-4D97-AF65-F5344CB8AC3E}">
        <p14:creationId xmlns:p14="http://schemas.microsoft.com/office/powerpoint/2010/main" val="282213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DE784CFC-BAB4-4097-868D-DABFF2E24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747738"/>
              </p:ext>
            </p:extLst>
          </p:nvPr>
        </p:nvGraphicFramePr>
        <p:xfrm>
          <a:off x="140570" y="155995"/>
          <a:ext cx="11846838" cy="654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962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47C56-9074-455E-BC2F-7732622C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53" y="246346"/>
            <a:ext cx="8596668" cy="1320800"/>
          </a:xfrm>
        </p:spPr>
        <p:txBody>
          <a:bodyPr/>
          <a:lstStyle/>
          <a:p>
            <a:r>
              <a:rPr lang="el-GR" dirty="0"/>
              <a:t>Ο ρόλος του εκπαιδευτικού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3A09F8-239E-43BA-83C0-07E6704C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06" y="156714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Ως εμψυχωτής</a:t>
            </a:r>
          </a:p>
          <a:p>
            <a:r>
              <a:rPr lang="el-GR" sz="3600" dirty="0"/>
              <a:t>Καθοδηγητής</a:t>
            </a:r>
          </a:p>
          <a:p>
            <a:r>
              <a:rPr lang="el-GR" sz="3600" dirty="0"/>
              <a:t>Ως πρότυπο </a:t>
            </a:r>
          </a:p>
          <a:p>
            <a:r>
              <a:rPr lang="el-GR" sz="3600" dirty="0"/>
              <a:t>Δημοκρατικός</a:t>
            </a:r>
          </a:p>
          <a:p>
            <a:r>
              <a:rPr lang="el-GR" sz="3600" dirty="0"/>
              <a:t>Αξιολογεί τις πρότερες γνώσεις</a:t>
            </a:r>
          </a:p>
          <a:p>
            <a:r>
              <a:rPr lang="el-GR" sz="3600" dirty="0"/>
              <a:t>Ευέλικτος στο σχεδιασμό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018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0FD5F5-1EAE-98CA-A094-247F7B133757}"/>
              </a:ext>
            </a:extLst>
          </p:cNvPr>
          <p:cNvSpPr txBox="1"/>
          <p:nvPr/>
        </p:nvSpPr>
        <p:spPr>
          <a:xfrm>
            <a:off x="1488142" y="367553"/>
            <a:ext cx="1054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Διαχείριση συμπεριφοράς- Βασικές αρχές για τη δημιουργία και υλοποίηση ενός Σχεδίου Διαχείρισης Συμπεριφοράς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BD78A-8A20-38A3-D9F7-9D10B611EF9F}"/>
              </a:ext>
            </a:extLst>
          </p:cNvPr>
          <p:cNvSpPr txBox="1"/>
          <p:nvPr/>
        </p:nvSpPr>
        <p:spPr>
          <a:xfrm>
            <a:off x="1873621" y="1928344"/>
            <a:ext cx="811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1. </a:t>
            </a:r>
            <a:r>
              <a:rPr lang="el-GR" sz="2400" dirty="0"/>
              <a:t>Δημιουργία στόχου της τάξης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8C5E1-C0D1-D5D7-8126-912AAB141356}"/>
              </a:ext>
            </a:extLst>
          </p:cNvPr>
          <p:cNvSpPr txBox="1"/>
          <p:nvPr/>
        </p:nvSpPr>
        <p:spPr>
          <a:xfrm>
            <a:off x="1873621" y="2530784"/>
            <a:ext cx="928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2. </a:t>
            </a:r>
            <a:r>
              <a:rPr lang="el-GR" sz="2400" dirty="0"/>
              <a:t>Αποδοχή κανόνων που στοχεύουν στην ανάδειξη της θετικής συμπεριφοράς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AA630-30CE-ED35-2AD2-18096848D142}"/>
              </a:ext>
            </a:extLst>
          </p:cNvPr>
          <p:cNvSpPr txBox="1"/>
          <p:nvPr/>
        </p:nvSpPr>
        <p:spPr>
          <a:xfrm>
            <a:off x="1873621" y="3467159"/>
            <a:ext cx="867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3.</a:t>
            </a:r>
            <a:r>
              <a:rPr lang="el-GR" sz="2400" dirty="0"/>
              <a:t>Καθορισμός διαδικασιών (ρουτίνες τάξης)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1941C-7E33-7F0B-EF45-AA47DCF0E387}"/>
              </a:ext>
            </a:extLst>
          </p:cNvPr>
          <p:cNvSpPr txBox="1"/>
          <p:nvPr/>
        </p:nvSpPr>
        <p:spPr>
          <a:xfrm>
            <a:off x="1873622" y="4047685"/>
            <a:ext cx="867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4. </a:t>
            </a:r>
            <a:r>
              <a:rPr lang="el-GR" sz="2400" dirty="0"/>
              <a:t>Καθορισμός των θετικών και αρνητικών συνεπειών-Ενημέρωση μαθητών/τριών &amp; γονέων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F530F-5AC3-4B2E-6E3B-F2D6E0B9FE53}"/>
              </a:ext>
            </a:extLst>
          </p:cNvPr>
          <p:cNvSpPr txBox="1"/>
          <p:nvPr/>
        </p:nvSpPr>
        <p:spPr>
          <a:xfrm>
            <a:off x="1958788" y="5228375"/>
            <a:ext cx="827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5. </a:t>
            </a:r>
            <a:r>
              <a:rPr lang="el-GR" sz="2400" dirty="0"/>
              <a:t>Έπαινος- επιβράβευση</a:t>
            </a:r>
          </a:p>
        </p:txBody>
      </p:sp>
    </p:spTree>
    <p:extLst>
      <p:ext uri="{BB962C8B-B14F-4D97-AF65-F5344CB8AC3E}">
        <p14:creationId xmlns:p14="http://schemas.microsoft.com/office/powerpoint/2010/main" val="4282906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28AA80-DFAE-89FD-E92C-D2440CE9B523}"/>
              </a:ext>
            </a:extLst>
          </p:cNvPr>
          <p:cNvSpPr txBox="1"/>
          <p:nvPr/>
        </p:nvSpPr>
        <p:spPr>
          <a:xfrm>
            <a:off x="2187388" y="179294"/>
            <a:ext cx="915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FF0000"/>
                </a:solidFill>
              </a:rPr>
              <a:t>Ανεπιθύμητη συμπεριφορά –Ορισμός εκδήλωση και αντιμετώπιση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072E-84C5-ECC4-0D1B-C16D4692DCD3}"/>
              </a:ext>
            </a:extLst>
          </p:cNvPr>
          <p:cNvSpPr txBox="1"/>
          <p:nvPr/>
        </p:nvSpPr>
        <p:spPr>
          <a:xfrm>
            <a:off x="2483222" y="1525378"/>
            <a:ext cx="85881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Μια συμπεριφορά είναι «προβληματική»  ή διαταραγμένη ή ανεπιθύμητη, όταν ενοχλεί το ίδιο το παιδί ή τα πρόσωπα του περιβάλλοντός του και </a:t>
            </a:r>
            <a:r>
              <a:rPr lang="el-GR" sz="2400" b="1" u="sng" dirty="0"/>
              <a:t>προκαλεί</a:t>
            </a:r>
          </a:p>
          <a:p>
            <a:r>
              <a:rPr lang="el-GR" sz="2400" b="1" u="sng" dirty="0"/>
              <a:t>δυσάρεστα συναισθήματα στο ίδιο ή και στους άλλους</a:t>
            </a:r>
          </a:p>
        </p:txBody>
      </p:sp>
    </p:spTree>
    <p:extLst>
      <p:ext uri="{BB962C8B-B14F-4D97-AF65-F5344CB8AC3E}">
        <p14:creationId xmlns:p14="http://schemas.microsoft.com/office/powerpoint/2010/main" val="2997022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A8FFA8-9948-381D-DB2E-906ED99E224C}"/>
              </a:ext>
            </a:extLst>
          </p:cNvPr>
          <p:cNvSpPr txBox="1"/>
          <p:nvPr/>
        </p:nvSpPr>
        <p:spPr>
          <a:xfrm>
            <a:off x="1730187" y="1338933"/>
            <a:ext cx="873162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Προβλήματα συμπεριφοράς που επηρεάζουν την ομαλή εξέλιξη της διδασκαλίας</a:t>
            </a:r>
          </a:p>
          <a:p>
            <a:endParaRPr lang="el-GR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Ο μαθητής δεν προσέχει, αδιαφορεί για το μάθημα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 Δεν αρχίζει και δεν ολοκληρώνει τις ασκήσεις του βιβλίου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Δεν ακολουθεί τις οδηγίες του εκπαιδευτικού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Δεν προετοιμάζει τις κατ’ </a:t>
            </a:r>
            <a:r>
              <a:rPr lang="el-GR" sz="2800" dirty="0" err="1"/>
              <a:t>οίκον</a:t>
            </a:r>
            <a:r>
              <a:rPr lang="el-GR" sz="2800" dirty="0"/>
              <a:t> εργασίες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Δεν φέρνει μαζί του βιβλία, τετράδια και λοιπό υλικό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708B7-4452-0400-5B26-A1DEA73584F7}"/>
              </a:ext>
            </a:extLst>
          </p:cNvPr>
          <p:cNvSpPr txBox="1"/>
          <p:nvPr/>
        </p:nvSpPr>
        <p:spPr>
          <a:xfrm>
            <a:off x="2492188" y="223682"/>
            <a:ext cx="929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Τρόποι Εκδήλωσης της Ανεπιθύμητης Συμπεριφοράς στην Τάξη</a:t>
            </a:r>
          </a:p>
        </p:txBody>
      </p:sp>
    </p:spTree>
    <p:extLst>
      <p:ext uri="{BB962C8B-B14F-4D97-AF65-F5344CB8AC3E}">
        <p14:creationId xmlns:p14="http://schemas.microsoft.com/office/powerpoint/2010/main" val="1469505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5DA155-F178-095B-A961-006DF822724C}"/>
              </a:ext>
            </a:extLst>
          </p:cNvPr>
          <p:cNvSpPr txBox="1"/>
          <p:nvPr/>
        </p:nvSpPr>
        <p:spPr>
          <a:xfrm>
            <a:off x="1721224" y="1228235"/>
            <a:ext cx="978049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Προβλήματα συμπεριφοράς που εμποδίζουν την ήρεμη ατμόσφαιρα της τάξης</a:t>
            </a:r>
          </a:p>
          <a:p>
            <a:endParaRPr lang="el-GR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Δε ζητάει το λόγο, αλλά «πετάγεται»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Μιλάει με τους συμμαθητές του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Ενοχλεί του διπλανούς του και κάνει φασαρία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Διακόπτει τους άλλους όταν ομιλούν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Παριστάνει το γελωτοποιό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Εμπλέκεται σε λεκτικούς διαξιφισμούς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Έρχεται καθυστερημένα στην τάξη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Δε συνεργάζεται στα πλαίσια των ομάδων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/>
              <a:t>Απουσιάζει αδικαιολόγητα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8619F-AD15-8443-2E81-DE6824A8AC75}"/>
              </a:ext>
            </a:extLst>
          </p:cNvPr>
          <p:cNvSpPr txBox="1"/>
          <p:nvPr/>
        </p:nvSpPr>
        <p:spPr>
          <a:xfrm>
            <a:off x="2052917" y="196788"/>
            <a:ext cx="9448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Τρόποι Εκδήλωσης της Ανεπιθύμητης Συμπεριφοράς στην Τάξη</a:t>
            </a:r>
          </a:p>
        </p:txBody>
      </p:sp>
    </p:spTree>
    <p:extLst>
      <p:ext uri="{BB962C8B-B14F-4D97-AF65-F5344CB8AC3E}">
        <p14:creationId xmlns:p14="http://schemas.microsoft.com/office/powerpoint/2010/main" val="2291583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FE752-DD7F-DFC5-5B73-A0779140F48A}"/>
              </a:ext>
            </a:extLst>
          </p:cNvPr>
          <p:cNvSpPr txBox="1"/>
          <p:nvPr/>
        </p:nvSpPr>
        <p:spPr>
          <a:xfrm>
            <a:off x="1559859" y="0"/>
            <a:ext cx="1031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R="24020" algn="ctr"/>
            <a:r>
              <a:rPr lang="el-GR" sz="2400" b="1" i="0" u="none" strike="noStrike" baseline="0" dirty="0">
                <a:solidFill>
                  <a:srgbClr val="FF0000"/>
                </a:solidFill>
                <a:latin typeface="Calibri Light" panose="020F0302020204030204" pitchFamily="34" charset="0"/>
              </a:rPr>
              <a:t>Κλίμακα στρατηγικών για την αντιμετώπιση α</a:t>
            </a:r>
            <a:r>
              <a:rPr lang="el-GR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νεπιθύμητων </a:t>
            </a:r>
            <a:r>
              <a:rPr lang="el-GR" sz="2400" b="1" i="0" u="none" strike="noStrike" baseline="0" dirty="0">
                <a:solidFill>
                  <a:srgbClr val="FF0000"/>
                </a:solidFill>
                <a:latin typeface="Calibri Light" panose="020F0302020204030204" pitchFamily="34" charset="0"/>
              </a:rPr>
              <a:t> συμπεριφορών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6B7D3442-82CF-B825-FE1B-0A743B8F6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404763"/>
              </p:ext>
            </p:extLst>
          </p:nvPr>
        </p:nvGraphicFramePr>
        <p:xfrm>
          <a:off x="230094" y="584776"/>
          <a:ext cx="11881224" cy="604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08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D93AA8-ECCC-498B-A7EE-4F4A8876F774}"/>
              </a:ext>
            </a:extLst>
          </p:cNvPr>
          <p:cNvSpPr txBox="1"/>
          <p:nvPr/>
        </p:nvSpPr>
        <p:spPr>
          <a:xfrm>
            <a:off x="1801905" y="214426"/>
            <a:ext cx="9152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7620" algn="ctr"/>
            <a:r>
              <a:rPr lang="el-GR" sz="2400" b="0" i="0" u="none" strike="noStrike" baseline="0" dirty="0">
                <a:latin typeface="Calibri" panose="020F0502020204030204" pitchFamily="34" charset="0"/>
              </a:rPr>
              <a:t>Σχετική έρευνα έδειξε (Shrigley,1985), οι εκπαιδευτικοί που εφάρμοσαν αυτές τις τεχνικές μη λεκτικής  παρέμβασης αποκατέστησαν το 40% των </a:t>
            </a:r>
            <a:r>
              <a:rPr lang="el-GR" sz="2400" b="0" i="0" u="none" strike="noStrike" baseline="0" dirty="0" err="1">
                <a:latin typeface="Calibri" panose="020F0502020204030204" pitchFamily="34" charset="0"/>
              </a:rPr>
              <a:t>διαταρακτικών</a:t>
            </a:r>
            <a:r>
              <a:rPr lang="el-GR" sz="2400" b="0" i="0" u="none" strike="noStrike" baseline="0" dirty="0">
                <a:latin typeface="Calibri" panose="020F0502020204030204" pitchFamily="34" charset="0"/>
              </a:rPr>
              <a:t> (ανεπιθύμητω</a:t>
            </a:r>
            <a:r>
              <a:rPr lang="el-GR" sz="2400" dirty="0">
                <a:latin typeface="Calibri" panose="020F0502020204030204" pitchFamily="34" charset="0"/>
              </a:rPr>
              <a:t>ν)</a:t>
            </a:r>
            <a:r>
              <a:rPr lang="el-GR" sz="2400" b="0" i="0" u="none" strike="noStrike" baseline="0" dirty="0">
                <a:latin typeface="Calibri" panose="020F0502020204030204" pitchFamily="34" charset="0"/>
              </a:rPr>
              <a:t> συμπεριφορών στην τάξη</a:t>
            </a: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8919D0-9DD9-D418-36B9-A5EB8BDE6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6774">
            <a:off x="4238604" y="2493673"/>
            <a:ext cx="3155346" cy="1794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92D6A-4EDD-FF7F-6EAE-216B0ABF6485}"/>
              </a:ext>
            </a:extLst>
          </p:cNvPr>
          <p:cNvSpPr txBox="1"/>
          <p:nvPr/>
        </p:nvSpPr>
        <p:spPr>
          <a:xfrm>
            <a:off x="1954306" y="4724400"/>
            <a:ext cx="8641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dirty="0"/>
              <a:t>Αποφεύγουμε τον όρο «τιμωρία» και χρησιμοποιούμε τον όρο «συνέπεια»</a:t>
            </a:r>
            <a:r>
              <a:rPr lang="en-US" sz="2400" dirty="0"/>
              <a:t>: </a:t>
            </a:r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1800" b="0" i="0" u="none" strike="noStrike" baseline="0" dirty="0">
              <a:latin typeface="Calibri" panose="020F0502020204030204" pitchFamily="34" charset="0"/>
            </a:endParaRPr>
          </a:p>
          <a:p>
            <a:pPr marR="0" algn="l"/>
            <a:r>
              <a:rPr lang="el-GR" sz="2400" b="1" i="0" u="none" strike="noStrike" baseline="0" dirty="0">
                <a:latin typeface="Calibri" panose="020F0502020204030204" pitchFamily="34" charset="0"/>
              </a:rPr>
              <a:t>Οι συνέπειες απορρέουν από τη συμπεριφορά των μαθητών, ενώ οι τιμωρίες επινοούνται από τον δάσκαλο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72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E37CD-FDA7-3E55-AC6E-AFBEDBDAF53C}"/>
              </a:ext>
            </a:extLst>
          </p:cNvPr>
          <p:cNvSpPr txBox="1"/>
          <p:nvPr/>
        </p:nvSpPr>
        <p:spPr>
          <a:xfrm>
            <a:off x="2348753" y="340659"/>
            <a:ext cx="9117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Προϋποθέσεις- παράγοντες για την ενίσχυση της αποτελεσματικότητας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F417E-9079-3D9D-F37F-E9B845DCD1C0}"/>
              </a:ext>
            </a:extLst>
          </p:cNvPr>
          <p:cNvSpPr txBox="1"/>
          <p:nvPr/>
        </p:nvSpPr>
        <p:spPr>
          <a:xfrm>
            <a:off x="1909481" y="1568824"/>
            <a:ext cx="866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Κουλτούρα συνεργασίας </a:t>
            </a:r>
            <a:r>
              <a:rPr lang="el-GR" sz="2800" dirty="0"/>
              <a:t>μεταξύ των μελών της σχολικής κοινότητας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EA9DA-40A0-428B-3B61-6B05E3ED294F}"/>
              </a:ext>
            </a:extLst>
          </p:cNvPr>
          <p:cNvSpPr txBox="1"/>
          <p:nvPr/>
        </p:nvSpPr>
        <p:spPr>
          <a:xfrm>
            <a:off x="1864657" y="2645023"/>
            <a:ext cx="8758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Δημιουργία κλίματος ασφάλειας </a:t>
            </a:r>
            <a:r>
              <a:rPr lang="el-GR" sz="2800" dirty="0"/>
              <a:t>στους/στις μαθητές/</a:t>
            </a:r>
            <a:r>
              <a:rPr lang="el-GR" sz="2800" dirty="0" err="1"/>
              <a:t>τριες</a:t>
            </a:r>
            <a:r>
              <a:rPr lang="el-GR" sz="2800" dirty="0"/>
              <a:t>, εκπαιδευτικούς, γονείς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A2458-5F44-2F13-7FFB-A35AA9182EF0}"/>
              </a:ext>
            </a:extLst>
          </p:cNvPr>
          <p:cNvSpPr txBox="1"/>
          <p:nvPr/>
        </p:nvSpPr>
        <p:spPr>
          <a:xfrm>
            <a:off x="1909481" y="3988386"/>
            <a:ext cx="875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Υποδομή, πόροι</a:t>
            </a:r>
            <a:r>
              <a:rPr lang="el-GR" sz="2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954328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64CCE-CAD3-6628-2287-4E266BC1724A}"/>
              </a:ext>
            </a:extLst>
          </p:cNvPr>
          <p:cNvSpPr txBox="1"/>
          <p:nvPr/>
        </p:nvSpPr>
        <p:spPr>
          <a:xfrm>
            <a:off x="2357718" y="125507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98AF88-D1AC-5EAA-2699-6EEE0840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8" y="770462"/>
            <a:ext cx="12004412" cy="596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4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334A78-F3D1-C506-583E-5C0A0A36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7" y="601734"/>
            <a:ext cx="11970323" cy="6256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16E1E-CC5E-5B61-809A-B364E435A187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2091086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E1040A-8783-5CA6-734F-E4D28E0B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6" y="603902"/>
            <a:ext cx="11984016" cy="6404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1CC3D-CBEC-3B5F-A4D3-EAE25708CBA7}"/>
              </a:ext>
            </a:extLst>
          </p:cNvPr>
          <p:cNvSpPr txBox="1"/>
          <p:nvPr/>
        </p:nvSpPr>
        <p:spPr>
          <a:xfrm>
            <a:off x="2626659" y="80682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2292901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995D24-F1B0-8CE8-A8CD-9C1DB4E6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4" y="563631"/>
            <a:ext cx="11695694" cy="6088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3BE3E-779E-13C4-F4B4-44A9BA9F1FBD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849316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9669E3-3F2C-46C1-61A1-7C2FA0AA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4" y="495045"/>
            <a:ext cx="11151643" cy="6273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9531E-B7CF-4BCA-DE05-00816FB4FEF5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870070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A62EA3B-5A07-BE62-AF2E-BB64E5E7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4" y="495046"/>
            <a:ext cx="11232325" cy="6362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511AB6-2333-F15D-C832-98C2DE0E96EE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1370928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2B556A-6B13-6BFE-1F75-25C738DD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9" y="601734"/>
            <a:ext cx="11842376" cy="6256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649F4A-B0A7-550C-6E28-BADE328474DE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1189746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27B674-DAFC-B057-5654-E2AFE74E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6" y="620786"/>
            <a:ext cx="11654118" cy="6076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0631B-1CAA-CDF3-E62B-7B206CC4DB75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42783153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F939F2-C6F2-D002-E2B9-7882C7D2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4" y="649246"/>
            <a:ext cx="12055056" cy="6208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69513-21C7-A301-7992-8EC384377671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13268228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59689B-BF25-2A9C-0E34-A8ADFEB2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2" y="624597"/>
            <a:ext cx="11487034" cy="6063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00C45-2F1B-26E4-11BD-17574BB75930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38626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61193-1C6C-57F5-2BE3-942B206891FC}"/>
              </a:ext>
            </a:extLst>
          </p:cNvPr>
          <p:cNvSpPr txBox="1"/>
          <p:nvPr/>
        </p:nvSpPr>
        <p:spPr>
          <a:xfrm>
            <a:off x="2178424" y="403412"/>
            <a:ext cx="866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Τεχνικές στρατηγικού σχεδιασμού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B2472-9374-2F7C-1EE8-BA4E29F8555E}"/>
              </a:ext>
            </a:extLst>
          </p:cNvPr>
          <p:cNvSpPr txBox="1"/>
          <p:nvPr/>
        </p:nvSpPr>
        <p:spPr>
          <a:xfrm>
            <a:off x="1954306" y="1775012"/>
            <a:ext cx="9009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 στρατηγικός σχεδιασμός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ως </a:t>
            </a:r>
            <a:r>
              <a:rPr lang="el-GR" sz="2800" b="1" dirty="0"/>
              <a:t>διαδικασία καθορισμού και υλοποίησης στόχων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ως  εργαλείο </a:t>
            </a:r>
            <a:r>
              <a:rPr lang="el-GR" sz="2800" b="1" dirty="0"/>
              <a:t>πρόβλεψης</a:t>
            </a:r>
            <a:r>
              <a:rPr lang="el-GR" sz="2800" dirty="0"/>
              <a:t> και διαχείρισης ποικίλων καταστάσεων </a:t>
            </a:r>
          </a:p>
        </p:txBody>
      </p:sp>
    </p:spTree>
    <p:extLst>
      <p:ext uri="{BB962C8B-B14F-4D97-AF65-F5344CB8AC3E}">
        <p14:creationId xmlns:p14="http://schemas.microsoft.com/office/powerpoint/2010/main" val="2940689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6B2035-C1EF-A9A0-1F6E-B08CF7DE5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502666"/>
            <a:ext cx="11779623" cy="6256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D922D-E3EF-F358-A3C7-AD2194FDF155}"/>
              </a:ext>
            </a:extLst>
          </p:cNvPr>
          <p:cNvSpPr txBox="1"/>
          <p:nvPr/>
        </p:nvSpPr>
        <p:spPr>
          <a:xfrm>
            <a:off x="2653553" y="0"/>
            <a:ext cx="8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Επεξήγηση λεκτικών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887100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5D00B1-19E6-8651-02D6-BC2AC7724F18}"/>
              </a:ext>
            </a:extLst>
          </p:cNvPr>
          <p:cNvSpPr txBox="1"/>
          <p:nvPr/>
        </p:nvSpPr>
        <p:spPr>
          <a:xfrm>
            <a:off x="2985644" y="1306517"/>
            <a:ext cx="9313931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1050" b="0" i="0" u="none" strike="noStrike" baseline="0" dirty="0">
              <a:latin typeface="Calibri" panose="020F0502020204030204" pitchFamily="34" charset="0"/>
            </a:endParaRPr>
          </a:p>
          <a:p>
            <a:pPr marR="0" algn="l"/>
            <a:endParaRPr lang="el-GR" sz="2400" b="1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1.Η συνέπεια πρέπει να εφαρμόζεται πάντα</a:t>
            </a: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2.Απλώς αναφέρετε κανόνα και συνέπεια, μην κάνετε κήρυγμα</a:t>
            </a: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3.Να είστε κοντά στο μαθητή όταν ανακοινώνετε τη συνέπεια</a:t>
            </a: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4.Να κοιτάτε στα μάτια το μαθητή όταν του ανακοινώνετε τη συνέπεια.</a:t>
            </a: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5.Χρησιμοποιείτε ήρεμη φωνή.</a:t>
            </a: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6.Αποφύγετε να ταπεινώσετε το μαθητή</a:t>
            </a: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7.Να μην έχετε ίχνος θυμού όταν εφαρμόζετε τη συνέπεια</a:t>
            </a:r>
          </a:p>
          <a:p>
            <a:pPr marR="0" algn="l"/>
            <a:r>
              <a:rPr lang="el-GR" sz="2800" b="0" i="0" u="none" strike="noStrike" baseline="0" dirty="0">
                <a:latin typeface="Calibri" panose="020F0502020204030204" pitchFamily="34" charset="0"/>
              </a:rPr>
              <a:t>8.Εκείνη τη στιγμή δεν δέχεστε συγγνώμη, διαπραγμάτευση ή γκρίνια. (</a:t>
            </a:r>
            <a:r>
              <a:rPr lang="el-GR" sz="2800" b="0" i="0" u="none" strike="noStrike" baseline="0" dirty="0" err="1">
                <a:latin typeface="Calibri" panose="020F0502020204030204" pitchFamily="34" charset="0"/>
              </a:rPr>
              <a:t>Curvin</a:t>
            </a:r>
            <a:r>
              <a:rPr lang="el-GR" sz="2800" b="0" i="0" u="none" strike="noStrike" baseline="0" dirty="0">
                <a:latin typeface="Calibri" panose="020F0502020204030204" pitchFamily="34" charset="0"/>
              </a:rPr>
              <a:t>&amp; </a:t>
            </a:r>
            <a:r>
              <a:rPr lang="el-GR" sz="2800" b="0" i="0" u="none" strike="noStrike" baseline="0" dirty="0" err="1">
                <a:latin typeface="Calibri" panose="020F0502020204030204" pitchFamily="34" charset="0"/>
              </a:rPr>
              <a:t>Mendler</a:t>
            </a:r>
            <a:r>
              <a:rPr lang="el-GR" sz="2800" b="0" i="0" u="none" strike="noStrike" baseline="0" dirty="0">
                <a:latin typeface="Calibri" panose="020F0502020204030204" pitchFamily="34" charset="0"/>
              </a:rPr>
              <a:t>, 1999)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CD9AA5-09A3-F4D2-D62B-8F6B028A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6910">
            <a:off x="391680" y="70437"/>
            <a:ext cx="2415913" cy="1373641"/>
          </a:xfrm>
          <a:prstGeom prst="rect">
            <a:avLst/>
          </a:prstGeom>
        </p:spPr>
      </p:pic>
      <p:sp>
        <p:nvSpPr>
          <p:cNvPr id="5" name="Αστέρι: 6 ακτίνες 4">
            <a:extLst>
              <a:ext uri="{FF2B5EF4-FFF2-40B4-BE49-F238E27FC236}">
                <a16:creationId xmlns:a16="http://schemas.microsoft.com/office/drawing/2014/main" id="{95ED1853-7612-D13E-E2E0-5E9A5D2546CB}"/>
              </a:ext>
            </a:extLst>
          </p:cNvPr>
          <p:cNvSpPr/>
          <p:nvPr/>
        </p:nvSpPr>
        <p:spPr>
          <a:xfrm>
            <a:off x="186335" y="3325906"/>
            <a:ext cx="2556865" cy="3209365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Προτιμούμε πάντα να επιβραβεύουμε τη θετική συμπεριφορά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69129-65B1-8F4C-664A-BD6B74B80ABC}"/>
              </a:ext>
            </a:extLst>
          </p:cNvPr>
          <p:cNvSpPr txBox="1"/>
          <p:nvPr/>
        </p:nvSpPr>
        <p:spPr>
          <a:xfrm>
            <a:off x="3186953" y="224134"/>
            <a:ext cx="8413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l-GR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Όταν είναι απαραίτητο να εφαρμοστούν οι συνέπειες, για να μην καταστραφούν οι σχέσεις μαθητή –εκπαιδευτικού, πρέπει να τηρηθούν οι παρακάτω 8 αρχές:</a:t>
            </a:r>
            <a:endParaRPr lang="en-US" sz="2400" b="1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0E128F-C275-1686-6985-BF91C862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6" y="49355"/>
            <a:ext cx="10542494" cy="68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4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CF6627-16E1-BE67-5CC2-95722BE0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94" y="62753"/>
            <a:ext cx="10318377" cy="68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8FF2CE-887F-7AA7-0D7B-714A63E5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8259"/>
            <a:ext cx="10901082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0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08FAA3-A8CC-5AC8-D8EC-A620CFCA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99" y="788895"/>
            <a:ext cx="6280054" cy="4509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8C55B-AAAD-F2F0-D819-927325861EB2}"/>
              </a:ext>
            </a:extLst>
          </p:cNvPr>
          <p:cNvSpPr txBox="1"/>
          <p:nvPr/>
        </p:nvSpPr>
        <p:spPr>
          <a:xfrm>
            <a:off x="8955741" y="1237129"/>
            <a:ext cx="281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εκπαιδευτικός είναι σαν τον ήλιο…..</a:t>
            </a:r>
          </a:p>
        </p:txBody>
      </p:sp>
    </p:spTree>
    <p:extLst>
      <p:ext uri="{BB962C8B-B14F-4D97-AF65-F5344CB8AC3E}">
        <p14:creationId xmlns:p14="http://schemas.microsoft.com/office/powerpoint/2010/main" val="22894823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ED3E5CD-670E-ACD8-AE10-13C1F3E3FE12}"/>
              </a:ext>
            </a:extLst>
          </p:cNvPr>
          <p:cNvSpPr/>
          <p:nvPr/>
        </p:nvSpPr>
        <p:spPr>
          <a:xfrm>
            <a:off x="2462636" y="2967335"/>
            <a:ext cx="72667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Σας ευχαριστώ πολύ </a:t>
            </a:r>
          </a:p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για την προσοχή σας</a:t>
            </a:r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97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B44B91E6-710F-0708-9E79-A5E1C2096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799769"/>
              </p:ext>
            </p:extLst>
          </p:nvPr>
        </p:nvGraphicFramePr>
        <p:xfrm>
          <a:off x="2032000" y="744070"/>
          <a:ext cx="9317318" cy="600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45A482-18A6-0269-2911-6E6D6BA77419}"/>
              </a:ext>
            </a:extLst>
          </p:cNvPr>
          <p:cNvSpPr txBox="1"/>
          <p:nvPr/>
        </p:nvSpPr>
        <p:spPr>
          <a:xfrm>
            <a:off x="2348753" y="143435"/>
            <a:ext cx="900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ΕΡΓΑΛΕΙΑ ΣΤΡΑΤΗΓΙΚΟΥ ΣΧΕΔΙΑΣΜΟΥ</a:t>
            </a:r>
          </a:p>
        </p:txBody>
      </p:sp>
    </p:spTree>
    <p:extLst>
      <p:ext uri="{BB962C8B-B14F-4D97-AF65-F5344CB8AC3E}">
        <p14:creationId xmlns:p14="http://schemas.microsoft.com/office/powerpoint/2010/main" val="31152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4D7E41-A428-BBBD-9A11-797A34BD27DE}"/>
              </a:ext>
            </a:extLst>
          </p:cNvPr>
          <p:cNvSpPr txBox="1"/>
          <p:nvPr/>
        </p:nvSpPr>
        <p:spPr>
          <a:xfrm>
            <a:off x="2510118" y="591671"/>
            <a:ext cx="77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ΤΑ ΕΞΙ ΚΑΠΕΛΑ ΣΚΕΨΗΣ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26C6B07-A58D-CBB5-3FBC-576E3F1E9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12" y="1346458"/>
            <a:ext cx="10410088" cy="53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2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D3A3E5-B0DA-F368-6CCC-5797683A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07" y="3599679"/>
            <a:ext cx="2855656" cy="2855656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3E38133C-020F-59CB-89D1-DDEB58B77FE3}"/>
              </a:ext>
            </a:extLst>
          </p:cNvPr>
          <p:cNvSpPr/>
          <p:nvPr/>
        </p:nvSpPr>
        <p:spPr>
          <a:xfrm>
            <a:off x="6096001" y="965749"/>
            <a:ext cx="4831976" cy="1849169"/>
          </a:xfrm>
          <a:prstGeom prst="wedgeEllipseCallout">
            <a:avLst>
              <a:gd name="adj1" fmla="val -61448"/>
              <a:gd name="adj2" fmla="val 1223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Πού αλλού μπορούν να μου είναι χρήσιμα αυτά τα εργαλεία</a:t>
            </a:r>
            <a:r>
              <a:rPr lang="en-US" sz="2800" dirty="0"/>
              <a:t>; </a:t>
            </a:r>
            <a:endParaRPr lang="el-GR" sz="28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5AFE58C-B2A5-43AA-5DC2-79B27F86D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440217"/>
            <a:ext cx="4167101" cy="26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1041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1961</Words>
  <Application>Microsoft Office PowerPoint</Application>
  <PresentationFormat>Ευρεία οθόνη</PresentationFormat>
  <Paragraphs>351</Paragraphs>
  <Slides>66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Century Gothic</vt:lpstr>
      <vt:lpstr>Wingdings</vt:lpstr>
      <vt:lpstr>Wingdings 3</vt:lpstr>
      <vt:lpstr>Θρόισμα</vt:lpstr>
      <vt:lpstr>ΖΗΤΗΜΑΤΑ ΟΡΓΑΝΩΣΗΣ ΣΧΟΛΙΚΗΣ ΜΟΝΑΔΑΣ/ΤΑΞΗΣ</vt:lpstr>
      <vt:lpstr>Βελτιώνοντας την αποτελεσματικότητα του σχολείου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ρόλος του εκπαιδευτικού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ΟΡΓΑΝΩΣΗ ΣΧΟΛΙΚΗΣ ΜΟΝΑΔΑΣ/ΤΑΞΗΣ</dc:title>
  <dc:creator>k vas</dc:creator>
  <cp:lastModifiedBy>k vas</cp:lastModifiedBy>
  <cp:revision>34</cp:revision>
  <dcterms:created xsi:type="dcterms:W3CDTF">2023-08-29T06:37:40Z</dcterms:created>
  <dcterms:modified xsi:type="dcterms:W3CDTF">2023-09-06T11:38:33Z</dcterms:modified>
</cp:coreProperties>
</file>