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7559675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12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Shape 4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Shape 6"/>
          <p:cNvSpPr txBox="1"/>
          <p:nvPr>
            <p:ph idx="3"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4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06487" y="812800"/>
            <a:ext cx="5345112" cy="40084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06487" y="812800"/>
            <a:ext cx="5345112" cy="40084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39" name="Shape 39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47" name="Shape 47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55" name="Shape 55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06487" y="812800"/>
            <a:ext cx="5345112" cy="40084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503237" y="1768475"/>
            <a:ext cx="9069387" cy="4383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wo objects on top, text on bottom" type="twoObjOverTx">
  <p:cSld name="TWO_OBJECTS_OVER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503237" y="301625"/>
            <a:ext cx="906938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503237" y="1768475"/>
            <a:ext cx="9069387" cy="4383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50323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448050" y="6886575"/>
            <a:ext cx="3194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7227887" y="6886575"/>
            <a:ext cx="23463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750" y="200263"/>
            <a:ext cx="9395127" cy="715914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-2711625" y="2295300"/>
            <a:ext cx="81075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503225" y="0"/>
            <a:ext cx="9069300" cy="11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ΕΡΤ 3 και πάλι “ζωντανά”</a:t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503237" y="1768475"/>
            <a:ext cx="9069300" cy="4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00" y="840450"/>
            <a:ext cx="8492727" cy="67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503225" y="301625"/>
            <a:ext cx="9069300" cy="527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1625"/>
            <a:ext cx="9608477" cy="71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4294967295" type="title"/>
          </p:nvPr>
        </p:nvSpPr>
        <p:spPr>
          <a:xfrm>
            <a:off x="503237" y="301625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3732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imes New Roman"/>
              <a:buNone/>
            </a:pPr>
            <a:r>
              <a:rPr b="0" i="0" lang="en-US" sz="4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</a:t>
            </a:r>
            <a:r>
              <a:rPr lang="en-US" sz="4200">
                <a:latin typeface="Times New Roman"/>
                <a:ea typeface="Times New Roman"/>
                <a:cs typeface="Times New Roman"/>
                <a:sym typeface="Times New Roman"/>
              </a:rPr>
              <a:t>κπομπή</a:t>
            </a:r>
            <a:r>
              <a:rPr b="0" i="0" lang="en-US" sz="4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στο </a:t>
            </a:r>
            <a:r>
              <a:rPr lang="en-US" sz="420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0" i="0" lang="en-US" sz="4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Ράδιο Κιβωτός</a:t>
            </a:r>
            <a:r>
              <a:rPr lang="en-US" sz="420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imes New Roman"/>
              <a:buNone/>
            </a:pPr>
            <a:r>
              <a:rPr b="0" i="0" lang="en-US" sz="4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στις Σέρρες</a:t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300" y="1768475"/>
            <a:ext cx="3173412" cy="237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0312" y="1728787"/>
            <a:ext cx="3911600" cy="242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3462" y="4375150"/>
            <a:ext cx="5616575" cy="2681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503225" y="877375"/>
            <a:ext cx="9069300" cy="17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Η φετινή μας χρονιά</a:t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505663" y="2561175"/>
            <a:ext cx="9069300" cy="3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457200" lvl="0" marL="2743200" rt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4800"/>
              <a:t>2017-18</a:t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503237" y="1768475"/>
            <a:ext cx="9069300" cy="4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" y="0"/>
            <a:ext cx="10079563" cy="755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503225" y="-93375"/>
            <a:ext cx="9069300" cy="88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Με συνοδεία κιθάρων και live τραγουδιών</a:t>
            </a:r>
            <a:endParaRPr sz="3000"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503237" y="1768475"/>
            <a:ext cx="9069300" cy="4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25" y="618125"/>
            <a:ext cx="9069300" cy="694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503237" y="1768475"/>
            <a:ext cx="9069300" cy="4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425"/>
            <a:ext cx="10080627" cy="738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503237" y="1768475"/>
            <a:ext cx="9069300" cy="4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Και το μουσικό μας ταξίδι συνεχίζεται…</a:t>
            </a:r>
            <a:endParaRPr sz="3600"/>
          </a:p>
          <a:p>
            <a:pPr indent="0" lvl="0" marL="0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1371600" rtl="0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137160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/>
              <a:t>     Σας ευχαριστούμε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-136950" y="542325"/>
            <a:ext cx="9709500" cy="31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Ένα σύντομο μουσικό οδοιπορικό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Η ραδιοφωνική μας πορεία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άρχισε το..</a:t>
            </a:r>
            <a:endParaRPr/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503225" y="3610025"/>
            <a:ext cx="9069300" cy="39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274320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4800"/>
              <a:t>..2015-16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503225" y="-169900"/>
            <a:ext cx="9069300" cy="53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Εγγραφή του σχολείου στην πλατφόρμα του european school radio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96575"/>
            <a:ext cx="9069300" cy="48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505675" y="-306775"/>
            <a:ext cx="9069300" cy="55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Oι εκπομπές μας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75" y="1227075"/>
            <a:ext cx="9367801" cy="604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7350" y="-1824000"/>
            <a:ext cx="9069300" cy="52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Σε δημιουργική δράση...</a:t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25" y="1364025"/>
            <a:ext cx="9069301" cy="60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93" y="2447131"/>
            <a:ext cx="5543550" cy="410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6212" y="1684337"/>
            <a:ext cx="3695700" cy="263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2712" y="4694237"/>
            <a:ext cx="3814762" cy="256063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type="title"/>
          </p:nvPr>
        </p:nvSpPr>
        <p:spPr>
          <a:xfrm>
            <a:off x="503237" y="301625"/>
            <a:ext cx="9070975" cy="126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3732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imes New Roman"/>
              <a:buNone/>
            </a:pPr>
            <a:r>
              <a:rPr lang="en-US" sz="4200">
                <a:latin typeface="Times New Roman"/>
                <a:ea typeface="Times New Roman"/>
                <a:cs typeface="Times New Roman"/>
                <a:sym typeface="Times New Roman"/>
              </a:rPr>
              <a:t>Ζωντανή εκπομπή</a:t>
            </a:r>
            <a:r>
              <a:rPr b="0" i="0" lang="en-US" sz="4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στην ΕΡΤ3 </a:t>
            </a:r>
            <a:endParaRPr b="0" i="0" sz="4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Times New Roman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στη Θεσσαλονίκη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503237" y="301625"/>
            <a:ext cx="90693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748" y="3275850"/>
            <a:ext cx="7037226" cy="43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" y="0"/>
            <a:ext cx="6041800" cy="45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503225" y="877375"/>
            <a:ext cx="9069300" cy="17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Η δεύτερη χρονιά του σχολικού μας ραδιοφώνου</a:t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505663" y="2561175"/>
            <a:ext cx="9069300" cy="3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743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457200" lvl="0" marL="2743200" rt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4800"/>
              <a:t>2016-17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505675" y="0"/>
            <a:ext cx="9069300" cy="144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Οι εκπομπές μας στο european school radio</a:t>
            </a:r>
            <a:endParaRPr sz="3600"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503237" y="1768475"/>
            <a:ext cx="9069300" cy="4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1142"/>
            <a:ext cx="10080626" cy="617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