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B9EE340-D897-4791-96F5-55229933D634}" type="datetimeFigureOut">
              <a:rPr lang="el-GR" smtClean="0"/>
              <a:pPr/>
              <a:t>29/5/2016</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F01FE7A4-ADA7-4CCF-986E-941D332C5E8B}"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EE340-D897-4791-96F5-55229933D634}" type="datetimeFigureOut">
              <a:rPr lang="el-GR" smtClean="0"/>
              <a:pPr/>
              <a:t>29/5/2016</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FE7A4-ADA7-4CCF-986E-941D332C5E8B}"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76673"/>
            <a:ext cx="7772400" cy="1440159"/>
          </a:xfrm>
        </p:spPr>
        <p:txBody>
          <a:bodyPr/>
          <a:lstStyle/>
          <a:p>
            <a:r>
              <a:rPr lang="el-GR" dirty="0" smtClean="0"/>
              <a:t>ΚΕΦΑΛΑΙΟ 4</a:t>
            </a:r>
            <a:r>
              <a:rPr lang="en-US" dirty="0" smtClean="0"/>
              <a:t> </a:t>
            </a:r>
            <a:br>
              <a:rPr lang="en-US" dirty="0" smtClean="0"/>
            </a:br>
            <a:r>
              <a:rPr lang="en-US" dirty="0" smtClean="0"/>
              <a:t>O </a:t>
            </a:r>
            <a:r>
              <a:rPr lang="el-GR" dirty="0" smtClean="0"/>
              <a:t>Κόσμος της Παλαιάς Διαθήκης</a:t>
            </a:r>
            <a:endParaRPr lang="el-GR" dirty="0"/>
          </a:p>
        </p:txBody>
      </p:sp>
      <p:sp>
        <p:nvSpPr>
          <p:cNvPr id="3" name="2 - Υπότιτλος"/>
          <p:cNvSpPr>
            <a:spLocks noGrp="1"/>
          </p:cNvSpPr>
          <p:nvPr>
            <p:ph type="subTitle" idx="1"/>
          </p:nvPr>
        </p:nvSpPr>
        <p:spPr>
          <a:xfrm>
            <a:off x="683568" y="2132856"/>
            <a:ext cx="7776864" cy="3505944"/>
          </a:xfrm>
        </p:spPr>
        <p:txBody>
          <a:bodyPr/>
          <a:lstStyle/>
          <a:p>
            <a:endParaRPr lang="el-GR" dirty="0"/>
          </a:p>
        </p:txBody>
      </p:sp>
      <p:pic>
        <p:nvPicPr>
          <p:cNvPr id="4" name="3 - Εικόνα" descr="palaia-diathiki-3o-1-728.jpg"/>
          <p:cNvPicPr>
            <a:picLocks noChangeAspect="1"/>
          </p:cNvPicPr>
          <p:nvPr/>
        </p:nvPicPr>
        <p:blipFill>
          <a:blip r:embed="rId2" cstate="print"/>
          <a:stretch>
            <a:fillRect/>
          </a:stretch>
        </p:blipFill>
        <p:spPr>
          <a:xfrm>
            <a:off x="683568" y="2132856"/>
            <a:ext cx="3888431" cy="3472458"/>
          </a:xfrm>
          <a:prstGeom prst="rect">
            <a:avLst/>
          </a:prstGeom>
        </p:spPr>
      </p:pic>
      <p:pic>
        <p:nvPicPr>
          <p:cNvPr id="6" name="5 - Εικόνα" descr="h_diadromh_tou_abraam.jpg"/>
          <p:cNvPicPr>
            <a:picLocks noChangeAspect="1"/>
          </p:cNvPicPr>
          <p:nvPr/>
        </p:nvPicPr>
        <p:blipFill>
          <a:blip r:embed="rId3" cstate="print"/>
          <a:stretch>
            <a:fillRect/>
          </a:stretch>
        </p:blipFill>
        <p:spPr>
          <a:xfrm>
            <a:off x="4572000" y="2132856"/>
            <a:ext cx="3888432" cy="352839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3200" i="1" u="sng" dirty="0" smtClean="0"/>
              <a:t>ΕΡΓΑΣΙΑ ΣΤΗΝ ΤΑΞΗ </a:t>
            </a:r>
            <a:r>
              <a:rPr lang="en-US" sz="3200" i="1" u="sng" dirty="0" smtClean="0"/>
              <a:t>: </a:t>
            </a:r>
            <a:r>
              <a:rPr lang="el-GR" sz="3200" i="1" u="sng" dirty="0" smtClean="0"/>
              <a:t>ΕΡΩΤΗΣΗ 2 </a:t>
            </a:r>
            <a:endParaRPr lang="el-GR" sz="3200" i="1" u="sng" dirty="0"/>
          </a:p>
        </p:txBody>
      </p:sp>
      <p:sp>
        <p:nvSpPr>
          <p:cNvPr id="3" name="2 - Θέση περιεχομένου"/>
          <p:cNvSpPr>
            <a:spLocks noGrp="1"/>
          </p:cNvSpPr>
          <p:nvPr>
            <p:ph idx="1"/>
          </p:nvPr>
        </p:nvSpPr>
        <p:spPr>
          <a:xfrm>
            <a:off x="457200" y="1600200"/>
            <a:ext cx="8363272" cy="4525963"/>
          </a:xfrm>
        </p:spPr>
        <p:txBody>
          <a:bodyPr>
            <a:normAutofit/>
          </a:bodyPr>
          <a:lstStyle/>
          <a:p>
            <a:pPr marL="0" indent="269875" algn="just">
              <a:buNone/>
            </a:pPr>
            <a:r>
              <a:rPr lang="el-GR" sz="2000" dirty="0" smtClean="0">
                <a:latin typeface="Arial" pitchFamily="34" charset="0"/>
                <a:cs typeface="Arial" pitchFamily="34" charset="0"/>
              </a:rPr>
              <a:t>Η γη της Χαναάν ή αλλιώς «γη της επαγγελίας», βρίσκεται ανάμεσα σε έρημο και σε θάλασσα και γι’ αυτό το κλίμα της είναι πολύ διαφορετικό σε κάθε περιοχή της. Αλλού είναι εύκρατο και ευνοούνται οι καλλιέργειες και αλλού επικρατεί ξηρασία και η γη είναι άγονη και ακαλλιέργητη. Οι άνθρωποι σε αυτές τις περιοχές υπέφεραν από δίψα, πείνα και αρρώστιες. Οι Εβραίοι ήταν νομαδικός λαός και συχνά μετακινιόταν. Όταν έφτασαν στην Παλαιστίνη είδαν τη γη που θα μπορούσε να τους προσφέρει την δυνατότητα να καλλιεργούν, εκεί που θα μπορούσαν να ζήσουν μόνιμα και να έχουν τα απαραίτητα αγαθά. Ήταν δηλαδή η γη που ο Θεός τους υποσχέθηκε</a:t>
            </a:r>
            <a:r>
              <a:rPr lang="el-GR" sz="2000" dirty="0" smtClean="0">
                <a:latin typeface="Arial" pitchFamily="34" charset="0"/>
                <a:cs typeface="Arial" pitchFamily="34" charset="0"/>
              </a:rPr>
              <a:t>.</a:t>
            </a:r>
          </a:p>
          <a:p>
            <a:pPr algn="just"/>
            <a:endParaRPr lang="el-GR" sz="2000" dirty="0" smtClean="0">
              <a:latin typeface="Arial" pitchFamily="34" charset="0"/>
              <a:cs typeface="Arial" pitchFamily="34" charset="0"/>
            </a:endParaRPr>
          </a:p>
          <a:p>
            <a:pPr marL="0" indent="179388" algn="r">
              <a:buNone/>
            </a:pPr>
            <a:r>
              <a:rPr lang="el-GR" sz="2000" i="1" u="sng" dirty="0" smtClean="0">
                <a:latin typeface="Arial" pitchFamily="34" charset="0"/>
                <a:cs typeface="Arial" pitchFamily="34" charset="0"/>
              </a:rPr>
              <a:t>Δημήτρης Κουρεντζής Α1</a:t>
            </a:r>
            <a:endParaRPr lang="el-GR" sz="2000" i="1" u="sng" dirty="0" smtClean="0"/>
          </a:p>
          <a:p>
            <a:pPr marL="0" indent="360363" algn="just">
              <a:buNone/>
            </a:pPr>
            <a:r>
              <a:rPr lang="el-GR" sz="2400" dirty="0" smtClean="0">
                <a:latin typeface="Arial" pitchFamily="34" charset="0"/>
                <a:cs typeface="Arial" pitchFamily="34" charset="0"/>
              </a:rPr>
              <a:t> </a:t>
            </a:r>
          </a:p>
          <a:p>
            <a:pPr algn="r"/>
            <a:endParaRPr lang="el-GR" sz="20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129</Words>
  <Application>Microsoft Office PowerPoint</Application>
  <PresentationFormat>Προβολή στην οθόνη (4:3)</PresentationFormat>
  <Paragraphs>6</Paragraphs>
  <Slides>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Θέμα του Office</vt:lpstr>
      <vt:lpstr>ΚΕΦΑΛΑΙΟ 4  O Κόσμος της Παλαιάς Διαθήκης</vt:lpstr>
      <vt:lpstr>ΕΡΓΑΣΙΑ ΣΤΗΝ ΤΑΞΗ : ΕΡΩΤΗΣΗ 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4  O Κόσμος της Παλαιάς Διαθήκης</dc:title>
  <dc:creator>ΚΥΡΙΑΚΟΣ ΚΟΥΡΕΝΤΖΗΣ</dc:creator>
  <cp:lastModifiedBy>ΚΥΡΙΑΚΟΣ ΚΟΥΡΕΝΤΖΗΣ</cp:lastModifiedBy>
  <cp:revision>6</cp:revision>
  <dcterms:created xsi:type="dcterms:W3CDTF">2016-05-29T16:06:08Z</dcterms:created>
  <dcterms:modified xsi:type="dcterms:W3CDTF">2016-05-29T18:36:08Z</dcterms:modified>
</cp:coreProperties>
</file>