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11F514-8B20-4EF2-9F20-5A75A3992597}" type="datetimeFigureOut">
              <a:rPr lang="el-GR" smtClean="0"/>
              <a:t>28/5/2016</a:t>
            </a:fld>
            <a:endParaRPr lang="el-GR" dirty="0"/>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CF7C60-D11B-4523-86CF-3D1C5BD17D8C}" type="slidenum">
              <a:rPr lang="el-GR" smtClean="0"/>
              <a:t>‹#›</a:t>
            </a:fld>
            <a:endParaRPr lang="el-G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E6CF7C60-D11B-4523-86CF-3D1C5BD17D8C}" type="slidenum">
              <a:rPr lang="el-GR" smtClean="0"/>
              <a:t>2</a:t>
            </a:fld>
            <a:endParaRPr lang="el-G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 Στρογγυλεμένο ορθογώνιο"/>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 Τίτλος"/>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l-GR" smtClean="0"/>
              <a:t>Kλικ για επεξεργασία του τίτλου</a:t>
            </a:r>
            <a:endParaRPr kumimoji="0" lang="en-US"/>
          </a:p>
        </p:txBody>
      </p:sp>
      <p:sp>
        <p:nvSpPr>
          <p:cNvPr id="20" name="19 - Υπότιτλος"/>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19" name="18 - Θέση ημερομηνίας"/>
          <p:cNvSpPr>
            <a:spLocks noGrp="1"/>
          </p:cNvSpPr>
          <p:nvPr>
            <p:ph type="dt" sz="half" idx="10"/>
          </p:nvPr>
        </p:nvSpPr>
        <p:spPr/>
        <p:txBody>
          <a:bodyPr/>
          <a:lstStyle>
            <a:extLst/>
          </a:lstStyle>
          <a:p>
            <a:fld id="{69BAF860-CA6A-4B77-AA96-C348C3EE41B6}" type="datetimeFigureOut">
              <a:rPr lang="el-GR" smtClean="0"/>
              <a:t>28/5/2016</a:t>
            </a:fld>
            <a:endParaRPr lang="el-GR" dirty="0"/>
          </a:p>
        </p:txBody>
      </p:sp>
      <p:sp>
        <p:nvSpPr>
          <p:cNvPr id="8" name="7 - Θέση υποσέλιδου"/>
          <p:cNvSpPr>
            <a:spLocks noGrp="1"/>
          </p:cNvSpPr>
          <p:nvPr>
            <p:ph type="ftr" sz="quarter" idx="11"/>
          </p:nvPr>
        </p:nvSpPr>
        <p:spPr/>
        <p:txBody>
          <a:bodyPr/>
          <a:lstStyle>
            <a:extLst/>
          </a:lstStyle>
          <a:p>
            <a:endParaRPr lang="el-GR" dirty="0"/>
          </a:p>
        </p:txBody>
      </p:sp>
      <p:sp>
        <p:nvSpPr>
          <p:cNvPr id="11" name="10 - Θέση αριθμού διαφάνειας"/>
          <p:cNvSpPr>
            <a:spLocks noGrp="1"/>
          </p:cNvSpPr>
          <p:nvPr>
            <p:ph type="sldNum" sz="quarter" idx="12"/>
          </p:nvPr>
        </p:nvSpPr>
        <p:spPr/>
        <p:txBody>
          <a:bodyPr/>
          <a:lstStyle>
            <a:extLst/>
          </a:lstStyle>
          <a:p>
            <a:fld id="{1409AE59-162D-4A8A-BEB5-90E1F314783C}" type="slidenum">
              <a:rPr lang="el-GR" smtClean="0"/>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02920" y="530352"/>
            <a:ext cx="8183880" cy="4187952"/>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69BAF860-CA6A-4B77-AA96-C348C3EE41B6}" type="datetimeFigureOut">
              <a:rPr lang="el-GR" smtClean="0"/>
              <a:t>28/5/2016</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1409AE59-162D-4A8A-BEB5-90E1F314783C}" type="slidenum">
              <a:rPr lang="el-GR" smtClean="0"/>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533404"/>
            <a:ext cx="1981200" cy="5257799"/>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33400" y="533402"/>
            <a:ext cx="5943600" cy="525780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69BAF860-CA6A-4B77-AA96-C348C3EE41B6}" type="datetimeFigureOut">
              <a:rPr lang="el-GR" smtClean="0"/>
              <a:t>28/5/2016</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1409AE59-162D-4A8A-BEB5-90E1F314783C}" type="slidenum">
              <a:rPr lang="el-GR" smtClean="0"/>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502920" y="530352"/>
            <a:ext cx="8183880" cy="4187952"/>
          </a:xfrm>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69BAF860-CA6A-4B77-AA96-C348C3EE41B6}" type="datetimeFigureOut">
              <a:rPr lang="el-GR" smtClean="0"/>
              <a:t>28/5/2016</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1409AE59-162D-4A8A-BEB5-90E1F314783C}" type="slidenum">
              <a:rPr lang="el-GR" smtClean="0"/>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13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 Στρογγυλεμένο ορθογώνιο"/>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 Τίτλος"/>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69BAF860-CA6A-4B77-AA96-C348C3EE41B6}" type="datetimeFigureOut">
              <a:rPr lang="el-GR" smtClean="0"/>
              <a:t>28/5/2016</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1409AE59-162D-4A8A-BEB5-90E1F314783C}" type="slidenum">
              <a:rPr lang="el-GR" smtClean="0"/>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69BAF860-CA6A-4B77-AA96-C348C3EE41B6}" type="datetimeFigureOut">
              <a:rPr lang="el-GR" smtClean="0"/>
              <a:t>28/5/2016</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1409AE59-162D-4A8A-BEB5-90E1F314783C}" type="slidenum">
              <a:rPr lang="el-GR" smtClean="0"/>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nchor="b"/>
          <a:lstStyle>
            <a:lvl1pPr>
              <a:defRPr b="1"/>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69BAF860-CA6A-4B77-AA96-C348C3EE41B6}" type="datetimeFigureOut">
              <a:rPr lang="el-GR" smtClean="0"/>
              <a:t>28/5/2016</a:t>
            </a:fld>
            <a:endParaRPr lang="el-GR" dirty="0"/>
          </a:p>
        </p:txBody>
      </p:sp>
      <p:sp>
        <p:nvSpPr>
          <p:cNvPr id="8" name="7 - Θέση υποσέλιδου"/>
          <p:cNvSpPr>
            <a:spLocks noGrp="1"/>
          </p:cNvSpPr>
          <p:nvPr>
            <p:ph type="ftr" sz="quarter" idx="11"/>
          </p:nvPr>
        </p:nvSpPr>
        <p:spPr/>
        <p:txBody>
          <a:bodyPr/>
          <a:lstStyle>
            <a:extLst/>
          </a:lstStyle>
          <a:p>
            <a:endParaRPr lang="el-GR" dirty="0"/>
          </a:p>
        </p:txBody>
      </p:sp>
      <p:sp>
        <p:nvSpPr>
          <p:cNvPr id="9" name="8 - Θέση αριθμού διαφάνειας"/>
          <p:cNvSpPr>
            <a:spLocks noGrp="1"/>
          </p:cNvSpPr>
          <p:nvPr>
            <p:ph type="sldNum" sz="quarter" idx="12"/>
          </p:nvPr>
        </p:nvSpPr>
        <p:spPr/>
        <p:txBody>
          <a:bodyPr/>
          <a:lstStyle>
            <a:extLst/>
          </a:lstStyle>
          <a:p>
            <a:fld id="{1409AE59-162D-4A8A-BEB5-90E1F314783C}" type="slidenum">
              <a:rPr lang="el-GR" smtClean="0"/>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69BAF860-CA6A-4B77-AA96-C348C3EE41B6}" type="datetimeFigureOut">
              <a:rPr lang="el-GR" smtClean="0"/>
              <a:t>28/5/2016</a:t>
            </a:fld>
            <a:endParaRPr lang="el-GR" dirty="0"/>
          </a:p>
        </p:txBody>
      </p:sp>
      <p:sp>
        <p:nvSpPr>
          <p:cNvPr id="4" name="3 - Θέση υποσέλιδου"/>
          <p:cNvSpPr>
            <a:spLocks noGrp="1"/>
          </p:cNvSpPr>
          <p:nvPr>
            <p:ph type="ftr" sz="quarter" idx="11"/>
          </p:nvPr>
        </p:nvSpPr>
        <p:spPr/>
        <p:txBody>
          <a:bodyPr/>
          <a:lstStyle>
            <a:extLst/>
          </a:lstStyle>
          <a:p>
            <a:endParaRPr lang="el-GR" dirty="0"/>
          </a:p>
        </p:txBody>
      </p:sp>
      <p:sp>
        <p:nvSpPr>
          <p:cNvPr id="5" name="4 - Θέση αριθμού διαφάνειας"/>
          <p:cNvSpPr>
            <a:spLocks noGrp="1"/>
          </p:cNvSpPr>
          <p:nvPr>
            <p:ph type="sldNum" sz="quarter" idx="12"/>
          </p:nvPr>
        </p:nvSpPr>
        <p:spPr/>
        <p:txBody>
          <a:bodyPr/>
          <a:lstStyle>
            <a:extLst/>
          </a:lstStyle>
          <a:p>
            <a:fld id="{1409AE59-162D-4A8A-BEB5-90E1F314783C}" type="slidenum">
              <a:rPr lang="el-GR" smtClean="0"/>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 Θέση ημερομηνίας"/>
          <p:cNvSpPr>
            <a:spLocks noGrp="1"/>
          </p:cNvSpPr>
          <p:nvPr>
            <p:ph type="dt" sz="half" idx="10"/>
          </p:nvPr>
        </p:nvSpPr>
        <p:spPr/>
        <p:txBody>
          <a:bodyPr/>
          <a:lstStyle>
            <a:extLst/>
          </a:lstStyle>
          <a:p>
            <a:fld id="{69BAF860-CA6A-4B77-AA96-C348C3EE41B6}" type="datetimeFigureOut">
              <a:rPr lang="el-GR" smtClean="0"/>
              <a:t>28/5/2016</a:t>
            </a:fld>
            <a:endParaRPr lang="el-GR" dirty="0"/>
          </a:p>
        </p:txBody>
      </p:sp>
      <p:sp>
        <p:nvSpPr>
          <p:cNvPr id="3" name="2 - Θέση υποσέλιδου"/>
          <p:cNvSpPr>
            <a:spLocks noGrp="1"/>
          </p:cNvSpPr>
          <p:nvPr>
            <p:ph type="ftr" sz="quarter" idx="11"/>
          </p:nvPr>
        </p:nvSpPr>
        <p:spPr/>
        <p:txBody>
          <a:bodyPr/>
          <a:lstStyle>
            <a:extLst/>
          </a:lstStyle>
          <a:p>
            <a:endParaRPr lang="el-GR" dirty="0"/>
          </a:p>
        </p:txBody>
      </p:sp>
      <p:sp>
        <p:nvSpPr>
          <p:cNvPr id="4" name="3 - Θέση αριθμού διαφάνειας"/>
          <p:cNvSpPr>
            <a:spLocks noGrp="1"/>
          </p:cNvSpPr>
          <p:nvPr>
            <p:ph type="sldNum" sz="quarter" idx="12"/>
          </p:nvPr>
        </p:nvSpPr>
        <p:spPr/>
        <p:txBody>
          <a:bodyPr/>
          <a:lstStyle>
            <a:extLst/>
          </a:lstStyle>
          <a:p>
            <a:fld id="{1409AE59-162D-4A8A-BEB5-90E1F314783C}" type="slidenum">
              <a:rPr lang="el-GR" smtClean="0"/>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69BAF860-CA6A-4B77-AA96-C348C3EE41B6}" type="datetimeFigureOut">
              <a:rPr lang="el-GR" smtClean="0"/>
              <a:t>28/5/2016</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1409AE59-162D-4A8A-BEB5-90E1F314783C}" type="slidenum">
              <a:rPr lang="el-GR" smtClean="0"/>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 Στρογγύλεμα μίας γωνίας ορθογωνίου"/>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 Τίτλος"/>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69BAF860-CA6A-4B77-AA96-C348C3EE41B6}" type="datetimeFigureOut">
              <a:rPr lang="el-GR" smtClean="0"/>
              <a:t>28/5/2016</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1409AE59-162D-4A8A-BEB5-90E1F314783C}" type="slidenum">
              <a:rPr lang="el-GR" smtClean="0"/>
              <a:t>‹#›</a:t>
            </a:fld>
            <a:endParaRPr lang="el-GR" dirty="0"/>
          </a:p>
        </p:txBody>
      </p:sp>
      <p:sp>
        <p:nvSpPr>
          <p:cNvPr id="3" name="2 - Θέση εικόνας"/>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l-GR" dirty="0"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 Στρογγυλεμένο ορθογώνιο"/>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3" name="12 - Θέση τίτλου"/>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l-GR" smtClean="0"/>
              <a:t>Kλικ για επεξεργασία του τίτλου</a:t>
            </a:r>
            <a:endParaRPr kumimoji="0" lang="en-US"/>
          </a:p>
        </p:txBody>
      </p:sp>
      <p:sp>
        <p:nvSpPr>
          <p:cNvPr id="4" name="3 - Θέση κειμένου"/>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5" name="24 - Θέση ημερομηνίας"/>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9BAF860-CA6A-4B77-AA96-C348C3EE41B6}" type="datetimeFigureOut">
              <a:rPr lang="el-GR" smtClean="0"/>
              <a:t>28/5/2016</a:t>
            </a:fld>
            <a:endParaRPr lang="el-GR" dirty="0"/>
          </a:p>
        </p:txBody>
      </p:sp>
      <p:sp>
        <p:nvSpPr>
          <p:cNvPr id="18" name="17 - Θέση υποσέλιδου"/>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l-GR" dirty="0"/>
          </a:p>
        </p:txBody>
      </p:sp>
      <p:sp>
        <p:nvSpPr>
          <p:cNvPr id="5" name="4 - Θέση αριθμού διαφάνειας"/>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409AE59-162D-4A8A-BEB5-90E1F314783C}" type="slidenum">
              <a:rPr lang="el-GR" smtClean="0"/>
              <a:t>‹#›</a:t>
            </a:fld>
            <a:endParaRPr lang="el-G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332657"/>
            <a:ext cx="7772400" cy="1872207"/>
          </a:xfrm>
        </p:spPr>
        <p:txBody>
          <a:bodyPr>
            <a:normAutofit fontScale="90000"/>
          </a:bodyPr>
          <a:lstStyle/>
          <a:p>
            <a:r>
              <a:rPr lang="el-GR" sz="3600" u="sng" dirty="0" smtClean="0"/>
              <a:t/>
            </a:r>
            <a:br>
              <a:rPr lang="el-GR" sz="3600" u="sng" dirty="0" smtClean="0"/>
            </a:br>
            <a:r>
              <a:rPr lang="el-GR" sz="3600" u="sng" dirty="0" smtClean="0"/>
              <a:t>ΚΕΦΑΛΑΙΟ </a:t>
            </a:r>
            <a:r>
              <a:rPr lang="en-GB" sz="3600" u="sng" dirty="0" smtClean="0"/>
              <a:t>3</a:t>
            </a:r>
            <a:r>
              <a:rPr lang="el-GR" dirty="0" smtClean="0"/>
              <a:t/>
            </a:r>
            <a:br>
              <a:rPr lang="el-GR" dirty="0" smtClean="0"/>
            </a:br>
            <a:r>
              <a:rPr lang="el-GR" dirty="0" smtClean="0">
                <a:ea typeface="Malgun Gothic" pitchFamily="34" charset="-127"/>
              </a:rPr>
              <a:t>Οι συγγραφείς της Παλαιάς Διαθήκης </a:t>
            </a:r>
            <a:endParaRPr lang="el-GR" dirty="0"/>
          </a:p>
        </p:txBody>
      </p:sp>
      <p:sp>
        <p:nvSpPr>
          <p:cNvPr id="3" name="2 - Υπότιτλος"/>
          <p:cNvSpPr>
            <a:spLocks noGrp="1"/>
          </p:cNvSpPr>
          <p:nvPr>
            <p:ph type="subTitle" idx="1"/>
          </p:nvPr>
        </p:nvSpPr>
        <p:spPr/>
        <p:txBody>
          <a:bodyPr/>
          <a:lstStyle/>
          <a:p>
            <a:r>
              <a:rPr lang="el-GR" dirty="0" smtClean="0"/>
              <a:t>ΕΡΓΑΣΙΑ ΣΤΗΝ ΤΑΞΗ, ΕΡ. 1 ΣΕΛ 20</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5445224"/>
            <a:ext cx="8183880" cy="589816"/>
          </a:xfrm>
        </p:spPr>
        <p:txBody>
          <a:bodyPr>
            <a:normAutofit/>
          </a:bodyPr>
          <a:lstStyle/>
          <a:p>
            <a:pPr algn="r"/>
            <a:r>
              <a:rPr lang="el-GR" sz="2400" dirty="0" smtClean="0">
                <a:latin typeface="Arial" pitchFamily="34" charset="0"/>
                <a:cs typeface="Arial" pitchFamily="34" charset="0"/>
              </a:rPr>
              <a:t>ΔΗΜΗΤΡΗΣ ΚΟΥΡΕΝΤΖΗΣ Α1</a:t>
            </a:r>
            <a:endParaRPr lang="el-GR" sz="2400" dirty="0">
              <a:latin typeface="Arial" pitchFamily="34" charset="0"/>
              <a:cs typeface="Arial" pitchFamily="34" charset="0"/>
            </a:endParaRPr>
          </a:p>
        </p:txBody>
      </p:sp>
      <p:sp>
        <p:nvSpPr>
          <p:cNvPr id="3" name="2 - Θέση περιεχομένου"/>
          <p:cNvSpPr>
            <a:spLocks noGrp="1"/>
          </p:cNvSpPr>
          <p:nvPr>
            <p:ph idx="1"/>
          </p:nvPr>
        </p:nvSpPr>
        <p:spPr>
          <a:xfrm>
            <a:off x="502920" y="530352"/>
            <a:ext cx="8183880" cy="4914872"/>
          </a:xfrm>
        </p:spPr>
        <p:txBody>
          <a:bodyPr>
            <a:normAutofit/>
          </a:bodyPr>
          <a:lstStyle/>
          <a:p>
            <a:r>
              <a:rPr lang="el-GR" sz="2200" dirty="0" smtClean="0"/>
              <a:t>Ο προφήτης Ιερεμίας είναι ευτυχισμένος γιατί άκουσε τον λόγο του Θεού. Η κατανόηση του λόγου του Θεού, του φανέρωσε την αλήθεια, την αγάπη και τον ένωσαν με το Θεό.</a:t>
            </a:r>
          </a:p>
          <a:p>
            <a:r>
              <a:rPr lang="el-GR" sz="2200" dirty="0" smtClean="0"/>
              <a:t>Αν ζωγράφιζα, θα χρησιμοποιούσα  το κόκκινο χρώμα γιατί είναι το χρώμα της αγάπης και θα συμβόλιζε την αγάπη του Θεού προς τον άνθρωπο. Επίσης θα διάλεγα και το άσπρο χρώμα επειδή συμβολίζει την αγνότητα, όπως τα λόγια του Θεού</a:t>
            </a:r>
            <a:r>
              <a:rPr lang="el-GR" dirty="0" smtClean="0"/>
              <a:t>.</a:t>
            </a:r>
          </a:p>
          <a:p>
            <a:r>
              <a:rPr lang="el-GR" sz="2200" dirty="0" smtClean="0"/>
              <a:t>Θα χρησιμοποιούσα τις λέξεις «έμπνευση» και «κατανόηση», αφού ο Θεός ενέπνευσε τους ανθρώπους με τα λόγια του και τους έκανε να κατανοήσουν την σημασία της ανθρώπινης ύπαρξης. </a:t>
            </a:r>
          </a:p>
          <a:p>
            <a:pPr>
              <a:buNone/>
            </a:pPr>
            <a:endParaRPr lang="el-GR" dirty="0" smtClean="0"/>
          </a:p>
          <a:p>
            <a:endParaRPr lang="el-GR" b="1" i="1" dirty="0" smtClean="0"/>
          </a:p>
          <a:p>
            <a:pPr>
              <a:buNone/>
            </a:pP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21</TotalTime>
  <Words>121</Words>
  <Application>Microsoft Office PowerPoint</Application>
  <PresentationFormat>Προβολή στην οθόνη (4:3)</PresentationFormat>
  <Paragraphs>8</Paragraphs>
  <Slides>2</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2</vt:i4>
      </vt:variant>
    </vt:vector>
  </HeadingPairs>
  <TitlesOfParts>
    <vt:vector size="3" baseType="lpstr">
      <vt:lpstr>Άποψη</vt:lpstr>
      <vt:lpstr> ΚΕΦΑΛΑΙΟ 3 Οι συγγραφείς της Παλαιάς Διαθήκης </vt:lpstr>
      <vt:lpstr>ΔΗΜΗΤΡΗΣ ΚΟΥΡΕΝΤΖΗΣ Α1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ΚΕΦΑΛΑΙΟ 3 Οι συγγραφείς της Παλαιας Διαθηκης</dc:title>
  <dc:creator>ΚΥΡΙΑΚΟΣ ΚΟΥΡΕΝΤΖΗΣ</dc:creator>
  <cp:lastModifiedBy>ΚΥΡΙΑΚΟΣ ΚΟΥΡΕΝΤΖΗΣ</cp:lastModifiedBy>
  <cp:revision>2</cp:revision>
  <dcterms:created xsi:type="dcterms:W3CDTF">2016-05-28T20:05:12Z</dcterms:created>
  <dcterms:modified xsi:type="dcterms:W3CDTF">2016-05-28T20:26:57Z</dcterms:modified>
</cp:coreProperties>
</file>