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7811718-F6AE-4859-B8C2-E434ED73BF6B}" type="datetimeFigureOut">
              <a:rPr lang="el-GR" smtClean="0"/>
              <a:t>30/5/2016</a:t>
            </a:fld>
            <a:endParaRPr lang="el-GR" dirty="0"/>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dirty="0"/>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3CF5E65-6D2A-4ED6-91F4-48441851796A}" type="slidenum">
              <a:rPr lang="el-GR" smtClean="0"/>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7811718-F6AE-4859-B8C2-E434ED73BF6B}" type="datetimeFigureOut">
              <a:rPr lang="el-GR" smtClean="0"/>
              <a:t>30/5/2016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3CF5E65-6D2A-4ED6-91F4-48441851796A}"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07811718-F6AE-4859-B8C2-E434ED73BF6B}" type="datetimeFigureOut">
              <a:rPr lang="el-GR" smtClean="0"/>
              <a:t>30/5/2016</a:t>
            </a:fld>
            <a:endParaRPr lang="el-GR" dirty="0"/>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dirty="0"/>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3CF5E65-6D2A-4ED6-91F4-48441851796A}"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7811718-F6AE-4859-B8C2-E434ED73BF6B}" type="datetimeFigureOut">
              <a:rPr lang="el-GR" smtClean="0"/>
              <a:t>30/5/2016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3CF5E65-6D2A-4ED6-91F4-48441851796A}"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7811718-F6AE-4859-B8C2-E434ED73BF6B}" type="datetimeFigureOut">
              <a:rPr lang="el-GR" smtClean="0"/>
              <a:t>30/5/2016</a:t>
            </a:fld>
            <a:endParaRPr lang="el-GR" dirty="0"/>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dirty="0"/>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13CF5E65-6D2A-4ED6-91F4-48441851796A}" type="slidenum">
              <a:rPr lang="el-GR" smtClean="0"/>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7811718-F6AE-4859-B8C2-E434ED73BF6B}" type="datetimeFigureOut">
              <a:rPr lang="el-GR" smtClean="0"/>
              <a:t>30/5/2016</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3CF5E65-6D2A-4ED6-91F4-48441851796A}"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07811718-F6AE-4859-B8C2-E434ED73BF6B}" type="datetimeFigureOut">
              <a:rPr lang="el-GR" smtClean="0"/>
              <a:t>30/5/2016</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13CF5E65-6D2A-4ED6-91F4-48441851796A}" type="slidenum">
              <a:rPr lang="el-GR" smtClean="0"/>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07811718-F6AE-4859-B8C2-E434ED73BF6B}" type="datetimeFigureOut">
              <a:rPr lang="el-GR" smtClean="0"/>
              <a:t>30/5/2016</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13CF5E65-6D2A-4ED6-91F4-48441851796A}"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07811718-F6AE-4859-B8C2-E434ED73BF6B}" type="datetimeFigureOut">
              <a:rPr lang="el-GR" smtClean="0"/>
              <a:t>30/5/2016</a:t>
            </a:fld>
            <a:endParaRPr lang="el-GR" dirty="0"/>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13CF5E65-6D2A-4ED6-91F4-48441851796A}"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7811718-F6AE-4859-B8C2-E434ED73BF6B}" type="datetimeFigureOut">
              <a:rPr lang="el-GR" smtClean="0"/>
              <a:t>30/5/2016</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3CF5E65-6D2A-4ED6-91F4-48441851796A}" type="slidenum">
              <a:rPr lang="el-GR" smtClean="0"/>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07811718-F6AE-4859-B8C2-E434ED73BF6B}" type="datetimeFigureOut">
              <a:rPr lang="el-GR" smtClean="0"/>
              <a:t>30/5/2016</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3CF5E65-6D2A-4ED6-91F4-48441851796A}" type="slidenum">
              <a:rPr lang="el-GR" smtClean="0"/>
              <a:t>‹#›</a:t>
            </a:fld>
            <a:endParaRPr lang="el-GR" dirty="0"/>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7811718-F6AE-4859-B8C2-E434ED73BF6B}" type="datetimeFigureOut">
              <a:rPr lang="el-GR" smtClean="0"/>
              <a:t>30/5/2016</a:t>
            </a:fld>
            <a:endParaRPr lang="el-GR" dirty="0"/>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dirty="0"/>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3CF5E65-6D2A-4ED6-91F4-48441851796A}" type="slidenum">
              <a:rPr lang="el-GR" smtClean="0"/>
              <a:t>‹#›</a:t>
            </a:fld>
            <a:endParaRPr lang="el-G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24128" y="533400"/>
            <a:ext cx="2748140" cy="1239416"/>
          </a:xfrm>
        </p:spPr>
        <p:txBody>
          <a:bodyPr/>
          <a:lstStyle/>
          <a:p>
            <a:r>
              <a:rPr lang="el-GR" dirty="0" smtClean="0"/>
              <a:t>Κεφαλαιο19 ΣΕΛ92</a:t>
            </a:r>
            <a:endParaRPr lang="el-GR" dirty="0"/>
          </a:p>
        </p:txBody>
      </p:sp>
      <p:sp>
        <p:nvSpPr>
          <p:cNvPr id="3" name="2 - Υπότιτλος"/>
          <p:cNvSpPr>
            <a:spLocks noGrp="1"/>
          </p:cNvSpPr>
          <p:nvPr>
            <p:ph type="subTitle" idx="1"/>
          </p:nvPr>
        </p:nvSpPr>
        <p:spPr/>
        <p:txBody>
          <a:bodyPr/>
          <a:lstStyle/>
          <a:p>
            <a:r>
              <a:rPr lang="el-GR" dirty="0" smtClean="0"/>
              <a:t>Η ΕΠΟΧΗ ΤΗΣ ΚΡΙΣΗΣ</a:t>
            </a:r>
            <a:endParaRPr lang="el-GR" dirty="0"/>
          </a:p>
        </p:txBody>
      </p:sp>
      <p:pic>
        <p:nvPicPr>
          <p:cNvPr id="4" name="3 - Εικόνα" descr="gaza54.jpg"/>
          <p:cNvPicPr>
            <a:picLocks noChangeAspect="1"/>
          </p:cNvPicPr>
          <p:nvPr/>
        </p:nvPicPr>
        <p:blipFill>
          <a:blip r:embed="rId2" cstate="print"/>
          <a:stretch>
            <a:fillRect/>
          </a:stretch>
        </p:blipFill>
        <p:spPr>
          <a:xfrm>
            <a:off x="0" y="0"/>
            <a:ext cx="55436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ΣΥΝΕΠΕΙΕΣ ΤΟΥ ΠΟΛΕΜΟΥ</a:t>
            </a:r>
            <a:endParaRPr lang="el-GR" dirty="0"/>
          </a:p>
        </p:txBody>
      </p:sp>
      <p:sp>
        <p:nvSpPr>
          <p:cNvPr id="3" name="2 - Θέση περιεχομένου"/>
          <p:cNvSpPr>
            <a:spLocks noGrp="1"/>
          </p:cNvSpPr>
          <p:nvPr>
            <p:ph idx="1"/>
          </p:nvPr>
        </p:nvSpPr>
        <p:spPr/>
        <p:txBody>
          <a:bodyPr>
            <a:normAutofit fontScale="47500" lnSpcReduction="20000"/>
          </a:bodyPr>
          <a:lstStyle/>
          <a:p>
            <a:pPr marL="0" indent="0">
              <a:lnSpc>
                <a:spcPct val="150000"/>
              </a:lnSpc>
              <a:buNone/>
            </a:pPr>
            <a:r>
              <a:rPr lang="el-GR" sz="3300" dirty="0" smtClean="0">
                <a:latin typeface="Arial" pitchFamily="34" charset="0"/>
                <a:cs typeface="Arial" pitchFamily="34" charset="0"/>
              </a:rPr>
              <a:t>Όπως και στο κείμενο έτσι και στις εικόνες μπορούμε να καταλάβουμε τις καταστροφικές συνέπειες που έχει ένας πόλεμος, οποιαδήποτε εποχή και αν γίνεται , και για οποιοδήποτε λόγο, θρησκευτικό, πολιτικό κ.α. Το μόνο που φέρνει είναι φόβο στους ανθρώπους, εξαθλίωση, φτώχεια, πείνα θάνατο. </a:t>
            </a:r>
          </a:p>
          <a:p>
            <a:pPr marL="0" indent="0">
              <a:lnSpc>
                <a:spcPct val="150000"/>
              </a:lnSpc>
              <a:buNone/>
            </a:pPr>
            <a:r>
              <a:rPr lang="el-GR" sz="3300" dirty="0" smtClean="0">
                <a:latin typeface="Arial" pitchFamily="34" charset="0"/>
                <a:cs typeface="Arial" pitchFamily="34" charset="0"/>
              </a:rPr>
              <a:t>Σ΄ έναν πόλεμο δεν υπάρχουν νικητές και νικημένοι. Η φρίκη του πολέμου δεν μπορεί ποτέ να φύγει από την ψυχή των ανθρώπων που έχουν αναμιχτεί </a:t>
            </a:r>
            <a:r>
              <a:rPr lang="el-GR" sz="3300" dirty="0" err="1" smtClean="0">
                <a:latin typeface="Arial" pitchFamily="34" charset="0"/>
                <a:cs typeface="Arial" pitchFamily="34" charset="0"/>
              </a:rPr>
              <a:t>σ΄</a:t>
            </a:r>
            <a:r>
              <a:rPr lang="el-GR" sz="3300" dirty="0" smtClean="0">
                <a:latin typeface="Arial" pitchFamily="34" charset="0"/>
                <a:cs typeface="Arial" pitchFamily="34" charset="0"/>
              </a:rPr>
              <a:t> αυτόν. Έχει χαραχτεί βαθιά στα μάτια των μικρών παιδιών που έχουν χάσει την οικογένεια τους, έχει μείνει στην μνήμη των στρατιωτών που ξερίζωσαν σπίτια και κατέστρεψαν κτίρια, έχει χαραχτεί βαθιά στην καρδιά λαών που έχουν χάσει την πατρίδα τους ΚΑΙ ΠΕΡΙΠΛΑΝΙΟΥΝΤΑΙ ΓΙΑ ΝΑ ΒΡΟΥΝ ΤΗΝ ΓΗ Της ΕΠΑΓΓΕΛΙΑΣ</a:t>
            </a:r>
          </a:p>
          <a:p>
            <a:pPr marL="0" indent="0">
              <a:buNone/>
            </a:pPr>
            <a:endParaRPr lang="el-GR" dirty="0" smtClean="0"/>
          </a:p>
          <a:p>
            <a:pPr>
              <a:buNone/>
            </a:pPr>
            <a:r>
              <a:rPr lang="el-GR" dirty="0" smtClean="0"/>
              <a:t> </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66</TotalTime>
  <Words>142</Words>
  <Application>Microsoft Office PowerPoint</Application>
  <PresentationFormat>Προβολή στην οθόνη (4:3)</PresentationFormat>
  <Paragraphs>7</Paragraphs>
  <Slides>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vt:i4>
      </vt:variant>
    </vt:vector>
  </HeadingPairs>
  <TitlesOfParts>
    <vt:vector size="3" baseType="lpstr">
      <vt:lpstr>Αφθονία</vt:lpstr>
      <vt:lpstr>Κεφαλαιο19 ΣΕΛ92</vt:lpstr>
      <vt:lpstr>ΟΙ ΣΥΝΕΠΕΙΕΣ ΤΟΥ ΠΟΛΕΜΟΥ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Κεφαλαιο19 ΣΕΛ92</dc:title>
  <dc:creator>ΚΥΡΙΑΚΟΣ ΚΟΥΡΕΝΤΖΗΣ</dc:creator>
  <cp:lastModifiedBy>ΚΥΡΙΑΚΟΣ ΚΟΥΡΕΝΤΖΗΣ</cp:lastModifiedBy>
  <cp:revision>3</cp:revision>
  <dcterms:created xsi:type="dcterms:W3CDTF">2016-05-30T14:21:02Z</dcterms:created>
  <dcterms:modified xsi:type="dcterms:W3CDTF">2016-05-30T15:27:42Z</dcterms:modified>
</cp:coreProperties>
</file>