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4F681-FB0E-4352-8993-512B9F9DB54E}" type="datetimeFigureOut">
              <a:rPr lang="el-GR" smtClean="0"/>
              <a:pPr/>
              <a:t>23/6/2020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6FF9B-0475-4768-A45C-5E3DEC8E844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4F681-FB0E-4352-8993-512B9F9DB54E}" type="datetimeFigureOut">
              <a:rPr lang="el-GR" smtClean="0"/>
              <a:pPr/>
              <a:t>23/6/2020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6FF9B-0475-4768-A45C-5E3DEC8E84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4F681-FB0E-4352-8993-512B9F9DB54E}" type="datetimeFigureOut">
              <a:rPr lang="el-GR" smtClean="0"/>
              <a:pPr/>
              <a:t>23/6/2020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6FF9B-0475-4768-A45C-5E3DEC8E84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4F681-FB0E-4352-8993-512B9F9DB54E}" type="datetimeFigureOut">
              <a:rPr lang="el-GR" smtClean="0"/>
              <a:pPr/>
              <a:t>23/6/2020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6FF9B-0475-4768-A45C-5E3DEC8E84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4F681-FB0E-4352-8993-512B9F9DB54E}" type="datetimeFigureOut">
              <a:rPr lang="el-GR" smtClean="0"/>
              <a:pPr/>
              <a:t>23/6/2020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6FF9B-0475-4768-A45C-5E3DEC8E844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4F681-FB0E-4352-8993-512B9F9DB54E}" type="datetimeFigureOut">
              <a:rPr lang="el-GR" smtClean="0"/>
              <a:pPr/>
              <a:t>23/6/2020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6FF9B-0475-4768-A45C-5E3DEC8E84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4F681-FB0E-4352-8993-512B9F9DB54E}" type="datetimeFigureOut">
              <a:rPr lang="el-GR" smtClean="0"/>
              <a:pPr/>
              <a:t>23/6/2020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6FF9B-0475-4768-A45C-5E3DEC8E844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4F681-FB0E-4352-8993-512B9F9DB54E}" type="datetimeFigureOut">
              <a:rPr lang="el-GR" smtClean="0"/>
              <a:pPr/>
              <a:t>23/6/2020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6FF9B-0475-4768-A45C-5E3DEC8E84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4F681-FB0E-4352-8993-512B9F9DB54E}" type="datetimeFigureOut">
              <a:rPr lang="el-GR" smtClean="0"/>
              <a:pPr/>
              <a:t>23/6/2020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6FF9B-0475-4768-A45C-5E3DEC8E84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4F681-FB0E-4352-8993-512B9F9DB54E}" type="datetimeFigureOut">
              <a:rPr lang="el-GR" smtClean="0"/>
              <a:pPr/>
              <a:t>23/6/2020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6FF9B-0475-4768-A45C-5E3DEC8E84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FF4F681-FB0E-4352-8993-512B9F9DB54E}" type="datetimeFigureOut">
              <a:rPr lang="el-GR" smtClean="0"/>
              <a:pPr/>
              <a:t>23/6/2020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BD6FF9B-0475-4768-A45C-5E3DEC8E84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FF4F681-FB0E-4352-8993-512B9F9DB54E}" type="datetimeFigureOut">
              <a:rPr lang="el-GR" smtClean="0"/>
              <a:pPr/>
              <a:t>23/6/2020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BD6FF9B-0475-4768-A45C-5E3DEC8E844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Alex </a:t>
            </a:r>
            <a:r>
              <a:rPr lang="en-US" dirty="0" smtClean="0"/>
              <a:t>F.</a:t>
            </a:r>
            <a:endParaRPr lang="en-US" dirty="0" smtClean="0"/>
          </a:p>
          <a:p>
            <a:r>
              <a:rPr lang="en-US" dirty="0" err="1" smtClean="0"/>
              <a:t>Apostolis</a:t>
            </a:r>
            <a:r>
              <a:rPr lang="en-US" dirty="0" smtClean="0"/>
              <a:t> </a:t>
            </a:r>
            <a:r>
              <a:rPr lang="en-US" dirty="0" smtClean="0"/>
              <a:t>G.</a:t>
            </a:r>
            <a:endParaRPr lang="en-US" dirty="0" smtClean="0"/>
          </a:p>
          <a:p>
            <a:r>
              <a:rPr lang="en-US" dirty="0" smtClean="0"/>
              <a:t>Maria </a:t>
            </a:r>
            <a:r>
              <a:rPr lang="en-US" dirty="0" smtClean="0"/>
              <a:t>A.</a:t>
            </a:r>
            <a:endParaRPr lang="en-US" dirty="0" smtClean="0"/>
          </a:p>
          <a:p>
            <a:r>
              <a:rPr lang="en-US" dirty="0" smtClean="0"/>
              <a:t>Kostas </a:t>
            </a:r>
            <a:r>
              <a:rPr lang="en-US" dirty="0" smtClean="0"/>
              <a:t>F.</a:t>
            </a:r>
            <a:endParaRPr lang="el-GR" dirty="0"/>
          </a:p>
        </p:txBody>
      </p:sp>
      <p:sp>
        <p:nvSpPr>
          <p:cNvPr id="7172" name="AutoShape 4" descr="Αποτέλεσμα εικόνας για spain σημα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174" name="AutoShape 6" descr="https://upload.wikimedia.org/wikipedia/commons/thumb/9/9a/Flag_of_Spain.svg/250px-Flag_of_Spain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176" name="AutoShape 8" descr="https://upload.wikimedia.org/wikipedia/commons/thumb/9/9a/Flag_of_Spain.svg/250px-Flag_of_Spain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7 - Εικόνα" descr="IMG_7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772816"/>
            <a:ext cx="4539341" cy="302433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capital of Spain is Madrid</a:t>
            </a:r>
            <a:endParaRPr lang="el-GR" dirty="0"/>
          </a:p>
        </p:txBody>
      </p:sp>
      <p:pic>
        <p:nvPicPr>
          <p:cNvPr id="4" name="3 - Εικόνα" descr="IMG_7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356992"/>
            <a:ext cx="4788024" cy="319201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Spain is a country in southern Europe</a:t>
            </a:r>
          </a:p>
          <a:p>
            <a:r>
              <a:rPr lang="en-US" dirty="0" smtClean="0"/>
              <a:t>Spain shares borders with France, Portugal, Andorra, </a:t>
            </a:r>
            <a:r>
              <a:rPr lang="en-US" dirty="0" err="1" smtClean="0"/>
              <a:t>Marocco</a:t>
            </a:r>
            <a:r>
              <a:rPr lang="en-US" dirty="0" smtClean="0"/>
              <a:t> and Gibraltar</a:t>
            </a:r>
            <a:endParaRPr lang="el-GR" dirty="0"/>
          </a:p>
        </p:txBody>
      </p:sp>
      <p:pic>
        <p:nvPicPr>
          <p:cNvPr id="4" name="3 - Εικόνα" descr="IMG_7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467117"/>
            <a:ext cx="4608512" cy="307234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Landform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Spain is mostly mountainous and there are lots of mountain ranges like the Pyrenees</a:t>
            </a:r>
          </a:p>
          <a:p>
            <a:r>
              <a:rPr lang="en-US" dirty="0" smtClean="0"/>
              <a:t>Also there are many rivers like the river Guadalquivir</a:t>
            </a:r>
          </a:p>
          <a:p>
            <a:r>
              <a:rPr lang="en-US" dirty="0" smtClean="0"/>
              <a:t>There are not any islands just the Canary islands</a:t>
            </a:r>
          </a:p>
        </p:txBody>
      </p:sp>
      <p:pic>
        <p:nvPicPr>
          <p:cNvPr id="4" name="3 - Εικόνα" descr="IMG_7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772025"/>
            <a:ext cx="2562622" cy="2085975"/>
          </a:xfrm>
          <a:prstGeom prst="rect">
            <a:avLst/>
          </a:prstGeom>
        </p:spPr>
      </p:pic>
      <p:pic>
        <p:nvPicPr>
          <p:cNvPr id="5" name="4 - Εικόνα" descr="IMG_7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776222"/>
            <a:ext cx="2736304" cy="2081778"/>
          </a:xfrm>
          <a:prstGeom prst="rect">
            <a:avLst/>
          </a:prstGeom>
        </p:spPr>
      </p:pic>
      <p:pic>
        <p:nvPicPr>
          <p:cNvPr id="6" name="5 - Εικόνα" descr="IMG_7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797152"/>
            <a:ext cx="2808312" cy="206084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sights in Spain is  Palacio Real in Madrid</a:t>
            </a:r>
          </a:p>
          <a:p>
            <a:r>
              <a:rPr lang="en-US" dirty="0" smtClean="0"/>
              <a:t>Also there’s Park </a:t>
            </a:r>
            <a:r>
              <a:rPr lang="en-US" dirty="0" err="1" smtClean="0"/>
              <a:t>Guell</a:t>
            </a:r>
            <a:r>
              <a:rPr lang="en-US" dirty="0" smtClean="0"/>
              <a:t> in Barcelona</a:t>
            </a:r>
          </a:p>
          <a:p>
            <a:r>
              <a:rPr lang="en-US" dirty="0" smtClean="0"/>
              <a:t>The most popular sights are bullrings, where there are bullfights</a:t>
            </a:r>
            <a:endParaRPr lang="el-GR" dirty="0"/>
          </a:p>
        </p:txBody>
      </p:sp>
      <p:pic>
        <p:nvPicPr>
          <p:cNvPr id="4" name="3 - Εικόνα" descr="1dbadc1f025e287e06fe6a4e50a6379e-palacio-r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293096"/>
            <a:ext cx="2808312" cy="2354947"/>
          </a:xfrm>
          <a:prstGeom prst="rect">
            <a:avLst/>
          </a:prstGeom>
        </p:spPr>
      </p:pic>
      <p:pic>
        <p:nvPicPr>
          <p:cNvPr id="5" name="4 - Εικόνα" descr="tour_img-1085058-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293096"/>
            <a:ext cx="2808312" cy="2304256"/>
          </a:xfrm>
          <a:prstGeom prst="rect">
            <a:avLst/>
          </a:prstGeom>
        </p:spPr>
      </p:pic>
      <p:pic>
        <p:nvPicPr>
          <p:cNvPr id="6" name="5 - Εικόνα" descr="Plaza-de-Toros-de-Mála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293096"/>
            <a:ext cx="2699792" cy="228828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weather in Southern Spain is usually mild, but in northern Spain it’s  often wet and warm in summers</a:t>
            </a:r>
            <a:endParaRPr lang="el-GR" dirty="0"/>
          </a:p>
        </p:txBody>
      </p:sp>
      <p:pic>
        <p:nvPicPr>
          <p:cNvPr id="4" name="3 - Εικόνα" descr="jun_5_rain_sp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284984"/>
            <a:ext cx="7920880" cy="338437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59044129-illustration-of-a-long-shadow-spain-flag-with-the-text-thank-yo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73</TotalTime>
  <Words>124</Words>
  <Application>Microsoft Office PowerPoint</Application>
  <PresentationFormat>Προβολή στην οθόνη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Μετρό</vt:lpstr>
      <vt:lpstr>SPAIN</vt:lpstr>
      <vt:lpstr>Capital</vt:lpstr>
      <vt:lpstr>Map</vt:lpstr>
      <vt:lpstr>Landform</vt:lpstr>
      <vt:lpstr>Sights</vt:lpstr>
      <vt:lpstr>Weather</vt:lpstr>
      <vt:lpstr>Διαφάνεια 7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SPAIN</dc:title>
  <dc:creator>OWNER</dc:creator>
  <cp:lastModifiedBy>teaparty@hotmail.gr</cp:lastModifiedBy>
  <cp:revision>12</cp:revision>
  <dcterms:created xsi:type="dcterms:W3CDTF">2020-01-14T10:54:41Z</dcterms:created>
  <dcterms:modified xsi:type="dcterms:W3CDTF">2020-06-23T11:26:53Z</dcterms:modified>
</cp:coreProperties>
</file>