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ms-office.activeX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8" r:id="rId11"/>
    <p:sldId id="266" r:id="rId12"/>
    <p:sldId id="267" r:id="rId13"/>
  </p:sldIdLst>
  <p:sldSz cx="9144000" cy="6858000" type="screen4x3"/>
  <p:notesSz cx="6858000" cy="9144000"/>
  <p:custDataLst>
    <p:tags r:id="rId1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18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589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327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15C42-1416-4BE3-94E3-8234622B3D84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2F0A2-B09C-4F69-B93B-154B41182A4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 πείραμα της ελεύθερης πτώσης πραγματοποίησε και ο αστροναύτης της αποστολής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Apollo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15,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Dave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Scott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στην επιφάνεια της σελήνης με ένα σφυρί και ένα φτερό.</a:t>
            </a:r>
          </a:p>
          <a:p>
            <a:r>
              <a:rPr lang="en-US" dirty="0" smtClean="0"/>
              <a:t>https://www.youtube.com/watch?feature=player_embedded&amp;v=03SPBXALJZI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2F0A2-B09C-4F69-B93B-154B41182A43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3C3FB36-5E62-4991-AE33-42283026E9C7}" type="datetimeFigureOut">
              <a:rPr lang="el-GR" smtClean="0"/>
              <a:pPr/>
              <a:t>23/10/2013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7A5D14-D710-4B6F-9C09-D72F73BAE76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1%CF%81%CE%B9%CF%83%CF%84%CE%BF%CF%84%CE%AD%CE%BB%CE%B7%CF%8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alileo_Galilei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1470025"/>
          </a:xfrm>
        </p:spPr>
        <p:txBody>
          <a:bodyPr anchor="ctr" anchorCtr="1"/>
          <a:lstStyle/>
          <a:p>
            <a:r>
              <a:rPr lang="el-GR" dirty="0" smtClean="0"/>
              <a:t>Η Φυσική με Πειράματα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6400800" cy="1464568"/>
          </a:xfrm>
        </p:spPr>
        <p:txBody>
          <a:bodyPr/>
          <a:lstStyle/>
          <a:p>
            <a:pPr algn="ctr"/>
            <a:r>
              <a:rPr lang="el-GR" dirty="0" smtClean="0"/>
              <a:t>Α΄ Γυμνασίου</a:t>
            </a:r>
            <a:endParaRPr lang="el-GR" dirty="0"/>
          </a:p>
        </p:txBody>
      </p:sp>
      <p:pic>
        <p:nvPicPr>
          <p:cNvPr id="4" name="3 - Εικόνα" descr="2013-10-14_220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12000" y="2780928"/>
            <a:ext cx="2520000" cy="3539604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2195736" y="620688"/>
            <a:ext cx="5472608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 πείραμα της ελεύθερης πτώσης πραγματοποίησε ο αστροναύτης της αποστολής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Apollo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15,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Dave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Scott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στην επιφάνεια της σελήνης με ένα σφυρί και ένα φτερό.</a:t>
            </a:r>
            <a:endParaRPr lang="el-GR" dirty="0"/>
          </a:p>
        </p:txBody>
      </p:sp>
    </p:spTree>
    <p:controls>
      <p:control spid="1026" name="ShockwaveFlash1" r:id="rId2" imgW="4392800" imgH="3456229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404664"/>
            <a:ext cx="7530040" cy="584373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Συμπέρασμα – διατύπωση φυσικού νόμου:</a:t>
            </a:r>
            <a:b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Αν το πείραμα επαλήθευση την υπόθεση ή την απορρίψει μπορούμε  κάνοντας συμπληρωματικά πειράματα να καταλήξουμε στην διατύπωση ενός φυσικού νόμου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 Ο Γαλιλαίος κατέληξε στον παρακάτω νόμο: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Στο κενό όλα τα σώματα πέφτουν ταυτόχρονα ανεξάρτητα από τη μάζα τους.</a:t>
            </a:r>
            <a:endParaRPr lang="el-GR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Τα φυσικά μεγέθη: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    </a:t>
            </a:r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Μέγεθος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κάθε ποσότητα που μπορεί να μετρηθεί. Τα μεγέθη που χρησιμοποιούμε στην περιγραφή ενός φαινομένου λέγονται φυσικά μεγέθη.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π.χ.  μήκος, χρόνος, μάζα, θερμοκρασία, ταχύτητα κ.α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Αντιθέτως, ο φόβος, η χαρά, η λύπη δεν μπορούν να μετρηθούν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Για να είναι επιτυχημένο ένα πείραμα πρέπει οι μετρήσεις που πραγματοποιούνται κατά τη διάρκειά του να είναι όσο γίνεται πιο ακριβείς. Διαφορετικά μπορεί να οδηγηθούμε σε λάθος συμπεράσματα.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Εισαγωγή στη Φυσική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988840"/>
            <a:ext cx="283845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Φαινόμενα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Οι μεταβολές που συμβαίνουν στη φύση λέγονται φαινόμενα.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π.χ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Εμφάνιση  ουράνιου  τόξου, πτώση κεραυνού, έκλειψη ηλίου, κ.α.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"/>
                            </p:stCondLst>
                            <p:childTnLst>
                              <p:par>
                                <p:cTn id="2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 Φυσικές Επιστήμες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Με την μελέτη των μεταβολών αυτών ασχολούνται οι φυσικές επιστήμες: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Φυσική, Χημεία, Βιολογία, Γεωλογία, Μετεωρολογία  κ.α.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 Η Επιστημονική μέθοδος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   Για πολλά χρόνια οι άνθρωποι πίστευαν ότι τα φαινόμενα προκαλούνται από κάποιο θεϊκό και ευφυές ον. Σταδιακά όμως η ανάπτυξη της φυσικής μας έδωσε την δυνατότητα να ερμηνεύσουμε τα φαινόμενα με απλούς νόμους. Η μεθοδολογία που ακολουθούμε στην προσπάθειά μας να κατανοήσουμε το φυσικό κόσμο λέγεται </a:t>
            </a:r>
            <a:r>
              <a:rPr lang="el-GR" sz="2800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επιστημονική μέθοδος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buNone/>
            </a:pP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   Άρχισε να αναπτύσσεται στις αρχές του 17</a:t>
            </a:r>
            <a:r>
              <a:rPr lang="el-GR" sz="2800" baseline="30000" dirty="0" smtClean="0">
                <a:latin typeface="Times New Roman" pitchFamily="18" charset="0"/>
                <a:cs typeface="Times New Roman" pitchFamily="18" charset="0"/>
              </a:rPr>
              <a:t>ου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αιώνα (1600 </a:t>
            </a:r>
            <a:r>
              <a:rPr lang="el-GR" sz="2800" dirty="0" err="1" smtClean="0">
                <a:latin typeface="Times New Roman" pitchFamily="18" charset="0"/>
                <a:cs typeface="Times New Roman" pitchFamily="18" charset="0"/>
              </a:rPr>
              <a:t>μ.Χ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.) στην Ιταλία. Πρωτοπόρος υπήρξε ο Γαλιλαίος.</a:t>
            </a:r>
            <a:endParaRPr lang="el-G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82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el-GR" dirty="0" smtClean="0"/>
              <a:t>Στάδια Επιστημονικής μεθόδου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Παρατήρηση: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τυχαία ή όχι πέφτει στην αντίληψή μας ένα φαινόμενο.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π.χ.  βλέπουμε να πέφτουν πέτρες, φύλλα δέντρων, χαρτιά κ.α.</a:t>
            </a:r>
          </a:p>
          <a:p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Υπόθεση: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Για να ερμηνεύσουμε την παρατήρησή μας διατυπώνουμε μια λογική σκέψη.</a:t>
            </a:r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π.χ. τα βαρύτερα σώματα φθάνουν γρηγορότερα στη γη από τα ελαφρύτερα. (</a:t>
            </a:r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Αριστοτέλης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Πείραμα: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Για να ελέγξουμε την αλήθεια ή όχι μιας υπόθεσης πρέπει να κάνουμε ένα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πείραμα.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dirty="0" smtClean="0">
                <a:solidFill>
                  <a:srgbClr val="2218E8"/>
                </a:solidFill>
                <a:latin typeface="Times New Roman" pitchFamily="18" charset="0"/>
                <a:cs typeface="Times New Roman" pitchFamily="18" charset="0"/>
              </a:rPr>
              <a:t>Πείραμα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λέγεται η αναπαραγωγή ενός φαινομένου κάτω από ελεγχόμενες συνθήκες όπως μέσα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σ’ένα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εργαστήριο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π.χ. Ο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  <a:hlinkClick r:id="rId3"/>
              </a:rPr>
              <a:t>Γαλιλαίος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άφησε να πέσουν από τον πύργο της Πίζας ταυτόχρονα δύο μεταλλικές σφαίρες διαφορετικής μάζας και παρατήρησε ότι έφθασαν ταυτόχρονα στο έδαφος.</a:t>
            </a:r>
            <a:endParaRPr lang="el-GR" dirty="0" smtClean="0">
              <a:solidFill>
                <a:srgbClr val="2218E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100" y="1084035"/>
            <a:ext cx="7499350" cy="448514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 anchorCtr="0">
            <a:normAutofit fontScale="77500" lnSpcReduction="20000"/>
          </a:bodyPr>
          <a:lstStyle/>
          <a:p>
            <a:pPr>
              <a:buNone/>
            </a:pP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Η αντίσταση του αέρα είναι σημαντική στα εκτεταμένα σώματα και γι’ αυτό τα εμποδίζει να φτάσουν στο έδαφος. Αν δεν υπήρχε ο αέρας θα έφταναν ταυτόχρονα.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Το πείραμα αυτό έγινε στη σελήνη. Έτσι διαψεύστηκε η υπόθεση του Αριστοτέλη.</a:t>
            </a: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Το πείραμα αποτελεί το κρίσιμο στάδιο της επιστημονικής μεθόδου και διαχωρίζει τις φυσικές επιστήμες από τις άλλες</a:t>
            </a:r>
            <a:r>
              <a:rPr lang="el-GR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endParaRPr lang="el-G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c964b2522f6756ee73a8e9791c9a654c9b9ba1"/>
  <p:tag name="ISPRING_PLAYERS_CUSTOMIZATION" val="UEsDBBQAAgAIAGJ6S0PleXTj7AIAAIgIAAAUAAAAdW5pdmVyc2FsL3BsYXllci54bWytVU1v2zAMPafA/oOhe62kXdc2kFt0BYId1qFA1m23QLUZW4tteZJcN/31o/xtz+lWYAcDNsX3SPGRNLt+TmLnCZQWMvXIwp0TB1JfBiINPfLwdXV8Qa6v3h2xLOZ7UI4IPJKnwgJ4TJwAtK9EZhB8z03kkZ7BRWbiZEpIJcweuc+Qu4t0Rt4dzdAl1R6JjMmWlBZF4QqNiDTUMs4tiXZ9mdBMgYbUgKJVGsRpsEvzdzQ+iUyp2Wege8jMvD1wTdJyPGsxIClOXalCejKfL+iPu89rP4KEH4tUG576QBys5Kws5SP3d3cyyGPQ1jZjVZJrMMYmUdpmzCzF4iJ1tPI9UjlsEtCah6DdOA0JrbB0Asy2MddRzaMHtJZX70TNW/pt7PemcSuVo51zlj/GQkd41Id01kkgo8OoLCmvW3bQQ9NBK8tEHAW/cqEgKD+/tS0yX5AqYNtxZZ6uLnw8wLcV941U+1uEYRfVCrqtaG4lmluCWg63jb7uKEhz2y1wkytoSjVjTyIA+YUrxW1bXBmVA6MjY42lQzCj1ZVrkTpBWGSS+OwftLF+I2l+6teUKQH/Q5hPSNTWRKQBPK8E+hhIsKYGsNjW5posdm3MLiedPya9vh6YqhxrUfAijuEqBBzDgBtOOzs9BAXFNbr4uRphewcHwZEIoxgfM8kwPj1Ik3C1m2ToHRwEx9LfTUBbc1tGOq7jqJnaDmJ0Yp0wP9dGJuKlbM/BnjHLsg9fG7nm6CYT7cH5/I9RHMRoBnNLJlaXfevtq+bw3s6p0Z3PJqssg27FeQCTZ5VXMwt5NvIJYMvz2Nz2c2r2YQ86ynlqOqa5vmO/y2ItXsApRGD/dItTW5MIbM945MPFaY8B9cTtMghfmqYiMlpLUql5SDmGtXkSUFSYalY+ouqhknkajLRxs+7noGPcVTcKuBPDFjNdnGDzycwj7/Glvsvl2WV3lfPFZYMt87qvAle5vGFV1wl3nUHrfm0vwuqZx9ffUEsDBBQAAgAIAJgRVkOHchRrmSsAACpXAAAXAAAAdW5pdmVyc2FsL3VuaXZlcnNhbC5wbmftfHtUk1e6tx2+0V4QpmOtBIGMU8e7YIiKQEim1UIvKrWKqIREGxEVSYQQIZBLW1uYqUBEhYAKqUVFE0kGrYaEkNRS8yIBXpViRC4RQ4gSIeQNIffkS0BH7DjrO99a56x1zln+wQoh+9n7t5/r7yHv3n//bGPczDcD35w2bdrMjz9a9/m0ab9HT5vmk/X6dM9fKhsjSjwvr5E/j/tgGr896LHnzf9JfX/D+9Om1bHecuz6vef9Gwc/2k6eNs2vyfvzGkC6sHvatK2yj9e9vyUHN9yrZ41kJ2szXAvc09zTZo3s/WH3lez1ethm4vDqRduT3/WZv79zZUZt4Ip5JuUfly0I+GL2rK2KPW+MrJ7edP+Dwj/+4dO/X3vn/u9TzatOx1urSCojHU9ua7VijY0h4EAJkuw8mTZ42jhPe2NVRzZ2ma3PLM02DJ4i4SQG+Vy21DlM8vEAnHb6bB1hT0frNdGT2n5k4tZs786m1ftfzigOLQD1DHODZuZr3j+NHD9QyW7SypzdstKIaRODWJep0iZh/cQ0ecfajMEqa3t2y9LJ4dUHqvQX+JMDQV/OwkXuN1wyh0K2TDAxPjcfnLXb8n88v315SlTab7xYU5XbXIM2LW7qnYn6rh8pi4fb7wEtukxrgpIC1eNtd9gtuuJS7WWH8WrWE2MQFCB00rwrleu35oNw2xm42NLFcXYJ5ReyZfbeOayY8XvnhsYP5L3TlMoAH+rwbttattaJZTzRJ4/kdYP0SJqrmeVo1pDn6lVZFskR7VueyX6iCVfT+EC1716MS41hWIdAjWYspHO0QsUxHSw3A/X1Esdn2THzi29fEY8E5Md74dPFV/qR4ZeKSpb4PPJ3j/rj+1aH84u6NWIJhp9UnAG3Nsf1iVFQy52M5D48o8ew5CdJ5VdPDsMdDzTpUAa5K8AkT1FLAbSwAbqQD9LSlT5ai3h5GKjMormsUUWCjCoCka3SGnKsFJSZVptpn4PL6a8FQliz1GnbYzaGCgYOqdVhmgR5JwE4w8wvY5VoLzNWLfMq2QxU0nh5u9e1PFrFYHwhb9LwMOzqvfy5azstW3WFm0SkvhChgqK4ntkTSgIs96jRPl316SGphafUkQPqoq+M5drVxLw53v2z6hwxLQIrjUyVMkTLSFodYoT9NtIcrNQM+55TW4uBNuUy81xWTB+chWRgoFW1IdolHjEA5+obRMgJcFvqXqt23l112AQsRa0fB3YkfMmHuBR2yWIlq26ZT8cK4ikdck3K7kDCr0frlgiTcGVmJHdw2FCuFvcwfLFUSUZDs/Muq9QeYu8ZuVMdhDbaV+N2VeCNIi1kehQxvaWZTu7KyZP8gIQYIUi8zGCHWxubNWrEF47Iix40VJyuH8leXqBrbj4JoMfAWwHxZLvG6HX3BwzxcRIF/OkqjaIKuBb+Wa3GJllCKkwhrFFYfgwKL5BgRoSuekW3drXCzlfBi+lEHSDawMq0tO5cwxBAaXIAi0a7aXzYG4ByEb5JUqmTK4moPQNOVDtUernEXvw2dbHQi0EE2swIdq0Mpz7UBIklHJ3xEHqknlT1aVVeqIKczLro1U4PPHsciUb+qSjxflFiQuiMJknMCJIRzC5K/F1svjyD00woVtyFZ0dm1s64XJitS3RpbIVJAEqY0d0wuqgANByS+sHsECMU3vQA6iwpEawlYogRfSFydax0qzqplydgurADtqEM/mUXvQg1nrm7yGFVpBS4YC3GAHAVuFR404jv8/d6tl3dng8WfiSiSfaHVt/P/HKH3y5YeVn1vZyrD3IKEftTjrakA0ALofDtA9hsr7GbTaLeHKYv3QPG4ErO+bUpFa2iVRFutWkIllaKQrChr50O/OG0EKDUeeJgjU7gtjjFRf1XbI1tdmpxL+eMgWYUsbTIEILD6tXEA5cnMyAJvwZUloUvSHG0dIsYtLkZy4BfsOySfVhh0P3w03uOBiqLXkvrIWHZdq26SGe0KLpjp18xrBE5c9onYmpRPqjRb5fKqcxChohGm1nGYUrvqs0rwTBl0S7yNjQxH5Bg5PpagduWwf/cKZUnsIKTPGEERrBiiMe7w+A+E6rQbM2PJyqrA9DenLPTm9CaR9/wgowgWFDvT2SCafWwJu0b4bTfeRNJ2+TIL3sRE++nNRAmkt20Q8Ck2JPi/lne13vBTQu9r/+InpxjZ3afIYJpjJgzkTnzvviPSvlyvK8/jfz/Lbui90iYNMfQslSAlYzfT5tz7MSVP6V+0J4/1Lrmm4mB5UNv4S0/35hLkhh2jhw9Cz9xZV7qOsqhrInlftrihsLc0M6HR88K2cgfoqKjJtDsXPLxELe9eHKl8k+OiblXqidhnD92lj/05NEExi8vzr/IeyXy30PkjvNRZyK+MWe8KzWsz1hlxuYqG/oohvZsqfHsQGSRlq09qb1E31IZ/NRtSjfKfP/GwrhyIldXXUalqrXoKRPXqI7Ho7f7HTG/X9Uwwuzsuj3pi5sfj0XfIKVhtlTZETHmHrJ/353FL8y4/zNJPD8pFiSM1DRMAV3J0M0zSEUbCWOSEWeWMCE1btKX15/rIEX+OVQjO+36+a0wVH2nBJf7+JxC+3kMsOZHzSNqpf3xCG8qqkxfbNRVrjag4MeQGP9GTsiGqdCS/L9uupgQAzzixoJrR2riEp87eZSTu2nFxtqhSPnWxKKqMx0Xp2LrXBRQs9UUpOZeiwVvPX5xP+8UbublFm/q/HdChN551amPsqaqDr/qTbkXxrZDjx7BoiqnWOhxYtHXGfsTQESsEhaztmbzS/DFikf+nVDxv5Pp+2ZjzXNvybIlVO88vaOTLHmjcuNU9fBir6/x6C5n1kunNyzIippqF0Hg79W/cqvUG16+uRzo5kKFIvrlSO8g1DUvhVR4mwLEvxRVgIKPZAy9XI/ZjywXX6r86qGjhs0vVYk8gfLvINRek/8bCMmJRZyXb8jvYiCG8oJ6SDGv+4Fo+5PDSa16kbZqKYcQdD/X8euL3qMJyIEn12h+i17xtgEtJhJ+OxqAMx3phIf0Ei1jPew3y+krUqsWx92w/wlMNsum7qrRNsTzEuVtkcs8UaxFZfe6p6aERT4P7Sq3K3Mn6kMqPxZ0TllwPuX5An/5OPm5Qj7+fErgHPs14X+YyLluXRrefv/GW2GS0dXaWzyBNNcqGlRyM+hRY4deMO+wqRUJYiXGSj3tFBCS9+ThOTYu9yCvYwloXd2y08rPbtQ97Erl0A/ebNKoJdoYvYgWjT/Ok7dhq3SUHVNXTPPlKMJf3zOqWJTzXe9gs2XgeDwO5bKo/fvy6gtloCdVarqTBJaVtKo9UxxvnJsPjjmMIB5XlUgf7O5HThu83MOQQAjZoHOecG7K/Fa6nKK7fZCajMsQSRiou/VoePYJs1EiT79z19gM3NSu4CexdVCOwn4WNZhpScaMQAhAuf8E+BdORz2jsKZao31XrbvYXfvc+3pxsD6uh5Alh4KL5lBNhIHS72E2+U7LWEc8Hi2vZ/iWU2drvC6j0Ml5cQAF9nsjg69wGg8Ro1vUsSFhwpsmgiMIjJDt+euTqjj0oT5QoPBwf3CVObks8etBRJw1gPB9KxlmhsGRShaUITdRT2MjpJVoMA0FYDEeih0i7p1qg1JDuu/fP4Wp5cIvU0cV6WWCnNaja/jwIkSYZpxAWy9CsY4roHuKTQjWqW7WrgwUZxPxFCuixVQ9Qh2wFbKSUgba6LHqyFCMSmNM8qtbXD2Ys1GddlWCZnHsAxlKzqct5GT8+VOJz52FKCgkwobCJcs1EAJbjCB11ccTI3Z/2ZqyWLbniYIHRzpq4Ut9HkBSUTpjg4hRWLiYzQI2KLSZzcYAVl4C4VGQQNxqTGZIVlZ1BOxTFimgOmgcsg6Qg82CqniTqbNtSskSKgOGrnHzRRJO4uehM6TNe9cE+nxBPJW4ZTBDTqjVzxGFamyGQy0UxbxMK1aszWgerShT3a+yL8OwPNPnuHTyFOs29eyaNNiGmRzWFFKQlZfyjS5WuL9cUS8MmWEc7i35ihQzkjKq4GGApQvYqtgqaPihejZb5LrVT9ZRz64tAGlPDFzQISaiaiRRWU4HoD0BYctUqzmZHFSB42QGxVlr7qRnGadah/JktMK+XBaDkoUC17ERuPcroGEt4cvWgAozueFEf5gQrmcBMA3D05etfRzwjiA35PGtfmQRqQSP1t+GEEhsLJoxwBChNU4UR1NfcT0b5UbF8uGs0ttZ1qu3hxNesEqxYlPdEsIXlFOFFJjjz4Q+qJQtisfdWMPH++XBZiCnF+syGxDY87RLGju1RxNQsQkhhAmGenJDRCrIWQvlUHtMvE0dUGQtx21LK+8uQqzMTB5BtgA3ja0Uaw/vTEKE4BWNfCXyHxfB5Q1fndGRP7+x8fTbz/N2o+XhkTkq50g2fH3QsbHDmasHCi/8c7KRI3jHwxs6gcy1c+jo2SMK5LzUtZQ9QT//1/R+v53gp48td9jSLEMbiWF8eFWJazhbkGdsi1DZ7g/oxsxMt1mjNESh7V0gztEPd/Xf2BwfQzEoZA7FnHiU4ReixjgXitSSBdIFTwomtxO6toqvEsqcw0fm4Gl1jpOH0I5+f7ZPvyhHn6fKs666IF395PDTLhPuNsDhrTlR5wlyUPLzlUAfcBPOuZ1eVO9+WrJhI1lXoPRRTzM6p0Wgv09yyEknfB5E2gcWYrYzautVT4eJKyH177gC/R0yGJPox9SGqsZx9MbnHzdKLTfCyvDqXXr3a9WnvP2OQgAzs58l3EQGbr9pVbEjsZV3naVXsKZdkBJ78P8sf4LG8R3WVcVkt6Ae/tDIcdOsV9WM8KcV+VDDUHevyiw1lxLgmAfdveYbkxWecsDDKJShuJz+bz+l5nV5OQXV+mlY49iDY3qhFCUrBi4MjKvVlzDyyxn22zbn7QQh7wBdUotjWDVCehHLyQp0tggcLRrhl+4e0NnzPhuYgbFcV+j+LGwYEn/CBwlblTMVLBFDIpE5cpSlnK/ErvsZTNikG/KTcKXmCTbiYSratVUM2+MZQovr+3KFt89D1Q/Ya8M8ZRjYphjmUAcrFEKjLqGomyW3w4LYyZSGlrtA95DHCWjdyjXVO1eNUeR/dYhAOl9Cs9ZT7aWJOJGEth3tCljqHot3j10/RxGhWVc6LeWwSBlUKkDVj81wXoc7rieBjwOs2y/oBHDz8acWj0oZa11U3o9serAi/xZiZUgUbXBcjfAwqTqFrooG3RSGKnihxrRQUJBYqiOs7AONLbzYuMReIk1yDqUk5BluzIHbAmXmRv3yOGk7NPuKooQcQxssrawGaYNIts+ewl2ZvjUiZz0RFcsIZmtsH8E2AZpP1QmVhN3BbC3hrBLPdMYKHK3gB8mM4XrZUw8pKHs70/c0iHE7Dn8qw/eBGlhYx5km7WXDEGh6UP52OFur5LWYEIF6ACq9kNg7ci2J0ZAnf7j/QfQvmZbWv4mkNF8O4UHro0jiLNifkOvOmwIq6sI1So33X2DANpz0x6A4NltrbHPeVX3BDPboRJ0GOPdM5o+oHw37QQSRP1dwr3WUsqRJ62EjWgqO0kBrvXrqR8chc01VLjfI4oeY3m4YajGkDyj6ydb94FBpmbq0nGP5ZWGIWDIXjTw/OHwOsXcwSQt8H4WDndSRoE/Ac5I/5lhTT9hvPvXJvYQvL8UqfgwKrRYPJ7BrGgLQwNJNANAwdKj0VBkp2+3QYjyFsyDQJ3U66FtUcjsjkia/kFvIm95OtFxqAYKFitdz52DUSCiIi+H1hE1GCHdtA6spNddtVzGt4wHv87qLtJKsDmh4JMK62rzN7zT1xp4W4RXMdx5OMZuj69YmnFO8vZJdS8pOhhXxMIIe+LNp5jb12zABJyCXxcqhRjft6kN/2092HLhjSNd7VW6f+CrDm3o0F7IvaH6qMAP1a6SmGLZ29vfV+w8GsQzRMmO0f3LfTI4iMZuvWS1S2RDIlvMm5reugBeX0q2UNznYSrbGiZUGrQQurMkXriQmFpVnr6KdNwT0DhMbTCtyknX95MJj1RlWS2QVLBb5TbFd293eYXnXmkHt2W1p1a7agR7JSdjvwi4nMQsL5bopGtGdQByQXDYaALgsaKkxzeNPHjf1rSgRsvWJqk88AEt7FhaZ43TmjpyqzuEl6jrSnQ14a30ImiDhhhcpkOhQ/MyT9uXMMC6noWsmJ3EVUWYyEKMsfhznk1QF5kqP/7OFykgp+OJywnws0563g1UGg/NuI2OcYx1s1pWgW5+73lKJJMfsZw2uvU5GC9DosbPhXsRiwY+XpjeuLeJoRY6uk7BI4Fa9q+KUYtPKlBOXGKGpu33bCJfibvcwUIyUHjRIkNzJOoEYuxYLWkYLMFhXhYax4mnuIza0zRvtkejp+qXu1kzMM5op7JUzH2lPa2bLOjlJGzlPs2y2yoZZ9ks/hIzjYYSn0U853IhU5XaqwuJicj2z5Cle+MQR9xV3E6uJBh3nLHM/ybz/NFZzV9If+MAXeUSkvc5/5uHbYxUg7XyQaU2rFuO2QmBYjeJpqxXXsVQg+dwvN2jQ05ktdzsyxc8mynIq3Ta8YhOrz1PVElxWTdbT9Dn2yNajRScW5wbJhQ2qsGcMYIf5fpog2ZWT761sqAi/Xc8IAC9XXRQRKh39NuzElD40yelx1k+p/yUt69XOUyQpdbJqe/OxpYZpW7gzFcqOZgLGbDrvOSO5ZtMyXdojJLouaQ5JYpAf/nT+8EVHb7vK4EhWcf/Jb7i10HcrPrYL7A24f67YuTU//jFqUsMNV0r7N0exJnGNHEixnGh/b2LUP6KTYOhzxsn/iz9p/xcRp9TTLWMloz+/NYfpAJiOsnj60OY5HsozB97zA/hMSriKxtAsxVMVrZAB+ceP8x7j3SZ8GBoqYWFRHnc+5x5XuboPJxFTJ1R+KJV3ypcDC3APCVxDmbSbK46/tkA2WLoP2fLXE9pj+HMxJ2QEa14pRsmx92hDAk1GLUpga6VwXGM1cGwuZXLH2dfEN0crvkI2KS4XImFf7JFARgXeBWlGlwyfM5gfc3eRIwsPMbXPdkw53o/EpK4QWLBsBRuTt+Lw+umnt7nX/yzZn46dozAsUGrG1S61uDAGlqxksc3GOrynkkOGs/a7SBBFjhwMwz8WhTLl/tTOmomIuFdZS7R9B/qGWk3cXQua9spPIdYNjsMWxFGv7hgQZ3RvCokgbMzn+J6EfYCEBpxYdEiYYGy9aENIGk0igd+hL2dK/a1IWvPwVIDLmXJt7rS2P1XoyjBkpBCuCuEkpvFlCehqTU7pHnmbBDPCAdoB2NrUFkJhYuWg2HAoUPDN8ZG0yS81Zyb1ZlnWq5NA5OeDs9nq2ZWKRLwfLLXMZ4P8psYEOyj3tHZhstIYkvYyt7BapIc6z1IlPGJYbwGkjWDyhdJOugPuq7gta3lmV8CPA5vNFgwEFZHWxsMIcuHZsOX42xW7FrJTJDBVFCd87NIMTo+Lm7HQDDaLl/mkRUz/uAbrIhbK4hKsdoT8tuYRPuWZzQkFoO9y2BJlyjew99ps3XeQd3Y339y5Y2apiCgJXKneOyJbptSsrkZtDJ3LaggpgILYcLyYVbSL7NgOT3nUqjqDnSPqhWz/tH/UIUtrc/mucBWjqiRcvnQ1sDTKaIwGAmZ5cqGwzQnwfoXSRqLz2zSvR7XwIoBtUbGgIUe3KQvVl/l6C7k2hEyV9aCFj3ExC2O4UGo4ky3/SZSS5lj51Ps765pS5aUIRmgc27QUxT7clrlzvchdH+qzW37LsOROzyGrMaYj4C8AHbpHGLjZTTi4gRpCeCdYg/AUJkMZGMmqC4k7t3kRc6MxldzM0TiCt7uCC3ny+GdhFxxN+ySqCBoa0FhEtL+YwqeEo10VgBEExhx/5mm+nDvU3U/VuLSpJitkMtH1drWMLq6Me6aPcNon2pL/p8jQRL65K5SaHsR8nLfsX/JNrqd9CJO6TAK8NND3Xo0jGFSZav+n9XFiHNNpOoKxX8E0WGpVtlpPj3YDL/G2MG/1kK0Np2Ud1oZKmXpK3k43QYowvKcnmjWHhXGt+cdma3SVTJc0NWXHYWy3Mxe9Nv4XplL4HMT+pYLxb4xHXxybsOroNPuPCc8rQVKC+vV/xL84pPgXlusR6zK5Ux9tv/bi2I92B9jlEdLrG+kPZ3EWMVVdwikmuM8NjPt5VETKB42/WeKjALS5bZRadW0KPN7+oDeatFIYGuzYOmW7CUXv7bL0RDRpqfenVhFuxnxfjn2PBfVbrN/0kz39mHbfVFfhyktW0EZO9RtR6QlTqk7nmj/mg3QkrarmFehXoP83gY7eY3Fg3Fq3pK0G43ws5CeppMY02XiaRpN4E7DdKkBnWccT4PpquPPRuSExz5tNSDEjkAvjNmKY++hW+rV/3duwp51OuYQNPNxPiWv9qNMz071IdLtnluMcx4B3lmX6K0HRbLi+HIj58CUbKA5G8xSEyKDB0hKZ9ZSMGhlYnLi5uH+FXntItIEr/6VngVIrRrXX02LWFSuMCLIVUhfqMrfz54IpWPSAlNpjuPdpmMwB3UjF2LsU3Zfg2dQGjbpS/BLjCE3fgYgF5x0nFeEBsfJfCvNVtrvC0LgmGi+3rz0FNn8zUeYIKKkzMN16N53KYVoKmDmPuh8Dw5sZbQDcJ+Us4jPGEwK8wZEjcudcMrzZOc8MNyd7WsxoIUgYWK2GehaCy+FkbJmQt8n0zsv0f8gSJCgOkh8th9Lyb67M/8m3APYmQNhCeLxD3mKoJ8xv6+4crejPsF6JQO4s/ir88IBNHKD3J/yElTU6ctQQinMCDziVcO2Jl0zeMEyiwJUpi1p3rgmFCy60llco2D799eAOaWOM4FqQhwS9R1hFCw07ojm4/SqN2EkvI4XB87BVZp6cvrH3X/1QGOcZrRH7niQ4gsyiT6aDki9W+uztE+SDvtUKjo84KBRIj1LYl6mk+y2SIWOD/0s8PIbbj2zaLW83MKTDMYQ9fRsJ2zw9zTEWAqkarEo8Mji83xKk+gSDm32yJMuXrdZ+U0yqBY0BmLCsxUKYYFmwT2ooCPAY8tQqMIchCl0OKDe/3AXJutJitdi3VJGBaNo5HdhEjMhv9j2uMBdI/px1oiRD8sFKVoODylGPi2g9q30G6+khEXDClqKqktvhLHYJ0hxsBm9VKMhOCEIVGCKXc1T0f7x0neN20qu89gr0K9D//UA3j95kOH+Jd6yz2tulL0CPRxnWRXoI7bGXEeL5/0KIeWw8o4uH3qWFslEvfMLVwV398FDGsJJRG7T+S/typtCYLfkv6geizsssR2Q7tWdTnqsqeHN+HYmmnvvk14Vow99nyDrumJ9/cztUPqGuX8XPVyq+6bVNfO2rQa8G/U8dBPhyvF+M3PA+4nHELNHGsCe+TlK26s6xceK7xm19aNmgk0tjKIe/nYOrd1Ccp/lix6/cFyc+1DpqtahZeL9sGPRnUurrldurAEpsi2YYuU5qG+KxSYI8bbTK+qC2aQeaGEL25SoUAjsWTpkSe8c9aYcfTWMMp+EbgnyMusuao+zrYWrcJfzHFfZkSm89zXoPRBlbk8wwEqsMvpAfOMuYkakK8NFC494HatayokPChMl+HIVWKnFeXsihQQ/rgJA8HcKos0EaYGMBaqT60vMESAinjXTXCSytB9kkKp5dt8IHzwdv1dNWPaoPfW8nP0/Z0Ge6m1MhBDSitisgOo/K8WVZc7yPn+hirQGieHTsiCxoVhzsj+TenFBqnm+Rety6Sl/TQ6RJaJcQtD2otm515CBaHRmqSBExvdQ3MZnxSI1umZKDFnjSdTCStudSkM+u2AbfbwhrWpcGstW7Y+U9C2Qe2dlHFzfty5cVMhQK4zbYos0j3idd7IuFN52xInfALHbKOixjLmMkQn43w+6IqmKaejaj79rUy0nRO9Aj80hwWz3r8r/aWwd90uL7DWwsnDg4fBUxrlFSOjUiEFLezsHAF8YqEBnbY9t9j6hnnyHsTO5j0BxDCDmg0FDz0nshhB/Vfgugn3ie5inrvdx4xEOr/2HzhxWR/PH+xxThUMrYXM2w4ZM2jbAt9RJW+pDclYMRDLQ+iNpR/PfE0u4B6iCBDwASTmLOoC1Fra7l2BOWw81Hhf70nrjtzysdsNtDlHV+HMKJIMHp9bDlANjeKuRrk656bCo2pGup0Sljio/EUpTgVlD1YEKT1rJGjZ5QjaaujLCHyGZld1rKtVGx92jFijMUa5DRcfe9fS3qAQgl0wD1Q9BauHnT1ue1DAHz0lASBfyInRFavXN3/dy1qYGEVH5S8feL1w7Uq6DZpzymyFFrc/lAq8YOW2C0qOvKPEZRL+OkjXAU0Gn5sFGXU2yloPZUAZA65Wwypl1MS8/stZwsZGV0ah4ffYn2ijiGi/SEF1G0jV78bXT4cnYkvhr0atD/jkEplt0yl9bt4Pgzas7pE//3P4f6SuSVyCuRVyKvRF6JvBJ5JfJK5JXIK5FXIq9EXom8EvlvLmK6nyaIKV89//GwZsrhnqEbc/ASy0i2zO69L+E3FylkeZ+CDfM+aTZjc8H8ZGzVG5FzuUj1H/5zT/i8ZAJjMYlp7/7PvmxCe6HfeErlGLzBcdzkYB02gdt2YwZ69KsjC6tyHg4MUDVWDXXQupUzY/I2mEw2d/UZ+59BDNplYOHTGlrSyZwM91Cd/gjK3dAzwo+hMUw8fKNFxLGLoJtVXJQKpR8yvjZxc4sFYstol8N+bvj7gURrDxekLhaKSA0986C83GYtM1kZgmaas5lC2tc1oWCDjUYcIsDt984Nia9ynF2cRu+Jp7FriolrLB5erKkSj5WwaAPpSnK297iOUDrOsf1aEyImWu3HupcLklr0XfW9SpnLVMCfy4bb7LmdnJJuS0DvMNpy3Z/IqIq46mAOENXMs8X0BPNFlPcSFf7CsP0NRUygkuvPtDRptI0nureYew87+vrG35ojiKH1KRMiJ4D92eeOv/OWf3Lxx52mNO/tRd2hir0nFcjLN1iOZhbWJZYGZ7+Ht/tWWU/K7L16RpqjtX4NI+whwHQAgqBassxx0j54SC12iJrLy3XyboV9KxfzntCAuEZkg6tYHIxCxKDKujOVgndAAjxzTVWL0avAXOiD4ws5tMsO4b2qLRz75xROzE29IV164dH9plTT2ZEjQ8bIrfk/+H5mXbX2c8qpc4V7OheVJlqWA+dRd+exgDaNThr0tnE/UFhJzYvx2zPQrk/oa98WwwDlB6OIbIy/evZPsD+yBe0TZ8YyUcF8GzLzCdCsXdHXJ05Gaw1aKz8fjDN8YliL66QvAX087qS7md2V4J7efWqIjOeOXImwNvLRZkIAmrVS+hfLrTPhTV2ZEvF3iTR0lDVmu7sv5U+tAt37USRWImHP6aAmwvRfMk4FMEPCl/DxjRVmIYMkmFyy20q+30v0/V6hIHYnS1sym4EL6PE7k1byY3Oc25z2NBYXZF4Ug30Dqk6hyYieyYlYGXthSHxO8gPR+l3DJ/JrBu4HIzhTXkQ+aHq9XKhU7yrs9lcjeN3ZTQ8TmLFEG8KvMdnsIP5gs+fM4bIat/RqQ7fA53o3pRDG6K3aXH4C/vC5IXTeCRJVgHbrwml9twLOcHVld5s6PpfzsaQx2o9cVUOFR/eWXRYU1lTH5tqxnXDHdfgJIWadqc7j9fXSGDdAW9Kp3OmBiqM71PAw2XTlLovkDOKDBOVM67iGRzx+G4lJqrN1FffU0hpsmQdwrkIQi5ZWxpRh1OTFQrhqSYhaSxq8bNjWdBe09Hg01MHKeDTsy8E8WlCd+hQy1WXVKpjk4e0myjaPIVKZTiUzmRHstyrdgs1+RInYREdHUJpHKzaRHetvXS3cp8YsQV6asXgkVtoOmwboNzDC5PUVuxCyMNh5YE1M/i1H1PSfNXRojeJ9BEENoXWGjIt2ZGYr0MxR6FDszXPR3kNkP0pouvUey3g8kZJI79FdQK/2GKjAPpQos33kip5Zc962Y1mCueuKA9bM+XYoLeP1Ju3MlHWBh+8k3FXtQRWSMvC6EFb3cQFFWoqS34rkK+6t4St4ywCNwl1/O+BDYLhMlk0426qxUtK2tOrzKNQgOwIqJ6yPGRAdKBJEJDjpkk/8rrJxuY9bZPbE5JBOAOfZ/IhJiZdZSvHWUuhaAXcSkwLMueRqpPxN8n3KcDZDm90nRrtdyTjz3+NpDx9GMNQRfeOk65r0Mij5azWCqw9oJWjEDrGUv5m+vIxrz4KwUGRo2FwQwYnrA7Ul5qUiNF4maXRExYZEsLUqSGG/FGy8GkCEvI74UyXPhd6a+Yc9OUHLBXP1LPzSCVxI7/EU84NaPYsTYWW+y2PN9OTlXdCVYB4zLXiIK7ewmXm4TpWjTfUj6/gc3YDNoFeaZHDv4TwsDh17Q3dBGvJpJz2qWmMpR2RSu3Je+zyBDy46XebGtb9+Uq4k8GiSnsFtgEsS37TwoJYrYzVt1XUvZ9ZugeddFMcHuv09DqFhXigOxkys/Vc9yT1OUjBTk+MCCdjdo1jc6nxQE8AugSbPCvqW7bOuSVP/fqUicfOgdLH7PLZv/LNO5W7PXKknQBL2UOdoJF9QaB8wtsvYwGhDSA6gzNalZRc6ui5IFyT5TurBL6lIx3uqgSuua984ZNsiJep73pDyGqax2yKorzE9Wo37tkLI60eijRWgZ7fyn35c1VeU+H5oXDvi8lbV75h/G0q7vKW35soBWjvgy0FIi9XjOsGuns7RCsxcD6Yj/bPqyZ0qYBcvg25KO2e751HUEitcQIgDJ52ycUi1TVkafivlyyOIvYO/DxUxIltT6o+Y0uXqLcsBqWHJbQOpGeHb15n9h63mx2dpfCrR6oDebOPlgxSdIbOwcZ/1zTvnGgLR1baTBxA0oqVBZm84UsNh2CD/Xz4PVVA66V8Kf7Nd8gVHryBUMBmhOBPpkk7MNcAHYU09Acs3T7/uoIEamVOugY2WlQkGgw7vY7TRN0tn07DM5EktL9RQWWA0R5vQpIWMhTScAtjBOJLHx+MiAtBuGaUAlz2rU7v55oUKzCUWxmW5UYAeO3ME7+zE05vDHD+HYR2/xjt/1aT7fn/rt8D+5mBt9Rs38f4qyE3YO5GoHk0cz3JXUoL3Wb8DESMzCeVzBT1B7z3IHfi0NycC91oFE1lMIuPdbFDgUYEnqh+fNVALOZ+eNHdY7hea2Wbe7pUbCCtxLlrHLhqdlGdp5RR5bHZjVAQVkWjqhxhHgftgJHHQfyiBYRcy7dBqUfrI5ph3R+kTZjN5Qn3rRBauQfo9+TEIY0zrw6vQ3ElH7eC4sqz6S7qPkqq7cy2FhuVDOjfXPk/dC5VWJ9Lt5jNcwU1PEtoYyAGg2aceRzVpLf6/015TXM92/vC9x2jG1Emz8QdmV2KMSMzm4srSntXmiyFvWaRDekKKQ3agWkNROw1PXcevziFo1H4G2tXMRdzuxAkDNnm5Ua6VVLv2XO3t2kA0ILxYg5h+3tEdxrq6emSOurRqn5N7W8edDNJ91tNXUovueixHDgo/MKg7LvhwYLgnldYHKwIIQLIvx4rcRI+Jyge/9V4RCCXdU6r3aFVuO5NpiGOOxc1x65jOsJEKjKMJI3GUTMcun4E1mTVRnqBOvPmaaNUSHIU6EdbgmTK19vLQtU5guochrPAQuQiWi+Xz4XRh7Wvh7va29DIMDxk+oIEQfxsc5i3Ts+cdxKJjrxMS8CxPaatECUzK91RQlQLgrSI7LUF3M0/RNkDjtqRuQL0bPpddJNBviHswj/kulPqDLdfDgN+yst7VpObyC9ocgy6z26UK0wybTG6NzME+4nZw3OTISxk2bh2rIIGJ51fb7PV/Kdjhd3NIXIs8M6FZ/ntMtzJByHtaKbplzm5IlZSXOJFmn/R6D5Cx8UfWrp+LTr2A5pzjuB5zpLSrXZm/th5rDGnJ7IJWU0XDMnu2eyRdqGZcyEeHbHXSRcVDenXyZCFaq3HXBQrWJW/tvWa751kDC3qJ7Qn34P0rQ7p/bOlNBRlekumICmoZFY3eI7BiVu6NXXXihu0QZpyA2dpX3JE4k466ZLNnBnscs+Ez+hOPngrq94+t7xyeTNmmGOvAcY2sYZxrC/RWN54jsYflfNd8fVS004KK77wFNHFlYcpNnuL01mS4zeFOCtK91Pg2aJeQuILrHqyNNg8jxjJm8ptGRZ/ReXmM86rcRUnu0/GqIYYsYS3cn+eSYoFqC/wirXCIEFY5SQMPWmGsTpls/ILN4SEcT24bQQye4VKmWLCWTk/0QxjimPfwIKloNzWPTnepY70eb7xVLnduerYza0VQp+pmd1Yz6FxTqn3Niw31HROs/PopjRNa9UNp/hyzSXOjQPKm7grH+UTTfCVkdTTGehxDNeTJzHmaC/J9drhbzZSkD6h3uQ0YFwDpFZQek3DBQJ0R4QnlrKcUUZHds9X9bvcRx3rFkBHXks61j3zIYPFA+zYP49frfmY82uHguDqYYsu3eMu3mQ8uDVwTxZu2/eQ/kEruueH+SIMQGMmYjRqqZ/MHY/LcVE7BgcQ8hkaXLCn3MF8t3bH2UGVYj/cWUJzrEmhu1NM1tyId457qpknP7O6pyZ24YJMYjzt4GTAYbw3vF6hJ6JqGHMTtqwVgPS9xfe+3BNy3pfOQGD1S9fAUXlmtDXPeCUtmvHWQj8z1tkuoKPM+dtQvFCGP7HYI1J6WCUuzdXCklgczMDkGrxPNZ2vEQ+iJVov271ovKpAtNVZC3htqp31pX3RKG91HM7ZBnzx/L/WAL02caNB64rpQqgyD28idnM3/MuW8oh/p9OYIxdzJITO61sSRZnIeN6icI957/zb1TTSDD95J6Wi9Zj0cGuqCh1cjrlZFTZtA8vGHG9fxP9j59f8FUEsDBBQAAgAIAJgRVkORdQmITAAAAGsAAAAbAAAAdW5pdmVyc2FsL3VuaXZlcnNhbC5wbmcueG1ss7GvyM1RKEstKs7Mz7NVMtQzULK34+WyKShKLctMLVeoAIoBBSFASaHSVsnECMEtz0wpyQCqMDAxQAhmpGamZ5TYKplbIAT1gWYCAFBLAQIAABQAAgAIAGJ6S0PleXTj7AIAAIgIAAAUAAAAAAAAAAEAAAAAAAAAAAB1bml2ZXJzYWwvcGxheWVyLnhtbFBLAQIAABQAAgAIAJgRVkOHchRrmSsAACpXAAAXAAAAAAAAAAAAAAAAAB4DAAB1bml2ZXJzYWwvdW5pdmVyc2FsLnBuZ1BLAQIAABQAAgAIAJgRVkORdQmITAAAAGsAAAAbAAAAAAAAAAEAAAAAAOwuAAB1bml2ZXJzYWwvdW5pdmVyc2FsLnBuZy54bWxQSwUGAAAAAAMAAwDQAAAAcS8AAAAA"/>
  <p:tag name="ISPRING_UUID" val="{32F37CAA-A8F7-4A34-91FF-5269A33AEC5F}"/>
  <p:tag name="ISPRING_RESOURCE_FOLDER" val="C:\Users\Kostas\Desktop\phis_a_gym\"/>
  <p:tag name="ISPRING_PRESENTATION_PATH" val="C:\Users\Kostas\Desktop\phis_a_gym.pptx"/>
  <p:tag name="ISPRING_PROJECT_FOLDER_UPDATED" val="1"/>
  <p:tag name="ISPRING_ULTRA_SCORM_COURSE_ID" val="14C782D3-00E1-4480-97EB-7401CC30436A"/>
  <p:tag name="ISPRING_SCORM_RATE_SLIDES" val="1"/>
  <p:tag name="ISPRING_SCORM_RATE_QUIZZES" val="0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RESENTATION_TITLE" val="Η Φυσική με Πειράματα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292</Words>
  <Application>Microsoft Office PowerPoint</Application>
  <PresentationFormat>Προβολή στην οθόνη (4:3)</PresentationFormat>
  <Paragraphs>40</Paragraphs>
  <Slides>12</Slides>
  <Notes>12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Ηλιοστάσιο</vt:lpstr>
      <vt:lpstr>Η Φυσική με Πειράματα</vt:lpstr>
      <vt:lpstr>Εισαγωγή στη Φυσική</vt:lpstr>
      <vt:lpstr> Φαινόμενα</vt:lpstr>
      <vt:lpstr> Φυσικές Επιστήμες</vt:lpstr>
      <vt:lpstr> Η Επιστημονική μέθοδος</vt:lpstr>
      <vt:lpstr>Στάδια Επιστημονικής μεθόδου</vt:lpstr>
      <vt:lpstr>Διαφάνεια 7</vt:lpstr>
      <vt:lpstr>Διαφάνεια 8</vt:lpstr>
      <vt:lpstr>Διαφάνεια 9</vt:lpstr>
      <vt:lpstr>Διαφάνεια 10</vt:lpstr>
      <vt:lpstr>Διαφάνεια 11</vt:lpstr>
      <vt:lpstr>Τα φυσικά μεγέθη: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Φυσική με Πειράματα</dc:title>
  <dc:creator>Kostas</dc:creator>
  <cp:lastModifiedBy>Kostas</cp:lastModifiedBy>
  <cp:revision>87</cp:revision>
  <dcterms:created xsi:type="dcterms:W3CDTF">2013-10-14T19:05:34Z</dcterms:created>
  <dcterms:modified xsi:type="dcterms:W3CDTF">2013-10-22T22:16:10Z</dcterms:modified>
</cp:coreProperties>
</file>