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69" r:id="rId7"/>
    <p:sldId id="280" r:id="rId8"/>
    <p:sldId id="286" r:id="rId9"/>
    <p:sldId id="263" r:id="rId10"/>
    <p:sldId id="259" r:id="rId11"/>
    <p:sldId id="287" r:id="rId12"/>
    <p:sldId id="289" r:id="rId13"/>
    <p:sldId id="262" r:id="rId14"/>
    <p:sldId id="271" r:id="rId15"/>
    <p:sldId id="288" r:id="rId16"/>
    <p:sldId id="264" r:id="rId17"/>
    <p:sldId id="279" r:id="rId18"/>
    <p:sldId id="290" r:id="rId19"/>
    <p:sldId id="291" r:id="rId20"/>
    <p:sldId id="292" r:id="rId21"/>
    <p:sldId id="295" r:id="rId22"/>
    <p:sldId id="296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Προεπιλεγμένη ενότητα" id="{873B6E2F-5C29-48D7-9C9F-78D16F40A075}">
          <p14:sldIdLst>
            <p14:sldId id="256"/>
            <p14:sldId id="257"/>
            <p14:sldId id="258"/>
            <p14:sldId id="284"/>
            <p14:sldId id="285"/>
            <p14:sldId id="269"/>
            <p14:sldId id="280"/>
            <p14:sldId id="286"/>
            <p14:sldId id="263"/>
            <p14:sldId id="259"/>
            <p14:sldId id="287"/>
            <p14:sldId id="289"/>
            <p14:sldId id="262"/>
            <p14:sldId id="271"/>
            <p14:sldId id="288"/>
            <p14:sldId id="264"/>
            <p14:sldId id="279"/>
            <p14:sldId id="290"/>
            <p14:sldId id="291"/>
            <p14:sldId id="292"/>
            <p14:sldId id="295"/>
          </p14:sldIdLst>
        </p14:section>
        <p14:section name="Ενότητα χωρίς τίτλο" id="{70885386-1F9A-45EE-BCFD-ADA893D8A44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86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Kaliontzi" userId="4ff261045819f4de" providerId="LiveId" clId="{3E34312C-9595-4C88-8127-C38E0C553F18}"/>
    <pc:docChg chg="undo custSel addSld delSld modSld sldOrd addSection modSection">
      <pc:chgData name="Sofia Kaliontzi" userId="4ff261045819f4de" providerId="LiveId" clId="{3E34312C-9595-4C88-8127-C38E0C553F18}" dt="2025-08-03T15:49:15.958" v="10106" actId="20577"/>
      <pc:docMkLst>
        <pc:docMk/>
      </pc:docMkLst>
      <pc:sldChg chg="modSp new mod">
        <pc:chgData name="Sofia Kaliontzi" userId="4ff261045819f4de" providerId="LiveId" clId="{3E34312C-9595-4C88-8127-C38E0C553F18}" dt="2025-07-28T07:02:01.295" v="257" actId="27636"/>
        <pc:sldMkLst>
          <pc:docMk/>
          <pc:sldMk cId="3965042016" sldId="256"/>
        </pc:sldMkLst>
        <pc:spChg chg="mod">
          <ac:chgData name="Sofia Kaliontzi" userId="4ff261045819f4de" providerId="LiveId" clId="{3E34312C-9595-4C88-8127-C38E0C553F18}" dt="2025-07-28T07:02:01.295" v="257" actId="27636"/>
          <ac:spMkLst>
            <pc:docMk/>
            <pc:sldMk cId="3965042016" sldId="256"/>
            <ac:spMk id="2" creationId="{3B240B43-35A7-8F07-3911-2AEC2D492EDD}"/>
          </ac:spMkLst>
        </pc:spChg>
        <pc:spChg chg="mod">
          <ac:chgData name="Sofia Kaliontzi" userId="4ff261045819f4de" providerId="LiveId" clId="{3E34312C-9595-4C88-8127-C38E0C553F18}" dt="2025-07-28T07:01:35.515" v="224" actId="20577"/>
          <ac:spMkLst>
            <pc:docMk/>
            <pc:sldMk cId="3965042016" sldId="256"/>
            <ac:spMk id="3" creationId="{9D315296-62AC-7DDF-0494-E74056690995}"/>
          </ac:spMkLst>
        </pc:spChg>
      </pc:sldChg>
      <pc:sldChg chg="addSp delSp modSp new mod">
        <pc:chgData name="Sofia Kaliontzi" userId="4ff261045819f4de" providerId="LiveId" clId="{3E34312C-9595-4C88-8127-C38E0C553F18}" dt="2025-07-28T07:28:15.409" v="443" actId="20577"/>
        <pc:sldMkLst>
          <pc:docMk/>
          <pc:sldMk cId="3687123524" sldId="257"/>
        </pc:sldMkLst>
        <pc:spChg chg="mod">
          <ac:chgData name="Sofia Kaliontzi" userId="4ff261045819f4de" providerId="LiveId" clId="{3E34312C-9595-4C88-8127-C38E0C553F18}" dt="2025-07-28T07:28:15.409" v="443" actId="20577"/>
          <ac:spMkLst>
            <pc:docMk/>
            <pc:sldMk cId="3687123524" sldId="257"/>
            <ac:spMk id="2" creationId="{5F16BFD8-F08B-08AE-55AE-341BC42D7B96}"/>
          </ac:spMkLst>
        </pc:spChg>
        <pc:picChg chg="add mod">
          <ac:chgData name="Sofia Kaliontzi" userId="4ff261045819f4de" providerId="LiveId" clId="{3E34312C-9595-4C88-8127-C38E0C553F18}" dt="2025-07-28T07:10:01.680" v="261" actId="931"/>
          <ac:picMkLst>
            <pc:docMk/>
            <pc:sldMk cId="3687123524" sldId="257"/>
            <ac:picMk id="7" creationId="{1456AB92-A281-97FB-ABD4-DE860851A7ED}"/>
          </ac:picMkLst>
        </pc:picChg>
      </pc:sldChg>
      <pc:sldChg chg="addSp delSp modSp new mod ord">
        <pc:chgData name="Sofia Kaliontzi" userId="4ff261045819f4de" providerId="LiveId" clId="{3E34312C-9595-4C88-8127-C38E0C553F18}" dt="2025-08-03T15:47:58.218" v="10099" actId="1076"/>
        <pc:sldMkLst>
          <pc:docMk/>
          <pc:sldMk cId="1143180402" sldId="258"/>
        </pc:sldMkLst>
        <pc:spChg chg="mod">
          <ac:chgData name="Sofia Kaliontzi" userId="4ff261045819f4de" providerId="LiveId" clId="{3E34312C-9595-4C88-8127-C38E0C553F18}" dt="2025-08-03T13:53:59.532" v="7224" actId="122"/>
          <ac:spMkLst>
            <pc:docMk/>
            <pc:sldMk cId="1143180402" sldId="258"/>
            <ac:spMk id="2" creationId="{811C6852-8ADE-5C6E-D81F-8A5A14655D18}"/>
          </ac:spMkLst>
        </pc:spChg>
        <pc:picChg chg="add mod">
          <ac:chgData name="Sofia Kaliontzi" userId="4ff261045819f4de" providerId="LiveId" clId="{3E34312C-9595-4C88-8127-C38E0C553F18}" dt="2025-08-03T15:47:58.218" v="10099" actId="1076"/>
          <ac:picMkLst>
            <pc:docMk/>
            <pc:sldMk cId="1143180402" sldId="258"/>
            <ac:picMk id="3" creationId="{B293D4AE-475F-C51F-F25A-555C57D7FDFC}"/>
          </ac:picMkLst>
        </pc:picChg>
        <pc:picChg chg="add mod">
          <ac:chgData name="Sofia Kaliontzi" userId="4ff261045819f4de" providerId="LiveId" clId="{3E34312C-9595-4C88-8127-C38E0C553F18}" dt="2025-08-03T15:47:53.909" v="10097" actId="14100"/>
          <ac:picMkLst>
            <pc:docMk/>
            <pc:sldMk cId="1143180402" sldId="258"/>
            <ac:picMk id="7" creationId="{B82E4555-531D-5640-7CF4-52347F8D88DD}"/>
          </ac:picMkLst>
        </pc:picChg>
      </pc:sldChg>
      <pc:sldChg chg="addSp delSp modSp new mod ord">
        <pc:chgData name="Sofia Kaliontzi" userId="4ff261045819f4de" providerId="LiveId" clId="{3E34312C-9595-4C88-8127-C38E0C553F18}" dt="2025-08-03T15:16:16.961" v="7556" actId="20577"/>
        <pc:sldMkLst>
          <pc:docMk/>
          <pc:sldMk cId="3578527768" sldId="259"/>
        </pc:sldMkLst>
        <pc:spChg chg="mod">
          <ac:chgData name="Sofia Kaliontzi" userId="4ff261045819f4de" providerId="LiveId" clId="{3E34312C-9595-4C88-8127-C38E0C553F18}" dt="2025-08-03T15:16:16.961" v="7556" actId="20577"/>
          <ac:spMkLst>
            <pc:docMk/>
            <pc:sldMk cId="3578527768" sldId="259"/>
            <ac:spMk id="2" creationId="{59A889EE-21D6-00F2-4592-2D329B7E97F4}"/>
          </ac:spMkLst>
        </pc:spChg>
        <pc:picChg chg="add mod">
          <ac:chgData name="Sofia Kaliontzi" userId="4ff261045819f4de" providerId="LiveId" clId="{3E34312C-9595-4C88-8127-C38E0C553F18}" dt="2025-08-03T13:46:01.625" v="7006" actId="14100"/>
          <ac:picMkLst>
            <pc:docMk/>
            <pc:sldMk cId="3578527768" sldId="259"/>
            <ac:picMk id="3" creationId="{FC64B9B4-FD58-A9B8-EF5F-1A59B62B67C0}"/>
          </ac:picMkLst>
        </pc:picChg>
        <pc:picChg chg="add mod">
          <ac:chgData name="Sofia Kaliontzi" userId="4ff261045819f4de" providerId="LiveId" clId="{3E34312C-9595-4C88-8127-C38E0C553F18}" dt="2025-08-03T13:45:51.946" v="7002" actId="14100"/>
          <ac:picMkLst>
            <pc:docMk/>
            <pc:sldMk cId="3578527768" sldId="259"/>
            <ac:picMk id="5" creationId="{FAFD981C-4FAC-EEEC-5A0D-71A05F69BC44}"/>
          </ac:picMkLst>
        </pc:picChg>
      </pc:sldChg>
      <pc:sldChg chg="addSp delSp modSp new del mod">
        <pc:chgData name="Sofia Kaliontzi" userId="4ff261045819f4de" providerId="LiveId" clId="{3E34312C-9595-4C88-8127-C38E0C553F18}" dt="2025-08-03T13:39:50.524" v="6774" actId="2696"/>
        <pc:sldMkLst>
          <pc:docMk/>
          <pc:sldMk cId="366609583" sldId="260"/>
        </pc:sldMkLst>
        <pc:spChg chg="mod">
          <ac:chgData name="Sofia Kaliontzi" userId="4ff261045819f4de" providerId="LiveId" clId="{3E34312C-9595-4C88-8127-C38E0C553F18}" dt="2025-08-03T13:32:01.221" v="6458" actId="122"/>
          <ac:spMkLst>
            <pc:docMk/>
            <pc:sldMk cId="366609583" sldId="260"/>
            <ac:spMk id="2" creationId="{87225283-8166-CF0B-38FF-8D4308606D29}"/>
          </ac:spMkLst>
        </pc:spChg>
        <pc:picChg chg="add mod">
          <ac:chgData name="Sofia Kaliontzi" userId="4ff261045819f4de" providerId="LiveId" clId="{3E34312C-9595-4C88-8127-C38E0C553F18}" dt="2025-08-03T13:32:11.294" v="6460" actId="14100"/>
          <ac:picMkLst>
            <pc:docMk/>
            <pc:sldMk cId="366609583" sldId="260"/>
            <ac:picMk id="5" creationId="{01AC4355-5319-06BC-A26B-D4BC0C63A9DF}"/>
          </ac:picMkLst>
        </pc:picChg>
      </pc:sldChg>
      <pc:sldChg chg="addSp delSp modSp new del mod">
        <pc:chgData name="Sofia Kaliontzi" userId="4ff261045819f4de" providerId="LiveId" clId="{3E34312C-9595-4C88-8127-C38E0C553F18}" dt="2025-08-03T13:37:41.331" v="6765" actId="2696"/>
        <pc:sldMkLst>
          <pc:docMk/>
          <pc:sldMk cId="4191816156" sldId="261"/>
        </pc:sldMkLst>
        <pc:spChg chg="mod">
          <ac:chgData name="Sofia Kaliontzi" userId="4ff261045819f4de" providerId="LiveId" clId="{3E34312C-9595-4C88-8127-C38E0C553F18}" dt="2025-08-03T13:33:28.403" v="6535" actId="20577"/>
          <ac:spMkLst>
            <pc:docMk/>
            <pc:sldMk cId="4191816156" sldId="261"/>
            <ac:spMk id="2" creationId="{4EB5B24D-7998-644B-8942-A11DD5CA20A2}"/>
          </ac:spMkLst>
        </pc:spChg>
      </pc:sldChg>
      <pc:sldChg chg="addSp delSp modSp new mod ord">
        <pc:chgData name="Sofia Kaliontzi" userId="4ff261045819f4de" providerId="LiveId" clId="{3E34312C-9595-4C88-8127-C38E0C553F18}" dt="2025-08-03T15:36:28.255" v="9937"/>
        <pc:sldMkLst>
          <pc:docMk/>
          <pc:sldMk cId="834278161" sldId="262"/>
        </pc:sldMkLst>
        <pc:spChg chg="mod">
          <ac:chgData name="Sofia Kaliontzi" userId="4ff261045819f4de" providerId="LiveId" clId="{3E34312C-9595-4C88-8127-C38E0C553F18}" dt="2025-08-03T13:56:12.196" v="7267" actId="313"/>
          <ac:spMkLst>
            <pc:docMk/>
            <pc:sldMk cId="834278161" sldId="262"/>
            <ac:spMk id="2" creationId="{FDDB691A-A32A-EE6A-9BA3-B1498E36E279}"/>
          </ac:spMkLst>
        </pc:spChg>
        <pc:picChg chg="add mod">
          <ac:chgData name="Sofia Kaliontzi" userId="4ff261045819f4de" providerId="LiveId" clId="{3E34312C-9595-4C88-8127-C38E0C553F18}" dt="2025-08-03T13:39:35.069" v="6773" actId="1076"/>
          <ac:picMkLst>
            <pc:docMk/>
            <pc:sldMk cId="834278161" sldId="262"/>
            <ac:picMk id="5" creationId="{57534917-E19B-6D0C-8860-DEEC6FF1FF97}"/>
          </ac:picMkLst>
        </pc:picChg>
      </pc:sldChg>
      <pc:sldChg chg="addSp delSp modSp new mod ord">
        <pc:chgData name="Sofia Kaliontzi" userId="4ff261045819f4de" providerId="LiveId" clId="{3E34312C-9595-4C88-8127-C38E0C553F18}" dt="2025-08-03T15:16:00.195" v="7552" actId="20577"/>
        <pc:sldMkLst>
          <pc:docMk/>
          <pc:sldMk cId="4026979863" sldId="263"/>
        </pc:sldMkLst>
        <pc:spChg chg="mod">
          <ac:chgData name="Sofia Kaliontzi" userId="4ff261045819f4de" providerId="LiveId" clId="{3E34312C-9595-4C88-8127-C38E0C553F18}" dt="2025-08-03T15:16:00.195" v="7552" actId="20577"/>
          <ac:spMkLst>
            <pc:docMk/>
            <pc:sldMk cId="4026979863" sldId="263"/>
            <ac:spMk id="2" creationId="{E2C53844-4DF9-A3A1-8E84-95E65E1FEE7A}"/>
          </ac:spMkLst>
        </pc:spChg>
        <pc:spChg chg="add del mod">
          <ac:chgData name="Sofia Kaliontzi" userId="4ff261045819f4de" providerId="LiveId" clId="{3E34312C-9595-4C88-8127-C38E0C553F18}" dt="2025-08-03T13:44:39.455" v="6943"/>
          <ac:spMkLst>
            <pc:docMk/>
            <pc:sldMk cId="4026979863" sldId="263"/>
            <ac:spMk id="6" creationId="{FA8C5E41-97E3-DDDA-CD4D-61C353F56F50}"/>
          </ac:spMkLst>
        </pc:spChg>
        <pc:picChg chg="add mod">
          <ac:chgData name="Sofia Kaliontzi" userId="4ff261045819f4de" providerId="LiveId" clId="{3E34312C-9595-4C88-8127-C38E0C553F18}" dt="2025-08-03T13:42:41.042" v="6864" actId="14100"/>
          <ac:picMkLst>
            <pc:docMk/>
            <pc:sldMk cId="4026979863" sldId="263"/>
            <ac:picMk id="3" creationId="{EF15A286-5818-8752-9A86-D9110544F70E}"/>
          </ac:picMkLst>
        </pc:picChg>
        <pc:picChg chg="add del mod">
          <ac:chgData name="Sofia Kaliontzi" userId="4ff261045819f4de" providerId="LiveId" clId="{3E34312C-9595-4C88-8127-C38E0C553F18}" dt="2025-08-03T13:44:35.799" v="6942" actId="478"/>
          <ac:picMkLst>
            <pc:docMk/>
            <pc:sldMk cId="4026979863" sldId="263"/>
            <ac:picMk id="5" creationId="{945E502C-DCD9-6282-B155-13FC2B0C93EA}"/>
          </ac:picMkLst>
        </pc:picChg>
        <pc:picChg chg="add mod">
          <ac:chgData name="Sofia Kaliontzi" userId="4ff261045819f4de" providerId="LiveId" clId="{3E34312C-9595-4C88-8127-C38E0C553F18}" dt="2025-08-03T13:44:53.221" v="6948" actId="14100"/>
          <ac:picMkLst>
            <pc:docMk/>
            <pc:sldMk cId="4026979863" sldId="263"/>
            <ac:picMk id="7" creationId="{8E0DFDD2-0FCF-7E9E-C6D8-72ED79783F9E}"/>
          </ac:picMkLst>
        </pc:picChg>
      </pc:sldChg>
      <pc:sldChg chg="addSp delSp modSp new mod">
        <pc:chgData name="Sofia Kaliontzi" userId="4ff261045819f4de" providerId="LiveId" clId="{3E34312C-9595-4C88-8127-C38E0C553F18}" dt="2025-08-03T15:36:39.544" v="9938" actId="122"/>
        <pc:sldMkLst>
          <pc:docMk/>
          <pc:sldMk cId="192059668" sldId="264"/>
        </pc:sldMkLst>
        <pc:spChg chg="mod">
          <ac:chgData name="Sofia Kaliontzi" userId="4ff261045819f4de" providerId="LiveId" clId="{3E34312C-9595-4C88-8127-C38E0C553F18}" dt="2025-08-03T15:36:39.544" v="9938" actId="122"/>
          <ac:spMkLst>
            <pc:docMk/>
            <pc:sldMk cId="192059668" sldId="264"/>
            <ac:spMk id="2" creationId="{A0CBBF89-F6DC-4805-8623-8D20249EEF59}"/>
          </ac:spMkLst>
        </pc:spChg>
        <pc:picChg chg="add mod">
          <ac:chgData name="Sofia Kaliontzi" userId="4ff261045819f4de" providerId="LiveId" clId="{3E34312C-9595-4C88-8127-C38E0C553F18}" dt="2025-08-03T13:43:42.239" v="6939" actId="1076"/>
          <ac:picMkLst>
            <pc:docMk/>
            <pc:sldMk cId="192059668" sldId="264"/>
            <ac:picMk id="3" creationId="{2C7202DB-75A2-0D13-9225-95634F49B84E}"/>
          </ac:picMkLst>
        </pc:picChg>
        <pc:picChg chg="add mod">
          <ac:chgData name="Sofia Kaliontzi" userId="4ff261045819f4de" providerId="LiveId" clId="{3E34312C-9595-4C88-8127-C38E0C553F18}" dt="2025-08-03T13:48:58.081" v="7071" actId="1076"/>
          <ac:picMkLst>
            <pc:docMk/>
            <pc:sldMk cId="192059668" sldId="264"/>
            <ac:picMk id="4" creationId="{1ACCCAD2-751D-6969-7ED7-BEA1F16F7F39}"/>
          </ac:picMkLst>
        </pc:picChg>
        <pc:picChg chg="add mod">
          <ac:chgData name="Sofia Kaliontzi" userId="4ff261045819f4de" providerId="LiveId" clId="{3E34312C-9595-4C88-8127-C38E0C553F18}" dt="2025-07-28T07:12:45.687" v="277" actId="931"/>
          <ac:picMkLst>
            <pc:docMk/>
            <pc:sldMk cId="192059668" sldId="264"/>
            <ac:picMk id="5" creationId="{6027DAED-C13A-6A0D-D361-C6E102171328}"/>
          </ac:picMkLst>
        </pc:picChg>
      </pc:sldChg>
      <pc:sldChg chg="addSp delSp modSp new del mod">
        <pc:chgData name="Sofia Kaliontzi" userId="4ff261045819f4de" providerId="LiveId" clId="{3E34312C-9595-4C88-8127-C38E0C553F18}" dt="2025-08-03T15:31:30.503" v="9391" actId="2696"/>
        <pc:sldMkLst>
          <pc:docMk/>
          <pc:sldMk cId="1196079552" sldId="265"/>
        </pc:sldMkLst>
        <pc:spChg chg="mod">
          <ac:chgData name="Sofia Kaliontzi" userId="4ff261045819f4de" providerId="LiveId" clId="{3E34312C-9595-4C88-8127-C38E0C553F18}" dt="2025-08-03T13:45:25.877" v="7001" actId="20577"/>
          <ac:spMkLst>
            <pc:docMk/>
            <pc:sldMk cId="1196079552" sldId="265"/>
            <ac:spMk id="2" creationId="{ABC39473-B18C-F4DA-55E4-125D5EA24A00}"/>
          </ac:spMkLst>
        </pc:spChg>
        <pc:picChg chg="add mod">
          <ac:chgData name="Sofia Kaliontzi" userId="4ff261045819f4de" providerId="LiveId" clId="{3E34312C-9595-4C88-8127-C38E0C553F18}" dt="2025-08-03T13:51:46.694" v="7112" actId="14100"/>
          <ac:picMkLst>
            <pc:docMk/>
            <pc:sldMk cId="1196079552" sldId="265"/>
            <ac:picMk id="5" creationId="{676004A2-DE4E-4CF1-744E-4294CB6BC591}"/>
          </ac:picMkLst>
        </pc:picChg>
      </pc:sldChg>
      <pc:sldChg chg="addSp delSp modSp new del">
        <pc:chgData name="Sofia Kaliontzi" userId="4ff261045819f4de" providerId="LiveId" clId="{3E34312C-9595-4C88-8127-C38E0C553F18}" dt="2025-08-03T13:43:51.650" v="6940" actId="2696"/>
        <pc:sldMkLst>
          <pc:docMk/>
          <pc:sldMk cId="4251624523" sldId="266"/>
        </pc:sldMkLst>
      </pc:sldChg>
      <pc:sldChg chg="addSp delSp modSp new del">
        <pc:chgData name="Sofia Kaliontzi" userId="4ff261045819f4de" providerId="LiveId" clId="{3E34312C-9595-4C88-8127-C38E0C553F18}" dt="2025-08-03T13:46:17.113" v="7007" actId="2696"/>
        <pc:sldMkLst>
          <pc:docMk/>
          <pc:sldMk cId="361555871" sldId="267"/>
        </pc:sldMkLst>
      </pc:sldChg>
      <pc:sldChg chg="addSp delSp modSp new del">
        <pc:chgData name="Sofia Kaliontzi" userId="4ff261045819f4de" providerId="LiveId" clId="{3E34312C-9595-4C88-8127-C38E0C553F18}" dt="2025-08-03T13:51:27.670" v="7108" actId="2696"/>
        <pc:sldMkLst>
          <pc:docMk/>
          <pc:sldMk cId="2100065071" sldId="268"/>
        </pc:sldMkLst>
      </pc:sldChg>
      <pc:sldChg chg="addSp delSp modSp new mod ord">
        <pc:chgData name="Sofia Kaliontzi" userId="4ff261045819f4de" providerId="LiveId" clId="{3E34312C-9595-4C88-8127-C38E0C553F18}" dt="2025-08-03T15:27:10.196" v="9008" actId="14100"/>
        <pc:sldMkLst>
          <pc:docMk/>
          <pc:sldMk cId="2172983953" sldId="269"/>
        </pc:sldMkLst>
        <pc:spChg chg="mod">
          <ac:chgData name="Sofia Kaliontzi" userId="4ff261045819f4de" providerId="LiveId" clId="{3E34312C-9595-4C88-8127-C38E0C553F18}" dt="2025-08-03T13:46:47.761" v="7051" actId="20577"/>
          <ac:spMkLst>
            <pc:docMk/>
            <pc:sldMk cId="2172983953" sldId="269"/>
            <ac:spMk id="2" creationId="{1E098FE0-9D2F-A919-E005-7B4493EAC063}"/>
          </ac:spMkLst>
        </pc:spChg>
        <pc:picChg chg="add mod">
          <ac:chgData name="Sofia Kaliontzi" userId="4ff261045819f4de" providerId="LiveId" clId="{3E34312C-9595-4C88-8127-C38E0C553F18}" dt="2025-08-03T15:27:10.196" v="9008" actId="14100"/>
          <ac:picMkLst>
            <pc:docMk/>
            <pc:sldMk cId="2172983953" sldId="269"/>
            <ac:picMk id="5" creationId="{0B023920-F529-7A09-1650-872FB850FD30}"/>
          </ac:picMkLst>
        </pc:picChg>
      </pc:sldChg>
      <pc:sldChg chg="addSp delSp modSp new del">
        <pc:chgData name="Sofia Kaliontzi" userId="4ff261045819f4de" providerId="LiveId" clId="{3E34312C-9595-4C88-8127-C38E0C553F18}" dt="2025-08-03T13:53:10.923" v="7218" actId="2696"/>
        <pc:sldMkLst>
          <pc:docMk/>
          <pc:sldMk cId="2060692127" sldId="270"/>
        </pc:sldMkLst>
      </pc:sldChg>
      <pc:sldChg chg="addSp delSp modSp new mod ord">
        <pc:chgData name="Sofia Kaliontzi" userId="4ff261045819f4de" providerId="LiveId" clId="{3E34312C-9595-4C88-8127-C38E0C553F18}" dt="2025-08-03T15:36:47.608" v="9940"/>
        <pc:sldMkLst>
          <pc:docMk/>
          <pc:sldMk cId="547657858" sldId="271"/>
        </pc:sldMkLst>
        <pc:spChg chg="mod">
          <ac:chgData name="Sofia Kaliontzi" userId="4ff261045819f4de" providerId="LiveId" clId="{3E34312C-9595-4C88-8127-C38E0C553F18}" dt="2025-08-03T15:31:25.509" v="9390" actId="20577"/>
          <ac:spMkLst>
            <pc:docMk/>
            <pc:sldMk cId="547657858" sldId="271"/>
            <ac:spMk id="2" creationId="{D23F9A1A-F312-1039-8203-5B1F029C6734}"/>
          </ac:spMkLst>
        </pc:spChg>
        <pc:picChg chg="add mod">
          <ac:chgData name="Sofia Kaliontzi" userId="4ff261045819f4de" providerId="LiveId" clId="{3E34312C-9595-4C88-8127-C38E0C553F18}" dt="2025-07-28T07:14:28.144" v="291" actId="931"/>
          <ac:picMkLst>
            <pc:docMk/>
            <pc:sldMk cId="547657858" sldId="271"/>
            <ac:picMk id="5" creationId="{145A390A-A7BA-2015-70BB-E5C64654DF01}"/>
          </ac:picMkLst>
        </pc:picChg>
      </pc:sldChg>
      <pc:sldChg chg="addSp delSp modSp new del">
        <pc:chgData name="Sofia Kaliontzi" userId="4ff261045819f4de" providerId="LiveId" clId="{3E34312C-9595-4C88-8127-C38E0C553F18}" dt="2025-08-03T13:49:24.485" v="7072" actId="2696"/>
        <pc:sldMkLst>
          <pc:docMk/>
          <pc:sldMk cId="3216862817" sldId="272"/>
        </pc:sldMkLst>
      </pc:sldChg>
      <pc:sldChg chg="addSp delSp modSp new del">
        <pc:chgData name="Sofia Kaliontzi" userId="4ff261045819f4de" providerId="LiveId" clId="{3E34312C-9595-4C88-8127-C38E0C553F18}" dt="2025-08-03T13:49:32.517" v="7073" actId="2696"/>
        <pc:sldMkLst>
          <pc:docMk/>
          <pc:sldMk cId="1894768218" sldId="273"/>
        </pc:sldMkLst>
      </pc:sldChg>
      <pc:sldChg chg="addSp delSp modSp new del">
        <pc:chgData name="Sofia Kaliontzi" userId="4ff261045819f4de" providerId="LiveId" clId="{3E34312C-9595-4C88-8127-C38E0C553F18}" dt="2025-08-03T13:50:55.780" v="7107" actId="2696"/>
        <pc:sldMkLst>
          <pc:docMk/>
          <pc:sldMk cId="2055638983" sldId="274"/>
        </pc:sldMkLst>
      </pc:sldChg>
      <pc:sldChg chg="addSp delSp modSp new del">
        <pc:chgData name="Sofia Kaliontzi" userId="4ff261045819f4de" providerId="LiveId" clId="{3E34312C-9595-4C88-8127-C38E0C553F18}" dt="2025-08-03T13:52:04.182" v="7113" actId="2696"/>
        <pc:sldMkLst>
          <pc:docMk/>
          <pc:sldMk cId="1921817597" sldId="275"/>
        </pc:sldMkLst>
      </pc:sldChg>
      <pc:sldChg chg="addSp delSp modSp new del">
        <pc:chgData name="Sofia Kaliontzi" userId="4ff261045819f4de" providerId="LiveId" clId="{3E34312C-9595-4C88-8127-C38E0C553F18}" dt="2025-08-03T13:53:05.106" v="7217" actId="2696"/>
        <pc:sldMkLst>
          <pc:docMk/>
          <pc:sldMk cId="724903334" sldId="276"/>
        </pc:sldMkLst>
      </pc:sldChg>
      <pc:sldChg chg="addSp delSp modSp new del">
        <pc:chgData name="Sofia Kaliontzi" userId="4ff261045819f4de" providerId="LiveId" clId="{3E34312C-9595-4C88-8127-C38E0C553F18}" dt="2025-08-03T13:52:11.085" v="7114" actId="2696"/>
        <pc:sldMkLst>
          <pc:docMk/>
          <pc:sldMk cId="3234533277" sldId="277"/>
        </pc:sldMkLst>
      </pc:sldChg>
      <pc:sldChg chg="addSp delSp modSp new del">
        <pc:chgData name="Sofia Kaliontzi" userId="4ff261045819f4de" providerId="LiveId" clId="{3E34312C-9595-4C88-8127-C38E0C553F18}" dt="2025-08-03T13:52:20.263" v="7115" actId="2696"/>
        <pc:sldMkLst>
          <pc:docMk/>
          <pc:sldMk cId="2286939078" sldId="278"/>
        </pc:sldMkLst>
      </pc:sldChg>
      <pc:sldChg chg="addSp delSp modSp new mod">
        <pc:chgData name="Sofia Kaliontzi" userId="4ff261045819f4de" providerId="LiveId" clId="{3E34312C-9595-4C88-8127-C38E0C553F18}" dt="2025-08-03T15:37:06.900" v="9941" actId="122"/>
        <pc:sldMkLst>
          <pc:docMk/>
          <pc:sldMk cId="3336513400" sldId="279"/>
        </pc:sldMkLst>
        <pc:spChg chg="mod">
          <ac:chgData name="Sofia Kaliontzi" userId="4ff261045819f4de" providerId="LiveId" clId="{3E34312C-9595-4C88-8127-C38E0C553F18}" dt="2025-08-03T15:37:06.900" v="9941" actId="122"/>
          <ac:spMkLst>
            <pc:docMk/>
            <pc:sldMk cId="3336513400" sldId="279"/>
            <ac:spMk id="2" creationId="{A582782B-A1DC-E660-51F0-21EE69648D71}"/>
          </ac:spMkLst>
        </pc:spChg>
        <pc:picChg chg="add mod">
          <ac:chgData name="Sofia Kaliontzi" userId="4ff261045819f4de" providerId="LiveId" clId="{3E34312C-9595-4C88-8127-C38E0C553F18}" dt="2025-08-03T15:31:40.694" v="9393" actId="14100"/>
          <ac:picMkLst>
            <pc:docMk/>
            <pc:sldMk cId="3336513400" sldId="279"/>
            <ac:picMk id="5" creationId="{EFB0A2A8-184C-FF25-27FD-FB25DF8F84C2}"/>
          </ac:picMkLst>
        </pc:picChg>
      </pc:sldChg>
      <pc:sldChg chg="addSp delSp modSp new mod ord">
        <pc:chgData name="Sofia Kaliontzi" userId="4ff261045819f4de" providerId="LiveId" clId="{3E34312C-9595-4C88-8127-C38E0C553F18}" dt="2025-08-03T13:48:12.823" v="7068"/>
        <pc:sldMkLst>
          <pc:docMk/>
          <pc:sldMk cId="905818301" sldId="280"/>
        </pc:sldMkLst>
        <pc:spChg chg="mod">
          <ac:chgData name="Sofia Kaliontzi" userId="4ff261045819f4de" providerId="LiveId" clId="{3E34312C-9595-4C88-8127-C38E0C553F18}" dt="2025-08-03T13:36:48.233" v="6755" actId="122"/>
          <ac:spMkLst>
            <pc:docMk/>
            <pc:sldMk cId="905818301" sldId="280"/>
            <ac:spMk id="2" creationId="{7D37F3BE-BDBB-5F0A-A4F6-0211F3D4AE8F}"/>
          </ac:spMkLst>
        </pc:spChg>
        <pc:picChg chg="add mod">
          <ac:chgData name="Sofia Kaliontzi" userId="4ff261045819f4de" providerId="LiveId" clId="{3E34312C-9595-4C88-8127-C38E0C553F18}" dt="2025-08-03T13:36:53.525" v="6756" actId="14100"/>
          <ac:picMkLst>
            <pc:docMk/>
            <pc:sldMk cId="905818301" sldId="280"/>
            <ac:picMk id="3" creationId="{E991AAD4-A28C-6158-FB38-407C88F6BDAD}"/>
          </ac:picMkLst>
        </pc:picChg>
        <pc:picChg chg="add mod">
          <ac:chgData name="Sofia Kaliontzi" userId="4ff261045819f4de" providerId="LiveId" clId="{3E34312C-9595-4C88-8127-C38E0C553F18}" dt="2025-08-03T13:36:42.621" v="6754" actId="14100"/>
          <ac:picMkLst>
            <pc:docMk/>
            <pc:sldMk cId="905818301" sldId="280"/>
            <ac:picMk id="7" creationId="{635DEF89-4597-13CD-1816-4C652D165A50}"/>
          </ac:picMkLst>
        </pc:picChg>
      </pc:sldChg>
      <pc:sldChg chg="addSp delSp modSp new del">
        <pc:chgData name="Sofia Kaliontzi" userId="4ff261045819f4de" providerId="LiveId" clId="{3E34312C-9595-4C88-8127-C38E0C553F18}" dt="2025-08-03T13:53:18.193" v="7219" actId="2696"/>
        <pc:sldMkLst>
          <pc:docMk/>
          <pc:sldMk cId="3847749108" sldId="281"/>
        </pc:sldMkLst>
      </pc:sldChg>
      <pc:sldChg chg="addSp delSp modSp new del">
        <pc:chgData name="Sofia Kaliontzi" userId="4ff261045819f4de" providerId="LiveId" clId="{3E34312C-9595-4C88-8127-C38E0C553F18}" dt="2025-08-03T13:53:21.972" v="7220" actId="2696"/>
        <pc:sldMkLst>
          <pc:docMk/>
          <pc:sldMk cId="1639628860" sldId="282"/>
        </pc:sldMkLst>
      </pc:sldChg>
      <pc:sldChg chg="addSp delSp modSp new del">
        <pc:chgData name="Sofia Kaliontzi" userId="4ff261045819f4de" providerId="LiveId" clId="{3E34312C-9595-4C88-8127-C38E0C553F18}" dt="2025-08-03T13:53:26.546" v="7221" actId="2696"/>
        <pc:sldMkLst>
          <pc:docMk/>
          <pc:sldMk cId="637755499" sldId="283"/>
        </pc:sldMkLst>
      </pc:sldChg>
      <pc:sldChg chg="modSp new mod">
        <pc:chgData name="Sofia Kaliontzi" userId="4ff261045819f4de" providerId="LiveId" clId="{3E34312C-9595-4C88-8127-C38E0C553F18}" dt="2025-08-03T15:38:05.948" v="9983" actId="113"/>
        <pc:sldMkLst>
          <pc:docMk/>
          <pc:sldMk cId="3306176832" sldId="284"/>
        </pc:sldMkLst>
        <pc:spChg chg="mod">
          <ac:chgData name="Sofia Kaliontzi" userId="4ff261045819f4de" providerId="LiveId" clId="{3E34312C-9595-4C88-8127-C38E0C553F18}" dt="2025-08-03T15:14:15.769" v="7450" actId="20577"/>
          <ac:spMkLst>
            <pc:docMk/>
            <pc:sldMk cId="3306176832" sldId="284"/>
            <ac:spMk id="2" creationId="{BCA23CD7-D8D0-529A-F372-B37DF65C35E6}"/>
          </ac:spMkLst>
        </pc:spChg>
        <pc:spChg chg="mod">
          <ac:chgData name="Sofia Kaliontzi" userId="4ff261045819f4de" providerId="LiveId" clId="{3E34312C-9595-4C88-8127-C38E0C553F18}" dt="2025-08-03T15:38:05.948" v="9983" actId="113"/>
          <ac:spMkLst>
            <pc:docMk/>
            <pc:sldMk cId="3306176832" sldId="284"/>
            <ac:spMk id="3" creationId="{C12AC562-94B7-AF81-7A9F-D73918B2E4A9}"/>
          </ac:spMkLst>
        </pc:spChg>
      </pc:sldChg>
      <pc:sldChg chg="modSp new mod">
        <pc:chgData name="Sofia Kaliontzi" userId="4ff261045819f4de" providerId="LiveId" clId="{3E34312C-9595-4C88-8127-C38E0C553F18}" dt="2025-08-03T15:38:37.182" v="10017" actId="313"/>
        <pc:sldMkLst>
          <pc:docMk/>
          <pc:sldMk cId="2837892093" sldId="285"/>
        </pc:sldMkLst>
        <pc:spChg chg="mod">
          <ac:chgData name="Sofia Kaliontzi" userId="4ff261045819f4de" providerId="LiveId" clId="{3E34312C-9595-4C88-8127-C38E0C553F18}" dt="2025-08-03T15:38:28.716" v="10016" actId="20577"/>
          <ac:spMkLst>
            <pc:docMk/>
            <pc:sldMk cId="2837892093" sldId="285"/>
            <ac:spMk id="2" creationId="{FF0DADAF-697E-6CD3-3204-011383EA197B}"/>
          </ac:spMkLst>
        </pc:spChg>
        <pc:spChg chg="mod">
          <ac:chgData name="Sofia Kaliontzi" userId="4ff261045819f4de" providerId="LiveId" clId="{3E34312C-9595-4C88-8127-C38E0C553F18}" dt="2025-08-03T15:38:37.182" v="10017" actId="313"/>
          <ac:spMkLst>
            <pc:docMk/>
            <pc:sldMk cId="2837892093" sldId="285"/>
            <ac:spMk id="3" creationId="{052A4A6E-4F13-A8AB-89DD-BAD31B557E0D}"/>
          </ac:spMkLst>
        </pc:spChg>
      </pc:sldChg>
      <pc:sldChg chg="modSp new mod">
        <pc:chgData name="Sofia Kaliontzi" userId="4ff261045819f4de" providerId="LiveId" clId="{3E34312C-9595-4C88-8127-C38E0C553F18}" dt="2025-08-03T15:49:15.958" v="10106" actId="20577"/>
        <pc:sldMkLst>
          <pc:docMk/>
          <pc:sldMk cId="3330251272" sldId="286"/>
        </pc:sldMkLst>
        <pc:spChg chg="mod">
          <ac:chgData name="Sofia Kaliontzi" userId="4ff261045819f4de" providerId="LiveId" clId="{3E34312C-9595-4C88-8127-C38E0C553F18}" dt="2025-08-03T15:49:15.958" v="10106" actId="20577"/>
          <ac:spMkLst>
            <pc:docMk/>
            <pc:sldMk cId="3330251272" sldId="286"/>
            <ac:spMk id="2" creationId="{091122CE-45A2-6E13-C12D-E6998C3D0799}"/>
          </ac:spMkLst>
        </pc:spChg>
        <pc:spChg chg="mod">
          <ac:chgData name="Sofia Kaliontzi" userId="4ff261045819f4de" providerId="LiveId" clId="{3E34312C-9595-4C88-8127-C38E0C553F18}" dt="2025-08-03T15:15:25.574" v="7550" actId="20577"/>
          <ac:spMkLst>
            <pc:docMk/>
            <pc:sldMk cId="3330251272" sldId="286"/>
            <ac:spMk id="3" creationId="{E886E7E8-F3AF-1F66-FC64-CC51B4995257}"/>
          </ac:spMkLst>
        </pc:spChg>
      </pc:sldChg>
      <pc:sldChg chg="modSp new mod">
        <pc:chgData name="Sofia Kaliontzi" userId="4ff261045819f4de" providerId="LiveId" clId="{3E34312C-9595-4C88-8127-C38E0C553F18}" dt="2025-08-03T15:29:40.156" v="9330" actId="313"/>
        <pc:sldMkLst>
          <pc:docMk/>
          <pc:sldMk cId="3358582169" sldId="287"/>
        </pc:sldMkLst>
        <pc:spChg chg="mod">
          <ac:chgData name="Sofia Kaliontzi" userId="4ff261045819f4de" providerId="LiveId" clId="{3E34312C-9595-4C88-8127-C38E0C553F18}" dt="2025-08-03T15:16:25.179" v="7558" actId="20577"/>
          <ac:spMkLst>
            <pc:docMk/>
            <pc:sldMk cId="3358582169" sldId="287"/>
            <ac:spMk id="2" creationId="{8686448F-9B94-5BE6-BEB7-C0B52530375E}"/>
          </ac:spMkLst>
        </pc:spChg>
        <pc:spChg chg="mod">
          <ac:chgData name="Sofia Kaliontzi" userId="4ff261045819f4de" providerId="LiveId" clId="{3E34312C-9595-4C88-8127-C38E0C553F18}" dt="2025-08-03T15:29:40.156" v="9330" actId="313"/>
          <ac:spMkLst>
            <pc:docMk/>
            <pc:sldMk cId="3358582169" sldId="287"/>
            <ac:spMk id="3" creationId="{A36E944F-C0DA-23C5-FDB5-DAA91990FAC6}"/>
          </ac:spMkLst>
        </pc:spChg>
      </pc:sldChg>
      <pc:sldChg chg="modSp new mod">
        <pc:chgData name="Sofia Kaliontzi" userId="4ff261045819f4de" providerId="LiveId" clId="{3E34312C-9595-4C88-8127-C38E0C553F18}" dt="2025-08-03T15:36:11.945" v="9935" actId="27636"/>
        <pc:sldMkLst>
          <pc:docMk/>
          <pc:sldMk cId="1998074806" sldId="288"/>
        </pc:sldMkLst>
        <pc:spChg chg="mod">
          <ac:chgData name="Sofia Kaliontzi" userId="4ff261045819f4de" providerId="LiveId" clId="{3E34312C-9595-4C88-8127-C38E0C553F18}" dt="2025-08-03T15:30:52.295" v="9333" actId="122"/>
          <ac:spMkLst>
            <pc:docMk/>
            <pc:sldMk cId="1998074806" sldId="288"/>
            <ac:spMk id="2" creationId="{3110911C-8B96-B3EB-250D-98D326C3FC03}"/>
          </ac:spMkLst>
        </pc:spChg>
        <pc:spChg chg="mod">
          <ac:chgData name="Sofia Kaliontzi" userId="4ff261045819f4de" providerId="LiveId" clId="{3E34312C-9595-4C88-8127-C38E0C553F18}" dt="2025-08-03T15:36:11.945" v="9935" actId="27636"/>
          <ac:spMkLst>
            <pc:docMk/>
            <pc:sldMk cId="1998074806" sldId="288"/>
            <ac:spMk id="3" creationId="{A49F01B4-22B3-F51B-1AFD-BDD9B71C76B0}"/>
          </ac:spMkLst>
        </pc:spChg>
      </pc:sldChg>
      <pc:sldChg chg="modSp new mod">
        <pc:chgData name="Sofia Kaliontzi" userId="4ff261045819f4de" providerId="LiveId" clId="{3E34312C-9595-4C88-8127-C38E0C553F18}" dt="2025-08-03T15:35:19.930" v="9927" actId="27636"/>
        <pc:sldMkLst>
          <pc:docMk/>
          <pc:sldMk cId="116407399" sldId="289"/>
        </pc:sldMkLst>
        <pc:spChg chg="mod">
          <ac:chgData name="Sofia Kaliontzi" userId="4ff261045819f4de" providerId="LiveId" clId="{3E34312C-9595-4C88-8127-C38E0C553F18}" dt="2025-08-03T15:20:40.219" v="8098" actId="20577"/>
          <ac:spMkLst>
            <pc:docMk/>
            <pc:sldMk cId="116407399" sldId="289"/>
            <ac:spMk id="2" creationId="{1C3F1729-93C8-B3AA-C230-B6C2EBB5F6B8}"/>
          </ac:spMkLst>
        </pc:spChg>
        <pc:spChg chg="mod">
          <ac:chgData name="Sofia Kaliontzi" userId="4ff261045819f4de" providerId="LiveId" clId="{3E34312C-9595-4C88-8127-C38E0C553F18}" dt="2025-08-03T15:35:19.930" v="9927" actId="27636"/>
          <ac:spMkLst>
            <pc:docMk/>
            <pc:sldMk cId="116407399" sldId="289"/>
            <ac:spMk id="3" creationId="{94CDFB22-1324-2C3A-A4E9-A4B4BCBEF24A}"/>
          </ac:spMkLst>
        </pc:spChg>
      </pc:sldChg>
      <pc:sldChg chg="modSp new del mod">
        <pc:chgData name="Sofia Kaliontzi" userId="4ff261045819f4de" providerId="LiveId" clId="{3E34312C-9595-4C88-8127-C38E0C553F18}" dt="2025-08-03T13:47:33.960" v="7062" actId="2696"/>
        <pc:sldMkLst>
          <pc:docMk/>
          <pc:sldMk cId="1222783037" sldId="289"/>
        </pc:sldMkLst>
        <pc:spChg chg="mod">
          <ac:chgData name="Sofia Kaliontzi" userId="4ff261045819f4de" providerId="LiveId" clId="{3E34312C-9595-4C88-8127-C38E0C553F18}" dt="2025-08-03T13:33:59.462" v="6550" actId="20577"/>
          <ac:spMkLst>
            <pc:docMk/>
            <pc:sldMk cId="1222783037" sldId="289"/>
            <ac:spMk id="2" creationId="{F91159FB-2C43-768E-7079-E9ABD72699E6}"/>
          </ac:spMkLst>
        </pc:spChg>
        <pc:spChg chg="mod">
          <ac:chgData name="Sofia Kaliontzi" userId="4ff261045819f4de" providerId="LiveId" clId="{3E34312C-9595-4C88-8127-C38E0C553F18}" dt="2025-08-03T13:34:53.068" v="6746" actId="20577"/>
          <ac:spMkLst>
            <pc:docMk/>
            <pc:sldMk cId="1222783037" sldId="289"/>
            <ac:spMk id="3" creationId="{3ABED0BF-D18A-3AB9-FFA3-26EE9E30C03D}"/>
          </ac:spMkLst>
        </pc:spChg>
      </pc:sldChg>
      <pc:sldChg chg="modSp new del mod">
        <pc:chgData name="Sofia Kaliontzi" userId="4ff261045819f4de" providerId="LiveId" clId="{3E34312C-9595-4C88-8127-C38E0C553F18}" dt="2025-08-03T13:33:08.031" v="6499" actId="2696"/>
        <pc:sldMkLst>
          <pc:docMk/>
          <pc:sldMk cId="3269331772" sldId="289"/>
        </pc:sldMkLst>
        <pc:spChg chg="mod">
          <ac:chgData name="Sofia Kaliontzi" userId="4ff261045819f4de" providerId="LiveId" clId="{3E34312C-9595-4C88-8127-C38E0C553F18}" dt="2025-08-03T13:30:41.006" v="6305" actId="20577"/>
          <ac:spMkLst>
            <pc:docMk/>
            <pc:sldMk cId="3269331772" sldId="289"/>
            <ac:spMk id="2" creationId="{D4BF9E71-EFBD-1681-BED7-9673277FEDE9}"/>
          </ac:spMkLst>
        </pc:spChg>
        <pc:spChg chg="mod">
          <ac:chgData name="Sofia Kaliontzi" userId="4ff261045819f4de" providerId="LiveId" clId="{3E34312C-9595-4C88-8127-C38E0C553F18}" dt="2025-08-03T13:31:28.567" v="6455" actId="20577"/>
          <ac:spMkLst>
            <pc:docMk/>
            <pc:sldMk cId="3269331772" sldId="289"/>
            <ac:spMk id="3" creationId="{EA134101-36C5-1993-ADFC-C7229CE69621}"/>
          </ac:spMkLst>
        </pc:spChg>
      </pc:sldChg>
      <pc:sldChg chg="addSp delSp modSp new mod">
        <pc:chgData name="Sofia Kaliontzi" userId="4ff261045819f4de" providerId="LiveId" clId="{3E34312C-9595-4C88-8127-C38E0C553F18}" dt="2025-08-03T15:40:01.978" v="10041" actId="122"/>
        <pc:sldMkLst>
          <pc:docMk/>
          <pc:sldMk cId="811038944" sldId="290"/>
        </pc:sldMkLst>
        <pc:spChg chg="mod">
          <ac:chgData name="Sofia Kaliontzi" userId="4ff261045819f4de" providerId="LiveId" clId="{3E34312C-9595-4C88-8127-C38E0C553F18}" dt="2025-08-03T15:40:01.978" v="10041" actId="122"/>
          <ac:spMkLst>
            <pc:docMk/>
            <pc:sldMk cId="811038944" sldId="290"/>
            <ac:spMk id="2" creationId="{0A4B32C8-F047-71A6-9992-3B130F6F9B3C}"/>
          </ac:spMkLst>
        </pc:spChg>
        <pc:spChg chg="del">
          <ac:chgData name="Sofia Kaliontzi" userId="4ff261045819f4de" providerId="LiveId" clId="{3E34312C-9595-4C88-8127-C38E0C553F18}" dt="2025-08-03T15:39:39.800" v="10019" actId="931"/>
          <ac:spMkLst>
            <pc:docMk/>
            <pc:sldMk cId="811038944" sldId="290"/>
            <ac:spMk id="3" creationId="{82F17B36-271A-E8F2-FC8F-BEE3089D6CD0}"/>
          </ac:spMkLst>
        </pc:spChg>
        <pc:picChg chg="add mod">
          <ac:chgData name="Sofia Kaliontzi" userId="4ff261045819f4de" providerId="LiveId" clId="{3E34312C-9595-4C88-8127-C38E0C553F18}" dt="2025-08-03T15:39:39.800" v="10019" actId="931"/>
          <ac:picMkLst>
            <pc:docMk/>
            <pc:sldMk cId="811038944" sldId="290"/>
            <ac:picMk id="5" creationId="{8A3868C6-635D-7693-C925-17E021EF1069}"/>
          </ac:picMkLst>
        </pc:picChg>
      </pc:sldChg>
      <pc:sldChg chg="addSp delSp modSp new del mod">
        <pc:chgData name="Sofia Kaliontzi" userId="4ff261045819f4de" providerId="LiveId" clId="{3E34312C-9595-4C88-8127-C38E0C553F18}" dt="2025-08-03T15:27:14.667" v="9009" actId="2696"/>
        <pc:sldMkLst>
          <pc:docMk/>
          <pc:sldMk cId="2117717662" sldId="290"/>
        </pc:sldMkLst>
        <pc:spChg chg="mod">
          <ac:chgData name="Sofia Kaliontzi" userId="4ff261045819f4de" providerId="LiveId" clId="{3E34312C-9595-4C88-8127-C38E0C553F18}" dt="2025-08-03T15:25:31.731" v="8833" actId="20577"/>
          <ac:spMkLst>
            <pc:docMk/>
            <pc:sldMk cId="2117717662" sldId="290"/>
            <ac:spMk id="2" creationId="{27BA069A-EC41-77E7-CD10-AAC8E4A32A7E}"/>
          </ac:spMkLst>
        </pc:spChg>
        <pc:spChg chg="mod">
          <ac:chgData name="Sofia Kaliontzi" userId="4ff261045819f4de" providerId="LiveId" clId="{3E34312C-9595-4C88-8127-C38E0C553F18}" dt="2025-08-03T15:26:57.004" v="8995" actId="27636"/>
          <ac:spMkLst>
            <pc:docMk/>
            <pc:sldMk cId="2117717662" sldId="290"/>
            <ac:spMk id="3" creationId="{17694A9A-279E-E64A-5524-0F0123C8B66A}"/>
          </ac:spMkLst>
        </pc:spChg>
        <pc:spChg chg="mod">
          <ac:chgData name="Sofia Kaliontzi" userId="4ff261045819f4de" providerId="LiveId" clId="{3E34312C-9595-4C88-8127-C38E0C553F18}" dt="2025-08-03T15:26:59.581" v="9007" actId="5793"/>
          <ac:spMkLst>
            <pc:docMk/>
            <pc:sldMk cId="2117717662" sldId="290"/>
            <ac:spMk id="4" creationId="{EF2A311B-267A-7DE7-3216-F46CA54F8F01}"/>
          </ac:spMkLst>
        </pc:spChg>
        <pc:spChg chg="mod">
          <ac:chgData name="Sofia Kaliontzi" userId="4ff261045819f4de" providerId="LiveId" clId="{3E34312C-9595-4C88-8127-C38E0C553F18}" dt="2025-08-03T15:26:57.002" v="8994" actId="27636"/>
          <ac:spMkLst>
            <pc:docMk/>
            <pc:sldMk cId="2117717662" sldId="290"/>
            <ac:spMk id="5" creationId="{E4573331-DAB7-F5B4-BE33-89CD3CF56600}"/>
          </ac:spMkLst>
        </pc:spChg>
        <pc:spChg chg="del">
          <ac:chgData name="Sofia Kaliontzi" userId="4ff261045819f4de" providerId="LiveId" clId="{3E34312C-9595-4C88-8127-C38E0C553F18}" dt="2025-08-03T15:25:01.315" v="8746"/>
          <ac:spMkLst>
            <pc:docMk/>
            <pc:sldMk cId="2117717662" sldId="290"/>
            <ac:spMk id="6" creationId="{E5BB0B08-81F4-8285-89B2-14AD339F95B4}"/>
          </ac:spMkLst>
        </pc:spChg>
        <pc:picChg chg="add mod">
          <ac:chgData name="Sofia Kaliontzi" userId="4ff261045819f4de" providerId="LiveId" clId="{3E34312C-9595-4C88-8127-C38E0C553F18}" dt="2025-08-03T15:25:01.315" v="8746"/>
          <ac:picMkLst>
            <pc:docMk/>
            <pc:sldMk cId="2117717662" sldId="290"/>
            <ac:picMk id="7" creationId="{D429017F-E9B2-D672-460E-235291167CB7}"/>
          </ac:picMkLst>
        </pc:picChg>
      </pc:sldChg>
      <pc:sldChg chg="addSp delSp modSp new mod">
        <pc:chgData name="Sofia Kaliontzi" userId="4ff261045819f4de" providerId="LiveId" clId="{3E34312C-9595-4C88-8127-C38E0C553F18}" dt="2025-08-03T15:47:30.480" v="10095" actId="1076"/>
        <pc:sldMkLst>
          <pc:docMk/>
          <pc:sldMk cId="2634178514" sldId="291"/>
        </pc:sldMkLst>
        <pc:spChg chg="del">
          <ac:chgData name="Sofia Kaliontzi" userId="4ff261045819f4de" providerId="LiveId" clId="{3E34312C-9595-4C88-8127-C38E0C553F18}" dt="2025-08-03T15:40:42.067" v="10043" actId="931"/>
          <ac:spMkLst>
            <pc:docMk/>
            <pc:sldMk cId="2634178514" sldId="291"/>
            <ac:spMk id="3" creationId="{C23DD8AF-D0B4-02E7-08E5-9471893290FF}"/>
          </ac:spMkLst>
        </pc:spChg>
        <pc:picChg chg="add mod">
          <ac:chgData name="Sofia Kaliontzi" userId="4ff261045819f4de" providerId="LiveId" clId="{3E34312C-9595-4C88-8127-C38E0C553F18}" dt="2025-08-03T15:47:30.480" v="10095" actId="1076"/>
          <ac:picMkLst>
            <pc:docMk/>
            <pc:sldMk cId="2634178514" sldId="291"/>
            <ac:picMk id="5" creationId="{DC695D39-5696-3313-FCFC-AFF0814DF7A5}"/>
          </ac:picMkLst>
        </pc:picChg>
        <pc:picChg chg="add mod">
          <ac:chgData name="Sofia Kaliontzi" userId="4ff261045819f4de" providerId="LiveId" clId="{3E34312C-9595-4C88-8127-C38E0C553F18}" dt="2025-08-03T15:47:28.421" v="10094" actId="1076"/>
          <ac:picMkLst>
            <pc:docMk/>
            <pc:sldMk cId="2634178514" sldId="291"/>
            <ac:picMk id="6" creationId="{7BD4B482-E278-47B4-F879-87ED04A3EA39}"/>
          </ac:picMkLst>
        </pc:picChg>
      </pc:sldChg>
      <pc:sldChg chg="addSp delSp modSp new mod">
        <pc:chgData name="Sofia Kaliontzi" userId="4ff261045819f4de" providerId="LiveId" clId="{3E34312C-9595-4C88-8127-C38E0C553F18}" dt="2025-08-03T15:45:31.252" v="10080" actId="1076"/>
        <pc:sldMkLst>
          <pc:docMk/>
          <pc:sldMk cId="1128504451" sldId="292"/>
        </pc:sldMkLst>
        <pc:spChg chg="del">
          <ac:chgData name="Sofia Kaliontzi" userId="4ff261045819f4de" providerId="LiveId" clId="{3E34312C-9595-4C88-8127-C38E0C553F18}" dt="2025-08-03T15:41:11.046" v="10046" actId="931"/>
          <ac:spMkLst>
            <pc:docMk/>
            <pc:sldMk cId="1128504451" sldId="292"/>
            <ac:spMk id="3" creationId="{AB3C7376-E207-65F4-22FE-DC900CE02A8C}"/>
          </ac:spMkLst>
        </pc:spChg>
        <pc:picChg chg="add mod">
          <ac:chgData name="Sofia Kaliontzi" userId="4ff261045819f4de" providerId="LiveId" clId="{3E34312C-9595-4C88-8127-C38E0C553F18}" dt="2025-08-03T15:45:31.252" v="10080" actId="1076"/>
          <ac:picMkLst>
            <pc:docMk/>
            <pc:sldMk cId="1128504451" sldId="292"/>
            <ac:picMk id="5" creationId="{0A74DB2E-0646-78B8-BA11-2286C5ACCB04}"/>
          </ac:picMkLst>
        </pc:picChg>
        <pc:picChg chg="add mod">
          <ac:chgData name="Sofia Kaliontzi" userId="4ff261045819f4de" providerId="LiveId" clId="{3E34312C-9595-4C88-8127-C38E0C553F18}" dt="2025-08-03T15:44:58.837" v="10073" actId="1076"/>
          <ac:picMkLst>
            <pc:docMk/>
            <pc:sldMk cId="1128504451" sldId="292"/>
            <ac:picMk id="6" creationId="{DEB6EFC7-CADE-1DC5-B50E-8EF4BE9A2F25}"/>
          </ac:picMkLst>
        </pc:picChg>
        <pc:picChg chg="add mod">
          <ac:chgData name="Sofia Kaliontzi" userId="4ff261045819f4de" providerId="LiveId" clId="{3E34312C-9595-4C88-8127-C38E0C553F18}" dt="2025-08-03T15:45:28.541" v="10079" actId="1076"/>
          <ac:picMkLst>
            <pc:docMk/>
            <pc:sldMk cId="1128504451" sldId="292"/>
            <ac:picMk id="7" creationId="{F7BA4E62-A0A9-5D7A-B593-59F4699CDE4A}"/>
          </ac:picMkLst>
        </pc:picChg>
      </pc:sldChg>
      <pc:sldChg chg="addSp delSp modSp new del mod">
        <pc:chgData name="Sofia Kaliontzi" userId="4ff261045819f4de" providerId="LiveId" clId="{3E34312C-9595-4C88-8127-C38E0C553F18}" dt="2025-08-03T15:45:51.144" v="10082" actId="2696"/>
        <pc:sldMkLst>
          <pc:docMk/>
          <pc:sldMk cId="3161212057" sldId="293"/>
        </pc:sldMkLst>
        <pc:spChg chg="del">
          <ac:chgData name="Sofia Kaliontzi" userId="4ff261045819f4de" providerId="LiveId" clId="{3E34312C-9595-4C88-8127-C38E0C553F18}" dt="2025-08-03T15:41:31.275" v="10048" actId="931"/>
          <ac:spMkLst>
            <pc:docMk/>
            <pc:sldMk cId="3161212057" sldId="293"/>
            <ac:spMk id="3" creationId="{00A4FCD2-B6D6-3381-BAE2-9523F3BF6732}"/>
          </ac:spMkLst>
        </pc:spChg>
        <pc:spChg chg="add mod">
          <ac:chgData name="Sofia Kaliontzi" userId="4ff261045819f4de" providerId="LiveId" clId="{3E34312C-9595-4C88-8127-C38E0C553F18}" dt="2025-08-03T15:44:51.751" v="10070" actId="21"/>
          <ac:spMkLst>
            <pc:docMk/>
            <pc:sldMk cId="3161212057" sldId="293"/>
            <ac:spMk id="7" creationId="{978269D8-B505-4300-D733-94A838CBCA0E}"/>
          </ac:spMkLst>
        </pc:spChg>
        <pc:picChg chg="add del mod">
          <ac:chgData name="Sofia Kaliontzi" userId="4ff261045819f4de" providerId="LiveId" clId="{3E34312C-9595-4C88-8127-C38E0C553F18}" dt="2025-08-03T15:44:51.751" v="10070" actId="21"/>
          <ac:picMkLst>
            <pc:docMk/>
            <pc:sldMk cId="3161212057" sldId="293"/>
            <ac:picMk id="5" creationId="{CF4F6817-6ECA-579C-6F51-7F4F7B859832}"/>
          </ac:picMkLst>
        </pc:picChg>
      </pc:sldChg>
      <pc:sldChg chg="addSp delSp modSp new del">
        <pc:chgData name="Sofia Kaliontzi" userId="4ff261045819f4de" providerId="LiveId" clId="{3E34312C-9595-4C88-8127-C38E0C553F18}" dt="2025-08-03T15:46:19.253" v="10084" actId="2696"/>
        <pc:sldMkLst>
          <pc:docMk/>
          <pc:sldMk cId="1951685478" sldId="294"/>
        </pc:sldMkLst>
        <pc:spChg chg="del">
          <ac:chgData name="Sofia Kaliontzi" userId="4ff261045819f4de" providerId="LiveId" clId="{3E34312C-9595-4C88-8127-C38E0C553F18}" dt="2025-08-03T15:41:44.710" v="10050" actId="931"/>
          <ac:spMkLst>
            <pc:docMk/>
            <pc:sldMk cId="1951685478" sldId="294"/>
            <ac:spMk id="3" creationId="{136A5206-B10E-761C-A58A-ABDD6B8D3640}"/>
          </ac:spMkLst>
        </pc:spChg>
        <pc:picChg chg="add mod">
          <ac:chgData name="Sofia Kaliontzi" userId="4ff261045819f4de" providerId="LiveId" clId="{3E34312C-9595-4C88-8127-C38E0C553F18}" dt="2025-08-03T15:41:44.710" v="10050" actId="931"/>
          <ac:picMkLst>
            <pc:docMk/>
            <pc:sldMk cId="1951685478" sldId="294"/>
            <ac:picMk id="5" creationId="{FADABB70-3AD0-D2DF-6AF6-4CF991CB4622}"/>
          </ac:picMkLst>
        </pc:picChg>
        <pc:picChg chg="add">
          <ac:chgData name="Sofia Kaliontzi" userId="4ff261045819f4de" providerId="LiveId" clId="{3E34312C-9595-4C88-8127-C38E0C553F18}" dt="2025-08-03T15:46:08.647" v="10083"/>
          <ac:picMkLst>
            <pc:docMk/>
            <pc:sldMk cId="1951685478" sldId="294"/>
            <ac:picMk id="6" creationId="{71135F93-4736-6C5B-2E47-E90CA64C1124}"/>
          </ac:picMkLst>
        </pc:picChg>
      </pc:sldChg>
      <pc:sldChg chg="addSp delSp modSp new mod">
        <pc:chgData name="Sofia Kaliontzi" userId="4ff261045819f4de" providerId="LiveId" clId="{3E34312C-9595-4C88-8127-C38E0C553F18}" dt="2025-08-03T15:47:09.435" v="10091" actId="1076"/>
        <pc:sldMkLst>
          <pc:docMk/>
          <pc:sldMk cId="3845066802" sldId="295"/>
        </pc:sldMkLst>
        <pc:spChg chg="del">
          <ac:chgData name="Sofia Kaliontzi" userId="4ff261045819f4de" providerId="LiveId" clId="{3E34312C-9595-4C88-8127-C38E0C553F18}" dt="2025-08-03T15:41:57.175" v="10052" actId="931"/>
          <ac:spMkLst>
            <pc:docMk/>
            <pc:sldMk cId="3845066802" sldId="295"/>
            <ac:spMk id="3" creationId="{E0A745C6-1EEF-C8FA-2F46-C282DBA5E8A8}"/>
          </ac:spMkLst>
        </pc:spChg>
        <pc:picChg chg="add mod">
          <ac:chgData name="Sofia Kaliontzi" userId="4ff261045819f4de" providerId="LiveId" clId="{3E34312C-9595-4C88-8127-C38E0C553F18}" dt="2025-08-03T15:41:57.175" v="10052" actId="931"/>
          <ac:picMkLst>
            <pc:docMk/>
            <pc:sldMk cId="3845066802" sldId="295"/>
            <ac:picMk id="5" creationId="{2ACDFFAB-4878-FEE0-2687-A889321870AB}"/>
          </ac:picMkLst>
        </pc:picChg>
        <pc:picChg chg="add mod">
          <ac:chgData name="Sofia Kaliontzi" userId="4ff261045819f4de" providerId="LiveId" clId="{3E34312C-9595-4C88-8127-C38E0C553F18}" dt="2025-08-03T15:46:32.795" v="10086" actId="1076"/>
          <ac:picMkLst>
            <pc:docMk/>
            <pc:sldMk cId="3845066802" sldId="295"/>
            <ac:picMk id="6" creationId="{4ECD7E55-D661-99E4-7DB3-8889592B14B9}"/>
          </ac:picMkLst>
        </pc:picChg>
        <pc:picChg chg="add mod">
          <ac:chgData name="Sofia Kaliontzi" userId="4ff261045819f4de" providerId="LiveId" clId="{3E34312C-9595-4C88-8127-C38E0C553F18}" dt="2025-08-03T15:47:09.435" v="10091" actId="1076"/>
          <ac:picMkLst>
            <pc:docMk/>
            <pc:sldMk cId="3845066802" sldId="295"/>
            <ac:picMk id="7" creationId="{6B09C7D9-0AE8-E95B-E8DF-4D59ECABEA29}"/>
          </ac:picMkLst>
        </pc:picChg>
      </pc:sldChg>
      <pc:sldChg chg="addSp delSp modSp new del">
        <pc:chgData name="Sofia Kaliontzi" userId="4ff261045819f4de" providerId="LiveId" clId="{3E34312C-9595-4C88-8127-C38E0C553F18}" dt="2025-08-03T15:45:46.010" v="10081" actId="2696"/>
        <pc:sldMkLst>
          <pc:docMk/>
          <pc:sldMk cId="3891184910" sldId="296"/>
        </pc:sldMkLst>
        <pc:spChg chg="del">
          <ac:chgData name="Sofia Kaliontzi" userId="4ff261045819f4de" providerId="LiveId" clId="{3E34312C-9595-4C88-8127-C38E0C553F18}" dt="2025-08-03T15:42:11.508" v="10054" actId="931"/>
          <ac:spMkLst>
            <pc:docMk/>
            <pc:sldMk cId="3891184910" sldId="296"/>
            <ac:spMk id="3" creationId="{308D39B2-0E8C-D8F9-4F01-6E70B4BEA1BF}"/>
          </ac:spMkLst>
        </pc:spChg>
        <pc:picChg chg="add mod">
          <ac:chgData name="Sofia Kaliontzi" userId="4ff261045819f4de" providerId="LiveId" clId="{3E34312C-9595-4C88-8127-C38E0C553F18}" dt="2025-08-03T15:42:11.508" v="10054" actId="931"/>
          <ac:picMkLst>
            <pc:docMk/>
            <pc:sldMk cId="3891184910" sldId="296"/>
            <ac:picMk id="5" creationId="{F7C6591E-BFE1-B527-18BC-EF6AE6DEBFE4}"/>
          </ac:picMkLst>
        </pc:picChg>
      </pc:sldChg>
      <pc:sldChg chg="addSp delSp modSp new del">
        <pc:chgData name="Sofia Kaliontzi" userId="4ff261045819f4de" providerId="LiveId" clId="{3E34312C-9595-4C88-8127-C38E0C553F18}" dt="2025-08-03T15:48:09.243" v="10100" actId="2696"/>
        <pc:sldMkLst>
          <pc:docMk/>
          <pc:sldMk cId="4280804334" sldId="297"/>
        </pc:sldMkLst>
        <pc:spChg chg="del">
          <ac:chgData name="Sofia Kaliontzi" userId="4ff261045819f4de" providerId="LiveId" clId="{3E34312C-9595-4C88-8127-C38E0C553F18}" dt="2025-08-03T15:42:27.056" v="10056" actId="931"/>
          <ac:spMkLst>
            <pc:docMk/>
            <pc:sldMk cId="4280804334" sldId="297"/>
            <ac:spMk id="3" creationId="{FC620FC0-9039-A89C-2EE3-3E20CBB3CCDF}"/>
          </ac:spMkLst>
        </pc:spChg>
        <pc:picChg chg="add mod">
          <ac:chgData name="Sofia Kaliontzi" userId="4ff261045819f4de" providerId="LiveId" clId="{3E34312C-9595-4C88-8127-C38E0C553F18}" dt="2025-08-03T15:42:27.056" v="10056" actId="931"/>
          <ac:picMkLst>
            <pc:docMk/>
            <pc:sldMk cId="4280804334" sldId="297"/>
            <ac:picMk id="5" creationId="{FB36A607-2518-24E3-491D-7BACF5D7675D}"/>
          </ac:picMkLst>
        </pc:picChg>
      </pc:sldChg>
      <pc:sldChg chg="addSp delSp modSp new del">
        <pc:chgData name="Sofia Kaliontzi" userId="4ff261045819f4de" providerId="LiveId" clId="{3E34312C-9595-4C88-8127-C38E0C553F18}" dt="2025-08-03T15:46:38.493" v="10087" actId="2696"/>
        <pc:sldMkLst>
          <pc:docMk/>
          <pc:sldMk cId="3046800020" sldId="298"/>
        </pc:sldMkLst>
        <pc:spChg chg="del">
          <ac:chgData name="Sofia Kaliontzi" userId="4ff261045819f4de" providerId="LiveId" clId="{3E34312C-9595-4C88-8127-C38E0C553F18}" dt="2025-08-03T15:42:44.952" v="10058" actId="931"/>
          <ac:spMkLst>
            <pc:docMk/>
            <pc:sldMk cId="3046800020" sldId="298"/>
            <ac:spMk id="3" creationId="{CA31515B-472D-01BE-E28A-10464B6994DC}"/>
          </ac:spMkLst>
        </pc:spChg>
        <pc:picChg chg="add mod">
          <ac:chgData name="Sofia Kaliontzi" userId="4ff261045819f4de" providerId="LiveId" clId="{3E34312C-9595-4C88-8127-C38E0C553F18}" dt="2025-08-03T15:42:44.952" v="10058" actId="931"/>
          <ac:picMkLst>
            <pc:docMk/>
            <pc:sldMk cId="3046800020" sldId="298"/>
            <ac:picMk id="5" creationId="{F687A2C1-255E-E30B-5E18-2AB21AF1C70E}"/>
          </ac:picMkLst>
        </pc:picChg>
      </pc:sldChg>
      <pc:sldChg chg="addSp delSp modSp new del">
        <pc:chgData name="Sofia Kaliontzi" userId="4ff261045819f4de" providerId="LiveId" clId="{3E34312C-9595-4C88-8127-C38E0C553F18}" dt="2025-08-03T15:46:46.448" v="10088" actId="2696"/>
        <pc:sldMkLst>
          <pc:docMk/>
          <pc:sldMk cId="4148468704" sldId="299"/>
        </pc:sldMkLst>
        <pc:spChg chg="del">
          <ac:chgData name="Sofia Kaliontzi" userId="4ff261045819f4de" providerId="LiveId" clId="{3E34312C-9595-4C88-8127-C38E0C553F18}" dt="2025-08-03T15:43:01.327" v="10060" actId="931"/>
          <ac:spMkLst>
            <pc:docMk/>
            <pc:sldMk cId="4148468704" sldId="299"/>
            <ac:spMk id="3" creationId="{83C6A1F2-ABAC-8D5C-3A22-B371AE745129}"/>
          </ac:spMkLst>
        </pc:spChg>
        <pc:picChg chg="add mod">
          <ac:chgData name="Sofia Kaliontzi" userId="4ff261045819f4de" providerId="LiveId" clId="{3E34312C-9595-4C88-8127-C38E0C553F18}" dt="2025-08-03T15:43:01.327" v="10060" actId="931"/>
          <ac:picMkLst>
            <pc:docMk/>
            <pc:sldMk cId="4148468704" sldId="299"/>
            <ac:picMk id="5" creationId="{6BDD3BD7-4C91-3CAE-16B6-A58C0EDB28A7}"/>
          </ac:picMkLst>
        </pc:picChg>
      </pc:sldChg>
      <pc:sldChg chg="addSp delSp modSp new del">
        <pc:chgData name="Sofia Kaliontzi" userId="4ff261045819f4de" providerId="LiveId" clId="{3E34312C-9595-4C88-8127-C38E0C553F18}" dt="2025-08-03T15:46:57.025" v="10089" actId="2696"/>
        <pc:sldMkLst>
          <pc:docMk/>
          <pc:sldMk cId="343796774" sldId="300"/>
        </pc:sldMkLst>
        <pc:spChg chg="del">
          <ac:chgData name="Sofia Kaliontzi" userId="4ff261045819f4de" providerId="LiveId" clId="{3E34312C-9595-4C88-8127-C38E0C553F18}" dt="2025-08-03T15:43:17.741" v="10062" actId="931"/>
          <ac:spMkLst>
            <pc:docMk/>
            <pc:sldMk cId="343796774" sldId="300"/>
            <ac:spMk id="3" creationId="{AA24734D-FFD5-65C2-63A1-3A22542B7B83}"/>
          </ac:spMkLst>
        </pc:spChg>
        <pc:picChg chg="add mod">
          <ac:chgData name="Sofia Kaliontzi" userId="4ff261045819f4de" providerId="LiveId" clId="{3E34312C-9595-4C88-8127-C38E0C553F18}" dt="2025-08-03T15:43:17.741" v="10062" actId="931"/>
          <ac:picMkLst>
            <pc:docMk/>
            <pc:sldMk cId="343796774" sldId="300"/>
            <ac:picMk id="5" creationId="{0854B6F2-84E8-A8E7-7388-11E1EF724C58}"/>
          </ac:picMkLst>
        </pc:picChg>
      </pc:sldChg>
      <pc:sldChg chg="addSp delSp modSp new del">
        <pc:chgData name="Sofia Kaliontzi" userId="4ff261045819f4de" providerId="LiveId" clId="{3E34312C-9595-4C88-8127-C38E0C553F18}" dt="2025-08-03T15:47:15.434" v="10092" actId="2696"/>
        <pc:sldMkLst>
          <pc:docMk/>
          <pc:sldMk cId="2941719989" sldId="301"/>
        </pc:sldMkLst>
        <pc:spChg chg="del">
          <ac:chgData name="Sofia Kaliontzi" userId="4ff261045819f4de" providerId="LiveId" clId="{3E34312C-9595-4C88-8127-C38E0C553F18}" dt="2025-08-03T15:43:36.259" v="10064" actId="931"/>
          <ac:spMkLst>
            <pc:docMk/>
            <pc:sldMk cId="2941719989" sldId="301"/>
            <ac:spMk id="3" creationId="{DAA76CAF-D1CA-7ED4-B57F-8160DFA9D5B4}"/>
          </ac:spMkLst>
        </pc:spChg>
        <pc:picChg chg="add mod">
          <ac:chgData name="Sofia Kaliontzi" userId="4ff261045819f4de" providerId="LiveId" clId="{3E34312C-9595-4C88-8127-C38E0C553F18}" dt="2025-08-03T15:43:36.259" v="10064" actId="931"/>
          <ac:picMkLst>
            <pc:docMk/>
            <pc:sldMk cId="2941719989" sldId="301"/>
            <ac:picMk id="5" creationId="{D521A8A0-F71F-C1F6-E573-A28F672E28FA}"/>
          </ac:picMkLst>
        </pc:picChg>
      </pc:sldChg>
      <pc:sldChg chg="addSp delSp modSp new del">
        <pc:chgData name="Sofia Kaliontzi" userId="4ff261045819f4de" providerId="LiveId" clId="{3E34312C-9595-4C88-8127-C38E0C553F18}" dt="2025-08-03T15:47:37.730" v="10096" actId="2696"/>
        <pc:sldMkLst>
          <pc:docMk/>
          <pc:sldMk cId="2401221205" sldId="302"/>
        </pc:sldMkLst>
        <pc:spChg chg="del">
          <ac:chgData name="Sofia Kaliontzi" userId="4ff261045819f4de" providerId="LiveId" clId="{3E34312C-9595-4C88-8127-C38E0C553F18}" dt="2025-08-03T15:43:55.816" v="10066" actId="931"/>
          <ac:spMkLst>
            <pc:docMk/>
            <pc:sldMk cId="2401221205" sldId="302"/>
            <ac:spMk id="3" creationId="{55F093DF-075C-93B6-BFF7-1DC5981988A5}"/>
          </ac:spMkLst>
        </pc:spChg>
        <pc:picChg chg="add mod">
          <ac:chgData name="Sofia Kaliontzi" userId="4ff261045819f4de" providerId="LiveId" clId="{3E34312C-9595-4C88-8127-C38E0C553F18}" dt="2025-08-03T15:43:55.816" v="10066" actId="931"/>
          <ac:picMkLst>
            <pc:docMk/>
            <pc:sldMk cId="2401221205" sldId="302"/>
            <ac:picMk id="5" creationId="{913AE9C9-870C-9F66-4834-9B393B498C20}"/>
          </ac:picMkLst>
        </pc:picChg>
      </pc:sldChg>
      <pc:sldChg chg="addSp delSp modSp new del">
        <pc:chgData name="Sofia Kaliontzi" userId="4ff261045819f4de" providerId="LiveId" clId="{3E34312C-9595-4C88-8127-C38E0C553F18}" dt="2025-08-03T15:44:17.844" v="10069" actId="2696"/>
        <pc:sldMkLst>
          <pc:docMk/>
          <pc:sldMk cId="679222691" sldId="303"/>
        </pc:sldMkLst>
        <pc:spChg chg="del">
          <ac:chgData name="Sofia Kaliontzi" userId="4ff261045819f4de" providerId="LiveId" clId="{3E34312C-9595-4C88-8127-C38E0C553F18}" dt="2025-08-03T15:44:05.311" v="10068" actId="931"/>
          <ac:spMkLst>
            <pc:docMk/>
            <pc:sldMk cId="679222691" sldId="303"/>
            <ac:spMk id="3" creationId="{78E7C788-0922-0B1E-86D8-0277E93D03D2}"/>
          </ac:spMkLst>
        </pc:spChg>
        <pc:picChg chg="add mod">
          <ac:chgData name="Sofia Kaliontzi" userId="4ff261045819f4de" providerId="LiveId" clId="{3E34312C-9595-4C88-8127-C38E0C553F18}" dt="2025-08-03T15:44:05.311" v="10068" actId="931"/>
          <ac:picMkLst>
            <pc:docMk/>
            <pc:sldMk cId="679222691" sldId="303"/>
            <ac:picMk id="5" creationId="{DAFC3EE0-A41D-807C-7FAD-CD4AE983CE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EB4D69-22A2-5FB2-6A34-92155E256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B51F4DC-5A2A-462C-E48D-D37FFAA00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C5C25C1-A181-7590-9A69-EC3A5F4A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26E8E7B-D246-E996-4D6B-B0475CDC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31EFD10-7698-9D24-F03C-C058993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65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931B9A-A2CE-109A-1BBF-0C39C2C5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D2E70AC-A565-2865-2906-151A4AC15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A14D09C-0A02-2FCC-8446-283BF8E5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F9AE22F-38E1-7F69-2E1D-0E4B57AD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822A708-8963-C81A-AE71-87AA4CAB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5713CD61-0C43-4367-DC46-0B2A20239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EB02394-4E08-4CD4-FED2-07786D061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B782221-8F3A-E826-156D-C0B23DEC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91E7E69-610D-C94D-AE6E-036352BD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31A648D-18C1-7F16-23E3-592EB043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901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AE3D36-9501-3AA1-9A69-CA1816FC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B7DE18B-9BE0-075F-0334-D568C6617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0AE9824-8646-6C9A-8939-4C675CC8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CBE224E-6E19-6BFD-D3C9-D931C014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5C6D5E6-A9E8-9076-407F-6E41CFF0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903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2EE745-66C2-2E36-906F-71677BAD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CD995A3-762C-D106-B693-251FBBE36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BEF7F1E-E169-1D50-FD0B-6D504F21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D4676AD-3A9A-589F-3E18-5A20BA4F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5111520-6D3B-6B35-40F5-92214FC3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97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E1AAC8-5C54-A92C-C5EE-FFDF3370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B562CDB-8B8E-25DC-979B-EF76B36CD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C7146D-1A68-03EC-E82E-FA848422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F8CB21F-40D7-33EB-936E-0E448154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65FEDB5-9C75-4CBD-5282-E058D5F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C349669-8EDE-9B61-5B0F-F153D431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89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BBF274-0F6F-9B2D-C966-8627F6B4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49785B6-15D7-7296-72EE-8BDD3134F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F082BF8-FFF4-246D-D5C4-5B1BB0D4B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BFD0ACD9-0F46-18A5-B875-19A066F08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092C0D0D-B455-E165-67C4-687B50A2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FF6690F-4229-089F-CE9F-D5BEA339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B776829-4519-ABB0-48A1-BDBC1CF6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8A62F20F-FB2D-85FC-F660-9293CDBD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442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FCD342-4EA2-B79C-8BC6-460DA863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0E85545-3FF6-D857-16B9-40B16D0D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66642F1-0AFB-B181-D93A-A605C7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FDDD684-29D5-79EA-0681-AF7D168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6428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A92F4349-1E5D-D9A4-FB5B-FF35B649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58F6AA2B-0B17-8425-BC86-11C2A4AF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F7A44A5-93AE-308B-03EC-10F802E1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2652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64F2FA2-0D6C-3D63-3EBC-2C896AB7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8A60DDA-E017-C67E-9EEB-287CF1F0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4EC7BE3-329A-4F0B-3E66-7BBA65A08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2E1AD34-11F1-5E3E-67FB-C12C369B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A0ACE14-D2B4-395D-D8D7-194BC594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DE54CBC-C6FF-3892-E1D8-80D644E2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799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F660A6-E76F-A920-0DF1-959E7936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D66DC78C-EFDD-7077-9378-A2F13EABF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1B900B4-A342-2782-B025-67B690ACA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CD54B6F-59E7-9DB9-53A3-7BB99DFC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DF03E29-E4FA-32F5-69BA-DEA1FC4A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0FA7223-4AC6-FAFA-5C3F-FB8031AE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200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3D51B95-6B4E-212E-BAC3-A83EA0F3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59085B0-7752-F1AE-A563-37FEE15E7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097183A-FCD6-01A9-F99C-F9FC05ABC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297C-9105-4834-8CD8-FBD62635703C}" type="datetimeFigureOut">
              <a:rPr lang="el-GR" smtClean="0"/>
              <a:pPr/>
              <a:t>11/10/2025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04CB72A-BE56-F744-3B1E-7B8690F6E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15962D3-0455-6457-D215-294C142A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DACF-DC7F-420C-9F3C-BCB5AF2D1DC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226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240B43-35A7-8F07-3911-2AEC2D492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ΠΡΟΓΡΑΜΜΑ </a:t>
            </a:r>
            <a:r>
              <a:rPr lang="en-GB" dirty="0"/>
              <a:t>ERASMUS</a:t>
            </a:r>
            <a:r>
              <a:rPr lang="el-GR" dirty="0"/>
              <a:t> ΚΕ.Δ.Α.Σ.Υ ΧΑΝΙΩΝ</a:t>
            </a:r>
            <a:r>
              <a:rPr lang="en-GB" dirty="0"/>
              <a:t> 2024-2025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D315296-62AC-7DDF-0494-E74056690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ΕΠΙΣΚΕΨΗ ΣΕ ΣΧΟΛΙΚΟ ΣΥΓΚΡΟΤΗΜΑ ΣΤΟ ΣΙΟΥΝΤΙΟ ΦΙΛΑΝΔΙΑΣ</a:t>
            </a:r>
          </a:p>
          <a:p>
            <a:r>
              <a:rPr lang="el-GR" dirty="0"/>
              <a:t>ΣΥΜΜΕΤΕΧΟΥΣΕΣ: ΒΟΣΔΟΓΑΝΗ ΒΑΣΙΛΙΚΗ</a:t>
            </a:r>
          </a:p>
          <a:p>
            <a:r>
              <a:rPr lang="el-GR" dirty="0"/>
              <a:t>                               ΚΑΛΛΙΟΝΤΖΗ ΣΟΦΙΑ</a:t>
            </a:r>
          </a:p>
        </p:txBody>
      </p:sp>
    </p:spTree>
    <p:extLst>
      <p:ext uri="{BB962C8B-B14F-4D97-AF65-F5344CB8AC3E}">
        <p14:creationId xmlns:p14="http://schemas.microsoft.com/office/powerpoint/2010/main" xmlns="" val="396504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9A889EE-21D6-00F2-4592-2D329B7E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του Δημοτικού σχολείου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FAFD981C-4FAC-EEEC-5A0D-71A05F69B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644" y="1825625"/>
            <a:ext cx="3978111" cy="4351338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C64B9B4-FD58-A9B8-EF5F-1A59B62B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81" y="1825625"/>
            <a:ext cx="383158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52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86448F-9B94-5BE6-BEB7-C0B52530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862"/>
          </a:xfrm>
        </p:spPr>
        <p:txBody>
          <a:bodyPr>
            <a:normAutofit/>
          </a:bodyPr>
          <a:lstStyle/>
          <a:p>
            <a:r>
              <a:rPr lang="el-GR" sz="3200" b="1" dirty="0"/>
              <a:t>Το Φιλανδικό σχολείο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36E944F-C0DA-23C5-FDB5-DAA9199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393"/>
            <a:ext cx="10515600" cy="591560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Στον ά όροφο στεγάζεται το γυμνάσιο το οποίο φιλοξενεί </a:t>
            </a:r>
            <a:r>
              <a:rPr lang="el-GR" b="1" dirty="0"/>
              <a:t>460 μαθητές </a:t>
            </a:r>
            <a:r>
              <a:rPr lang="el-GR" dirty="0"/>
              <a:t>και μαθήτριες και περιλαμβάνει τρεις τάξεις .</a:t>
            </a:r>
          </a:p>
          <a:p>
            <a:r>
              <a:rPr lang="el-GR" dirty="0"/>
              <a:t>Το σχολείο υποστηρίζεται από </a:t>
            </a:r>
            <a:r>
              <a:rPr lang="el-GR" b="1" dirty="0"/>
              <a:t>τμήμα ένταξης </a:t>
            </a:r>
            <a:r>
              <a:rPr lang="el-GR" dirty="0"/>
              <a:t>το οποίο λειτουργεί υπό την εκπαιδευτική καθοδήγηση δύο εκπαιδευτικών ειδικής </a:t>
            </a:r>
            <a:r>
              <a:rPr lang="el-GR" dirty="0" smtClean="0"/>
              <a:t>αγωγής</a:t>
            </a:r>
            <a:r>
              <a:rPr lang="en-US" dirty="0" smtClean="0"/>
              <a:t> </a:t>
            </a:r>
            <a:r>
              <a:rPr lang="el-GR" b="1" dirty="0" smtClean="0"/>
              <a:t>εντός και εκτός της γενικής τάξης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Επίσης, υπάρχει </a:t>
            </a:r>
            <a:r>
              <a:rPr lang="el-GR" b="1" dirty="0"/>
              <a:t>ειδικό μάθημα επαγγελματικού προσανατολισμού </a:t>
            </a:r>
            <a:r>
              <a:rPr lang="el-GR" dirty="0"/>
              <a:t>το οποίο διδάσκει η </a:t>
            </a:r>
            <a:r>
              <a:rPr lang="el-GR" b="1" dirty="0"/>
              <a:t>σύμβουλος επαγγελματικού προσανατολισμού. </a:t>
            </a:r>
            <a:r>
              <a:rPr lang="el-GR" dirty="0"/>
              <a:t>Η σύμβουλος πραγματοποιεί και </a:t>
            </a:r>
            <a:r>
              <a:rPr lang="el-GR" b="1" dirty="0"/>
              <a:t>ατομικές συνεδρίες </a:t>
            </a:r>
            <a:r>
              <a:rPr lang="el-GR" dirty="0"/>
              <a:t>συμβουλευτικής </a:t>
            </a:r>
            <a:r>
              <a:rPr lang="el-GR" b="1" dirty="0"/>
              <a:t>για την επιλογή του λυκείου</a:t>
            </a:r>
            <a:r>
              <a:rPr lang="el-GR" dirty="0"/>
              <a:t>.</a:t>
            </a:r>
          </a:p>
          <a:p>
            <a:r>
              <a:rPr lang="el-GR" dirty="0"/>
              <a:t>Παράλληλα, </a:t>
            </a:r>
            <a:r>
              <a:rPr lang="el-GR" b="1" dirty="0"/>
              <a:t>εκπαιδευτικοί που έχουν επιμορφωθεί σε πρόγραμμα συναισθηματικών και κοινωνικών δεξιοτήτων </a:t>
            </a:r>
            <a:r>
              <a:rPr lang="el-GR" dirty="0"/>
              <a:t>πραγματοποιούν συναντήσεις με τους μαθητές.</a:t>
            </a:r>
          </a:p>
          <a:p>
            <a:r>
              <a:rPr lang="el-GR" dirty="0"/>
              <a:t>Επιπρόσθετα, στο γυμνάσιο εργάζονται δύο </a:t>
            </a:r>
            <a:r>
              <a:rPr lang="el-GR" b="1" dirty="0"/>
              <a:t>ειδικοί βοηθοί </a:t>
            </a:r>
            <a:r>
              <a:rPr lang="el-GR" dirty="0"/>
              <a:t>που υποστηρίζουν τους μαθητές κυρίως της ειδικής αγωγής σε θέματα κοινωνικοποίησης.</a:t>
            </a:r>
          </a:p>
          <a:p>
            <a:r>
              <a:rPr lang="el-GR" dirty="0"/>
              <a:t>Ακόμα, εργάζονται </a:t>
            </a:r>
            <a:r>
              <a:rPr lang="el-GR" b="1" dirty="0"/>
              <a:t>βοηθοί, οι οποίοι βρίσκονται εντός και εκτός τάξης έχοντας υποστηρικτικό ρόλο των εκπαιδευτικών και της γενικότερης λειτουργίας του σχολείου.</a:t>
            </a:r>
          </a:p>
          <a:p>
            <a:r>
              <a:rPr lang="el-GR" dirty="0"/>
              <a:t>Αξίζει να σημειωθεί ότι στο αναλυτικό πρόγραμμα σπουδών διδάσκεται </a:t>
            </a:r>
            <a:r>
              <a:rPr lang="el-GR" b="1" dirty="0"/>
              <a:t>μάθημα αυτόνομης διαβίωσης για όλους τους μαθητές. </a:t>
            </a:r>
          </a:p>
          <a:p>
            <a:r>
              <a:rPr lang="el-GR" dirty="0"/>
              <a:t>Τέλος, όλοι οι εκπαιδευτικοί χρησιμοποιούν ένα </a:t>
            </a:r>
            <a:r>
              <a:rPr lang="el-GR" b="1" dirty="0"/>
              <a:t>κεντρικό διαδικτυακό σύστημα στο οποίο καθημερινά ενημερώνουν τις απουσίες των μαθητών καθώς και τα θετικά ή αρνητικά σχόλια για την επίδοση ή συμπεριφορά τους. </a:t>
            </a:r>
            <a:r>
              <a:rPr lang="el-GR" dirty="0"/>
              <a:t>Έτσι οι γονείς μπορούν να έχουν συχνή </a:t>
            </a:r>
            <a:r>
              <a:rPr lang="el-GR" dirty="0" smtClean="0"/>
              <a:t>και άμεση ενημέρωση </a:t>
            </a:r>
            <a:r>
              <a:rPr lang="el-GR" dirty="0"/>
              <a:t>για τα παιδιά </a:t>
            </a:r>
            <a:r>
              <a:rPr lang="el-GR" dirty="0" smtClean="0"/>
              <a:t>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5858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C3F1729-93C8-B3AA-C230-B6C2EBB5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συμπεριληπτικό εκπαιδευτικό σύστημα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4CDFB22-1324-2C3A-A4E9-A4B4BCBE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339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Στο Γυμνάσιο οι εκπαιδευτικοί ειδικής αγωγής υποστηρίζουν τους μαθητές με ειδικές εκπαιδευτικές ανάγκες </a:t>
            </a:r>
            <a:r>
              <a:rPr lang="el-GR" b="1" dirty="0"/>
              <a:t>μέσα στην τάξη </a:t>
            </a:r>
            <a:r>
              <a:rPr lang="el-GR" dirty="0"/>
              <a:t>κατά τη διάρκεια της διδασκαλίας καθώς και </a:t>
            </a:r>
            <a:r>
              <a:rPr lang="el-GR" b="1" dirty="0"/>
              <a:t>εκτός τάξης </a:t>
            </a:r>
            <a:r>
              <a:rPr lang="el-GR" dirty="0"/>
              <a:t>με ατομικές ή ομαδικές συναντήσεις στην αίθουσα του τμήματος ένταξης.</a:t>
            </a:r>
          </a:p>
          <a:p>
            <a:r>
              <a:rPr lang="el-GR" dirty="0"/>
              <a:t>Αξίζει να σημειωθεί ότι οι μαθητές και </a:t>
            </a:r>
            <a:r>
              <a:rPr lang="el-GR" b="1" dirty="0"/>
              <a:t>οι μαθήτριες που υποστηρίζονται από το τμήμα ένταξης είναι υψηλής λειτουργικότητας έχοντας λάβει συστηματική παρέμβαση στο δημοτικό σχολείο. </a:t>
            </a:r>
          </a:p>
          <a:p>
            <a:r>
              <a:rPr lang="el-GR" dirty="0"/>
              <a:t>Υποστηρίζονται συμβουλευτικά από το κέντρο οικογένειας και τους θεραπευτές τους. </a:t>
            </a:r>
          </a:p>
          <a:p>
            <a:r>
              <a:rPr lang="el-GR" dirty="0"/>
              <a:t>Ακόμα, το φιλανδικό σχολείο διαθέτει γυμναστή ειδικής αγωγής που οργανώνει ομαδικές δράσεις για εκτόνωση και κοινωνικοποίηση. Βοηθά ιδιαίτερα τους μαθητές με </a:t>
            </a:r>
            <a:r>
              <a:rPr lang="el-GR" dirty="0" smtClean="0"/>
              <a:t>μειωμένη</a:t>
            </a:r>
            <a:r>
              <a:rPr lang="el-GR" dirty="0" smtClean="0"/>
              <a:t> </a:t>
            </a:r>
            <a:r>
              <a:rPr lang="el-GR" dirty="0"/>
              <a:t>κινητική δραστηριότητα.</a:t>
            </a:r>
          </a:p>
          <a:p>
            <a:r>
              <a:rPr lang="el-GR" dirty="0"/>
              <a:t>Επίσης, χρησιμοποιεί </a:t>
            </a:r>
            <a:r>
              <a:rPr lang="el-GR" b="1" dirty="0"/>
              <a:t>εργονομικά καθίσματα </a:t>
            </a:r>
            <a:r>
              <a:rPr lang="el-GR" dirty="0"/>
              <a:t>που επιτρέπει την ελεγχόμενη κίνηση γεγονός που βοηθά τους μαθητές με </a:t>
            </a:r>
            <a:r>
              <a:rPr lang="el-GR" dirty="0" err="1"/>
              <a:t>υπερκινητικότητα</a:t>
            </a:r>
            <a:r>
              <a:rPr lang="el-GR" dirty="0"/>
              <a:t>.</a:t>
            </a:r>
          </a:p>
          <a:p>
            <a:r>
              <a:rPr lang="el-GR" dirty="0"/>
              <a:t>Παράλληλα, κατά τη διδασκαλία χρησιμοποιείται το </a:t>
            </a:r>
            <a:r>
              <a:rPr lang="el-GR" b="1" dirty="0" err="1"/>
              <a:t>ομαδοκεντρικό</a:t>
            </a:r>
            <a:r>
              <a:rPr lang="el-GR" b="1" dirty="0"/>
              <a:t> σύστημα </a:t>
            </a:r>
            <a:r>
              <a:rPr lang="el-GR" dirty="0"/>
              <a:t>και προωθούνται </a:t>
            </a:r>
            <a:r>
              <a:rPr lang="el-GR" b="1" dirty="0"/>
              <a:t>οι βιωματικές δράσεις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640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DDB691A-A32A-EE6A-9BA3-B1498E36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Χαρακτηριστικά ήταν τα θρανία των τάξεων τα οποία είχαν τη δυνατότητα να ενωθούν όταν γινόταν ομαδική εργασία</a:t>
            </a:r>
          </a:p>
        </p:txBody>
      </p:sp>
      <p:pic>
        <p:nvPicPr>
          <p:cNvPr id="1026" name="Picture 2" descr="C:\Users\karmy\Desktop\XIAOMI PHOTO\FINLAND SCHOOL\IMG_20250508_08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034" y="2033588"/>
            <a:ext cx="5801783" cy="435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2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3F9A1A-F312-1039-8203-5B1F029C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Μέρος της αίθουσας του τμήματος ένταξης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145A390A-A7BA-2015-70BB-E5C64654D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030" y="1825625"/>
            <a:ext cx="9675939" cy="4351338"/>
          </a:xfrm>
        </p:spPr>
      </p:pic>
    </p:spTree>
    <p:extLst>
      <p:ext uri="{BB962C8B-B14F-4D97-AF65-F5344CB8AC3E}">
        <p14:creationId xmlns:p14="http://schemas.microsoft.com/office/powerpoint/2010/main" xmlns="" val="54765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110911C-8B96-B3EB-250D-98D326C3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ΠΡΟΓΡΑΜΜΑ ΑΝΤΙΜΕΤΩΠΙΣΗΣ ΤΟΥ ΣΧΟΛΙΚΟΥ ΕΚΦΟΒΙΣΜΟΥ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49F01B4-22B3-F51B-1AFD-BDD9B71C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69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Περιλαμβάνει το </a:t>
            </a:r>
            <a:r>
              <a:rPr lang="el-GR" b="1" dirty="0"/>
              <a:t>επίπεδο πρόληψης </a:t>
            </a:r>
            <a:r>
              <a:rPr lang="el-GR" dirty="0"/>
              <a:t>και το </a:t>
            </a:r>
            <a:r>
              <a:rPr lang="el-GR" b="1" dirty="0"/>
              <a:t>επίπεδο καταστολής</a:t>
            </a:r>
            <a:r>
              <a:rPr lang="el-GR" dirty="0"/>
              <a:t>: </a:t>
            </a:r>
          </a:p>
          <a:p>
            <a:r>
              <a:rPr lang="el-GR" dirty="0"/>
              <a:t>Επίπεδο πρόληψης: Τρέχει </a:t>
            </a:r>
            <a:r>
              <a:rPr lang="el-GR" b="1" dirty="0"/>
              <a:t>πρόγραμμα ανάπτυξης συναισθηματικών και κοινωνικών δεξιοτήτων </a:t>
            </a:r>
            <a:r>
              <a:rPr lang="el-GR" dirty="0"/>
              <a:t> σε όλες τις τάξεις από εξειδικευμένους καθηγητές.</a:t>
            </a:r>
          </a:p>
          <a:p>
            <a:r>
              <a:rPr lang="el-GR" dirty="0"/>
              <a:t>Επίπεδο καταστολής: Σε ένα συγκεκριμένο προφυλαγμένο σημείο </a:t>
            </a:r>
            <a:r>
              <a:rPr lang="el-GR" b="1" dirty="0"/>
              <a:t>ο κάθε μαθητής μπορεί να καταθέσει ειδική αίτηση όπου περιγράφει επεισόδια εκφοβισμού είτε ως θύμα είτε ως παρατηρητής. </a:t>
            </a:r>
          </a:p>
          <a:p>
            <a:r>
              <a:rPr lang="el-GR" dirty="0"/>
              <a:t>Εκ παραδρομής, </a:t>
            </a:r>
            <a:r>
              <a:rPr lang="el-GR" b="1" dirty="0"/>
              <a:t>δύο εκπαιδευτικοί αναλαμβάνουν την υπόθεση και διερευνούν την αναφορά παίρνοντας συνεντεύξεις, παρατηρώντας, κάνοντας συμβουλευτική και εμπλέκοντας ακόμα και γονείς </a:t>
            </a:r>
            <a:r>
              <a:rPr lang="el-GR" dirty="0" smtClean="0"/>
              <a:t>εφόσον </a:t>
            </a:r>
            <a:r>
              <a:rPr lang="el-GR" dirty="0"/>
              <a:t>κριθεί απαραίτητο. Γίνεται ανατροφοδότηση των παρεμβάσεων </a:t>
            </a:r>
            <a:r>
              <a:rPr lang="el-GR" b="1" dirty="0"/>
              <a:t>ανά δύο εβδομάδες </a:t>
            </a:r>
            <a:r>
              <a:rPr lang="el-GR" dirty="0"/>
              <a:t>έως ότου λυθεί. Το θύμα γνωρίζει ότι κάποιος ενήλικας τον προσέχει και ότι ο θύτης έχει εκτεθεί.</a:t>
            </a:r>
          </a:p>
        </p:txBody>
      </p:sp>
    </p:spTree>
    <p:extLst>
      <p:ext uri="{BB962C8B-B14F-4D97-AF65-F5344CB8AC3E}">
        <p14:creationId xmlns:p14="http://schemas.microsoft.com/office/powerpoint/2010/main" xmlns="" val="199807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CBBF89-F6DC-4805-8623-8D20249E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χώρος του Συλλόγου Διδασκόντων του Φιλανδικού σχολείου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6027DAED-C13A-6A0D-D361-C6E102171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677" y="1750980"/>
            <a:ext cx="1956827" cy="4351338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C7202DB-75A2-0D13-9225-95634F49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94" y="1690688"/>
            <a:ext cx="2749323" cy="4352921"/>
          </a:xfrm>
          <a:prstGeom prst="rect">
            <a:avLst/>
          </a:prstGeom>
        </p:spPr>
      </p:pic>
      <p:pic>
        <p:nvPicPr>
          <p:cNvPr id="6" name="5 - Εικόνα" descr="C:\Users\karmy\Desktop\XIAOMI PHOTO\FINLAND SCHOOL\Messenger_creation_4552CBE7-EB59-4B82-944E-6E3158413763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894" y="1754155"/>
            <a:ext cx="2777459" cy="432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05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82782B-A1DC-E660-51F0-21EE6964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7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Η αίθουσα με την </a:t>
            </a:r>
            <a:r>
              <a:rPr lang="el-GR" sz="2400" b="1" dirty="0"/>
              <a:t>ηχομόνωση</a:t>
            </a:r>
            <a:r>
              <a:rPr lang="el-GR" sz="2400" dirty="0"/>
              <a:t> που εξυπηρετεί ομαδικές ή ατομικές </a:t>
            </a:r>
            <a:r>
              <a:rPr lang="el-GR" sz="2400" b="1" dirty="0"/>
              <a:t>συναντήσεις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EFB0A2A8-184C-FF25-27FD-FB25DF8F8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486" y="979714"/>
            <a:ext cx="3918857" cy="5197249"/>
          </a:xfrm>
        </p:spPr>
      </p:pic>
    </p:spTree>
    <p:extLst>
      <p:ext uri="{BB962C8B-B14F-4D97-AF65-F5344CB8AC3E}">
        <p14:creationId xmlns:p14="http://schemas.microsoft.com/office/powerpoint/2010/main" xmlns="" val="333651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A4B32C8-F047-71A6-9992-3B130F6F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ΟΜΑΔΑ ΤΟΥ </a:t>
            </a:r>
            <a:r>
              <a:rPr lang="en-GB" dirty="0"/>
              <a:t>ERASMUS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8A3868C6-635D-7693-C925-17E021EF1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030" y="1825625"/>
            <a:ext cx="9675939" cy="4351338"/>
          </a:xfrm>
        </p:spPr>
      </p:pic>
    </p:spTree>
    <p:extLst>
      <p:ext uri="{BB962C8B-B14F-4D97-AF65-F5344CB8AC3E}">
        <p14:creationId xmlns:p14="http://schemas.microsoft.com/office/powerpoint/2010/main" xmlns="" val="81103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32AA87-988E-3419-EA00-CBC3AC3F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WE WERE HAPPY TO BE THERE!</a:t>
            </a:r>
            <a:endParaRPr lang="el-GR" sz="20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DC695D39-5696-3313-FCFC-AFF0814DF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726" y="1294551"/>
            <a:ext cx="4264089" cy="4351338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7BD4B482-E278-47B4-F879-87ED04A3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224" y="1324947"/>
            <a:ext cx="2705878" cy="4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17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16BFD8-F08B-08AE-55AE-341BC42D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</a:t>
            </a:r>
            <a:r>
              <a:rPr lang="el-GR" dirty="0"/>
              <a:t>Ο ΠΡΟΑΥΛΙΟΣ ΧΩΡΟΣ ΤΟΥ ΣΧΟΛΙΚΟΥ ΣΥΓΚΡΟΤΗΜΑΤΟΣ </a:t>
            </a:r>
            <a:r>
              <a:rPr lang="en-GB" dirty="0"/>
              <a:t>ALEKSIS </a:t>
            </a:r>
            <a:r>
              <a:rPr lang="en-GB" dirty="0" smtClean="0"/>
              <a:t>KIVEN </a:t>
            </a:r>
            <a:r>
              <a:rPr lang="el-GR" dirty="0"/>
              <a:t>ΣΤΟ </a:t>
            </a:r>
            <a:r>
              <a:rPr lang="en-GB" dirty="0"/>
              <a:t>SIUNTIO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1456AB92-A281-97FB-ABD4-DE860851A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030" y="1825625"/>
            <a:ext cx="9675939" cy="4351338"/>
          </a:xfrm>
        </p:spPr>
      </p:pic>
    </p:spTree>
    <p:extLst>
      <p:ext uri="{BB962C8B-B14F-4D97-AF65-F5344CB8AC3E}">
        <p14:creationId xmlns:p14="http://schemas.microsoft.com/office/powerpoint/2010/main" xmlns="" val="368712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0A74DB2E-0646-78B8-BA11-2286C5AC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662" y="905069"/>
            <a:ext cx="2397968" cy="5302124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DEB6EFC7-CADE-1DC5-B50E-8EF4BE9A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94" y="905070"/>
            <a:ext cx="2933499" cy="538363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7BA4E62-A0A9-5D7A-B593-59F4699C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037" y="951723"/>
            <a:ext cx="2584579" cy="52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50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2ACDFFAB-4878-FEE0-2687-A8893218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050" y="845911"/>
            <a:ext cx="2483752" cy="5349616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4ECD7E55-D661-99E4-7DB3-8889592B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6" y="830425"/>
            <a:ext cx="2798734" cy="53481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6B09C7D9-0AE8-E95B-E8DF-4D59ECAB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29" y="886408"/>
            <a:ext cx="2601155" cy="52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06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HAPPY TO BE THERE!</a:t>
            </a:r>
            <a:endParaRPr lang="el-GR" dirty="0"/>
          </a:p>
        </p:txBody>
      </p:sp>
      <p:pic>
        <p:nvPicPr>
          <p:cNvPr id="4" name="3 - Θέση περιεχομένου" descr="C:\Users\karmy\Desktop\XIAOMI PHOTO\FINLAND SCHOOL\Messenger_creation_D03A7DFA-5746-49A9-932D-7B7DAAA6263E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030" y="1825625"/>
            <a:ext cx="967593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1C6852-8ADE-5C6E-D81F-8A5A1465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ALEKSIS </a:t>
            </a:r>
            <a:r>
              <a:rPr lang="en-GB" dirty="0" smtClean="0"/>
              <a:t>KIV</a:t>
            </a:r>
            <a:r>
              <a:rPr lang="en-US" dirty="0" smtClean="0"/>
              <a:t>EN</a:t>
            </a:r>
            <a:r>
              <a:rPr lang="en-GB" dirty="0" smtClean="0"/>
              <a:t> </a:t>
            </a:r>
            <a:r>
              <a:rPr lang="en-GB" dirty="0"/>
              <a:t>KOULU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B82E4555-531D-5640-7CF4-52347F8D8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205" y="1825625"/>
            <a:ext cx="4619134" cy="4351338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293D4AE-475F-C51F-F25A-555C57D7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147" y="1690688"/>
            <a:ext cx="326773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18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A23CD7-D8D0-529A-F372-B37DF65C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περιλαμβάνει το σχολικό συγκρότημα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12AC562-94B7-AF81-7A9F-D73918B2E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Το σχολικό συγκρότημα αποτελείται από ένα μεγάλο κτίριο δυο ορόφων και ένα ακόμα μεγαλύτερο προαύλιο χώρο.</a:t>
            </a:r>
          </a:p>
          <a:p>
            <a:pPr algn="just"/>
            <a:r>
              <a:rPr lang="el-GR" dirty="0"/>
              <a:t>Ο </a:t>
            </a:r>
            <a:r>
              <a:rPr lang="el-GR" b="1" dirty="0"/>
              <a:t>προαύλιος χώρος </a:t>
            </a:r>
            <a:r>
              <a:rPr lang="el-GR" dirty="0"/>
              <a:t>περιλαμβάνει ένα γήπεδο ποδοσφαίρου, παιδική χαρά, περιφραγμένο χώρο για κινητικά παιχνίδια και αυλή για τρέξιμο και περπάτημα. </a:t>
            </a:r>
          </a:p>
          <a:p>
            <a:pPr algn="just"/>
            <a:r>
              <a:rPr lang="el-GR" dirty="0"/>
              <a:t>Στο </a:t>
            </a:r>
            <a:r>
              <a:rPr lang="el-GR" b="1" dirty="0"/>
              <a:t>ισόγειο</a:t>
            </a:r>
            <a:r>
              <a:rPr lang="el-GR" dirty="0"/>
              <a:t> βρίσκεται το </a:t>
            </a:r>
            <a:r>
              <a:rPr lang="el-GR" b="1" dirty="0"/>
              <a:t>δημοτικό σχολείο </a:t>
            </a:r>
            <a:r>
              <a:rPr lang="el-GR" dirty="0"/>
              <a:t>και το </a:t>
            </a:r>
            <a:r>
              <a:rPr lang="el-GR" b="1" dirty="0"/>
              <a:t>νηπιαγωγείο</a:t>
            </a:r>
            <a:r>
              <a:rPr lang="el-GR" dirty="0"/>
              <a:t>, τα οποία αποτελούν το σουηδικό σχολείο. Επίσης, βρίσκεται το </a:t>
            </a:r>
            <a:r>
              <a:rPr lang="el-GR" b="1" dirty="0"/>
              <a:t>εστιατόριο</a:t>
            </a:r>
            <a:r>
              <a:rPr lang="el-GR" dirty="0"/>
              <a:t>, η </a:t>
            </a:r>
            <a:r>
              <a:rPr lang="el-GR" b="1" dirty="0"/>
              <a:t>βιβλιοθήκη</a:t>
            </a:r>
            <a:r>
              <a:rPr lang="el-GR" dirty="0"/>
              <a:t>, η </a:t>
            </a:r>
            <a:r>
              <a:rPr lang="el-GR" b="1" dirty="0"/>
              <a:t>αίθουσα πολλαπλών χρήσεων </a:t>
            </a:r>
            <a:r>
              <a:rPr lang="el-GR" dirty="0"/>
              <a:t>και το </a:t>
            </a:r>
            <a:r>
              <a:rPr lang="el-GR" b="1" dirty="0"/>
              <a:t>κέντρο οικογένειας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Στον </a:t>
            </a:r>
            <a:r>
              <a:rPr lang="el-GR" b="1" dirty="0"/>
              <a:t>πρώτο όρο </a:t>
            </a:r>
            <a:r>
              <a:rPr lang="el-GR" dirty="0"/>
              <a:t>βρίσκεται το </a:t>
            </a:r>
            <a:r>
              <a:rPr lang="el-GR" b="1" dirty="0"/>
              <a:t>γυμνάσιο</a:t>
            </a:r>
            <a:r>
              <a:rPr lang="el-GR" dirty="0"/>
              <a:t> που αποκαλείται </a:t>
            </a:r>
            <a:r>
              <a:rPr lang="el-GR" b="1" dirty="0"/>
              <a:t>το φιλανδικό σχολείο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Το Φιλανδικό σχολείο θεωρεί </a:t>
            </a:r>
            <a:r>
              <a:rPr lang="el-GR" b="1" dirty="0"/>
              <a:t>υποχρεωτική την εκμάθηση της σουηδικής γλώσσας</a:t>
            </a:r>
            <a:r>
              <a:rPr lang="el-GR" dirty="0"/>
              <a:t> γι αυτό οι μαθητές στην πρώτη τους υποχρεωτική βαθμίδα μαθαίνουν τη σουηδική γλώσσα.</a:t>
            </a:r>
          </a:p>
          <a:p>
            <a:pPr algn="just"/>
            <a:r>
              <a:rPr lang="el-GR" dirty="0"/>
              <a:t>Σημειώνεται ότι υποχρεωτική εκπαίδευση θεωρείται από την ά τάξη δημοτικού μέχρι και την γ λυκείου.</a:t>
            </a:r>
          </a:p>
        </p:txBody>
      </p:sp>
    </p:spTree>
    <p:extLst>
      <p:ext uri="{BB962C8B-B14F-4D97-AF65-F5344CB8AC3E}">
        <p14:creationId xmlns:p14="http://schemas.microsoft.com/office/powerpoint/2010/main" xmlns="" val="330617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0DADAF-697E-6CD3-3204-011383EA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FAMILY CENTER</a:t>
            </a:r>
            <a:r>
              <a:rPr lang="el-GR" dirty="0"/>
              <a:t>: ΤΟ ΚΕΝΤΡΟ ΟΙΚΟΓΕΝΕΙΑΣ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52A4A6E-4F13-A8AB-89DD-BAD31B55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Το κέντρο Οικογένειας αποτελεί μια </a:t>
            </a:r>
            <a:r>
              <a:rPr lang="el-GR" b="1" dirty="0"/>
              <a:t>ξεχωριστή και αυτόνομη ομάδα </a:t>
            </a:r>
            <a:r>
              <a:rPr lang="el-GR" dirty="0"/>
              <a:t>που βρίσκεται </a:t>
            </a:r>
            <a:r>
              <a:rPr lang="el-GR" b="1" dirty="0"/>
              <a:t>στο ισόγειο</a:t>
            </a:r>
            <a:r>
              <a:rPr lang="el-GR" dirty="0"/>
              <a:t>.  </a:t>
            </a:r>
          </a:p>
          <a:p>
            <a:r>
              <a:rPr lang="el-GR" dirty="0"/>
              <a:t>Λειτουργεί από το 2022 μέχρι και σήμερα στο οποίο εργάζονται μια </a:t>
            </a:r>
            <a:r>
              <a:rPr lang="el-GR" b="1" dirty="0"/>
              <a:t>Σχολική Ψυχολόγος, ένας Σχολικός Γιατρός, μια Κοινωνική Λειτουργός και μια Σχολική Νοσηλεύτρια.</a:t>
            </a:r>
          </a:p>
          <a:p>
            <a:r>
              <a:rPr lang="el-GR" dirty="0"/>
              <a:t>Όλοι </a:t>
            </a:r>
            <a:r>
              <a:rPr lang="el-GR" b="1" dirty="0"/>
              <a:t>συνεργάζονται με τους εκπαιδευτικούς </a:t>
            </a:r>
            <a:r>
              <a:rPr lang="el-GR" dirty="0"/>
              <a:t>των δύο σχολείων με σκοπό την </a:t>
            </a:r>
            <a:r>
              <a:rPr lang="el-GR" b="1" dirty="0"/>
              <a:t>ένταξη και την μαθησιακή –ψυχοκοινωνική εξέλιξη των μαθητών</a:t>
            </a:r>
            <a:r>
              <a:rPr lang="el-GR" dirty="0"/>
              <a:t> στο εκπαιδευτικό σύστημα.</a:t>
            </a:r>
          </a:p>
          <a:p>
            <a:r>
              <a:rPr lang="el-GR" dirty="0"/>
              <a:t>Λειτουργούν  ως αξιολογητές των ιδιαίτερων ψυχολογικών και εκπαιδευτικών αναγκών μέσα από τη χορήγηση ψυχοδιαγνωστικών εργαλείων, κοινωνικής έρευνας και ιατρικής εξέτασης.</a:t>
            </a:r>
          </a:p>
          <a:p>
            <a:r>
              <a:rPr lang="el-GR" dirty="0"/>
              <a:t>Δρουν συμβουλευτικά με </a:t>
            </a:r>
            <a:r>
              <a:rPr lang="el-GR" b="1" dirty="0"/>
              <a:t>ατομικές και ομαδικές συνεδρίες </a:t>
            </a:r>
            <a:r>
              <a:rPr lang="el-GR" dirty="0"/>
              <a:t>τόσο με τους μαθητές και εκπαιδευτικούς όσο και με την οικογένεια.</a:t>
            </a:r>
          </a:p>
          <a:p>
            <a:r>
              <a:rPr lang="el-GR" b="1" dirty="0"/>
              <a:t>Παραπέμπουν </a:t>
            </a:r>
            <a:r>
              <a:rPr lang="el-GR" dirty="0"/>
              <a:t>σε αρμόδιες κοινωνικές ή ιατρικές υπηρεσίες εφόσον χρειαστεί.</a:t>
            </a:r>
          </a:p>
        </p:txBody>
      </p:sp>
    </p:spTree>
    <p:extLst>
      <p:ext uri="{BB962C8B-B14F-4D97-AF65-F5344CB8AC3E}">
        <p14:creationId xmlns:p14="http://schemas.microsoft.com/office/powerpoint/2010/main" xmlns="" val="283789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098FE0-9D2F-A919-E005-7B4493EA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αίθουσα του ψυχολόγου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0B023920-F529-7A09-1650-872FB850F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027" y="1772816"/>
            <a:ext cx="3667111" cy="3685592"/>
          </a:xfrm>
        </p:spPr>
      </p:pic>
      <p:pic>
        <p:nvPicPr>
          <p:cNvPr id="7" name="6 - Εικόνα" descr="C:\Users\karmy\Desktop\XIAOMI PHOTO\FINLAND SCHOOL\Messenger_creation_5C390F39-063B-4D7E-86F5-87D32A7A9CE7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63" y="1763486"/>
            <a:ext cx="2748655" cy="375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C:\Users\karmy\Desktop\XIAOMI PHOTO\FINLAND SCHOOL\Messenger_creation_E0A5B109-5D3C-422A-B34D-FD097BB72AF2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842" y="1782147"/>
            <a:ext cx="2621902" cy="371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98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D37F3BE-BDBB-5F0A-A4F6-0211F3D4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Κάθε μαθητής μπορεί να επισκεφτεί την βιβλιοθήκη και να χαλαρώσει.</a:t>
            </a:r>
            <a:br>
              <a:rPr lang="el-GR" dirty="0"/>
            </a:br>
            <a:r>
              <a:rPr lang="el-GR" dirty="0"/>
              <a:t>Έχει υπέροχη θέα και πολλά διαφορετικά βιβλία.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635DEF89-4597-13CD-1816-4C652D16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1180" y="1929320"/>
            <a:ext cx="4949072" cy="4351338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991AAD4-A28C-6158-FB38-407C88F6B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9320"/>
            <a:ext cx="476132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81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1122CE-45A2-6E13-C12D-E6998C3D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Σουηδικό σχολείο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886E7E8-F3AF-1F66-FC64-CC51B499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252"/>
            <a:ext cx="10515600" cy="50105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Το σουηδικό σχολείο αποτελείται από το </a:t>
            </a:r>
            <a:r>
              <a:rPr lang="el-GR" b="1" dirty="0"/>
              <a:t>δημοτικό σχολείο </a:t>
            </a:r>
            <a:r>
              <a:rPr lang="el-GR" dirty="0"/>
              <a:t>και το </a:t>
            </a:r>
            <a:r>
              <a:rPr lang="el-GR" b="1" dirty="0"/>
              <a:t>νηπιαγωγείο</a:t>
            </a:r>
            <a:r>
              <a:rPr lang="el-GR" dirty="0"/>
              <a:t>, στο οποίο φοιτούν </a:t>
            </a:r>
            <a:r>
              <a:rPr lang="el-GR" b="1" dirty="0"/>
              <a:t>150 μαθητές και μαθήτριες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Διαθέτει </a:t>
            </a:r>
            <a:r>
              <a:rPr lang="el-GR" b="1" dirty="0"/>
              <a:t>μια ειδική τάξη </a:t>
            </a:r>
            <a:r>
              <a:rPr lang="el-GR" dirty="0"/>
              <a:t>η οποία φιλοξενεί </a:t>
            </a:r>
            <a:r>
              <a:rPr lang="el-GR" b="1" dirty="0"/>
              <a:t>5 μαθητές </a:t>
            </a:r>
            <a:r>
              <a:rPr lang="el-GR" dirty="0"/>
              <a:t>με </a:t>
            </a:r>
            <a:r>
              <a:rPr lang="el-GR" b="1" dirty="0"/>
              <a:t>ΔΑΦ, Κινητικές δυσκολίες και ΔΕΠΥ</a:t>
            </a:r>
            <a:r>
              <a:rPr lang="el-GR" dirty="0"/>
              <a:t>. Η Ειδική τάξη υποστηρίζεται από </a:t>
            </a:r>
            <a:r>
              <a:rPr lang="el-GR" b="1" dirty="0"/>
              <a:t>Δασκάλα Ειδικής Αγωγής και δύο Ειδικούς Βοηθούς</a:t>
            </a:r>
            <a:r>
              <a:rPr lang="el-GR" dirty="0"/>
              <a:t>. Στην τάξη προσέρχονται και οι </a:t>
            </a:r>
            <a:r>
              <a:rPr lang="el-GR" b="1" dirty="0"/>
              <a:t>θεραπευτές</a:t>
            </a:r>
            <a:r>
              <a:rPr lang="el-GR" dirty="0"/>
              <a:t> των μαθητών όπου βοηθούν και συνεργάζονται με την εκπαιδευτικό. Σημειώνεται ότι οι συγκεκριμένοι μαθητές </a:t>
            </a:r>
            <a:r>
              <a:rPr lang="el-GR" b="1" dirty="0"/>
              <a:t>προαυλίζονται με το υπόλοιπο σχολείο και συμμετέχουν στις κοινωνικές δραστηριότητες.</a:t>
            </a:r>
          </a:p>
          <a:p>
            <a:pPr algn="just"/>
            <a:r>
              <a:rPr lang="el-GR" dirty="0"/>
              <a:t>Επίσης, </a:t>
            </a:r>
            <a:r>
              <a:rPr lang="el-GR" b="1" dirty="0"/>
              <a:t>διαθέτει τμήμα ένταξης </a:t>
            </a:r>
            <a:r>
              <a:rPr lang="el-GR" dirty="0"/>
              <a:t>το οποίο βοηθά τους μαθητές εντός και εκτός τάξης. Η δασκάλα ειδικής αγωγής που έχει αναλάβει το τμήμα ένταξης συνεργάζεται άμεσα με το </a:t>
            </a:r>
            <a:r>
              <a:rPr lang="el-GR" b="1" dirty="0"/>
              <a:t>κέντρο οικογένειας</a:t>
            </a:r>
            <a:r>
              <a:rPr lang="el-GR" dirty="0"/>
              <a:t>.</a:t>
            </a:r>
          </a:p>
          <a:p>
            <a:pPr algn="just"/>
            <a:r>
              <a:rPr lang="el-GR" b="1" dirty="0"/>
              <a:t>Στόχος της συμπεριληπτικής εκπαίδευσης είναι η πρώιμη και συστηματική παρέμβαση στη δημοτική εκπαίδευση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302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C53844-4DF9-A3A1-8E84-95E65E1F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ειδική τάξη του Σουηδικού σχολείου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F15A286-5818-8752-9A86-D9110544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07" y="1689105"/>
            <a:ext cx="3944316" cy="4352921"/>
          </a:xfrm>
          <a:prstGeom prst="rect">
            <a:avLst/>
          </a:prstGeo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8E0DFDD2-0FCF-7E9E-C6D8-72ED79783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7232" y="1728011"/>
            <a:ext cx="36904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9798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953</Words>
  <Application>Microsoft Office PowerPoint</Application>
  <PresentationFormat>Προσαρμογή</PresentationFormat>
  <Paragraphs>57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ΠΡΟΓΡΑΜΜΑ ERASMUS ΚΕ.Δ.Α.Σ.Υ ΧΑΝΙΩΝ 2024-2025</vt:lpstr>
      <vt:lpstr>  Ο ΠΡΟΑΥΛΙΟΣ ΧΩΡΟΣ ΤΟΥ ΣΧΟΛΙΚΟΥ ΣΥΓΚΡΟΤΗΜΑΤΟΣ ALEKSIS KIVEN ΣΤΟ SIUNTIO</vt:lpstr>
      <vt:lpstr>ALEKSIS KIVEN KOULU</vt:lpstr>
      <vt:lpstr>Τι περιλαμβάνει το σχολικό συγκρότημα</vt:lpstr>
      <vt:lpstr>FAMILY CENTER: ΤΟ ΚΕΝΤΡΟ ΟΙΚΟΓΕΝΕΙΑΣ</vt:lpstr>
      <vt:lpstr>Η αίθουσα του ψυχολόγου</vt:lpstr>
      <vt:lpstr>Κάθε μαθητής μπορεί να επισκεφτεί την βιβλιοθήκη και να χαλαρώσει. Έχει υπέροχη θέα και πολλά διαφορετικά βιβλία.</vt:lpstr>
      <vt:lpstr>Το Σουηδικό σχολείο</vt:lpstr>
      <vt:lpstr>Η ειδική τάξη του Σουηδικού σχολείου</vt:lpstr>
      <vt:lpstr>Τάξη του Δημοτικού σχολείου</vt:lpstr>
      <vt:lpstr>Το Φιλανδικό σχολείο</vt:lpstr>
      <vt:lpstr>Το συμπεριληπτικό εκπαιδευτικό σύστημα</vt:lpstr>
      <vt:lpstr>Χαρακτηριστικά ήταν τα θρανία των τάξεων τα οποία είχαν τη δυνατότητα να ενωθούν όταν γινόταν ομαδική εργασία</vt:lpstr>
      <vt:lpstr>Μέρος της αίθουσας του τμήματος ένταξης</vt:lpstr>
      <vt:lpstr>ΤΟ ΠΡΟΓΡΑΜΜΑ ΑΝΤΙΜΕΤΩΠΙΣΗΣ ΤΟΥ ΣΧΟΛΙΚΟΥ ΕΚΦΟΒΙΣΜΟΥ</vt:lpstr>
      <vt:lpstr>Ο χώρος του Συλλόγου Διδασκόντων του Φιλανδικού σχολείου</vt:lpstr>
      <vt:lpstr>Η αίθουσα με την ηχομόνωση που εξυπηρετεί ομαδικές ή ατομικές συναντήσεις</vt:lpstr>
      <vt:lpstr>Η ΟΜΑΔΑ ΤΟΥ ERASMUS</vt:lpstr>
      <vt:lpstr>WE WERE HAPPY TO BE THERE!</vt:lpstr>
      <vt:lpstr>Διαφάνεια 20</vt:lpstr>
      <vt:lpstr>Διαφάνεια 21</vt:lpstr>
      <vt:lpstr>WE WERE HAPPY TO BE THERE!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ERASMUS ΚΕ.Δ.Α.Σ.Υ ΧΑΝΙΩΝ 2024-2025</dc:title>
  <dc:creator>Sofia Kaliontzi</dc:creator>
  <cp:lastModifiedBy>kostas armyras</cp:lastModifiedBy>
  <cp:revision>35</cp:revision>
  <dcterms:created xsi:type="dcterms:W3CDTF">2025-07-28T06:58:09Z</dcterms:created>
  <dcterms:modified xsi:type="dcterms:W3CDTF">2025-10-11T14:49:54Z</dcterms:modified>
</cp:coreProperties>
</file>