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l-G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audio" Target="../media/audio1.wav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 smtClean="0"/>
              <a:t>Στυλ κύριου υπότιτλου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23BF-04DF-46A0-BFF3-78FD804F1EFA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164-8142-4A76-AE62-ABF1D09D32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4190828991"/>
      </p:ext>
    </p:extLst>
  </p:cSld>
  <p:clrMapOvr>
    <a:masterClrMapping/>
  </p:clrMapOvr>
  <p:transition spd="slow" advTm="5695">
    <p:wipe dir="r"/>
    <p:sndAc>
      <p:stSnd>
        <p:snd r:embed="rId1" name="chimes.wav" builtIn="1"/>
      </p:stSnd>
    </p:sndAc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23BF-04DF-46A0-BFF3-78FD804F1EFA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164-8142-4A76-AE62-ABF1D09D32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984469679"/>
      </p:ext>
    </p:extLst>
  </p:cSld>
  <p:clrMapOvr>
    <a:masterClrMapping/>
  </p:clrMapOvr>
  <p:transition spd="slow" advTm="5695">
    <p:wipe dir="r"/>
    <p:sndAc>
      <p:stSnd>
        <p:snd r:embed="rId1" name="chimes.wav" builtIn="1"/>
      </p:stSnd>
    </p:sndAc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Κατακόρυφος τίτλος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ατακόρυφου κειμένου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23BF-04DF-46A0-BFF3-78FD804F1EFA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164-8142-4A76-AE62-ABF1D09D32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732145928"/>
      </p:ext>
    </p:extLst>
  </p:cSld>
  <p:clrMapOvr>
    <a:masterClrMapping/>
  </p:clrMapOvr>
  <p:transition spd="slow" advTm="5695">
    <p:wipe dir="r"/>
    <p:sndAc>
      <p:stSnd>
        <p:snd r:embed="rId1" name="chimes.wav" builtIn="1"/>
      </p:stSnd>
    </p:sndAc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Περιεχό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23BF-04DF-46A0-BFF3-78FD804F1EFA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164-8142-4A76-AE62-ABF1D09D32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327665743"/>
      </p:ext>
    </p:extLst>
  </p:cSld>
  <p:clrMapOvr>
    <a:masterClrMapping/>
  </p:clrMapOvr>
  <p:transition spd="slow" advTm="5695">
    <p:wipe dir="r"/>
    <p:sndAc>
      <p:stSnd>
        <p:snd r:embed="rId1" name="chimes.wav" builtIn="1"/>
      </p:stSnd>
    </p:sndAc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Κεφαλίδα ενότητα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23BF-04DF-46A0-BFF3-78FD804F1EFA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164-8142-4A76-AE62-ABF1D09D32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41956934"/>
      </p:ext>
    </p:extLst>
  </p:cSld>
  <p:clrMapOvr>
    <a:masterClrMapping/>
  </p:clrMapOvr>
  <p:transition spd="slow" advTm="5695">
    <p:wipe dir="r"/>
    <p:sndAc>
      <p:stSnd>
        <p:snd r:embed="rId1" name="chimes.wav" builtIn="1"/>
      </p:stSnd>
    </p:sndAc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Δύο περιεχόμεν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23BF-04DF-46A0-BFF3-78FD804F1EFA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164-8142-4A76-AE62-ABF1D09D32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2165978007"/>
      </p:ext>
    </p:extLst>
  </p:cSld>
  <p:clrMapOvr>
    <a:masterClrMapping/>
  </p:clrMapOvr>
  <p:transition spd="slow" advTm="5695">
    <p:wipe dir="r"/>
    <p:sndAc>
      <p:stSnd>
        <p:snd r:embed="rId1" name="chimes.wav" builtIn="1"/>
      </p:stSnd>
    </p:sndAc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7" name="Θέση ημερομηνίας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23BF-04DF-46A0-BFF3-78FD804F1EFA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8" name="Θέση υποσέλιδου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9" name="Θέση αριθμού διαφάνειας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164-8142-4A76-AE62-ABF1D09D32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662222692"/>
      </p:ext>
    </p:extLst>
  </p:cSld>
  <p:clrMapOvr>
    <a:masterClrMapping/>
  </p:clrMapOvr>
  <p:transition spd="slow" advTm="5695">
    <p:wipe dir="r"/>
    <p:sndAc>
      <p:stSnd>
        <p:snd r:embed="rId1" name="chimes.wav" builtIn="1"/>
      </p:stSnd>
    </p:sndAc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23BF-04DF-46A0-BFF3-78FD804F1EFA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164-8142-4A76-AE62-ABF1D09D32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550226276"/>
      </p:ext>
    </p:extLst>
  </p:cSld>
  <p:clrMapOvr>
    <a:masterClrMapping/>
  </p:clrMapOvr>
  <p:transition spd="slow" advTm="5695">
    <p:wipe dir="r"/>
    <p:sndAc>
      <p:stSnd>
        <p:snd r:embed="rId1" name="chimes.wav" builtIn="1"/>
      </p:stSnd>
    </p:sndAc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ημερομηνίας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23BF-04DF-46A0-BFF3-78FD804F1EFA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3" name="Θέση υποσέλιδου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4" name="Θέση αριθμού διαφάνειας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164-8142-4A76-AE62-ABF1D09D32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477662963"/>
      </p:ext>
    </p:extLst>
  </p:cSld>
  <p:clrMapOvr>
    <a:masterClrMapping/>
  </p:clrMapOvr>
  <p:transition spd="slow" advTm="5695">
    <p:wipe dir="r"/>
    <p:sndAc>
      <p:stSnd>
        <p:snd r:embed="rId1" name="chimes.wav" builtIn="1"/>
      </p:stSnd>
    </p:sndAc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23BF-04DF-46A0-BFF3-78FD804F1EFA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164-8142-4A76-AE62-ABF1D09D32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3007732237"/>
      </p:ext>
    </p:extLst>
  </p:cSld>
  <p:clrMapOvr>
    <a:masterClrMapping/>
  </p:clrMapOvr>
  <p:transition spd="slow" advTm="5695">
    <p:wipe dir="r"/>
    <p:sndAc>
      <p:stSnd>
        <p:snd r:embed="rId1" name="chimes.wav" builtIn="1"/>
      </p:stSnd>
    </p:sndAc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εικόνας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l-GR"/>
          </a:p>
        </p:txBody>
      </p:sp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 smtClean="0"/>
              <a:t>Στυλ υποδείγματος κειμένου</a:t>
            </a:r>
          </a:p>
        </p:txBody>
      </p:sp>
      <p:sp>
        <p:nvSpPr>
          <p:cNvPr id="5" name="Θέση ημερομηνίας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FE23BF-04DF-46A0-BFF3-78FD804F1EFA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48FB164-8142-4A76-AE62-ABF1D09D32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157468392"/>
      </p:ext>
    </p:extLst>
  </p:cSld>
  <p:clrMapOvr>
    <a:masterClrMapping/>
  </p:clrMapOvr>
  <p:transition spd="slow" advTm="5695">
    <p:wipe dir="r"/>
    <p:sndAc>
      <p:stSnd>
        <p:snd r:embed="rId1" name="chimes.wav" builtIn="1"/>
      </p:stSnd>
    </p:sndAc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audio" Target="../media/audio1.wav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τίτλου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l-GR" smtClean="0"/>
              <a:t>Στυλ κύριου τίτλου</a:t>
            </a:r>
            <a:endParaRPr lang="el-GR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l-GR" smtClean="0"/>
              <a:t>Στυλ υποδείγματος κειμένου</a:t>
            </a:r>
          </a:p>
          <a:p>
            <a:pPr lvl="1"/>
            <a:r>
              <a:rPr lang="el-GR" smtClean="0"/>
              <a:t>Δεύτερου επιπέδου</a:t>
            </a:r>
          </a:p>
          <a:p>
            <a:pPr lvl="2"/>
            <a:r>
              <a:rPr lang="el-GR" smtClean="0"/>
              <a:t>Τρίτου επιπέδου</a:t>
            </a:r>
          </a:p>
          <a:p>
            <a:pPr lvl="3"/>
            <a:r>
              <a:rPr lang="el-GR" smtClean="0"/>
              <a:t>Τέταρτου επιπέδου</a:t>
            </a:r>
          </a:p>
          <a:p>
            <a:pPr lvl="4"/>
            <a:r>
              <a:rPr lang="el-GR" smtClean="0"/>
              <a:t>Πέμπτου επιπέδου</a:t>
            </a:r>
            <a:endParaRPr lang="el-GR"/>
          </a:p>
        </p:txBody>
      </p:sp>
      <p:sp>
        <p:nvSpPr>
          <p:cNvPr id="4" name="Θέση ημερομηνίας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FE23BF-04DF-46A0-BFF3-78FD804F1EFA}" type="datetimeFigureOut">
              <a:rPr lang="el-GR" smtClean="0"/>
              <a:pPr/>
              <a:t>24/5/2022</a:t>
            </a:fld>
            <a:endParaRPr lang="el-GR"/>
          </a:p>
        </p:txBody>
      </p:sp>
      <p:sp>
        <p:nvSpPr>
          <p:cNvPr id="5" name="Θέση υποσέλιδου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l-GR"/>
          </a:p>
        </p:txBody>
      </p:sp>
      <p:sp>
        <p:nvSpPr>
          <p:cNvPr id="6" name="Θέση αριθμού διαφάνειας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48FB164-8142-4A76-AE62-ABF1D09D3201}" type="slidenum">
              <a:rPr lang="el-GR" smtClean="0"/>
              <a:pPr/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xmlns="" val="16497346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5695">
    <p:wipe dir="r"/>
    <p:sndAc>
      <p:stSnd>
        <p:snd r:embed="rId13" name="chimes.wav" builtIn="1"/>
      </p:stSnd>
    </p:sndAc>
  </p:transition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l-GR" dirty="0" smtClean="0"/>
              <a:t>Ο Πύργος του Άιφελ</a:t>
            </a:r>
            <a:endParaRPr lang="el-GR" dirty="0"/>
          </a:p>
        </p:txBody>
      </p:sp>
      <p:sp>
        <p:nvSpPr>
          <p:cNvPr id="3" name="Υπότιτλος 2"/>
          <p:cNvSpPr>
            <a:spLocks noGrp="1"/>
          </p:cNvSpPr>
          <p:nvPr>
            <p:ph type="subTitle" idx="1"/>
          </p:nvPr>
        </p:nvSpPr>
        <p:spPr>
          <a:xfrm>
            <a:off x="1584023" y="3861048"/>
            <a:ext cx="6400800" cy="1752600"/>
          </a:xfrm>
        </p:spPr>
        <p:txBody>
          <a:bodyPr>
            <a:normAutofit/>
          </a:bodyPr>
          <a:lstStyle/>
          <a:p>
            <a:r>
              <a:rPr lang="el-GR" dirty="0" smtClean="0"/>
              <a:t>Ο πύργος του Άιφελ είναι το πιο γνωστό μνημείο της Γαλλίας</a:t>
            </a:r>
            <a:r>
              <a:rPr lang="en-US" dirty="0" smtClean="0"/>
              <a:t>.</a:t>
            </a:r>
          </a:p>
          <a:p>
            <a:endParaRPr lang="en-US" dirty="0"/>
          </a:p>
        </p:txBody>
      </p:sp>
      <p:sp>
        <p:nvSpPr>
          <p:cNvPr id="4" name="Ορθογώνιο 3"/>
          <p:cNvSpPr/>
          <p:nvPr/>
        </p:nvSpPr>
        <p:spPr>
          <a:xfrm>
            <a:off x="6208948" y="5758449"/>
            <a:ext cx="1920527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>
              <a:spcBef>
                <a:spcPct val="20000"/>
              </a:spcBef>
            </a:pPr>
            <a:r>
              <a:rPr lang="en-US" sz="1600" dirty="0">
                <a:solidFill>
                  <a:prstClr val="black">
                    <a:tint val="75000"/>
                  </a:prstClr>
                </a:solidFill>
              </a:rPr>
              <a:t>K</a:t>
            </a:r>
            <a:r>
              <a:rPr lang="el-GR" sz="1600" dirty="0" err="1" smtClean="0">
                <a:solidFill>
                  <a:prstClr val="black">
                    <a:tint val="75000"/>
                  </a:prstClr>
                </a:solidFill>
              </a:rPr>
              <a:t>είμενο</a:t>
            </a:r>
            <a:r>
              <a:rPr lang="el-GR" sz="1600" dirty="0" smtClean="0">
                <a:solidFill>
                  <a:prstClr val="black">
                    <a:tint val="75000"/>
                  </a:prstClr>
                </a:solidFill>
              </a:rPr>
              <a:t>: </a:t>
            </a:r>
            <a:r>
              <a:rPr lang="el-GR" sz="1600" dirty="0" err="1" smtClean="0">
                <a:solidFill>
                  <a:prstClr val="black">
                    <a:tint val="75000"/>
                  </a:prstClr>
                </a:solidFill>
              </a:rPr>
              <a:t>Βικιπαίδεια</a:t>
            </a:r>
            <a:endParaRPr lang="el-GR" sz="1600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0885785"/>
      </p:ext>
    </p:extLst>
  </p:cSld>
  <p:clrMapOvr>
    <a:masterClrMapping/>
  </p:clrMapOvr>
  <p:transition spd="slow" advTm="5695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3888" y="1268760"/>
            <a:ext cx="5472608" cy="4090721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Autofit/>
          </a:bodyPr>
          <a:lstStyle/>
          <a:p>
            <a:r>
              <a:rPr lang="el-GR" sz="1800" dirty="0" smtClean="0"/>
              <a:t>Ο πύργος του ‘</a:t>
            </a:r>
            <a:r>
              <a:rPr lang="el-GR" sz="1800" dirty="0" err="1" smtClean="0"/>
              <a:t>Αιφελ</a:t>
            </a:r>
            <a:r>
              <a:rPr lang="el-GR" sz="1800" dirty="0" smtClean="0"/>
              <a:t> το βράδυ είναι τόσο φωτεινός που φωτίζει όλο το Παρίσι.</a:t>
            </a:r>
          </a:p>
          <a:p>
            <a:endParaRPr lang="el-GR" sz="1600" dirty="0"/>
          </a:p>
          <a:p>
            <a:endParaRPr lang="el-GR" sz="1600" dirty="0" smtClean="0"/>
          </a:p>
          <a:p>
            <a:endParaRPr lang="el-GR" sz="1600" dirty="0"/>
          </a:p>
          <a:p>
            <a:endParaRPr lang="el-GR" sz="1600" dirty="0" smtClean="0"/>
          </a:p>
          <a:p>
            <a:endParaRPr lang="el-GR" sz="1600" dirty="0"/>
          </a:p>
          <a:p>
            <a:endParaRPr lang="el-GR" sz="1600" dirty="0" smtClean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n-US" sz="1600" dirty="0"/>
          </a:p>
          <a:p>
            <a:endParaRPr lang="en-US" sz="1600" dirty="0" smtClean="0"/>
          </a:p>
          <a:p>
            <a:endParaRPr lang="el-GR" sz="1600" dirty="0" smtClean="0"/>
          </a:p>
          <a:p>
            <a:pPr algn="r"/>
            <a:r>
              <a:rPr lang="en-US" sz="1600" dirty="0" smtClean="0"/>
              <a:t>Photo: Sansimera.gr</a:t>
            </a:r>
            <a:endParaRPr lang="el-GR" sz="1600" dirty="0"/>
          </a:p>
        </p:txBody>
      </p:sp>
    </p:spTree>
    <p:extLst>
      <p:ext uri="{BB962C8B-B14F-4D97-AF65-F5344CB8AC3E}">
        <p14:creationId xmlns:p14="http://schemas.microsoft.com/office/powerpoint/2010/main" xmlns="" val="898984450"/>
      </p:ext>
    </p:extLst>
  </p:cSld>
  <p:clrMapOvr>
    <a:masterClrMapping/>
  </p:clrMapOvr>
  <p:transition spd="slow" advTm="5695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17945" y="1196752"/>
            <a:ext cx="5617996" cy="3744416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>
          <a:xfrm>
            <a:off x="467544" y="1412776"/>
            <a:ext cx="3008313" cy="4691063"/>
          </a:xfrm>
        </p:spPr>
        <p:txBody>
          <a:bodyPr>
            <a:normAutofit/>
          </a:bodyPr>
          <a:lstStyle/>
          <a:p>
            <a:r>
              <a:rPr lang="el-GR" sz="1800" dirty="0" smtClean="0"/>
              <a:t>Ο Πύργος του Άιφελ  είναι το σήμα κατατεθέν της πόλης του Παρισιού που βρίσκεται στη Γαλλία. Κατασκευάστηκε το 1889 από τον μηχανικό </a:t>
            </a:r>
            <a:r>
              <a:rPr lang="el-GR" sz="1800" dirty="0" err="1" smtClean="0"/>
              <a:t>Γουστάβο</a:t>
            </a:r>
            <a:r>
              <a:rPr lang="el-GR" sz="1800" dirty="0" smtClean="0"/>
              <a:t> Άιφελ και σήμερα αποτελεί ένα από τα γνωστότερα κτίρια στον κόσμο. 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pPr algn="r"/>
            <a:endParaRPr lang="en-US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/>
          </a:p>
        </p:txBody>
      </p:sp>
      <p:sp>
        <p:nvSpPr>
          <p:cNvPr id="6" name="Ορθογώνιο 5"/>
          <p:cNvSpPr/>
          <p:nvPr/>
        </p:nvSpPr>
        <p:spPr>
          <a:xfrm>
            <a:off x="7045793" y="5085184"/>
            <a:ext cx="191501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r">
              <a:spcBef>
                <a:spcPct val="20000"/>
              </a:spcBef>
            </a:pPr>
            <a:r>
              <a:rPr lang="en-US" sz="1600" dirty="0">
                <a:solidFill>
                  <a:prstClr val="black"/>
                </a:solidFill>
              </a:rPr>
              <a:t>photo</a:t>
            </a:r>
            <a:r>
              <a:rPr lang="en-US" sz="1600" dirty="0" smtClean="0">
                <a:solidFill>
                  <a:prstClr val="black"/>
                </a:solidFill>
              </a:rPr>
              <a:t>: toptraveler.gr</a:t>
            </a:r>
            <a:endParaRPr lang="el-GR" sz="160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2335532697"/>
      </p:ext>
    </p:extLst>
  </p:cSld>
  <p:clrMapOvr>
    <a:masterClrMapping/>
  </p:clrMapOvr>
  <p:transition spd="slow" advTm="5695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 dirty="0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69861" y="1412776"/>
            <a:ext cx="5564974" cy="3240360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47500" lnSpcReduction="20000"/>
          </a:bodyPr>
          <a:lstStyle/>
          <a:p>
            <a:endParaRPr lang="en-US" dirty="0" smtClean="0"/>
          </a:p>
          <a:p>
            <a:r>
              <a:rPr lang="el-GR" dirty="0" smtClean="0"/>
              <a:t> </a:t>
            </a:r>
            <a:r>
              <a:rPr lang="el-GR" sz="3800" dirty="0" smtClean="0"/>
              <a:t>Με ύψος 324 μέτρα (300 χωρίς την κεραία) ήταν το πιο ψηλό κτίριο στον κόσμο μέχρι που το ξεπέρασε το </a:t>
            </a:r>
            <a:r>
              <a:rPr lang="el-GR" sz="3800" dirty="0" err="1" smtClean="0"/>
              <a:t>Εμπάιρ</a:t>
            </a:r>
            <a:r>
              <a:rPr lang="el-GR" sz="3800" dirty="0" smtClean="0"/>
              <a:t> </a:t>
            </a:r>
            <a:r>
              <a:rPr lang="el-GR" sz="3800" dirty="0" err="1" smtClean="0"/>
              <a:t>Στέιτ</a:t>
            </a:r>
            <a:r>
              <a:rPr lang="el-GR" sz="3800" dirty="0" smtClean="0"/>
              <a:t> </a:t>
            </a:r>
            <a:r>
              <a:rPr lang="el-GR" sz="3800" dirty="0" err="1" smtClean="0"/>
              <a:t>Μπίλντινγκ</a:t>
            </a:r>
            <a:r>
              <a:rPr lang="el-GR" sz="3800" dirty="0" smtClean="0"/>
              <a:t> της Νέας Υόρκης το 1931. Έχει βάρος 10.000 τόνους και η κατασκευή του είναι τόσο σταθερή, ώστε παρεκκλίνει μόλις έως 7,5 εκατοστά με σφοδρό άνεμο.</a:t>
            </a:r>
            <a:endParaRPr lang="en-US" sz="3800" dirty="0"/>
          </a:p>
          <a:p>
            <a:endParaRPr lang="en-US" sz="2300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sz="2400" dirty="0" smtClean="0"/>
              <a:t>    Photo</a:t>
            </a:r>
            <a:r>
              <a:rPr lang="en-US" sz="2400" dirty="0" smtClean="0"/>
              <a:t>:</a:t>
            </a:r>
            <a:r>
              <a:rPr lang="en-US" sz="2100" dirty="0" smtClean="0"/>
              <a:t> </a:t>
            </a:r>
            <a:r>
              <a:rPr lang="el-GR" sz="2100" dirty="0" smtClean="0"/>
              <a:t>Το </a:t>
            </a:r>
            <a:r>
              <a:rPr lang="el-GR" sz="2100" dirty="0" smtClean="0"/>
              <a:t>ποντίκι</a:t>
            </a:r>
            <a:endParaRPr lang="el-GR" sz="2100" dirty="0"/>
          </a:p>
        </p:txBody>
      </p:sp>
    </p:spTree>
    <p:extLst>
      <p:ext uri="{BB962C8B-B14F-4D97-AF65-F5344CB8AC3E}">
        <p14:creationId xmlns:p14="http://schemas.microsoft.com/office/powerpoint/2010/main" xmlns="" val="1278102256"/>
      </p:ext>
    </p:extLst>
  </p:cSld>
  <p:clrMapOvr>
    <a:masterClrMapping/>
  </p:clrMapOvr>
  <p:transition spd="slow" advTm="5695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l-GR"/>
          </a:p>
        </p:txBody>
      </p:sp>
      <p:pic>
        <p:nvPicPr>
          <p:cNvPr id="5" name="Θέση περιεχομένου 4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575050" y="836712"/>
            <a:ext cx="5111750" cy="4752528"/>
          </a:xfrm>
        </p:spPr>
      </p:pic>
      <p:sp>
        <p:nvSpPr>
          <p:cNvPr id="4" name="Θέση κειμένου 3"/>
          <p:cNvSpPr>
            <a:spLocks noGrp="1"/>
          </p:cNvSpPr>
          <p:nvPr>
            <p:ph type="body" sz="half" idx="2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l-GR" sz="2300" dirty="0" smtClean="0"/>
              <a:t>Έχει τρία επισκέψιμα επίπεδα, καθένα </a:t>
            </a:r>
            <a:r>
              <a:rPr lang="el-GR" sz="2300" dirty="0" err="1" smtClean="0"/>
              <a:t>προσβάσιμο</a:t>
            </a:r>
            <a:r>
              <a:rPr lang="el-GR" sz="2300" dirty="0" smtClean="0"/>
              <a:t> με σκάλες ή με ανελκυστήρα. Για την άνοδο μέχρι το πρώτο επίπεδο χρειάζονται 302 βήματα (το ίδιο και για το δεύτερο). Το τρίτο και μεγαλύτερο επίπεδο είναι </a:t>
            </a:r>
            <a:r>
              <a:rPr lang="el-GR" sz="2300" dirty="0" err="1" smtClean="0"/>
              <a:t>προσβάσιμο</a:t>
            </a:r>
            <a:r>
              <a:rPr lang="el-GR" sz="2300" dirty="0" smtClean="0"/>
              <a:t> μόνο με τον ανελκυστήρα. Τόσο το πρώτο όσο και το δεύτερο επίπεδο διαθέτουν εστιατόριο.</a:t>
            </a:r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l-GR" dirty="0"/>
          </a:p>
          <a:p>
            <a:endParaRPr lang="el-GR" dirty="0" smtClean="0"/>
          </a:p>
          <a:p>
            <a:endParaRPr lang="en-US" dirty="0"/>
          </a:p>
          <a:p>
            <a:endParaRPr lang="en-US" dirty="0" smtClean="0"/>
          </a:p>
          <a:p>
            <a:pPr algn="r"/>
            <a:r>
              <a:rPr lang="en-US" dirty="0" smtClean="0"/>
              <a:t>Photo: Nafteporiki.gr</a:t>
            </a: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xmlns="" val="1239281841"/>
      </p:ext>
    </p:extLst>
  </p:cSld>
  <p:clrMapOvr>
    <a:masterClrMapping/>
  </p:clrMapOvr>
  <p:transition spd="slow" advTm="5695">
    <p:wipe dir="r"/>
    <p:sndAc>
      <p:stSnd>
        <p:snd r:embed="rId2" name="chimes.wav" builtIn="1"/>
      </p:stSnd>
    </p:sndAc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</TotalTime>
  <Words>194</Words>
  <Application>Microsoft Office PowerPoint</Application>
  <PresentationFormat>Προβολή στην οθόνη (4:3)</PresentationFormat>
  <Paragraphs>66</Paragraphs>
  <Slides>5</Slides>
  <Notes>0</Notes>
  <HiddenSlides>0</HiddenSlides>
  <MMClips>0</MMClips>
  <ScaleCrop>false</ScaleCrop>
  <HeadingPairs>
    <vt:vector size="4" baseType="variant">
      <vt:variant>
        <vt:lpstr>Θέμα</vt:lpstr>
      </vt:variant>
      <vt:variant>
        <vt:i4>1</vt:i4>
      </vt:variant>
      <vt:variant>
        <vt:lpstr>Τίτλοι διαφανειών</vt:lpstr>
      </vt:variant>
      <vt:variant>
        <vt:i4>5</vt:i4>
      </vt:variant>
    </vt:vector>
  </HeadingPairs>
  <TitlesOfParts>
    <vt:vector size="6" baseType="lpstr">
      <vt:lpstr>Θέμα του Office</vt:lpstr>
      <vt:lpstr>Ο Πύργος του Άιφελ</vt:lpstr>
      <vt:lpstr>Διαφάνεια 2</vt:lpstr>
      <vt:lpstr>Διαφάνεια 3</vt:lpstr>
      <vt:lpstr>Διαφάνεια 4</vt:lpstr>
      <vt:lpstr>Διαφάνεια 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Ο Πύργος του Άιφελ</dc:title>
  <dc:creator>student</dc:creator>
  <cp:lastModifiedBy>student</cp:lastModifiedBy>
  <cp:revision>7</cp:revision>
  <dcterms:created xsi:type="dcterms:W3CDTF">2022-05-23T08:01:06Z</dcterms:created>
  <dcterms:modified xsi:type="dcterms:W3CDTF">2022-05-24T08:34:07Z</dcterms:modified>
</cp:coreProperties>
</file>