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1A6826B-7DBE-404A-BC25-12F17ED14F57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D979ED1-C4D3-433C-AA6E-A3ED5AAA6BF4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826B-7DBE-404A-BC25-12F17ED14F57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9ED1-C4D3-433C-AA6E-A3ED5AAA6B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826B-7DBE-404A-BC25-12F17ED14F57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9ED1-C4D3-433C-AA6E-A3ED5AAA6B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826B-7DBE-404A-BC25-12F17ED14F57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9ED1-C4D3-433C-AA6E-A3ED5AAA6B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826B-7DBE-404A-BC25-12F17ED14F57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9ED1-C4D3-433C-AA6E-A3ED5AAA6B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826B-7DBE-404A-BC25-12F17ED14F57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9ED1-C4D3-433C-AA6E-A3ED5AAA6BF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826B-7DBE-404A-BC25-12F17ED14F57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9ED1-C4D3-433C-AA6E-A3ED5AAA6B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826B-7DBE-404A-BC25-12F17ED14F57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9ED1-C4D3-433C-AA6E-A3ED5AAA6B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826B-7DBE-404A-BC25-12F17ED14F57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9ED1-C4D3-433C-AA6E-A3ED5AAA6B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826B-7DBE-404A-BC25-12F17ED14F57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9ED1-C4D3-433C-AA6E-A3ED5AAA6BF4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826B-7DBE-404A-BC25-12F17ED14F57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9ED1-C4D3-433C-AA6E-A3ED5AAA6B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1A6826B-7DBE-404A-BC25-12F17ED14F57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D979ED1-C4D3-433C-AA6E-A3ED5AAA6BF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Εταιρεία ανακύκλωσης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ΕΠΑΝΑΧΡΗΣΙΜΟΠΟΙΏ ΚΑΙ ΔΗΜΙΟΥΡΓΏ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333750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14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3312368" cy="3456384"/>
          </a:xfr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 rot="10800000" flipV="1">
            <a:off x="4644008" y="-351072"/>
            <a:ext cx="3550224" cy="1835856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ΔΗΜΙΟΥΡΓΟΙ ΤΗΣ ΕΤΑΙΡΕΙΑΣ</a:t>
            </a:r>
            <a:endParaRPr lang="el-GR" b="1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4736592" y="1556792"/>
            <a:ext cx="3298784" cy="2448272"/>
          </a:xfrm>
        </p:spPr>
        <p:txBody>
          <a:bodyPr>
            <a:noAutofit/>
          </a:bodyPr>
          <a:lstStyle/>
          <a:p>
            <a:endParaRPr lang="el-GR" sz="1400" dirty="0" smtClean="0"/>
          </a:p>
          <a:p>
            <a:r>
              <a:rPr lang="el-GR" sz="1400" dirty="0" smtClean="0"/>
              <a:t>Οι μαθητές/</a:t>
            </a:r>
            <a:r>
              <a:rPr lang="el-GR" sz="1400" dirty="0" err="1" smtClean="0"/>
              <a:t>τριες</a:t>
            </a:r>
            <a:r>
              <a:rPr lang="el-GR" sz="1400" dirty="0" smtClean="0"/>
              <a:t> της Ε’-ΣΤ’ τάξης του Δ.Σ.Ν. </a:t>
            </a:r>
            <a:r>
              <a:rPr lang="el-GR" sz="1400" dirty="0" err="1" smtClean="0"/>
              <a:t>Κερδυλλίων</a:t>
            </a:r>
            <a:r>
              <a:rPr lang="el-GR" sz="1400" dirty="0" smtClean="0"/>
              <a:t> δημιούργησαν αυτήν την εταιρεία με σκοπό να προτείνουν τρόπους επαναχρησιμοποίησης αντικειμένων ή υλικών για να φτιάξουν διάφορα νέα προϊόντα.</a:t>
            </a:r>
            <a:endParaRPr lang="el-GR" sz="1400" dirty="0"/>
          </a:p>
          <a:p>
            <a:endParaRPr lang="el-GR" sz="1400" dirty="0" smtClean="0"/>
          </a:p>
          <a:p>
            <a:endParaRPr lang="el-GR" sz="1400" dirty="0"/>
          </a:p>
        </p:txBody>
      </p:sp>
      <p:sp>
        <p:nvSpPr>
          <p:cNvPr id="2" name="Ορθογώνιο 1"/>
          <p:cNvSpPr/>
          <p:nvPr/>
        </p:nvSpPr>
        <p:spPr>
          <a:xfrm>
            <a:off x="1331640" y="4851737"/>
            <a:ext cx="28620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l-GR" sz="1100" dirty="0" smtClean="0">
                <a:solidFill>
                  <a:srgbClr val="424242"/>
                </a:solidFill>
              </a:rPr>
              <a:t>ΦΩΤΟΓΡΑΦΙΑ-</a:t>
            </a:r>
            <a:r>
              <a:rPr lang="en-US" sz="1100" dirty="0" smtClean="0">
                <a:solidFill>
                  <a:srgbClr val="424242"/>
                </a:solidFill>
              </a:rPr>
              <a:t>https</a:t>
            </a:r>
            <a:r>
              <a:rPr lang="en-US" sz="1100" dirty="0">
                <a:solidFill>
                  <a:srgbClr val="424242"/>
                </a:solidFill>
              </a:rPr>
              <a:t>://www.reporter.gr/Periballon/479606-Oi-Ellhnes-diatetheimenoi-na-epibarynthoyn-oikonomika-gia-thn-anakyklwsh</a:t>
            </a:r>
            <a:endParaRPr lang="el-GR" sz="1100" dirty="0"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5" y="1052736"/>
            <a:ext cx="3090863" cy="4225030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2132856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Τι είναι η </a:t>
            </a:r>
            <a:r>
              <a:rPr lang="el-GR" sz="2400" b="1" dirty="0" smtClean="0"/>
              <a:t>επαναχρησιμοποίηση</a:t>
            </a:r>
            <a:r>
              <a:rPr lang="en-US" sz="2400" b="1" dirty="0" smtClean="0"/>
              <a:t> </a:t>
            </a:r>
            <a:r>
              <a:rPr lang="el-GR" sz="2400" b="1" dirty="0" smtClean="0"/>
              <a:t>υλικών ή αντικειμένων;</a:t>
            </a:r>
            <a:endParaRPr lang="el-GR" sz="2400" b="1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736592" y="2420888"/>
            <a:ext cx="3298784" cy="3234010"/>
          </a:xfrm>
        </p:spPr>
        <p:txBody>
          <a:bodyPr>
            <a:noAutofit/>
          </a:bodyPr>
          <a:lstStyle/>
          <a:p>
            <a:r>
              <a:rPr lang="el-GR" sz="1400" dirty="0" smtClean="0"/>
              <a:t>Η επαναχρησιμοποίηση αναφέρεται στην παραγωγή επαναχρησιμοποίησης σε κάποιο υλικό, οποιουδήποτε τύπου, χαρτόνι, πλαστικό ή μέταλλο, μεταξύ άλλων και η παραγωγή καινούριων προϊόντων.</a:t>
            </a:r>
            <a:endParaRPr lang="el-GR" sz="1400" dirty="0"/>
          </a:p>
          <a:p>
            <a:r>
              <a:rPr lang="el-GR" sz="1400" dirty="0"/>
              <a:t> </a:t>
            </a:r>
            <a:endParaRPr lang="el-GR" sz="1400" dirty="0" smtClean="0"/>
          </a:p>
          <a:p>
            <a:endParaRPr lang="el-GR" sz="1400" dirty="0"/>
          </a:p>
        </p:txBody>
      </p:sp>
      <p:sp>
        <p:nvSpPr>
          <p:cNvPr id="3" name="Ορθογώνιο 2"/>
          <p:cNvSpPr/>
          <p:nvPr/>
        </p:nvSpPr>
        <p:spPr>
          <a:xfrm>
            <a:off x="1187624" y="5301209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l-GR" sz="1100" dirty="0">
                <a:solidFill>
                  <a:srgbClr val="424242"/>
                </a:solidFill>
              </a:rPr>
              <a:t>ΦΩΤΟΓΡΑΦΙΑ- </a:t>
            </a:r>
            <a:r>
              <a:rPr lang="en-US" sz="1100" dirty="0" smtClean="0">
                <a:solidFill>
                  <a:srgbClr val="424242"/>
                </a:solidFill>
              </a:rPr>
              <a:t>https</a:t>
            </a:r>
            <a:r>
              <a:rPr lang="en-US" sz="1100" dirty="0">
                <a:solidFill>
                  <a:srgbClr val="424242"/>
                </a:solidFill>
              </a:rPr>
              <a:t>://toftiaxa.gr/2015/03/idees-epanaxrisimopoihshs-palion-antikeimenon.html</a:t>
            </a:r>
            <a:endParaRPr lang="el-GR" sz="1100" dirty="0"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5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3090863" cy="3090863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39833" y="620689"/>
            <a:ext cx="3304572" cy="1152128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Πλεονεκτήματα </a:t>
            </a:r>
            <a:r>
              <a:rPr lang="el-GR" b="1" dirty="0" err="1" smtClean="0"/>
              <a:t>επαναχρησιμοποίη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σης</a:t>
            </a:r>
            <a:endParaRPr lang="el-GR" b="1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736592" y="2060848"/>
            <a:ext cx="3298784" cy="331236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200" b="1" dirty="0" smtClean="0"/>
              <a:t>Ευκαιρία να δώσεις λύσεις σε αντικείμενα που χρειάζεσαι στο σπίτι.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12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200" b="1" dirty="0" smtClean="0"/>
              <a:t>Υψηλό ποσοστό μείωσης απορριμμάτων 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12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200" b="1" dirty="0" smtClean="0"/>
              <a:t>Η παραγωγή καινούριων προϊόντων είναι δωρεάν και ενισχύουν τη δημιουργικότητά μας.</a:t>
            </a:r>
          </a:p>
          <a:p>
            <a:endParaRPr lang="el-GR" sz="1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1200" dirty="0"/>
          </a:p>
        </p:txBody>
      </p:sp>
      <p:sp>
        <p:nvSpPr>
          <p:cNvPr id="3" name="Ορθογώνιο 2"/>
          <p:cNvSpPr/>
          <p:nvPr/>
        </p:nvSpPr>
        <p:spPr>
          <a:xfrm>
            <a:off x="971600" y="4573577"/>
            <a:ext cx="33843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http://texnotropies.info/%CE%BC%CE%B5%CF%81%CE%B9%CE%BA%CE%AD%CF%82-%CE%B1%CF%80%CF%8C-%CF%84%CE%B9%CF%82-%CF%84%CF%81%CE%BF%CE%BC%CE%B5%CF%81%CF%8C%CF%84%CE%B5%CF%81%CE%B5%CF%82-diy-%CE%B9%CE%B4%CE%AD%CE%B5%CF%82-%CE%B3/</a:t>
            </a:r>
            <a:endParaRPr lang="el-GR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2302"/>
            <a:ext cx="3024336" cy="171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84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739833" y="260649"/>
            <a:ext cx="3304572" cy="43204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736592" y="2348880"/>
            <a:ext cx="3298784" cy="1584176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/>
              <a:t>Ευχαριστούμε</a:t>
            </a:r>
          </a:p>
          <a:p>
            <a:pPr algn="ctr"/>
            <a:r>
              <a:rPr lang="el-GR" sz="2400" b="1" dirty="0" smtClean="0"/>
              <a:t> για την</a:t>
            </a:r>
          </a:p>
          <a:p>
            <a:pPr algn="ctr"/>
            <a:r>
              <a:rPr lang="el-GR" sz="2400" b="1" dirty="0" smtClean="0"/>
              <a:t> προσοχή σας!!!</a:t>
            </a:r>
            <a:endParaRPr lang="el-GR" sz="2400" b="1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3537218"/>
            <a:ext cx="1788790" cy="198001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30275"/>
            <a:ext cx="28575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16" y="3680455"/>
            <a:ext cx="1552427" cy="169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1783085" cy="178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124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184</TotalTime>
  <Words>135</Words>
  <Application>Microsoft Office PowerPoint</Application>
  <PresentationFormat>Προβολή στην οθόνη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Austin</vt:lpstr>
      <vt:lpstr>Εταιρεία ανακύκλωσης</vt:lpstr>
      <vt:lpstr>     ΔΗΜΙΟΥΡΓΟΙ ΤΗΣ ΕΤΑΙΡΕΙΑΣ</vt:lpstr>
      <vt:lpstr>Τι είναι η επαναχρησιμοποίηση υλικών ή αντικειμένων;</vt:lpstr>
      <vt:lpstr>Πλεονεκτήματα επαναχρησιμοποίη σης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Εταιρεία ανακύκλωσης</dc:title>
  <dc:creator>User</dc:creator>
  <cp:lastModifiedBy>User</cp:lastModifiedBy>
  <cp:revision>13</cp:revision>
  <dcterms:created xsi:type="dcterms:W3CDTF">2022-05-18T06:21:55Z</dcterms:created>
  <dcterms:modified xsi:type="dcterms:W3CDTF">2022-05-26T08:59:32Z</dcterms:modified>
</cp:coreProperties>
</file>