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45"/>
  </p:notesMasterIdLst>
  <p:sldIdLst>
    <p:sldId id="256" r:id="rId2"/>
    <p:sldId id="258" r:id="rId3"/>
    <p:sldId id="261" r:id="rId4"/>
    <p:sldId id="259" r:id="rId5"/>
    <p:sldId id="260" r:id="rId6"/>
    <p:sldId id="263" r:id="rId7"/>
    <p:sldId id="264" r:id="rId8"/>
    <p:sldId id="268" r:id="rId9"/>
    <p:sldId id="266" r:id="rId10"/>
    <p:sldId id="265" r:id="rId11"/>
    <p:sldId id="270" r:id="rId12"/>
    <p:sldId id="267" r:id="rId13"/>
    <p:sldId id="269" r:id="rId14"/>
    <p:sldId id="271" r:id="rId15"/>
    <p:sldId id="272" r:id="rId16"/>
    <p:sldId id="273" r:id="rId17"/>
    <p:sldId id="274" r:id="rId18"/>
    <p:sldId id="277" r:id="rId19"/>
    <p:sldId id="275" r:id="rId20"/>
    <p:sldId id="313" r:id="rId21"/>
    <p:sldId id="280" r:id="rId22"/>
    <p:sldId id="281" r:id="rId23"/>
    <p:sldId id="282" r:id="rId24"/>
    <p:sldId id="278" r:id="rId25"/>
    <p:sldId id="279" r:id="rId26"/>
    <p:sldId id="312" r:id="rId27"/>
    <p:sldId id="315" r:id="rId28"/>
    <p:sldId id="316" r:id="rId29"/>
    <p:sldId id="317" r:id="rId30"/>
    <p:sldId id="314" r:id="rId31"/>
    <p:sldId id="283" r:id="rId32"/>
    <p:sldId id="284" r:id="rId33"/>
    <p:sldId id="285" r:id="rId34"/>
    <p:sldId id="286" r:id="rId35"/>
    <p:sldId id="290" r:id="rId36"/>
    <p:sldId id="287" r:id="rId37"/>
    <p:sldId id="288" r:id="rId38"/>
    <p:sldId id="289" r:id="rId39"/>
    <p:sldId id="293" r:id="rId40"/>
    <p:sldId id="276" r:id="rId41"/>
    <p:sldId id="291" r:id="rId42"/>
    <p:sldId id="292" r:id="rId43"/>
    <p:sldId id="294" r:id="rId44"/>
  </p:sldIdLst>
  <p:sldSz cx="9144000" cy="5143500" type="screen16x9"/>
  <p:notesSz cx="6858000" cy="9144000"/>
  <p:embeddedFontLst>
    <p:embeddedFont>
      <p:font typeface="Hammersmith One" charset="0"/>
      <p:regular r:id="rId46"/>
    </p:embeddedFont>
    <p:embeddedFont>
      <p:font typeface="Roboto" charset="0"/>
      <p:regular r:id="rId47"/>
      <p:bold r:id="rId48"/>
      <p:italic r:id="rId49"/>
      <p:boldItalic r:id="rId50"/>
    </p:embeddedFont>
    <p:embeddedFont>
      <p:font typeface="Cabin" charset="0"/>
      <p:regular r:id="rId51"/>
      <p:bold r:id="rId52"/>
      <p:italic r:id="rId53"/>
      <p:boldItalic r:id="rId54"/>
    </p:embeddedFont>
    <p:embeddedFont>
      <p:font typeface="Poppins" charset="0"/>
      <p:regular r:id="rId55"/>
      <p:bold r:id="rId56"/>
      <p:italic r:id="rId57"/>
      <p:boldItalic r:id="rId58"/>
    </p:embeddedFont>
    <p:embeddedFont>
      <p:font typeface="Bebas Neue" charset="0"/>
      <p:regular r:id="rId59"/>
    </p:embeddedFont>
    <p:embeddedFont>
      <p:font typeface="Londrina Solid" charset="0"/>
      <p:regular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85F63E0F-19E7-47B8-9831-91BE93C015AC}">
  <a:tblStyle styleId="{85F63E0F-19E7-47B8-9831-91BE93C015A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487" autoAdjust="0"/>
    <p:restoredTop sz="94660"/>
  </p:normalViewPr>
  <p:slideViewPr>
    <p:cSldViewPr snapToGrid="0">
      <p:cViewPr varScale="1">
        <p:scale>
          <a:sx n="139" d="100"/>
          <a:sy n="139" d="100"/>
        </p:scale>
        <p:origin x="-156" y="-90"/>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9.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6197e26f9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16197e26f9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6"/>
        <p:cNvGrpSpPr/>
        <p:nvPr/>
      </p:nvGrpSpPr>
      <p:grpSpPr>
        <a:xfrm>
          <a:off x="0" y="0"/>
          <a:ext cx="0" cy="0"/>
          <a:chOff x="0" y="0"/>
          <a:chExt cx="0" cy="0"/>
        </a:xfrm>
      </p:grpSpPr>
      <p:sp>
        <p:nvSpPr>
          <p:cNvPr id="1287" name="Google Shape;1287;g14bfd745a99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8" name="Google Shape;1288;g14bfd745a99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5"/>
        <p:cNvGrpSpPr/>
        <p:nvPr/>
      </p:nvGrpSpPr>
      <p:grpSpPr>
        <a:xfrm>
          <a:off x="0" y="0"/>
          <a:ext cx="0" cy="0"/>
          <a:chOff x="0" y="0"/>
          <a:chExt cx="0" cy="0"/>
        </a:xfrm>
      </p:grpSpPr>
      <p:sp>
        <p:nvSpPr>
          <p:cNvPr id="1656" name="Google Shape;1656;g14c095aa61b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7" name="Google Shape;1657;g14c095aa61b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0"/>
        <p:cNvGrpSpPr/>
        <p:nvPr/>
      </p:nvGrpSpPr>
      <p:grpSpPr>
        <a:xfrm>
          <a:off x="0" y="0"/>
          <a:ext cx="0" cy="0"/>
          <a:chOff x="0" y="0"/>
          <a:chExt cx="0" cy="0"/>
        </a:xfrm>
      </p:grpSpPr>
      <p:sp>
        <p:nvSpPr>
          <p:cNvPr id="1351" name="Google Shape;1351;g14c095aa61b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2" name="Google Shape;1352;g14c095aa61b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7"/>
        <p:cNvGrpSpPr/>
        <p:nvPr/>
      </p:nvGrpSpPr>
      <p:grpSpPr>
        <a:xfrm>
          <a:off x="0" y="0"/>
          <a:ext cx="0" cy="0"/>
          <a:chOff x="0" y="0"/>
          <a:chExt cx="0" cy="0"/>
        </a:xfrm>
      </p:grpSpPr>
      <p:sp>
        <p:nvSpPr>
          <p:cNvPr id="1478" name="Google Shape;1478;g14c095aa61b_0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9" name="Google Shape;1479;g14c095aa61b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7"/>
        <p:cNvGrpSpPr/>
        <p:nvPr/>
      </p:nvGrpSpPr>
      <p:grpSpPr>
        <a:xfrm>
          <a:off x="0" y="0"/>
          <a:ext cx="0" cy="0"/>
          <a:chOff x="0" y="0"/>
          <a:chExt cx="0" cy="0"/>
        </a:xfrm>
      </p:grpSpPr>
      <p:sp>
        <p:nvSpPr>
          <p:cNvPr id="1718" name="Google Shape;1718;g14c095aa61b_0_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9" name="Google Shape;1719;g14c095aa61b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4"/>
        <p:cNvGrpSpPr/>
        <p:nvPr/>
      </p:nvGrpSpPr>
      <p:grpSpPr>
        <a:xfrm>
          <a:off x="0" y="0"/>
          <a:ext cx="0" cy="0"/>
          <a:chOff x="0" y="0"/>
          <a:chExt cx="0" cy="0"/>
        </a:xfrm>
      </p:grpSpPr>
      <p:sp>
        <p:nvSpPr>
          <p:cNvPr id="1745" name="Google Shape;1745;g14c095aa61b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6" name="Google Shape;1746;g14c095aa61b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7"/>
        <p:cNvGrpSpPr/>
        <p:nvPr/>
      </p:nvGrpSpPr>
      <p:grpSpPr>
        <a:xfrm>
          <a:off x="0" y="0"/>
          <a:ext cx="0" cy="0"/>
          <a:chOff x="0" y="0"/>
          <a:chExt cx="0" cy="0"/>
        </a:xfrm>
      </p:grpSpPr>
      <p:sp>
        <p:nvSpPr>
          <p:cNvPr id="1808" name="Google Shape;1808;g14c095aa61b_0_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9" name="Google Shape;1809;g14c095aa61b_0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1"/>
        <p:cNvGrpSpPr/>
        <p:nvPr/>
      </p:nvGrpSpPr>
      <p:grpSpPr>
        <a:xfrm>
          <a:off x="0" y="0"/>
          <a:ext cx="0" cy="0"/>
          <a:chOff x="0" y="0"/>
          <a:chExt cx="0" cy="0"/>
        </a:xfrm>
      </p:grpSpPr>
      <p:sp>
        <p:nvSpPr>
          <p:cNvPr id="1902" name="Google Shape;1902;g14c095aa61b_0_3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3" name="Google Shape;1903;g14c095aa61b_0_3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6"/>
        <p:cNvGrpSpPr/>
        <p:nvPr/>
      </p:nvGrpSpPr>
      <p:grpSpPr>
        <a:xfrm>
          <a:off x="0" y="0"/>
          <a:ext cx="0" cy="0"/>
          <a:chOff x="0" y="0"/>
          <a:chExt cx="0" cy="0"/>
        </a:xfrm>
      </p:grpSpPr>
      <p:sp>
        <p:nvSpPr>
          <p:cNvPr id="2257" name="Google Shape;2257;g14c095aa61b_0_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8" name="Google Shape;2258;g14c095aa61b_0_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3"/>
        <p:cNvGrpSpPr/>
        <p:nvPr/>
      </p:nvGrpSpPr>
      <p:grpSpPr>
        <a:xfrm>
          <a:off x="0" y="0"/>
          <a:ext cx="0" cy="0"/>
          <a:chOff x="0" y="0"/>
          <a:chExt cx="0" cy="0"/>
        </a:xfrm>
      </p:grpSpPr>
      <p:sp>
        <p:nvSpPr>
          <p:cNvPr id="2174" name="Google Shape;2174;g14c095aa61b_0_3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5" name="Google Shape;2175;g14c095aa61b_0_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g1613c3bc916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8" name="Google Shape;908;g1613c3bc916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Google Shape;1063;g14bfd745a99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4" name="Google Shape;1064;g14bfd745a99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14c095aa61b_0_4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14c095aa61b_0_4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1"/>
        <p:cNvGrpSpPr/>
        <p:nvPr/>
      </p:nvGrpSpPr>
      <p:grpSpPr>
        <a:xfrm>
          <a:off x="0" y="0"/>
          <a:ext cx="0" cy="0"/>
          <a:chOff x="0" y="0"/>
          <a:chExt cx="0" cy="0"/>
        </a:xfrm>
      </p:grpSpPr>
      <p:sp>
        <p:nvSpPr>
          <p:cNvPr id="2552" name="Google Shape;2552;g14c095aa61b_0_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3" name="Google Shape;2553;g14c095aa61b_0_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0"/>
        <p:cNvGrpSpPr/>
        <p:nvPr/>
      </p:nvGrpSpPr>
      <p:grpSpPr>
        <a:xfrm>
          <a:off x="0" y="0"/>
          <a:ext cx="0" cy="0"/>
          <a:chOff x="0" y="0"/>
          <a:chExt cx="0" cy="0"/>
        </a:xfrm>
      </p:grpSpPr>
      <p:sp>
        <p:nvSpPr>
          <p:cNvPr id="2651" name="Google Shape;2651;g14c095aa61b_0_4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2" name="Google Shape;2652;g14c095aa61b_0_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4"/>
        <p:cNvGrpSpPr/>
        <p:nvPr/>
      </p:nvGrpSpPr>
      <p:grpSpPr>
        <a:xfrm>
          <a:off x="0" y="0"/>
          <a:ext cx="0" cy="0"/>
          <a:chOff x="0" y="0"/>
          <a:chExt cx="0" cy="0"/>
        </a:xfrm>
      </p:grpSpPr>
      <p:sp>
        <p:nvSpPr>
          <p:cNvPr id="2335" name="Google Shape;2335;g14c095aa61b_0_4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6" name="Google Shape;2336;g14c095aa61b_0_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0"/>
        <p:cNvGrpSpPr/>
        <p:nvPr/>
      </p:nvGrpSpPr>
      <p:grpSpPr>
        <a:xfrm>
          <a:off x="0" y="0"/>
          <a:ext cx="0" cy="0"/>
          <a:chOff x="0" y="0"/>
          <a:chExt cx="0" cy="0"/>
        </a:xfrm>
      </p:grpSpPr>
      <p:sp>
        <p:nvSpPr>
          <p:cNvPr id="2341" name="Google Shape;2341;g14c095aa61b_0_4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2" name="Google Shape;2342;g14c095aa61b_0_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4"/>
        <p:cNvGrpSpPr/>
        <p:nvPr/>
      </p:nvGrpSpPr>
      <p:grpSpPr>
        <a:xfrm>
          <a:off x="0" y="0"/>
          <a:ext cx="0" cy="0"/>
          <a:chOff x="0" y="0"/>
          <a:chExt cx="0" cy="0"/>
        </a:xfrm>
      </p:grpSpPr>
      <p:sp>
        <p:nvSpPr>
          <p:cNvPr id="2335" name="Google Shape;2335;g14c095aa61b_0_4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6" name="Google Shape;2336;g14c095aa61b_0_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5"/>
        <p:cNvGrpSpPr/>
        <p:nvPr/>
      </p:nvGrpSpPr>
      <p:grpSpPr>
        <a:xfrm>
          <a:off x="0" y="0"/>
          <a:ext cx="0" cy="0"/>
          <a:chOff x="0" y="0"/>
          <a:chExt cx="0" cy="0"/>
        </a:xfrm>
      </p:grpSpPr>
      <p:sp>
        <p:nvSpPr>
          <p:cNvPr id="2736" name="Google Shape;2736;g14c095aa61b_0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7" name="Google Shape;2737;g14c095aa61b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5"/>
        <p:cNvGrpSpPr/>
        <p:nvPr/>
      </p:nvGrpSpPr>
      <p:grpSpPr>
        <a:xfrm>
          <a:off x="0" y="0"/>
          <a:ext cx="0" cy="0"/>
          <a:chOff x="0" y="0"/>
          <a:chExt cx="0" cy="0"/>
        </a:xfrm>
      </p:grpSpPr>
      <p:sp>
        <p:nvSpPr>
          <p:cNvPr id="2736" name="Google Shape;2736;g14c095aa61b_0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7" name="Google Shape;2737;g14c095aa61b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1"/>
        <p:cNvGrpSpPr/>
        <p:nvPr/>
      </p:nvGrpSpPr>
      <p:grpSpPr>
        <a:xfrm>
          <a:off x="0" y="0"/>
          <a:ext cx="0" cy="0"/>
          <a:chOff x="0" y="0"/>
          <a:chExt cx="0" cy="0"/>
        </a:xfrm>
      </p:grpSpPr>
      <p:sp>
        <p:nvSpPr>
          <p:cNvPr id="1902" name="Google Shape;1902;g14c095aa61b_0_3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3" name="Google Shape;1903;g14c095aa61b_0_3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2"/>
        <p:cNvGrpSpPr/>
        <p:nvPr/>
      </p:nvGrpSpPr>
      <p:grpSpPr>
        <a:xfrm>
          <a:off x="0" y="0"/>
          <a:ext cx="0" cy="0"/>
          <a:chOff x="0" y="0"/>
          <a:chExt cx="0" cy="0"/>
        </a:xfrm>
      </p:grpSpPr>
      <p:sp>
        <p:nvSpPr>
          <p:cNvPr id="1073" name="Google Shape;1073;g1613c3bc916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4" name="Google Shape;1074;g1613c3bc916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4"/>
        <p:cNvGrpSpPr/>
        <p:nvPr/>
      </p:nvGrpSpPr>
      <p:grpSpPr>
        <a:xfrm>
          <a:off x="0" y="0"/>
          <a:ext cx="0" cy="0"/>
          <a:chOff x="0" y="0"/>
          <a:chExt cx="0" cy="0"/>
        </a:xfrm>
      </p:grpSpPr>
      <p:sp>
        <p:nvSpPr>
          <p:cNvPr id="2335" name="Google Shape;2335;g14c095aa61b_0_4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6" name="Google Shape;2336;g14c095aa61b_0_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0"/>
        <p:cNvGrpSpPr/>
        <p:nvPr/>
      </p:nvGrpSpPr>
      <p:grpSpPr>
        <a:xfrm>
          <a:off x="0" y="0"/>
          <a:ext cx="0" cy="0"/>
          <a:chOff x="0" y="0"/>
          <a:chExt cx="0" cy="0"/>
        </a:xfrm>
      </p:grpSpPr>
      <p:sp>
        <p:nvSpPr>
          <p:cNvPr id="2671" name="Google Shape;2671;g14c095aa61b_0_4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2" name="Google Shape;2672;g14c095aa61b_0_4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5"/>
        <p:cNvGrpSpPr/>
        <p:nvPr/>
      </p:nvGrpSpPr>
      <p:grpSpPr>
        <a:xfrm>
          <a:off x="0" y="0"/>
          <a:ext cx="0" cy="0"/>
          <a:chOff x="0" y="0"/>
          <a:chExt cx="0" cy="0"/>
        </a:xfrm>
      </p:grpSpPr>
      <p:sp>
        <p:nvSpPr>
          <p:cNvPr id="2736" name="Google Shape;2736;g14c095aa61b_0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7" name="Google Shape;2737;g14c095aa61b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3"/>
        <p:cNvGrpSpPr/>
        <p:nvPr/>
      </p:nvGrpSpPr>
      <p:grpSpPr>
        <a:xfrm>
          <a:off x="0" y="0"/>
          <a:ext cx="0" cy="0"/>
          <a:chOff x="0" y="0"/>
          <a:chExt cx="0" cy="0"/>
        </a:xfrm>
      </p:grpSpPr>
      <p:sp>
        <p:nvSpPr>
          <p:cNvPr id="2794" name="Google Shape;2794;g14c095aa61b_0_5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5" name="Google Shape;2795;g14c095aa61b_0_5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3"/>
        <p:cNvGrpSpPr/>
        <p:nvPr/>
      </p:nvGrpSpPr>
      <p:grpSpPr>
        <a:xfrm>
          <a:off x="0" y="0"/>
          <a:ext cx="0" cy="0"/>
          <a:chOff x="0" y="0"/>
          <a:chExt cx="0" cy="0"/>
        </a:xfrm>
      </p:grpSpPr>
      <p:sp>
        <p:nvSpPr>
          <p:cNvPr id="2854" name="Google Shape;2854;g14c095aa61b_0_6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5" name="Google Shape;2855;g14c095aa61b_0_6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4"/>
        <p:cNvGrpSpPr/>
        <p:nvPr/>
      </p:nvGrpSpPr>
      <p:grpSpPr>
        <a:xfrm>
          <a:off x="0" y="0"/>
          <a:ext cx="0" cy="0"/>
          <a:chOff x="0" y="0"/>
          <a:chExt cx="0" cy="0"/>
        </a:xfrm>
      </p:grpSpPr>
      <p:sp>
        <p:nvSpPr>
          <p:cNvPr id="3345" name="Google Shape;3345;g141b9d8079f_0_223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6" name="Google Shape;3346;g141b9d8079f_0_223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6"/>
        <p:cNvGrpSpPr/>
        <p:nvPr/>
      </p:nvGrpSpPr>
      <p:grpSpPr>
        <a:xfrm>
          <a:off x="0" y="0"/>
          <a:ext cx="0" cy="0"/>
          <a:chOff x="0" y="0"/>
          <a:chExt cx="0" cy="0"/>
        </a:xfrm>
      </p:grpSpPr>
      <p:sp>
        <p:nvSpPr>
          <p:cNvPr id="2907" name="Google Shape;2907;g14c095aa61b_0_6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8" name="Google Shape;2908;g14c095aa61b_0_6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5"/>
        <p:cNvGrpSpPr/>
        <p:nvPr/>
      </p:nvGrpSpPr>
      <p:grpSpPr>
        <a:xfrm>
          <a:off x="0" y="0"/>
          <a:ext cx="0" cy="0"/>
          <a:chOff x="0" y="0"/>
          <a:chExt cx="0" cy="0"/>
        </a:xfrm>
      </p:grpSpPr>
      <p:sp>
        <p:nvSpPr>
          <p:cNvPr id="2946" name="Google Shape;2946;g14c095aa61b_0_6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7" name="Google Shape;2947;g14c095aa61b_0_6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8"/>
        <p:cNvGrpSpPr/>
        <p:nvPr/>
      </p:nvGrpSpPr>
      <p:grpSpPr>
        <a:xfrm>
          <a:off x="0" y="0"/>
          <a:ext cx="0" cy="0"/>
          <a:chOff x="0" y="0"/>
          <a:chExt cx="0" cy="0"/>
        </a:xfrm>
      </p:grpSpPr>
      <p:sp>
        <p:nvSpPr>
          <p:cNvPr id="3309" name="Google Shape;3309;g14c095aa61b_0_6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0" name="Google Shape;3310;g14c095aa61b_0_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1"/>
        <p:cNvGrpSpPr/>
        <p:nvPr/>
      </p:nvGrpSpPr>
      <p:grpSpPr>
        <a:xfrm>
          <a:off x="0" y="0"/>
          <a:ext cx="0" cy="0"/>
          <a:chOff x="0" y="0"/>
          <a:chExt cx="0" cy="0"/>
        </a:xfrm>
      </p:grpSpPr>
      <p:sp>
        <p:nvSpPr>
          <p:cNvPr id="3452" name="Google Shape;3452;g14c095aa61b_0_7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3" name="Google Shape;3453;g14c095aa61b_0_7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g14bfd745a99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8" name="Google Shape;1008;g14bfd745a99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14c095aa61b_0_3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14c095aa61b_0_3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1"/>
        <p:cNvGrpSpPr/>
        <p:nvPr/>
      </p:nvGrpSpPr>
      <p:grpSpPr>
        <a:xfrm>
          <a:off x="0" y="0"/>
          <a:ext cx="0" cy="0"/>
          <a:chOff x="0" y="0"/>
          <a:chExt cx="0" cy="0"/>
        </a:xfrm>
      </p:grpSpPr>
      <p:sp>
        <p:nvSpPr>
          <p:cNvPr id="3402" name="Google Shape;3402;g14c095aa61b_0_7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3" name="Google Shape;3403;g14c095aa61b_0_7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8"/>
        <p:cNvGrpSpPr/>
        <p:nvPr/>
      </p:nvGrpSpPr>
      <p:grpSpPr>
        <a:xfrm>
          <a:off x="0" y="0"/>
          <a:ext cx="0" cy="0"/>
          <a:chOff x="0" y="0"/>
          <a:chExt cx="0" cy="0"/>
        </a:xfrm>
      </p:grpSpPr>
      <p:sp>
        <p:nvSpPr>
          <p:cNvPr id="3419" name="Google Shape;3419;g14c095aa61b_0_6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0" name="Google Shape;3420;g14c095aa61b_0_6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8"/>
        <p:cNvGrpSpPr/>
        <p:nvPr/>
      </p:nvGrpSpPr>
      <p:grpSpPr>
        <a:xfrm>
          <a:off x="0" y="0"/>
          <a:ext cx="0" cy="0"/>
          <a:chOff x="0" y="0"/>
          <a:chExt cx="0" cy="0"/>
        </a:xfrm>
      </p:grpSpPr>
      <p:sp>
        <p:nvSpPr>
          <p:cNvPr id="4259" name="Google Shape;4259;g14c095aa61b_0_7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0" name="Google Shape;4260;g14c095aa61b_0_7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Google Shape;1063;g14bfd745a99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4" name="Google Shape;1064;g14bfd745a99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2"/>
        <p:cNvGrpSpPr/>
        <p:nvPr/>
      </p:nvGrpSpPr>
      <p:grpSpPr>
        <a:xfrm>
          <a:off x="0" y="0"/>
          <a:ext cx="0" cy="0"/>
          <a:chOff x="0" y="0"/>
          <a:chExt cx="0" cy="0"/>
        </a:xfrm>
      </p:grpSpPr>
      <p:sp>
        <p:nvSpPr>
          <p:cNvPr id="1193" name="Google Shape;1193;g14bfd745a99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4" name="Google Shape;1194;g14bfd745a99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1"/>
        <p:cNvGrpSpPr/>
        <p:nvPr/>
      </p:nvGrpSpPr>
      <p:grpSpPr>
        <a:xfrm>
          <a:off x="0" y="0"/>
          <a:ext cx="0" cy="0"/>
          <a:chOff x="0" y="0"/>
          <a:chExt cx="0" cy="0"/>
        </a:xfrm>
      </p:grpSpPr>
      <p:sp>
        <p:nvSpPr>
          <p:cNvPr id="1222" name="Google Shape;1222;g141b9d8079f_0_22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3" name="Google Shape;1223;g141b9d8079f_0_22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7"/>
        <p:cNvGrpSpPr/>
        <p:nvPr/>
      </p:nvGrpSpPr>
      <p:grpSpPr>
        <a:xfrm>
          <a:off x="0" y="0"/>
          <a:ext cx="0" cy="0"/>
          <a:chOff x="0" y="0"/>
          <a:chExt cx="0" cy="0"/>
        </a:xfrm>
      </p:grpSpPr>
      <p:sp>
        <p:nvSpPr>
          <p:cNvPr id="1408" name="Google Shape;1408;g14c095aa61b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9" name="Google Shape;1409;g14c095aa61b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7"/>
        <p:cNvGrpSpPr/>
        <p:nvPr/>
      </p:nvGrpSpPr>
      <p:grpSpPr>
        <a:xfrm>
          <a:off x="0" y="0"/>
          <a:ext cx="0" cy="0"/>
          <a:chOff x="0" y="0"/>
          <a:chExt cx="0" cy="0"/>
        </a:xfrm>
      </p:grpSpPr>
      <p:sp>
        <p:nvSpPr>
          <p:cNvPr id="1308" name="Google Shape;1308;g14c095aa61b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9" name="Google Shape;1309;g14c095aa61b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a:off x="1034338" y="2087325"/>
            <a:ext cx="4837800" cy="398400"/>
          </a:xfrm>
          <a:prstGeom prst="rect">
            <a:avLst/>
          </a:prstGeom>
          <a:noFill/>
          <a:ln>
            <a:noFill/>
          </a:ln>
        </p:spPr>
        <p:txBody>
          <a:bodyPr spcFirstLastPara="1" wrap="square" lIns="91425" tIns="91425" rIns="91425" bIns="91425" anchor="b" anchorCtr="0">
            <a:noAutofit/>
          </a:bodyPr>
          <a:lstStyle>
            <a:lvl1pPr lvl="0" rtl="0">
              <a:lnSpc>
                <a:spcPct val="100000"/>
              </a:lnSpc>
              <a:spcBef>
                <a:spcPts val="0"/>
              </a:spcBef>
              <a:spcAft>
                <a:spcPts val="0"/>
              </a:spcAft>
              <a:buSzPts val="2800"/>
              <a:buNone/>
              <a:defRPr sz="160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 name="Google Shape;10;p2"/>
          <p:cNvSpPr txBox="1">
            <a:spLocks noGrp="1"/>
          </p:cNvSpPr>
          <p:nvPr>
            <p:ph type="ctrTitle"/>
          </p:nvPr>
        </p:nvSpPr>
        <p:spPr>
          <a:xfrm>
            <a:off x="1034350" y="372825"/>
            <a:ext cx="4837800" cy="17145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600"/>
              <a:buNone/>
              <a:defRPr sz="3500">
                <a:solidFill>
                  <a:schemeClr val="dk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7"/>
        <p:cNvGrpSpPr/>
        <p:nvPr/>
      </p:nvGrpSpPr>
      <p:grpSpPr>
        <a:xfrm>
          <a:off x="0" y="0"/>
          <a:ext cx="0" cy="0"/>
          <a:chOff x="0" y="0"/>
          <a:chExt cx="0" cy="0"/>
        </a:xfrm>
      </p:grpSpPr>
      <p:sp>
        <p:nvSpPr>
          <p:cNvPr id="38" name="Google Shape;38;p11"/>
          <p:cNvSpPr txBox="1">
            <a:spLocks noGrp="1"/>
          </p:cNvSpPr>
          <p:nvPr>
            <p:ph type="title" hasCustomPrompt="1"/>
          </p:nvPr>
        </p:nvSpPr>
        <p:spPr>
          <a:xfrm>
            <a:off x="2663825" y="591025"/>
            <a:ext cx="5764200" cy="2210400"/>
          </a:xfrm>
          <a:prstGeom prst="rect">
            <a:avLst/>
          </a:prstGeom>
          <a:solidFill>
            <a:schemeClr val="lt1"/>
          </a:solidFill>
          <a:ln>
            <a:noFill/>
          </a:ln>
        </p:spPr>
        <p:txBody>
          <a:bodyPr spcFirstLastPara="1" wrap="square" lIns="91425" tIns="91425" rIns="91425" bIns="91425" anchor="ctr" anchorCtr="0">
            <a:noAutofit/>
          </a:bodyPr>
          <a:lstStyle>
            <a:lvl1pPr lvl="0">
              <a:spcBef>
                <a:spcPts val="0"/>
              </a:spcBef>
              <a:spcAft>
                <a:spcPts val="0"/>
              </a:spcAft>
              <a:buSzPts val="12000"/>
              <a:buNone/>
              <a:defRPr sz="8000">
                <a:solidFill>
                  <a:schemeClr val="dk1"/>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9" name="Google Shape;39;p11"/>
          <p:cNvSpPr txBox="1">
            <a:spLocks noGrp="1"/>
          </p:cNvSpPr>
          <p:nvPr>
            <p:ph type="subTitle" idx="1"/>
          </p:nvPr>
        </p:nvSpPr>
        <p:spPr>
          <a:xfrm>
            <a:off x="2663775" y="2908775"/>
            <a:ext cx="5764200" cy="57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41"/>
        <p:cNvGrpSpPr/>
        <p:nvPr/>
      </p:nvGrpSpPr>
      <p:grpSpPr>
        <a:xfrm>
          <a:off x="0" y="0"/>
          <a:ext cx="0" cy="0"/>
          <a:chOff x="0" y="0"/>
          <a:chExt cx="0" cy="0"/>
        </a:xfrm>
      </p:grpSpPr>
      <p:sp>
        <p:nvSpPr>
          <p:cNvPr id="42" name="Google Shape;42;p13"/>
          <p:cNvSpPr txBox="1">
            <a:spLocks noGrp="1"/>
          </p:cNvSpPr>
          <p:nvPr>
            <p:ph type="subTitle" idx="1"/>
          </p:nvPr>
        </p:nvSpPr>
        <p:spPr>
          <a:xfrm>
            <a:off x="713250" y="2303213"/>
            <a:ext cx="2382900" cy="5778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Cabin"/>
              <a:buNone/>
              <a:defRPr sz="1400"/>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a:endParaRPr/>
          </a:p>
        </p:txBody>
      </p:sp>
      <p:sp>
        <p:nvSpPr>
          <p:cNvPr id="43" name="Google Shape;43;p13"/>
          <p:cNvSpPr txBox="1">
            <a:spLocks noGrp="1"/>
          </p:cNvSpPr>
          <p:nvPr>
            <p:ph type="title" hasCustomPrompt="1"/>
          </p:nvPr>
        </p:nvSpPr>
        <p:spPr>
          <a:xfrm>
            <a:off x="713250" y="1306250"/>
            <a:ext cx="776400" cy="570600"/>
          </a:xfrm>
          <a:prstGeom prst="rect">
            <a:avLst/>
          </a:prstGeom>
          <a:solidFill>
            <a:schemeClr val="lt1"/>
          </a:solidFill>
        </p:spPr>
        <p:txBody>
          <a:bodyPr spcFirstLastPara="1" wrap="square" lIns="91425" tIns="91425" rIns="91425" bIns="91425" anchor="ctr" anchorCtr="0">
            <a:noAutofit/>
          </a:bodyPr>
          <a:lstStyle>
            <a:lvl1pPr lvl="0" algn="ctr" rtl="0">
              <a:spcBef>
                <a:spcPts val="0"/>
              </a:spcBef>
              <a:spcAft>
                <a:spcPts val="0"/>
              </a:spcAft>
              <a:buClr>
                <a:schemeClr val="accent6"/>
              </a:buClr>
              <a:buSzPts val="2000"/>
              <a:buFont typeface="Poppins"/>
              <a:buNone/>
              <a:defRPr>
                <a:solidFill>
                  <a:schemeClr val="dk1"/>
                </a:solidFill>
              </a:defRPr>
            </a:lvl1pPr>
            <a:lvl2pPr lvl="1"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2pPr>
            <a:lvl3pPr lvl="2"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3pPr>
            <a:lvl4pPr lvl="3"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4pPr>
            <a:lvl5pPr lvl="4"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5pPr>
            <a:lvl6pPr lvl="5"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6pPr>
            <a:lvl7pPr lvl="6"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7pPr>
            <a:lvl8pPr lvl="7"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8pPr>
            <a:lvl9pPr lvl="8"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9pPr>
          </a:lstStyle>
          <a:p>
            <a:r>
              <a:t>xx%</a:t>
            </a:r>
          </a:p>
        </p:txBody>
      </p:sp>
      <p:sp>
        <p:nvSpPr>
          <p:cNvPr id="44" name="Google Shape;44;p13"/>
          <p:cNvSpPr txBox="1">
            <a:spLocks noGrp="1"/>
          </p:cNvSpPr>
          <p:nvPr>
            <p:ph type="subTitle" idx="2"/>
          </p:nvPr>
        </p:nvSpPr>
        <p:spPr>
          <a:xfrm>
            <a:off x="713250" y="1959425"/>
            <a:ext cx="2382900" cy="420000"/>
          </a:xfrm>
          <a:prstGeom prst="rect">
            <a:avLst/>
          </a:prstGeom>
          <a:noFill/>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1400"/>
              <a:buFont typeface="Cabin"/>
              <a:buNone/>
              <a:defRPr sz="1800" b="1">
                <a:latin typeface="Hammersmith One"/>
                <a:ea typeface="Hammersmith One"/>
                <a:cs typeface="Hammersmith One"/>
                <a:sym typeface="Hammersmith One"/>
              </a:defRPr>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a:endParaRPr/>
          </a:p>
        </p:txBody>
      </p:sp>
      <p:sp>
        <p:nvSpPr>
          <p:cNvPr id="45" name="Google Shape;45;p13"/>
          <p:cNvSpPr txBox="1">
            <a:spLocks noGrp="1"/>
          </p:cNvSpPr>
          <p:nvPr>
            <p:ph type="subTitle" idx="3"/>
          </p:nvPr>
        </p:nvSpPr>
        <p:spPr>
          <a:xfrm>
            <a:off x="713250" y="3968438"/>
            <a:ext cx="2382900" cy="5778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Cabin"/>
              <a:buNone/>
              <a:defRPr sz="1400"/>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a:endParaRPr/>
          </a:p>
        </p:txBody>
      </p:sp>
      <p:sp>
        <p:nvSpPr>
          <p:cNvPr id="46" name="Google Shape;46;p13"/>
          <p:cNvSpPr txBox="1">
            <a:spLocks noGrp="1"/>
          </p:cNvSpPr>
          <p:nvPr>
            <p:ph type="title" idx="4" hasCustomPrompt="1"/>
          </p:nvPr>
        </p:nvSpPr>
        <p:spPr>
          <a:xfrm>
            <a:off x="713250" y="2971475"/>
            <a:ext cx="776400" cy="570600"/>
          </a:xfrm>
          <a:prstGeom prst="rect">
            <a:avLst/>
          </a:prstGeom>
          <a:solidFill>
            <a:schemeClr val="lt1"/>
          </a:solidFill>
        </p:spPr>
        <p:txBody>
          <a:bodyPr spcFirstLastPara="1" wrap="square" lIns="91425" tIns="91425" rIns="91425" bIns="91425" anchor="ctr" anchorCtr="0">
            <a:noAutofit/>
          </a:bodyPr>
          <a:lstStyle>
            <a:lvl1pPr lvl="0" algn="ctr" rtl="0">
              <a:spcBef>
                <a:spcPts val="0"/>
              </a:spcBef>
              <a:spcAft>
                <a:spcPts val="0"/>
              </a:spcAft>
              <a:buClr>
                <a:schemeClr val="accent6"/>
              </a:buClr>
              <a:buSzPts val="2000"/>
              <a:buFont typeface="Poppins"/>
              <a:buNone/>
              <a:defRPr>
                <a:solidFill>
                  <a:schemeClr val="dk1"/>
                </a:solidFill>
              </a:defRPr>
            </a:lvl1pPr>
            <a:lvl2pPr lvl="1"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2pPr>
            <a:lvl3pPr lvl="2"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3pPr>
            <a:lvl4pPr lvl="3"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4pPr>
            <a:lvl5pPr lvl="4"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5pPr>
            <a:lvl6pPr lvl="5"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6pPr>
            <a:lvl7pPr lvl="6"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7pPr>
            <a:lvl8pPr lvl="7"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8pPr>
            <a:lvl9pPr lvl="8"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9pPr>
          </a:lstStyle>
          <a:p>
            <a:r>
              <a:t>xx%</a:t>
            </a:r>
          </a:p>
        </p:txBody>
      </p:sp>
      <p:sp>
        <p:nvSpPr>
          <p:cNvPr id="47" name="Google Shape;47;p13"/>
          <p:cNvSpPr txBox="1">
            <a:spLocks noGrp="1"/>
          </p:cNvSpPr>
          <p:nvPr>
            <p:ph type="subTitle" idx="5"/>
          </p:nvPr>
        </p:nvSpPr>
        <p:spPr>
          <a:xfrm>
            <a:off x="713250" y="3624650"/>
            <a:ext cx="2382900" cy="420000"/>
          </a:xfrm>
          <a:prstGeom prst="rect">
            <a:avLst/>
          </a:prstGeom>
          <a:noFill/>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1400"/>
              <a:buFont typeface="Cabin"/>
              <a:buNone/>
              <a:defRPr sz="1800" b="1">
                <a:latin typeface="Hammersmith One"/>
                <a:ea typeface="Hammersmith One"/>
                <a:cs typeface="Hammersmith One"/>
                <a:sym typeface="Hammersmith One"/>
              </a:defRPr>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a:endParaRPr/>
          </a:p>
        </p:txBody>
      </p:sp>
      <p:sp>
        <p:nvSpPr>
          <p:cNvPr id="48" name="Google Shape;48;p13"/>
          <p:cNvSpPr txBox="1">
            <a:spLocks noGrp="1"/>
          </p:cNvSpPr>
          <p:nvPr>
            <p:ph type="subTitle" idx="6"/>
          </p:nvPr>
        </p:nvSpPr>
        <p:spPr>
          <a:xfrm>
            <a:off x="3096150" y="2303213"/>
            <a:ext cx="2382900" cy="5778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Cabin"/>
              <a:buNone/>
              <a:defRPr sz="1400"/>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a:endParaRPr/>
          </a:p>
        </p:txBody>
      </p:sp>
      <p:sp>
        <p:nvSpPr>
          <p:cNvPr id="49" name="Google Shape;49;p13"/>
          <p:cNvSpPr txBox="1">
            <a:spLocks noGrp="1"/>
          </p:cNvSpPr>
          <p:nvPr>
            <p:ph type="title" idx="7" hasCustomPrompt="1"/>
          </p:nvPr>
        </p:nvSpPr>
        <p:spPr>
          <a:xfrm>
            <a:off x="3096150" y="1306250"/>
            <a:ext cx="776400" cy="570600"/>
          </a:xfrm>
          <a:prstGeom prst="rect">
            <a:avLst/>
          </a:prstGeom>
          <a:solidFill>
            <a:schemeClr val="lt1"/>
          </a:solidFill>
        </p:spPr>
        <p:txBody>
          <a:bodyPr spcFirstLastPara="1" wrap="square" lIns="91425" tIns="91425" rIns="91425" bIns="91425" anchor="ctr" anchorCtr="0">
            <a:noAutofit/>
          </a:bodyPr>
          <a:lstStyle>
            <a:lvl1pPr lvl="0" algn="ctr" rtl="0">
              <a:spcBef>
                <a:spcPts val="0"/>
              </a:spcBef>
              <a:spcAft>
                <a:spcPts val="0"/>
              </a:spcAft>
              <a:buClr>
                <a:schemeClr val="accent6"/>
              </a:buClr>
              <a:buSzPts val="2000"/>
              <a:buFont typeface="Poppins"/>
              <a:buNone/>
              <a:defRPr>
                <a:solidFill>
                  <a:schemeClr val="dk1"/>
                </a:solidFill>
              </a:defRPr>
            </a:lvl1pPr>
            <a:lvl2pPr lvl="1"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2pPr>
            <a:lvl3pPr lvl="2"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3pPr>
            <a:lvl4pPr lvl="3"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4pPr>
            <a:lvl5pPr lvl="4"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5pPr>
            <a:lvl6pPr lvl="5"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6pPr>
            <a:lvl7pPr lvl="6"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7pPr>
            <a:lvl8pPr lvl="7"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8pPr>
            <a:lvl9pPr lvl="8"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9pPr>
          </a:lstStyle>
          <a:p>
            <a:r>
              <a:t>xx%</a:t>
            </a:r>
          </a:p>
        </p:txBody>
      </p:sp>
      <p:sp>
        <p:nvSpPr>
          <p:cNvPr id="50" name="Google Shape;50;p13"/>
          <p:cNvSpPr txBox="1">
            <a:spLocks noGrp="1"/>
          </p:cNvSpPr>
          <p:nvPr>
            <p:ph type="subTitle" idx="8"/>
          </p:nvPr>
        </p:nvSpPr>
        <p:spPr>
          <a:xfrm>
            <a:off x="3096150" y="1959425"/>
            <a:ext cx="2382900" cy="420000"/>
          </a:xfrm>
          <a:prstGeom prst="rect">
            <a:avLst/>
          </a:prstGeom>
          <a:noFill/>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1400"/>
              <a:buFont typeface="Cabin"/>
              <a:buNone/>
              <a:defRPr sz="1800" b="1">
                <a:latin typeface="Hammersmith One"/>
                <a:ea typeface="Hammersmith One"/>
                <a:cs typeface="Hammersmith One"/>
                <a:sym typeface="Hammersmith One"/>
              </a:defRPr>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a:endParaRPr/>
          </a:p>
        </p:txBody>
      </p:sp>
      <p:sp>
        <p:nvSpPr>
          <p:cNvPr id="51" name="Google Shape;51;p13"/>
          <p:cNvSpPr txBox="1">
            <a:spLocks noGrp="1"/>
          </p:cNvSpPr>
          <p:nvPr>
            <p:ph type="subTitle" idx="9"/>
          </p:nvPr>
        </p:nvSpPr>
        <p:spPr>
          <a:xfrm>
            <a:off x="3096150" y="3968438"/>
            <a:ext cx="2382900" cy="5778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Cabin"/>
              <a:buNone/>
              <a:defRPr sz="1400"/>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a:endParaRPr/>
          </a:p>
        </p:txBody>
      </p:sp>
      <p:sp>
        <p:nvSpPr>
          <p:cNvPr id="52" name="Google Shape;52;p13"/>
          <p:cNvSpPr txBox="1">
            <a:spLocks noGrp="1"/>
          </p:cNvSpPr>
          <p:nvPr>
            <p:ph type="title" idx="13" hasCustomPrompt="1"/>
          </p:nvPr>
        </p:nvSpPr>
        <p:spPr>
          <a:xfrm>
            <a:off x="3096150" y="2971475"/>
            <a:ext cx="776400" cy="570600"/>
          </a:xfrm>
          <a:prstGeom prst="rect">
            <a:avLst/>
          </a:prstGeom>
          <a:solidFill>
            <a:schemeClr val="lt1"/>
          </a:solidFill>
        </p:spPr>
        <p:txBody>
          <a:bodyPr spcFirstLastPara="1" wrap="square" lIns="91425" tIns="91425" rIns="91425" bIns="91425" anchor="ctr" anchorCtr="0">
            <a:noAutofit/>
          </a:bodyPr>
          <a:lstStyle>
            <a:lvl1pPr lvl="0" algn="ctr" rtl="0">
              <a:spcBef>
                <a:spcPts val="0"/>
              </a:spcBef>
              <a:spcAft>
                <a:spcPts val="0"/>
              </a:spcAft>
              <a:buClr>
                <a:schemeClr val="accent6"/>
              </a:buClr>
              <a:buSzPts val="2000"/>
              <a:buFont typeface="Poppins"/>
              <a:buNone/>
              <a:defRPr>
                <a:solidFill>
                  <a:schemeClr val="dk1"/>
                </a:solidFill>
              </a:defRPr>
            </a:lvl1pPr>
            <a:lvl2pPr lvl="1"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2pPr>
            <a:lvl3pPr lvl="2"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3pPr>
            <a:lvl4pPr lvl="3"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4pPr>
            <a:lvl5pPr lvl="4"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5pPr>
            <a:lvl6pPr lvl="5"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6pPr>
            <a:lvl7pPr lvl="6"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7pPr>
            <a:lvl8pPr lvl="7"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8pPr>
            <a:lvl9pPr lvl="8"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9pPr>
          </a:lstStyle>
          <a:p>
            <a:r>
              <a:t>xx%</a:t>
            </a:r>
          </a:p>
        </p:txBody>
      </p:sp>
      <p:sp>
        <p:nvSpPr>
          <p:cNvPr id="53" name="Google Shape;53;p13"/>
          <p:cNvSpPr txBox="1">
            <a:spLocks noGrp="1"/>
          </p:cNvSpPr>
          <p:nvPr>
            <p:ph type="subTitle" idx="14"/>
          </p:nvPr>
        </p:nvSpPr>
        <p:spPr>
          <a:xfrm>
            <a:off x="3096150" y="3624650"/>
            <a:ext cx="2382900" cy="420000"/>
          </a:xfrm>
          <a:prstGeom prst="rect">
            <a:avLst/>
          </a:prstGeom>
          <a:noFill/>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1400"/>
              <a:buFont typeface="Cabin"/>
              <a:buNone/>
              <a:defRPr sz="1800" b="1">
                <a:latin typeface="Hammersmith One"/>
                <a:ea typeface="Hammersmith One"/>
                <a:cs typeface="Hammersmith One"/>
                <a:sym typeface="Hammersmith One"/>
              </a:defRPr>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a:endParaRPr/>
          </a:p>
        </p:txBody>
      </p:sp>
      <p:sp>
        <p:nvSpPr>
          <p:cNvPr id="54" name="Google Shape;54;p13"/>
          <p:cNvSpPr txBox="1">
            <a:spLocks noGrp="1"/>
          </p:cNvSpPr>
          <p:nvPr>
            <p:ph type="subTitle" idx="15"/>
          </p:nvPr>
        </p:nvSpPr>
        <p:spPr>
          <a:xfrm>
            <a:off x="5479050" y="2303213"/>
            <a:ext cx="2382900" cy="5778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Cabin"/>
              <a:buNone/>
              <a:defRPr sz="1400"/>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a:endParaRPr/>
          </a:p>
        </p:txBody>
      </p:sp>
      <p:sp>
        <p:nvSpPr>
          <p:cNvPr id="55" name="Google Shape;55;p13"/>
          <p:cNvSpPr txBox="1">
            <a:spLocks noGrp="1"/>
          </p:cNvSpPr>
          <p:nvPr>
            <p:ph type="title" idx="16" hasCustomPrompt="1"/>
          </p:nvPr>
        </p:nvSpPr>
        <p:spPr>
          <a:xfrm>
            <a:off x="5479050" y="1306250"/>
            <a:ext cx="776400" cy="570600"/>
          </a:xfrm>
          <a:prstGeom prst="rect">
            <a:avLst/>
          </a:prstGeom>
          <a:solidFill>
            <a:schemeClr val="lt1"/>
          </a:solidFill>
        </p:spPr>
        <p:txBody>
          <a:bodyPr spcFirstLastPara="1" wrap="square" lIns="91425" tIns="91425" rIns="91425" bIns="91425" anchor="ctr" anchorCtr="0">
            <a:noAutofit/>
          </a:bodyPr>
          <a:lstStyle>
            <a:lvl1pPr lvl="0" algn="ctr" rtl="0">
              <a:spcBef>
                <a:spcPts val="0"/>
              </a:spcBef>
              <a:spcAft>
                <a:spcPts val="0"/>
              </a:spcAft>
              <a:buClr>
                <a:schemeClr val="accent6"/>
              </a:buClr>
              <a:buSzPts val="2000"/>
              <a:buFont typeface="Poppins"/>
              <a:buNone/>
              <a:defRPr>
                <a:solidFill>
                  <a:schemeClr val="dk1"/>
                </a:solidFill>
              </a:defRPr>
            </a:lvl1pPr>
            <a:lvl2pPr lvl="1"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2pPr>
            <a:lvl3pPr lvl="2"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3pPr>
            <a:lvl4pPr lvl="3"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4pPr>
            <a:lvl5pPr lvl="4"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5pPr>
            <a:lvl6pPr lvl="5"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6pPr>
            <a:lvl7pPr lvl="6"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7pPr>
            <a:lvl8pPr lvl="7"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8pPr>
            <a:lvl9pPr lvl="8"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9pPr>
          </a:lstStyle>
          <a:p>
            <a:r>
              <a:t>xx%</a:t>
            </a:r>
          </a:p>
        </p:txBody>
      </p:sp>
      <p:sp>
        <p:nvSpPr>
          <p:cNvPr id="56" name="Google Shape;56;p13"/>
          <p:cNvSpPr txBox="1">
            <a:spLocks noGrp="1"/>
          </p:cNvSpPr>
          <p:nvPr>
            <p:ph type="subTitle" idx="17"/>
          </p:nvPr>
        </p:nvSpPr>
        <p:spPr>
          <a:xfrm>
            <a:off x="5479050" y="1959425"/>
            <a:ext cx="2382900" cy="420000"/>
          </a:xfrm>
          <a:prstGeom prst="rect">
            <a:avLst/>
          </a:prstGeom>
          <a:noFill/>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1400"/>
              <a:buFont typeface="Cabin"/>
              <a:buNone/>
              <a:defRPr sz="1800" b="1">
                <a:latin typeface="Hammersmith One"/>
                <a:ea typeface="Hammersmith One"/>
                <a:cs typeface="Hammersmith One"/>
                <a:sym typeface="Hammersmith One"/>
              </a:defRPr>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a:endParaRPr/>
          </a:p>
        </p:txBody>
      </p:sp>
      <p:sp>
        <p:nvSpPr>
          <p:cNvPr id="57" name="Google Shape;57;p13"/>
          <p:cNvSpPr txBox="1">
            <a:spLocks noGrp="1"/>
          </p:cNvSpPr>
          <p:nvPr>
            <p:ph type="subTitle" idx="18"/>
          </p:nvPr>
        </p:nvSpPr>
        <p:spPr>
          <a:xfrm>
            <a:off x="5479050" y="3968438"/>
            <a:ext cx="2382900" cy="5778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Cabin"/>
              <a:buNone/>
              <a:defRPr sz="1400"/>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a:endParaRPr/>
          </a:p>
        </p:txBody>
      </p:sp>
      <p:sp>
        <p:nvSpPr>
          <p:cNvPr id="58" name="Google Shape;58;p13"/>
          <p:cNvSpPr txBox="1">
            <a:spLocks noGrp="1"/>
          </p:cNvSpPr>
          <p:nvPr>
            <p:ph type="title" idx="19" hasCustomPrompt="1"/>
          </p:nvPr>
        </p:nvSpPr>
        <p:spPr>
          <a:xfrm>
            <a:off x="5479050" y="2971475"/>
            <a:ext cx="776400" cy="570600"/>
          </a:xfrm>
          <a:prstGeom prst="rect">
            <a:avLst/>
          </a:prstGeom>
          <a:solidFill>
            <a:schemeClr val="lt1"/>
          </a:solidFill>
        </p:spPr>
        <p:txBody>
          <a:bodyPr spcFirstLastPara="1" wrap="square" lIns="91425" tIns="91425" rIns="91425" bIns="91425" anchor="ctr" anchorCtr="0">
            <a:noAutofit/>
          </a:bodyPr>
          <a:lstStyle>
            <a:lvl1pPr lvl="0" algn="ctr" rtl="0">
              <a:spcBef>
                <a:spcPts val="0"/>
              </a:spcBef>
              <a:spcAft>
                <a:spcPts val="0"/>
              </a:spcAft>
              <a:buClr>
                <a:schemeClr val="accent6"/>
              </a:buClr>
              <a:buSzPts val="2000"/>
              <a:buFont typeface="Poppins"/>
              <a:buNone/>
              <a:defRPr>
                <a:solidFill>
                  <a:schemeClr val="dk1"/>
                </a:solidFill>
              </a:defRPr>
            </a:lvl1pPr>
            <a:lvl2pPr lvl="1"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2pPr>
            <a:lvl3pPr lvl="2"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3pPr>
            <a:lvl4pPr lvl="3"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4pPr>
            <a:lvl5pPr lvl="4"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5pPr>
            <a:lvl6pPr lvl="5"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6pPr>
            <a:lvl7pPr lvl="6"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7pPr>
            <a:lvl8pPr lvl="7"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8pPr>
            <a:lvl9pPr lvl="8"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9pPr>
          </a:lstStyle>
          <a:p>
            <a:r>
              <a:t>xx%</a:t>
            </a:r>
          </a:p>
        </p:txBody>
      </p:sp>
      <p:sp>
        <p:nvSpPr>
          <p:cNvPr id="59" name="Google Shape;59;p13"/>
          <p:cNvSpPr txBox="1">
            <a:spLocks noGrp="1"/>
          </p:cNvSpPr>
          <p:nvPr>
            <p:ph type="subTitle" idx="20"/>
          </p:nvPr>
        </p:nvSpPr>
        <p:spPr>
          <a:xfrm>
            <a:off x="5479050" y="3624650"/>
            <a:ext cx="2382900" cy="420000"/>
          </a:xfrm>
          <a:prstGeom prst="rect">
            <a:avLst/>
          </a:prstGeom>
          <a:noFill/>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1400"/>
              <a:buFont typeface="Cabin"/>
              <a:buNone/>
              <a:defRPr sz="1800" b="1">
                <a:latin typeface="Hammersmith One"/>
                <a:ea typeface="Hammersmith One"/>
                <a:cs typeface="Hammersmith One"/>
                <a:sym typeface="Hammersmith One"/>
              </a:defRPr>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a:endParaRPr/>
          </a:p>
        </p:txBody>
      </p:sp>
      <p:sp>
        <p:nvSpPr>
          <p:cNvPr id="60" name="Google Shape;60;p13"/>
          <p:cNvSpPr txBox="1">
            <a:spLocks noGrp="1"/>
          </p:cNvSpPr>
          <p:nvPr>
            <p:ph type="ctrTitle" idx="21"/>
          </p:nvPr>
        </p:nvSpPr>
        <p:spPr>
          <a:xfrm>
            <a:off x="713250" y="470050"/>
            <a:ext cx="7717500" cy="634800"/>
          </a:xfrm>
          <a:prstGeom prst="rect">
            <a:avLst/>
          </a:prstGeom>
          <a:solidFill>
            <a:schemeClr val="lt1"/>
          </a:solidFill>
          <a:ln>
            <a:noFill/>
          </a:ln>
        </p:spPr>
        <p:txBody>
          <a:bodyPr spcFirstLastPara="1" wrap="square" lIns="91425" tIns="91425" rIns="91425" bIns="91425" anchor="ctr" anchorCtr="0">
            <a:noAutofit/>
          </a:bodyPr>
          <a:lstStyle>
            <a:lvl1pPr lvl="0" algn="ctr" rtl="0">
              <a:spcBef>
                <a:spcPts val="0"/>
              </a:spcBef>
              <a:spcAft>
                <a:spcPts val="0"/>
              </a:spcAft>
              <a:buSzPts val="3600"/>
              <a:buNone/>
              <a:defRPr sz="3500">
                <a:solidFill>
                  <a:schemeClr val="dk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61"/>
        <p:cNvGrpSpPr/>
        <p:nvPr/>
      </p:nvGrpSpPr>
      <p:grpSpPr>
        <a:xfrm>
          <a:off x="0" y="0"/>
          <a:ext cx="0" cy="0"/>
          <a:chOff x="0" y="0"/>
          <a:chExt cx="0" cy="0"/>
        </a:xfrm>
      </p:grpSpPr>
      <p:sp>
        <p:nvSpPr>
          <p:cNvPr id="62" name="Google Shape;62;p14"/>
          <p:cNvSpPr txBox="1">
            <a:spLocks noGrp="1"/>
          </p:cNvSpPr>
          <p:nvPr>
            <p:ph type="subTitle" idx="1"/>
          </p:nvPr>
        </p:nvSpPr>
        <p:spPr>
          <a:xfrm>
            <a:off x="716100" y="838475"/>
            <a:ext cx="6638700" cy="24537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600"/>
              <a:buFont typeface="Poppins Medium"/>
              <a:buNone/>
              <a:defRPr sz="3500">
                <a:solidFill>
                  <a:srgbClr val="000000"/>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63" name="Google Shape;63;p14"/>
          <p:cNvSpPr txBox="1">
            <a:spLocks noGrp="1"/>
          </p:cNvSpPr>
          <p:nvPr>
            <p:ph type="title"/>
          </p:nvPr>
        </p:nvSpPr>
        <p:spPr>
          <a:xfrm>
            <a:off x="715975" y="3537625"/>
            <a:ext cx="6638700" cy="535500"/>
          </a:xfrm>
          <a:prstGeom prst="rect">
            <a:avLst/>
          </a:prstGeom>
          <a:solidFill>
            <a:schemeClr val="lt1"/>
          </a:solidFill>
        </p:spPr>
        <p:txBody>
          <a:bodyPr spcFirstLastPara="1" wrap="square" lIns="91425" tIns="91425" rIns="91425" bIns="91425" anchor="ctr" anchorCtr="0">
            <a:noAutofit/>
          </a:bodyPr>
          <a:lstStyle>
            <a:lvl1pPr lvl="0" rtl="0">
              <a:spcBef>
                <a:spcPts val="0"/>
              </a:spcBef>
              <a:spcAft>
                <a:spcPts val="0"/>
              </a:spcAft>
              <a:buSzPts val="3500"/>
              <a:buFont typeface="Poppins Black"/>
              <a:buNone/>
              <a:defRPr sz="1800">
                <a:solidFill>
                  <a:srgbClr val="000000"/>
                </a:solidFill>
              </a:defRPr>
            </a:lvl1pPr>
            <a:lvl2pPr lvl="1" rtl="0">
              <a:spcBef>
                <a:spcPts val="0"/>
              </a:spcBef>
              <a:spcAft>
                <a:spcPts val="0"/>
              </a:spcAft>
              <a:buSzPts val="3500"/>
              <a:buNone/>
              <a:defRPr>
                <a:latin typeface="Arial"/>
                <a:ea typeface="Arial"/>
                <a:cs typeface="Arial"/>
                <a:sym typeface="Arial"/>
              </a:defRPr>
            </a:lvl2pPr>
            <a:lvl3pPr lvl="2" rtl="0">
              <a:spcBef>
                <a:spcPts val="0"/>
              </a:spcBef>
              <a:spcAft>
                <a:spcPts val="0"/>
              </a:spcAft>
              <a:buSzPts val="3500"/>
              <a:buNone/>
              <a:defRPr>
                <a:latin typeface="Arial"/>
                <a:ea typeface="Arial"/>
                <a:cs typeface="Arial"/>
                <a:sym typeface="Arial"/>
              </a:defRPr>
            </a:lvl3pPr>
            <a:lvl4pPr lvl="3" rtl="0">
              <a:spcBef>
                <a:spcPts val="0"/>
              </a:spcBef>
              <a:spcAft>
                <a:spcPts val="0"/>
              </a:spcAft>
              <a:buSzPts val="3500"/>
              <a:buNone/>
              <a:defRPr>
                <a:latin typeface="Arial"/>
                <a:ea typeface="Arial"/>
                <a:cs typeface="Arial"/>
                <a:sym typeface="Arial"/>
              </a:defRPr>
            </a:lvl4pPr>
            <a:lvl5pPr lvl="4" rtl="0">
              <a:spcBef>
                <a:spcPts val="0"/>
              </a:spcBef>
              <a:spcAft>
                <a:spcPts val="0"/>
              </a:spcAft>
              <a:buSzPts val="3500"/>
              <a:buNone/>
              <a:defRPr>
                <a:latin typeface="Arial"/>
                <a:ea typeface="Arial"/>
                <a:cs typeface="Arial"/>
                <a:sym typeface="Arial"/>
              </a:defRPr>
            </a:lvl5pPr>
            <a:lvl6pPr lvl="5" rtl="0">
              <a:spcBef>
                <a:spcPts val="0"/>
              </a:spcBef>
              <a:spcAft>
                <a:spcPts val="0"/>
              </a:spcAft>
              <a:buSzPts val="3500"/>
              <a:buNone/>
              <a:defRPr>
                <a:latin typeface="Arial"/>
                <a:ea typeface="Arial"/>
                <a:cs typeface="Arial"/>
                <a:sym typeface="Arial"/>
              </a:defRPr>
            </a:lvl6pPr>
            <a:lvl7pPr lvl="6" rtl="0">
              <a:spcBef>
                <a:spcPts val="0"/>
              </a:spcBef>
              <a:spcAft>
                <a:spcPts val="0"/>
              </a:spcAft>
              <a:buSzPts val="3500"/>
              <a:buNone/>
              <a:defRPr>
                <a:latin typeface="Arial"/>
                <a:ea typeface="Arial"/>
                <a:cs typeface="Arial"/>
                <a:sym typeface="Arial"/>
              </a:defRPr>
            </a:lvl7pPr>
            <a:lvl8pPr lvl="7" rtl="0">
              <a:spcBef>
                <a:spcPts val="0"/>
              </a:spcBef>
              <a:spcAft>
                <a:spcPts val="0"/>
              </a:spcAft>
              <a:buSzPts val="3500"/>
              <a:buNone/>
              <a:defRPr>
                <a:latin typeface="Arial"/>
                <a:ea typeface="Arial"/>
                <a:cs typeface="Arial"/>
                <a:sym typeface="Arial"/>
              </a:defRPr>
            </a:lvl8pPr>
            <a:lvl9pPr lvl="8" rtl="0">
              <a:spcBef>
                <a:spcPts val="0"/>
              </a:spcBef>
              <a:spcAft>
                <a:spcPts val="0"/>
              </a:spcAft>
              <a:buSzPts val="3500"/>
              <a:buNone/>
              <a:defRPr>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906442" y="2209800"/>
            <a:ext cx="7331100" cy="1940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600"/>
              <a:buNone/>
              <a:defRPr sz="5800">
                <a:solidFill>
                  <a:schemeClr val="dk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6" name="Google Shape;66;p15"/>
          <p:cNvSpPr txBox="1">
            <a:spLocks noGrp="1"/>
          </p:cNvSpPr>
          <p:nvPr>
            <p:ph type="subTitle" idx="1"/>
          </p:nvPr>
        </p:nvSpPr>
        <p:spPr>
          <a:xfrm>
            <a:off x="906458" y="4127150"/>
            <a:ext cx="7331100" cy="423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2800"/>
              <a:buNone/>
              <a:defRPr sz="160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7" name="Google Shape;67;p15"/>
          <p:cNvSpPr txBox="1">
            <a:spLocks noGrp="1"/>
          </p:cNvSpPr>
          <p:nvPr>
            <p:ph type="title" idx="2" hasCustomPrompt="1"/>
          </p:nvPr>
        </p:nvSpPr>
        <p:spPr>
          <a:xfrm>
            <a:off x="6438125" y="675450"/>
            <a:ext cx="1799400" cy="1210200"/>
          </a:xfrm>
          <a:prstGeom prst="rect">
            <a:avLst/>
          </a:prstGeom>
          <a:solidFill>
            <a:schemeClr val="lt1"/>
          </a:solidFill>
          <a:ln>
            <a:noFill/>
          </a:ln>
        </p:spPr>
        <p:txBody>
          <a:bodyPr spcFirstLastPara="1" wrap="square" lIns="91425" tIns="91425" rIns="91425" bIns="91425" anchor="ctr" anchorCtr="0">
            <a:noAutofit/>
          </a:bodyPr>
          <a:lstStyle>
            <a:lvl1pPr lvl="0" algn="ctr" rtl="0">
              <a:spcBef>
                <a:spcPts val="0"/>
              </a:spcBef>
              <a:spcAft>
                <a:spcPts val="0"/>
              </a:spcAft>
              <a:buClr>
                <a:schemeClr val="accent6"/>
              </a:buClr>
              <a:buSzPts val="4800"/>
              <a:buFont typeface="Poppins"/>
              <a:buNone/>
              <a:defRPr sz="8000">
                <a:solidFill>
                  <a:schemeClr val="dk1"/>
                </a:solidFill>
              </a:defRPr>
            </a:lvl1pPr>
            <a:lvl2pPr lvl="1"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2pPr>
            <a:lvl3pPr lvl="2"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3pPr>
            <a:lvl4pPr lvl="3"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4pPr>
            <a:lvl5pPr lvl="4"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5pPr>
            <a:lvl6pPr lvl="5"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6pPr>
            <a:lvl7pPr lvl="6"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7pPr>
            <a:lvl8pPr lvl="7"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8pPr>
            <a:lvl9pPr lvl="8"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9pPr>
          </a:lstStyle>
          <a:p>
            <a:r>
              <a:t>xx%</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2">
  <p:cSld name="SECTION_HEADER_1_1">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715974" y="2236575"/>
            <a:ext cx="5861700" cy="18021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600"/>
              <a:buNone/>
              <a:defRPr sz="5800">
                <a:solidFill>
                  <a:schemeClr val="dk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0" name="Google Shape;70;p16"/>
          <p:cNvSpPr txBox="1">
            <a:spLocks noGrp="1"/>
          </p:cNvSpPr>
          <p:nvPr>
            <p:ph type="subTitle" idx="1"/>
          </p:nvPr>
        </p:nvSpPr>
        <p:spPr>
          <a:xfrm>
            <a:off x="715974" y="4155725"/>
            <a:ext cx="5627100" cy="423600"/>
          </a:xfrm>
          <a:prstGeom prst="rect">
            <a:avLst/>
          </a:prstGeom>
          <a:noFill/>
        </p:spPr>
        <p:txBody>
          <a:bodyPr spcFirstLastPara="1" wrap="square" lIns="91425" tIns="91425" rIns="91425" bIns="91425" anchor="b" anchorCtr="0">
            <a:noAutofit/>
          </a:bodyPr>
          <a:lstStyle>
            <a:lvl1pPr lvl="0" rtl="0">
              <a:lnSpc>
                <a:spcPct val="100000"/>
              </a:lnSpc>
              <a:spcBef>
                <a:spcPts val="0"/>
              </a:spcBef>
              <a:spcAft>
                <a:spcPts val="0"/>
              </a:spcAft>
              <a:buSzPts val="2800"/>
              <a:buNone/>
              <a:defRPr sz="160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1" name="Google Shape;71;p16"/>
          <p:cNvSpPr txBox="1">
            <a:spLocks noGrp="1"/>
          </p:cNvSpPr>
          <p:nvPr>
            <p:ph type="title" idx="2" hasCustomPrompt="1"/>
          </p:nvPr>
        </p:nvSpPr>
        <p:spPr>
          <a:xfrm>
            <a:off x="715974" y="909325"/>
            <a:ext cx="1799400" cy="1210200"/>
          </a:xfrm>
          <a:prstGeom prst="rect">
            <a:avLst/>
          </a:prstGeom>
          <a:solidFill>
            <a:schemeClr val="lt1"/>
          </a:solidFill>
          <a:ln>
            <a:noFill/>
          </a:ln>
        </p:spPr>
        <p:txBody>
          <a:bodyPr spcFirstLastPara="1" wrap="square" lIns="91425" tIns="91425" rIns="91425" bIns="91425" anchor="ctr" anchorCtr="0">
            <a:noAutofit/>
          </a:bodyPr>
          <a:lstStyle>
            <a:lvl1pPr lvl="0" algn="ctr" rtl="0">
              <a:spcBef>
                <a:spcPts val="0"/>
              </a:spcBef>
              <a:spcAft>
                <a:spcPts val="0"/>
              </a:spcAft>
              <a:buClr>
                <a:schemeClr val="accent6"/>
              </a:buClr>
              <a:buSzPts val="4800"/>
              <a:buFont typeface="Poppins"/>
              <a:buNone/>
              <a:defRPr sz="8000">
                <a:solidFill>
                  <a:schemeClr val="dk1"/>
                </a:solidFill>
              </a:defRPr>
            </a:lvl1pPr>
            <a:lvl2pPr lvl="1"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2pPr>
            <a:lvl3pPr lvl="2"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3pPr>
            <a:lvl4pPr lvl="3"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4pPr>
            <a:lvl5pPr lvl="4"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5pPr>
            <a:lvl6pPr lvl="5"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6pPr>
            <a:lvl7pPr lvl="6"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7pPr>
            <a:lvl8pPr lvl="7"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8pPr>
            <a:lvl9pPr lvl="8"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9pPr>
          </a:lstStyle>
          <a:p>
            <a:r>
              <a:t>xx%</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3">
  <p:cSld name="SECTION_HEADER_1_1_1">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715975" y="1884801"/>
            <a:ext cx="4732200" cy="19251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600"/>
              <a:buNone/>
              <a:defRPr sz="5800">
                <a:solidFill>
                  <a:schemeClr val="dk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4" name="Google Shape;74;p17"/>
          <p:cNvSpPr txBox="1">
            <a:spLocks noGrp="1"/>
          </p:cNvSpPr>
          <p:nvPr>
            <p:ph type="subTitle" idx="1"/>
          </p:nvPr>
        </p:nvSpPr>
        <p:spPr>
          <a:xfrm>
            <a:off x="715975" y="4038500"/>
            <a:ext cx="4952100" cy="423600"/>
          </a:xfrm>
          <a:prstGeom prst="rect">
            <a:avLst/>
          </a:prstGeom>
          <a:noFill/>
        </p:spPr>
        <p:txBody>
          <a:bodyPr spcFirstLastPara="1" wrap="square" lIns="91425" tIns="91425" rIns="91425" bIns="91425" anchor="b" anchorCtr="0">
            <a:noAutofit/>
          </a:bodyPr>
          <a:lstStyle>
            <a:lvl1pPr lvl="0" rtl="0">
              <a:lnSpc>
                <a:spcPct val="100000"/>
              </a:lnSpc>
              <a:spcBef>
                <a:spcPts val="0"/>
              </a:spcBef>
              <a:spcAft>
                <a:spcPts val="0"/>
              </a:spcAft>
              <a:buSzPts val="2800"/>
              <a:buNone/>
              <a:defRPr sz="160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5" name="Google Shape;75;p17"/>
          <p:cNvSpPr txBox="1">
            <a:spLocks noGrp="1"/>
          </p:cNvSpPr>
          <p:nvPr>
            <p:ph type="title" idx="2" hasCustomPrompt="1"/>
          </p:nvPr>
        </p:nvSpPr>
        <p:spPr>
          <a:xfrm>
            <a:off x="715975" y="542100"/>
            <a:ext cx="1799400" cy="1210200"/>
          </a:xfrm>
          <a:prstGeom prst="rect">
            <a:avLst/>
          </a:prstGeom>
          <a:solidFill>
            <a:schemeClr val="lt1"/>
          </a:solidFill>
          <a:ln>
            <a:noFill/>
          </a:ln>
        </p:spPr>
        <p:txBody>
          <a:bodyPr spcFirstLastPara="1" wrap="square" lIns="91425" tIns="91425" rIns="91425" bIns="91425" anchor="ctr" anchorCtr="0">
            <a:noAutofit/>
          </a:bodyPr>
          <a:lstStyle>
            <a:lvl1pPr lvl="0" algn="ctr" rtl="0">
              <a:spcBef>
                <a:spcPts val="0"/>
              </a:spcBef>
              <a:spcAft>
                <a:spcPts val="0"/>
              </a:spcAft>
              <a:buClr>
                <a:schemeClr val="accent6"/>
              </a:buClr>
              <a:buSzPts val="4800"/>
              <a:buFont typeface="Poppins"/>
              <a:buNone/>
              <a:defRPr sz="8000">
                <a:solidFill>
                  <a:schemeClr val="dk1"/>
                </a:solidFill>
              </a:defRPr>
            </a:lvl1pPr>
            <a:lvl2pPr lvl="1"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2pPr>
            <a:lvl3pPr lvl="2"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3pPr>
            <a:lvl4pPr lvl="3"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4pPr>
            <a:lvl5pPr lvl="4"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5pPr>
            <a:lvl6pPr lvl="5"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6pPr>
            <a:lvl7pPr lvl="6"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7pPr>
            <a:lvl8pPr lvl="7"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8pPr>
            <a:lvl9pPr lvl="8"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9pPr>
          </a:lstStyle>
          <a:p>
            <a:r>
              <a:t>xx%</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4">
  <p:cSld name="SECTION_HEADER_1_1_1_1">
    <p:spTree>
      <p:nvGrpSpPr>
        <p:cNvPr id="1" name="Shape 76"/>
        <p:cNvGrpSpPr/>
        <p:nvPr/>
      </p:nvGrpSpPr>
      <p:grpSpPr>
        <a:xfrm>
          <a:off x="0" y="0"/>
          <a:ext cx="0" cy="0"/>
          <a:chOff x="0" y="0"/>
          <a:chExt cx="0" cy="0"/>
        </a:xfrm>
      </p:grpSpPr>
      <p:sp>
        <p:nvSpPr>
          <p:cNvPr id="77" name="Google Shape;77;p18"/>
          <p:cNvSpPr txBox="1">
            <a:spLocks noGrp="1"/>
          </p:cNvSpPr>
          <p:nvPr>
            <p:ph type="title"/>
          </p:nvPr>
        </p:nvSpPr>
        <p:spPr>
          <a:xfrm>
            <a:off x="517850" y="1930775"/>
            <a:ext cx="4414500" cy="18675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3600"/>
              <a:buNone/>
              <a:defRPr sz="5800">
                <a:solidFill>
                  <a:schemeClr val="dk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8" name="Google Shape;78;p18"/>
          <p:cNvSpPr txBox="1">
            <a:spLocks noGrp="1"/>
          </p:cNvSpPr>
          <p:nvPr>
            <p:ph type="subTitle" idx="1"/>
          </p:nvPr>
        </p:nvSpPr>
        <p:spPr>
          <a:xfrm>
            <a:off x="517862" y="3910300"/>
            <a:ext cx="4414500" cy="423600"/>
          </a:xfrm>
          <a:prstGeom prst="rect">
            <a:avLst/>
          </a:prstGeom>
          <a:noFill/>
        </p:spPr>
        <p:txBody>
          <a:bodyPr spcFirstLastPara="1" wrap="square" lIns="91425" tIns="91425" rIns="91425" bIns="91425" anchor="b" anchorCtr="0">
            <a:noAutofit/>
          </a:bodyPr>
          <a:lstStyle>
            <a:lvl1pPr lvl="0" algn="r" rtl="0">
              <a:lnSpc>
                <a:spcPct val="100000"/>
              </a:lnSpc>
              <a:spcBef>
                <a:spcPts val="0"/>
              </a:spcBef>
              <a:spcAft>
                <a:spcPts val="0"/>
              </a:spcAft>
              <a:buSzPts val="2800"/>
              <a:buNone/>
              <a:defRPr sz="160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9" name="Google Shape;79;p18"/>
          <p:cNvSpPr txBox="1">
            <a:spLocks noGrp="1"/>
          </p:cNvSpPr>
          <p:nvPr>
            <p:ph type="title" idx="2" hasCustomPrompt="1"/>
          </p:nvPr>
        </p:nvSpPr>
        <p:spPr>
          <a:xfrm>
            <a:off x="3132950" y="627825"/>
            <a:ext cx="1799400" cy="1210200"/>
          </a:xfrm>
          <a:prstGeom prst="rect">
            <a:avLst/>
          </a:prstGeom>
          <a:solidFill>
            <a:schemeClr val="lt1"/>
          </a:solidFill>
          <a:ln>
            <a:noFill/>
          </a:ln>
        </p:spPr>
        <p:txBody>
          <a:bodyPr spcFirstLastPara="1" wrap="square" lIns="91425" tIns="91425" rIns="91425" bIns="91425" anchor="ctr" anchorCtr="0">
            <a:noAutofit/>
          </a:bodyPr>
          <a:lstStyle>
            <a:lvl1pPr lvl="0" algn="ctr" rtl="0">
              <a:spcBef>
                <a:spcPts val="0"/>
              </a:spcBef>
              <a:spcAft>
                <a:spcPts val="0"/>
              </a:spcAft>
              <a:buClr>
                <a:schemeClr val="accent6"/>
              </a:buClr>
              <a:buSzPts val="4800"/>
              <a:buFont typeface="Poppins"/>
              <a:buNone/>
              <a:defRPr sz="8000">
                <a:solidFill>
                  <a:schemeClr val="dk1"/>
                </a:solidFill>
              </a:defRPr>
            </a:lvl1pPr>
            <a:lvl2pPr lvl="1"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2pPr>
            <a:lvl3pPr lvl="2"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3pPr>
            <a:lvl4pPr lvl="3"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4pPr>
            <a:lvl5pPr lvl="4"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5pPr>
            <a:lvl6pPr lvl="5"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6pPr>
            <a:lvl7pPr lvl="6"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7pPr>
            <a:lvl8pPr lvl="7"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8pPr>
            <a:lvl9pPr lvl="8"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9pPr>
          </a:lstStyle>
          <a:p>
            <a:r>
              <a:t>xx%</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5">
  <p:cSld name="SECTION_HEADER_1_1_1_1_1">
    <p:spTree>
      <p:nvGrpSpPr>
        <p:cNvPr id="1" name="Shape 80"/>
        <p:cNvGrpSpPr/>
        <p:nvPr/>
      </p:nvGrpSpPr>
      <p:grpSpPr>
        <a:xfrm>
          <a:off x="0" y="0"/>
          <a:ext cx="0" cy="0"/>
          <a:chOff x="0" y="0"/>
          <a:chExt cx="0" cy="0"/>
        </a:xfrm>
      </p:grpSpPr>
      <p:sp>
        <p:nvSpPr>
          <p:cNvPr id="81" name="Google Shape;81;p19"/>
          <p:cNvSpPr txBox="1">
            <a:spLocks noGrp="1"/>
          </p:cNvSpPr>
          <p:nvPr>
            <p:ph type="title"/>
          </p:nvPr>
        </p:nvSpPr>
        <p:spPr>
          <a:xfrm>
            <a:off x="2667025" y="2974425"/>
            <a:ext cx="5659200" cy="8874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600"/>
              <a:buNone/>
              <a:defRPr sz="5800">
                <a:solidFill>
                  <a:schemeClr val="dk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2" name="Google Shape;82;p19"/>
          <p:cNvSpPr txBox="1">
            <a:spLocks noGrp="1"/>
          </p:cNvSpPr>
          <p:nvPr>
            <p:ph type="subTitle" idx="1"/>
          </p:nvPr>
        </p:nvSpPr>
        <p:spPr>
          <a:xfrm>
            <a:off x="2667025" y="3781476"/>
            <a:ext cx="5659200" cy="4029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60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3" name="Google Shape;83;p19"/>
          <p:cNvSpPr txBox="1">
            <a:spLocks noGrp="1"/>
          </p:cNvSpPr>
          <p:nvPr>
            <p:ph type="title" idx="2" hasCustomPrompt="1"/>
          </p:nvPr>
        </p:nvSpPr>
        <p:spPr>
          <a:xfrm>
            <a:off x="715986" y="2974413"/>
            <a:ext cx="1799400" cy="1210200"/>
          </a:xfrm>
          <a:prstGeom prst="rect">
            <a:avLst/>
          </a:prstGeom>
          <a:solidFill>
            <a:schemeClr val="lt1"/>
          </a:solidFill>
          <a:ln>
            <a:noFill/>
          </a:ln>
        </p:spPr>
        <p:txBody>
          <a:bodyPr spcFirstLastPara="1" wrap="square" lIns="91425" tIns="91425" rIns="91425" bIns="91425" anchor="ctr" anchorCtr="0">
            <a:noAutofit/>
          </a:bodyPr>
          <a:lstStyle>
            <a:lvl1pPr lvl="0" algn="ctr" rtl="0">
              <a:spcBef>
                <a:spcPts val="0"/>
              </a:spcBef>
              <a:spcAft>
                <a:spcPts val="0"/>
              </a:spcAft>
              <a:buClr>
                <a:schemeClr val="accent6"/>
              </a:buClr>
              <a:buSzPts val="4800"/>
              <a:buFont typeface="Poppins"/>
              <a:buNone/>
              <a:defRPr sz="8000">
                <a:solidFill>
                  <a:schemeClr val="dk1"/>
                </a:solidFill>
              </a:defRPr>
            </a:lvl1pPr>
            <a:lvl2pPr lvl="1"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2pPr>
            <a:lvl3pPr lvl="2"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3pPr>
            <a:lvl4pPr lvl="3"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4pPr>
            <a:lvl5pPr lvl="4"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5pPr>
            <a:lvl6pPr lvl="5"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6pPr>
            <a:lvl7pPr lvl="6"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7pPr>
            <a:lvl8pPr lvl="7"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8pPr>
            <a:lvl9pPr lvl="8"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9pPr>
          </a:lstStyle>
          <a:p>
            <a:r>
              <a:t>xx%</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p:cSld name="CUSTOM_5">
    <p:spTree>
      <p:nvGrpSpPr>
        <p:cNvPr id="1" name="Shape 84"/>
        <p:cNvGrpSpPr/>
        <p:nvPr/>
      </p:nvGrpSpPr>
      <p:grpSpPr>
        <a:xfrm>
          <a:off x="0" y="0"/>
          <a:ext cx="0" cy="0"/>
          <a:chOff x="0" y="0"/>
          <a:chExt cx="0" cy="0"/>
        </a:xfrm>
      </p:grpSpPr>
      <p:sp>
        <p:nvSpPr>
          <p:cNvPr id="85" name="Google Shape;85;p20"/>
          <p:cNvSpPr txBox="1">
            <a:spLocks noGrp="1"/>
          </p:cNvSpPr>
          <p:nvPr>
            <p:ph type="subTitle" idx="1"/>
          </p:nvPr>
        </p:nvSpPr>
        <p:spPr>
          <a:xfrm>
            <a:off x="822088" y="2450950"/>
            <a:ext cx="2805600" cy="1093800"/>
          </a:xfrm>
          <a:prstGeom prst="rect">
            <a:avLst/>
          </a:prstGeom>
          <a:solidFill>
            <a:schemeClr val="lt1"/>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6" name="Google Shape;86;p20"/>
          <p:cNvSpPr>
            <a:spLocks noGrp="1"/>
          </p:cNvSpPr>
          <p:nvPr>
            <p:ph type="pic" idx="2"/>
          </p:nvPr>
        </p:nvSpPr>
        <p:spPr>
          <a:xfrm>
            <a:off x="3817413" y="1459000"/>
            <a:ext cx="4504500" cy="3077700"/>
          </a:xfrm>
          <a:prstGeom prst="rect">
            <a:avLst/>
          </a:prstGeom>
          <a:noFill/>
          <a:ln w="76200" cap="flat" cmpd="sng">
            <a:solidFill>
              <a:schemeClr val="lt1"/>
            </a:solidFill>
            <a:prstDash val="solid"/>
            <a:miter lim="8000"/>
            <a:headEnd type="none" w="sm" len="sm"/>
            <a:tailEnd type="none" w="sm" len="sm"/>
          </a:ln>
        </p:spPr>
      </p:sp>
      <p:sp>
        <p:nvSpPr>
          <p:cNvPr id="87" name="Google Shape;87;p20"/>
          <p:cNvSpPr txBox="1">
            <a:spLocks noGrp="1"/>
          </p:cNvSpPr>
          <p:nvPr>
            <p:ph type="ctrTitle"/>
          </p:nvPr>
        </p:nvSpPr>
        <p:spPr>
          <a:xfrm>
            <a:off x="713250" y="470050"/>
            <a:ext cx="7717500" cy="634800"/>
          </a:xfrm>
          <a:prstGeom prst="rect">
            <a:avLst/>
          </a:prstGeom>
          <a:solidFill>
            <a:schemeClr val="lt1"/>
          </a:solidFill>
          <a:ln>
            <a:noFill/>
          </a:ln>
        </p:spPr>
        <p:txBody>
          <a:bodyPr spcFirstLastPara="1" wrap="square" lIns="91425" tIns="91425" rIns="91425" bIns="91425" anchor="ctr" anchorCtr="0">
            <a:noAutofit/>
          </a:bodyPr>
          <a:lstStyle>
            <a:lvl1pPr lvl="0" algn="ctr" rtl="0">
              <a:spcBef>
                <a:spcPts val="0"/>
              </a:spcBef>
              <a:spcAft>
                <a:spcPts val="0"/>
              </a:spcAft>
              <a:buSzPts val="3600"/>
              <a:buNone/>
              <a:defRPr sz="3500">
                <a:solidFill>
                  <a:schemeClr val="dk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220481" y="1955837"/>
            <a:ext cx="5207400" cy="1924500"/>
          </a:xfrm>
          <a:prstGeom prst="rect">
            <a:avLst/>
          </a:prstGeom>
          <a:noFill/>
        </p:spPr>
        <p:txBody>
          <a:bodyPr spcFirstLastPara="1" wrap="square" lIns="91425" tIns="91425" rIns="91425" bIns="91425" anchor="t" anchorCtr="0">
            <a:noAutofit/>
          </a:bodyPr>
          <a:lstStyle>
            <a:lvl1pPr lvl="0" algn="ctr">
              <a:spcBef>
                <a:spcPts val="0"/>
              </a:spcBef>
              <a:spcAft>
                <a:spcPts val="0"/>
              </a:spcAft>
              <a:buSzPts val="3600"/>
              <a:buNone/>
              <a:defRPr sz="5800">
                <a:solidFill>
                  <a:schemeClr val="dk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subTitle" idx="1"/>
          </p:nvPr>
        </p:nvSpPr>
        <p:spPr>
          <a:xfrm>
            <a:off x="3220331" y="3857037"/>
            <a:ext cx="5207700" cy="423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2800"/>
              <a:buNone/>
              <a:defRPr sz="160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 name="Google Shape;14;p3"/>
          <p:cNvSpPr txBox="1">
            <a:spLocks noGrp="1"/>
          </p:cNvSpPr>
          <p:nvPr>
            <p:ph type="title" idx="2" hasCustomPrompt="1"/>
          </p:nvPr>
        </p:nvSpPr>
        <p:spPr>
          <a:xfrm>
            <a:off x="4924481" y="730162"/>
            <a:ext cx="1799400" cy="1210200"/>
          </a:xfrm>
          <a:prstGeom prst="rect">
            <a:avLst/>
          </a:prstGeom>
          <a:solidFill>
            <a:schemeClr val="lt1"/>
          </a:solidFill>
          <a:ln>
            <a:noFill/>
          </a:ln>
        </p:spPr>
        <p:txBody>
          <a:bodyPr spcFirstLastPara="1" wrap="square" lIns="91425" tIns="91425" rIns="91425" bIns="91425" anchor="ctr" anchorCtr="0">
            <a:noAutofit/>
          </a:bodyPr>
          <a:lstStyle>
            <a:lvl1pPr lvl="0" algn="ctr" rtl="0">
              <a:spcBef>
                <a:spcPts val="0"/>
              </a:spcBef>
              <a:spcAft>
                <a:spcPts val="0"/>
              </a:spcAft>
              <a:buClr>
                <a:schemeClr val="accent6"/>
              </a:buClr>
              <a:buSzPts val="4800"/>
              <a:buFont typeface="Poppins"/>
              <a:buNone/>
              <a:defRPr sz="8000">
                <a:solidFill>
                  <a:schemeClr val="dk1"/>
                </a:solidFill>
              </a:defRPr>
            </a:lvl1pPr>
            <a:lvl2pPr lvl="1"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2pPr>
            <a:lvl3pPr lvl="2"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3pPr>
            <a:lvl4pPr lvl="3"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4pPr>
            <a:lvl5pPr lvl="4"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5pPr>
            <a:lvl6pPr lvl="5"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6pPr>
            <a:lvl7pPr lvl="6"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7pPr>
            <a:lvl8pPr lvl="7"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8pPr>
            <a:lvl9pPr lvl="8" algn="ctr" rtl="0">
              <a:spcBef>
                <a:spcPts val="0"/>
              </a:spcBef>
              <a:spcAft>
                <a:spcPts val="0"/>
              </a:spcAft>
              <a:buClr>
                <a:schemeClr val="accent6"/>
              </a:buClr>
              <a:buSzPts val="2000"/>
              <a:buFont typeface="Poppins"/>
              <a:buNone/>
              <a:defRPr sz="2000" b="1">
                <a:solidFill>
                  <a:schemeClr val="accent6"/>
                </a:solidFill>
                <a:latin typeface="Poppins"/>
                <a:ea typeface="Poppins"/>
                <a:cs typeface="Poppins"/>
                <a:sym typeface="Poppins"/>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1">
  <p:cSld name="CUSTOM_5_2_1">
    <p:spTree>
      <p:nvGrpSpPr>
        <p:cNvPr id="1" name="Shape 88"/>
        <p:cNvGrpSpPr/>
        <p:nvPr/>
      </p:nvGrpSpPr>
      <p:grpSpPr>
        <a:xfrm>
          <a:off x="0" y="0"/>
          <a:ext cx="0" cy="0"/>
          <a:chOff x="0" y="0"/>
          <a:chExt cx="0" cy="0"/>
        </a:xfrm>
      </p:grpSpPr>
      <p:sp>
        <p:nvSpPr>
          <p:cNvPr id="89" name="Google Shape;89;p21"/>
          <p:cNvSpPr txBox="1">
            <a:spLocks noGrp="1"/>
          </p:cNvSpPr>
          <p:nvPr>
            <p:ph type="subTitle" idx="1"/>
          </p:nvPr>
        </p:nvSpPr>
        <p:spPr>
          <a:xfrm>
            <a:off x="5509549" y="2085975"/>
            <a:ext cx="2616300" cy="1578600"/>
          </a:xfrm>
          <a:prstGeom prst="rect">
            <a:avLst/>
          </a:prstGeom>
          <a:solidFill>
            <a:schemeClr val="lt1"/>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0" name="Google Shape;90;p21"/>
          <p:cNvSpPr txBox="1">
            <a:spLocks noGrp="1"/>
          </p:cNvSpPr>
          <p:nvPr>
            <p:ph type="ctrTitle"/>
          </p:nvPr>
        </p:nvSpPr>
        <p:spPr>
          <a:xfrm>
            <a:off x="713250" y="470050"/>
            <a:ext cx="7717500" cy="634800"/>
          </a:xfrm>
          <a:prstGeom prst="rect">
            <a:avLst/>
          </a:prstGeom>
          <a:solidFill>
            <a:schemeClr val="lt1"/>
          </a:solidFill>
          <a:ln>
            <a:noFill/>
          </a:ln>
        </p:spPr>
        <p:txBody>
          <a:bodyPr spcFirstLastPara="1" wrap="square" lIns="91425" tIns="91425" rIns="91425" bIns="91425" anchor="ctr" anchorCtr="0">
            <a:noAutofit/>
          </a:bodyPr>
          <a:lstStyle>
            <a:lvl1pPr lvl="0" algn="ctr" rtl="0">
              <a:spcBef>
                <a:spcPts val="0"/>
              </a:spcBef>
              <a:spcAft>
                <a:spcPts val="0"/>
              </a:spcAft>
              <a:buSzPts val="3600"/>
              <a:buNone/>
              <a:defRPr sz="3500">
                <a:solidFill>
                  <a:schemeClr val="dk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91"/>
        <p:cNvGrpSpPr/>
        <p:nvPr/>
      </p:nvGrpSpPr>
      <p:grpSpPr>
        <a:xfrm>
          <a:off x="0" y="0"/>
          <a:ext cx="0" cy="0"/>
          <a:chOff x="0" y="0"/>
          <a:chExt cx="0" cy="0"/>
        </a:xfrm>
      </p:grpSpPr>
      <p:sp>
        <p:nvSpPr>
          <p:cNvPr id="92" name="Google Shape;92;p22"/>
          <p:cNvSpPr txBox="1">
            <a:spLocks noGrp="1"/>
          </p:cNvSpPr>
          <p:nvPr>
            <p:ph type="subTitle" idx="1"/>
          </p:nvPr>
        </p:nvSpPr>
        <p:spPr>
          <a:xfrm>
            <a:off x="3536475" y="1375500"/>
            <a:ext cx="4675800" cy="876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93" name="Google Shape;93;p22"/>
          <p:cNvSpPr txBox="1">
            <a:spLocks noGrp="1"/>
          </p:cNvSpPr>
          <p:nvPr>
            <p:ph type="ctrTitle"/>
          </p:nvPr>
        </p:nvSpPr>
        <p:spPr>
          <a:xfrm>
            <a:off x="713250" y="470050"/>
            <a:ext cx="7717500" cy="634800"/>
          </a:xfrm>
          <a:prstGeom prst="rect">
            <a:avLst/>
          </a:prstGeom>
          <a:solidFill>
            <a:schemeClr val="lt1"/>
          </a:solidFill>
          <a:ln>
            <a:noFill/>
          </a:ln>
        </p:spPr>
        <p:txBody>
          <a:bodyPr spcFirstLastPara="1" wrap="square" lIns="91425" tIns="91425" rIns="91425" bIns="91425" anchor="ctr" anchorCtr="0">
            <a:noAutofit/>
          </a:bodyPr>
          <a:lstStyle>
            <a:lvl1pPr lvl="0" algn="ctr" rtl="0">
              <a:spcBef>
                <a:spcPts val="0"/>
              </a:spcBef>
              <a:spcAft>
                <a:spcPts val="0"/>
              </a:spcAft>
              <a:buSzPts val="3600"/>
              <a:buNone/>
              <a:defRPr sz="3500">
                <a:solidFill>
                  <a:schemeClr val="dk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94" name="Google Shape;94;p22"/>
          <p:cNvSpPr txBox="1">
            <a:spLocks noGrp="1"/>
          </p:cNvSpPr>
          <p:nvPr>
            <p:ph type="subTitle" idx="2"/>
          </p:nvPr>
        </p:nvSpPr>
        <p:spPr>
          <a:xfrm>
            <a:off x="2335025" y="1444050"/>
            <a:ext cx="925500" cy="739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1"/>
              </a:buClr>
              <a:buSzPts val="1000"/>
              <a:buNone/>
              <a:defRPr sz="1800" b="1">
                <a:solidFill>
                  <a:schemeClr val="dk1"/>
                </a:solidFill>
                <a:latin typeface="Hammersmith One"/>
                <a:ea typeface="Hammersmith One"/>
                <a:cs typeface="Hammersmith One"/>
                <a:sym typeface="Hammersmith One"/>
              </a:defRPr>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95" name="Google Shape;95;p22"/>
          <p:cNvSpPr txBox="1">
            <a:spLocks noGrp="1"/>
          </p:cNvSpPr>
          <p:nvPr>
            <p:ph type="subTitle" idx="3"/>
          </p:nvPr>
        </p:nvSpPr>
        <p:spPr>
          <a:xfrm>
            <a:off x="3536475" y="3043875"/>
            <a:ext cx="4675800" cy="876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96" name="Google Shape;96;p22"/>
          <p:cNvSpPr txBox="1">
            <a:spLocks noGrp="1"/>
          </p:cNvSpPr>
          <p:nvPr>
            <p:ph type="subTitle" idx="4"/>
          </p:nvPr>
        </p:nvSpPr>
        <p:spPr>
          <a:xfrm>
            <a:off x="2335025" y="3112425"/>
            <a:ext cx="925500" cy="739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1"/>
              </a:buClr>
              <a:buSzPts val="1000"/>
              <a:buNone/>
              <a:defRPr sz="1800" b="1">
                <a:solidFill>
                  <a:schemeClr val="dk1"/>
                </a:solidFill>
                <a:latin typeface="Hammersmith One"/>
                <a:ea typeface="Hammersmith One"/>
                <a:cs typeface="Hammersmith One"/>
                <a:sym typeface="Hammersmith One"/>
              </a:defRPr>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p:cSld name="CUSTOM_2_2">
    <p:spTree>
      <p:nvGrpSpPr>
        <p:cNvPr id="1" name="Shape 97"/>
        <p:cNvGrpSpPr/>
        <p:nvPr/>
      </p:nvGrpSpPr>
      <p:grpSpPr>
        <a:xfrm>
          <a:off x="0" y="0"/>
          <a:ext cx="0" cy="0"/>
          <a:chOff x="0" y="0"/>
          <a:chExt cx="0" cy="0"/>
        </a:xfrm>
      </p:grpSpPr>
      <p:sp>
        <p:nvSpPr>
          <p:cNvPr id="98" name="Google Shape;98;p23"/>
          <p:cNvSpPr txBox="1">
            <a:spLocks noGrp="1"/>
          </p:cNvSpPr>
          <p:nvPr>
            <p:ph type="subTitle" idx="1"/>
          </p:nvPr>
        </p:nvSpPr>
        <p:spPr>
          <a:xfrm>
            <a:off x="842500" y="3019000"/>
            <a:ext cx="2029500" cy="1034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000"/>
              <a:buNone/>
              <a:defRPr/>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99" name="Google Shape;99;p23"/>
          <p:cNvSpPr txBox="1">
            <a:spLocks noGrp="1"/>
          </p:cNvSpPr>
          <p:nvPr>
            <p:ph type="subTitle" idx="2"/>
          </p:nvPr>
        </p:nvSpPr>
        <p:spPr>
          <a:xfrm>
            <a:off x="842500" y="2623420"/>
            <a:ext cx="2029500" cy="4383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dk1"/>
              </a:buClr>
              <a:buSzPts val="1000"/>
              <a:buNone/>
              <a:defRPr sz="1800" b="1">
                <a:solidFill>
                  <a:schemeClr val="dk1"/>
                </a:solidFill>
                <a:latin typeface="Hammersmith One"/>
                <a:ea typeface="Hammersmith One"/>
                <a:cs typeface="Hammersmith One"/>
                <a:sym typeface="Hammersmith One"/>
              </a:defRPr>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100" name="Google Shape;100;p23"/>
          <p:cNvSpPr txBox="1">
            <a:spLocks noGrp="1"/>
          </p:cNvSpPr>
          <p:nvPr>
            <p:ph type="subTitle" idx="3"/>
          </p:nvPr>
        </p:nvSpPr>
        <p:spPr>
          <a:xfrm>
            <a:off x="3557250" y="3019000"/>
            <a:ext cx="2029500" cy="1034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000"/>
              <a:buNone/>
              <a:defRPr/>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101" name="Google Shape;101;p23"/>
          <p:cNvSpPr txBox="1">
            <a:spLocks noGrp="1"/>
          </p:cNvSpPr>
          <p:nvPr>
            <p:ph type="subTitle" idx="4"/>
          </p:nvPr>
        </p:nvSpPr>
        <p:spPr>
          <a:xfrm>
            <a:off x="3557250" y="2623420"/>
            <a:ext cx="2029500" cy="4383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dk1"/>
              </a:buClr>
              <a:buSzPts val="1000"/>
              <a:buNone/>
              <a:defRPr sz="1800" b="1">
                <a:solidFill>
                  <a:schemeClr val="dk1"/>
                </a:solidFill>
                <a:latin typeface="Hammersmith One"/>
                <a:ea typeface="Hammersmith One"/>
                <a:cs typeface="Hammersmith One"/>
                <a:sym typeface="Hammersmith One"/>
              </a:defRPr>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102" name="Google Shape;102;p23"/>
          <p:cNvSpPr txBox="1">
            <a:spLocks noGrp="1"/>
          </p:cNvSpPr>
          <p:nvPr>
            <p:ph type="subTitle" idx="5"/>
          </p:nvPr>
        </p:nvSpPr>
        <p:spPr>
          <a:xfrm>
            <a:off x="6272000" y="3019000"/>
            <a:ext cx="2029500" cy="1034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000"/>
              <a:buNone/>
              <a:defRPr/>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103" name="Google Shape;103;p23"/>
          <p:cNvSpPr txBox="1">
            <a:spLocks noGrp="1"/>
          </p:cNvSpPr>
          <p:nvPr>
            <p:ph type="subTitle" idx="6"/>
          </p:nvPr>
        </p:nvSpPr>
        <p:spPr>
          <a:xfrm>
            <a:off x="6272000" y="2623420"/>
            <a:ext cx="2029500" cy="4383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dk1"/>
              </a:buClr>
              <a:buSzPts val="1000"/>
              <a:buNone/>
              <a:defRPr sz="1800" b="1">
                <a:solidFill>
                  <a:schemeClr val="dk1"/>
                </a:solidFill>
                <a:latin typeface="Hammersmith One"/>
                <a:ea typeface="Hammersmith One"/>
                <a:cs typeface="Hammersmith One"/>
                <a:sym typeface="Hammersmith One"/>
              </a:defRPr>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104" name="Google Shape;104;p23"/>
          <p:cNvSpPr txBox="1">
            <a:spLocks noGrp="1"/>
          </p:cNvSpPr>
          <p:nvPr>
            <p:ph type="ctrTitle"/>
          </p:nvPr>
        </p:nvSpPr>
        <p:spPr>
          <a:xfrm>
            <a:off x="713250" y="470050"/>
            <a:ext cx="7717500" cy="634800"/>
          </a:xfrm>
          <a:prstGeom prst="rect">
            <a:avLst/>
          </a:prstGeom>
          <a:solidFill>
            <a:schemeClr val="lt1"/>
          </a:solidFill>
          <a:ln>
            <a:noFill/>
          </a:ln>
        </p:spPr>
        <p:txBody>
          <a:bodyPr spcFirstLastPara="1" wrap="square" lIns="91425" tIns="91425" rIns="91425" bIns="91425" anchor="ctr" anchorCtr="0">
            <a:noAutofit/>
          </a:bodyPr>
          <a:lstStyle>
            <a:lvl1pPr lvl="0" algn="ctr" rtl="0">
              <a:spcBef>
                <a:spcPts val="0"/>
              </a:spcBef>
              <a:spcAft>
                <a:spcPts val="0"/>
              </a:spcAft>
              <a:buSzPts val="3600"/>
              <a:buNone/>
              <a:defRPr sz="3500">
                <a:solidFill>
                  <a:schemeClr val="dk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1">
  <p:cSld name="CUSTOM_2_2_2">
    <p:spTree>
      <p:nvGrpSpPr>
        <p:cNvPr id="1" name="Shape 105"/>
        <p:cNvGrpSpPr/>
        <p:nvPr/>
      </p:nvGrpSpPr>
      <p:grpSpPr>
        <a:xfrm>
          <a:off x="0" y="0"/>
          <a:ext cx="0" cy="0"/>
          <a:chOff x="0" y="0"/>
          <a:chExt cx="0" cy="0"/>
        </a:xfrm>
      </p:grpSpPr>
      <p:sp>
        <p:nvSpPr>
          <p:cNvPr id="106" name="Google Shape;106;p24"/>
          <p:cNvSpPr txBox="1">
            <a:spLocks noGrp="1"/>
          </p:cNvSpPr>
          <p:nvPr>
            <p:ph type="ctrTitle"/>
          </p:nvPr>
        </p:nvSpPr>
        <p:spPr>
          <a:xfrm>
            <a:off x="713250" y="470050"/>
            <a:ext cx="7717500" cy="634800"/>
          </a:xfrm>
          <a:prstGeom prst="rect">
            <a:avLst/>
          </a:prstGeom>
          <a:solidFill>
            <a:schemeClr val="lt1"/>
          </a:solidFill>
          <a:ln>
            <a:noFill/>
          </a:ln>
        </p:spPr>
        <p:txBody>
          <a:bodyPr spcFirstLastPara="1" wrap="square" lIns="91425" tIns="91425" rIns="91425" bIns="91425" anchor="ctr" anchorCtr="0">
            <a:noAutofit/>
          </a:bodyPr>
          <a:lstStyle>
            <a:lvl1pPr lvl="0" algn="ctr" rtl="0">
              <a:spcBef>
                <a:spcPts val="0"/>
              </a:spcBef>
              <a:spcAft>
                <a:spcPts val="0"/>
              </a:spcAft>
              <a:buSzPts val="3600"/>
              <a:buNone/>
              <a:defRPr sz="3500">
                <a:solidFill>
                  <a:schemeClr val="dk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7" name="Google Shape;107;p24"/>
          <p:cNvSpPr txBox="1">
            <a:spLocks noGrp="1"/>
          </p:cNvSpPr>
          <p:nvPr>
            <p:ph type="subTitle" idx="1"/>
          </p:nvPr>
        </p:nvSpPr>
        <p:spPr>
          <a:xfrm>
            <a:off x="713254" y="1886340"/>
            <a:ext cx="3045900" cy="5436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8" name="Google Shape;108;p24"/>
          <p:cNvSpPr txBox="1">
            <a:spLocks noGrp="1"/>
          </p:cNvSpPr>
          <p:nvPr>
            <p:ph type="subTitle" idx="2"/>
          </p:nvPr>
        </p:nvSpPr>
        <p:spPr>
          <a:xfrm>
            <a:off x="713254" y="3986100"/>
            <a:ext cx="3045900" cy="5436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9" name="Google Shape;109;p24"/>
          <p:cNvSpPr txBox="1">
            <a:spLocks noGrp="1"/>
          </p:cNvSpPr>
          <p:nvPr>
            <p:ph type="subTitle" idx="3"/>
          </p:nvPr>
        </p:nvSpPr>
        <p:spPr>
          <a:xfrm>
            <a:off x="713254" y="2936220"/>
            <a:ext cx="3045900" cy="5436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 name="Google Shape;110;p24"/>
          <p:cNvSpPr txBox="1">
            <a:spLocks noGrp="1"/>
          </p:cNvSpPr>
          <p:nvPr>
            <p:ph type="subTitle" idx="4"/>
          </p:nvPr>
        </p:nvSpPr>
        <p:spPr>
          <a:xfrm>
            <a:off x="713250" y="1554300"/>
            <a:ext cx="3045900" cy="3300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800"/>
              <a:buFont typeface="Hammersmith One"/>
              <a:buNone/>
              <a:defRPr sz="1800" b="1">
                <a:latin typeface="Hammersmith One"/>
                <a:ea typeface="Hammersmith One"/>
                <a:cs typeface="Hammersmith One"/>
                <a:sym typeface="Hammersmith One"/>
              </a:defRPr>
            </a:lvl1pPr>
            <a:lvl2pPr lvl="1" algn="ctr" rtl="0">
              <a:lnSpc>
                <a:spcPct val="100000"/>
              </a:lnSpc>
              <a:spcBef>
                <a:spcPts val="0"/>
              </a:spcBef>
              <a:spcAft>
                <a:spcPts val="0"/>
              </a:spcAft>
              <a:buSzPts val="1800"/>
              <a:buFont typeface="Hammersmith One"/>
              <a:buNone/>
              <a:defRPr sz="1800" b="1">
                <a:latin typeface="Hammersmith One"/>
                <a:ea typeface="Hammersmith One"/>
                <a:cs typeface="Hammersmith One"/>
                <a:sym typeface="Hammersmith One"/>
              </a:defRPr>
            </a:lvl2pPr>
            <a:lvl3pPr lvl="2" algn="ctr" rtl="0">
              <a:lnSpc>
                <a:spcPct val="100000"/>
              </a:lnSpc>
              <a:spcBef>
                <a:spcPts val="0"/>
              </a:spcBef>
              <a:spcAft>
                <a:spcPts val="0"/>
              </a:spcAft>
              <a:buSzPts val="1800"/>
              <a:buFont typeface="Hammersmith One"/>
              <a:buNone/>
              <a:defRPr sz="1800" b="1">
                <a:latin typeface="Hammersmith One"/>
                <a:ea typeface="Hammersmith One"/>
                <a:cs typeface="Hammersmith One"/>
                <a:sym typeface="Hammersmith One"/>
              </a:defRPr>
            </a:lvl3pPr>
            <a:lvl4pPr lvl="3" algn="ctr" rtl="0">
              <a:lnSpc>
                <a:spcPct val="100000"/>
              </a:lnSpc>
              <a:spcBef>
                <a:spcPts val="0"/>
              </a:spcBef>
              <a:spcAft>
                <a:spcPts val="0"/>
              </a:spcAft>
              <a:buSzPts val="1800"/>
              <a:buFont typeface="Hammersmith One"/>
              <a:buNone/>
              <a:defRPr sz="1800" b="1">
                <a:latin typeface="Hammersmith One"/>
                <a:ea typeface="Hammersmith One"/>
                <a:cs typeface="Hammersmith One"/>
                <a:sym typeface="Hammersmith One"/>
              </a:defRPr>
            </a:lvl4pPr>
            <a:lvl5pPr lvl="4" algn="ctr" rtl="0">
              <a:lnSpc>
                <a:spcPct val="100000"/>
              </a:lnSpc>
              <a:spcBef>
                <a:spcPts val="0"/>
              </a:spcBef>
              <a:spcAft>
                <a:spcPts val="0"/>
              </a:spcAft>
              <a:buSzPts val="1800"/>
              <a:buFont typeface="Hammersmith One"/>
              <a:buNone/>
              <a:defRPr sz="1800" b="1">
                <a:latin typeface="Hammersmith One"/>
                <a:ea typeface="Hammersmith One"/>
                <a:cs typeface="Hammersmith One"/>
                <a:sym typeface="Hammersmith One"/>
              </a:defRPr>
            </a:lvl5pPr>
            <a:lvl6pPr lvl="5" algn="ctr" rtl="0">
              <a:lnSpc>
                <a:spcPct val="100000"/>
              </a:lnSpc>
              <a:spcBef>
                <a:spcPts val="0"/>
              </a:spcBef>
              <a:spcAft>
                <a:spcPts val="0"/>
              </a:spcAft>
              <a:buSzPts val="1800"/>
              <a:buFont typeface="Hammersmith One"/>
              <a:buNone/>
              <a:defRPr sz="1800" b="1">
                <a:latin typeface="Hammersmith One"/>
                <a:ea typeface="Hammersmith One"/>
                <a:cs typeface="Hammersmith One"/>
                <a:sym typeface="Hammersmith One"/>
              </a:defRPr>
            </a:lvl6pPr>
            <a:lvl7pPr lvl="6" algn="ctr" rtl="0">
              <a:lnSpc>
                <a:spcPct val="100000"/>
              </a:lnSpc>
              <a:spcBef>
                <a:spcPts val="0"/>
              </a:spcBef>
              <a:spcAft>
                <a:spcPts val="0"/>
              </a:spcAft>
              <a:buSzPts val="1800"/>
              <a:buFont typeface="Hammersmith One"/>
              <a:buNone/>
              <a:defRPr sz="1800" b="1">
                <a:latin typeface="Hammersmith One"/>
                <a:ea typeface="Hammersmith One"/>
                <a:cs typeface="Hammersmith One"/>
                <a:sym typeface="Hammersmith One"/>
              </a:defRPr>
            </a:lvl7pPr>
            <a:lvl8pPr lvl="7" algn="ctr" rtl="0">
              <a:lnSpc>
                <a:spcPct val="100000"/>
              </a:lnSpc>
              <a:spcBef>
                <a:spcPts val="0"/>
              </a:spcBef>
              <a:spcAft>
                <a:spcPts val="0"/>
              </a:spcAft>
              <a:buSzPts val="1800"/>
              <a:buFont typeface="Hammersmith One"/>
              <a:buNone/>
              <a:defRPr sz="1800" b="1">
                <a:latin typeface="Hammersmith One"/>
                <a:ea typeface="Hammersmith One"/>
                <a:cs typeface="Hammersmith One"/>
                <a:sym typeface="Hammersmith One"/>
              </a:defRPr>
            </a:lvl8pPr>
            <a:lvl9pPr lvl="8" algn="ctr" rtl="0">
              <a:lnSpc>
                <a:spcPct val="100000"/>
              </a:lnSpc>
              <a:spcBef>
                <a:spcPts val="0"/>
              </a:spcBef>
              <a:spcAft>
                <a:spcPts val="0"/>
              </a:spcAft>
              <a:buSzPts val="1800"/>
              <a:buFont typeface="Hammersmith One"/>
              <a:buNone/>
              <a:defRPr sz="1800" b="1">
                <a:latin typeface="Hammersmith One"/>
                <a:ea typeface="Hammersmith One"/>
                <a:cs typeface="Hammersmith One"/>
                <a:sym typeface="Hammersmith One"/>
              </a:defRPr>
            </a:lvl9pPr>
          </a:lstStyle>
          <a:p>
            <a:endParaRPr/>
          </a:p>
        </p:txBody>
      </p:sp>
      <p:sp>
        <p:nvSpPr>
          <p:cNvPr id="111" name="Google Shape;111;p24"/>
          <p:cNvSpPr txBox="1">
            <a:spLocks noGrp="1"/>
          </p:cNvSpPr>
          <p:nvPr>
            <p:ph type="subTitle" idx="5"/>
          </p:nvPr>
        </p:nvSpPr>
        <p:spPr>
          <a:xfrm>
            <a:off x="713250" y="3654065"/>
            <a:ext cx="3045900" cy="3300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800"/>
              <a:buFont typeface="Hammersmith One"/>
              <a:buNone/>
              <a:defRPr sz="1800" b="1">
                <a:latin typeface="Hammersmith One"/>
                <a:ea typeface="Hammersmith One"/>
                <a:cs typeface="Hammersmith One"/>
                <a:sym typeface="Hammersmith One"/>
              </a:defRPr>
            </a:lvl1pPr>
            <a:lvl2pPr lvl="1" algn="ctr" rtl="0">
              <a:lnSpc>
                <a:spcPct val="100000"/>
              </a:lnSpc>
              <a:spcBef>
                <a:spcPts val="0"/>
              </a:spcBef>
              <a:spcAft>
                <a:spcPts val="0"/>
              </a:spcAft>
              <a:buSzPts val="1800"/>
              <a:buFont typeface="Hammersmith One"/>
              <a:buNone/>
              <a:defRPr sz="1800" b="1">
                <a:latin typeface="Hammersmith One"/>
                <a:ea typeface="Hammersmith One"/>
                <a:cs typeface="Hammersmith One"/>
                <a:sym typeface="Hammersmith One"/>
              </a:defRPr>
            </a:lvl2pPr>
            <a:lvl3pPr lvl="2" algn="ctr" rtl="0">
              <a:lnSpc>
                <a:spcPct val="100000"/>
              </a:lnSpc>
              <a:spcBef>
                <a:spcPts val="0"/>
              </a:spcBef>
              <a:spcAft>
                <a:spcPts val="0"/>
              </a:spcAft>
              <a:buSzPts val="1800"/>
              <a:buFont typeface="Hammersmith One"/>
              <a:buNone/>
              <a:defRPr sz="1800" b="1">
                <a:latin typeface="Hammersmith One"/>
                <a:ea typeface="Hammersmith One"/>
                <a:cs typeface="Hammersmith One"/>
                <a:sym typeface="Hammersmith One"/>
              </a:defRPr>
            </a:lvl3pPr>
            <a:lvl4pPr lvl="3" algn="ctr" rtl="0">
              <a:lnSpc>
                <a:spcPct val="100000"/>
              </a:lnSpc>
              <a:spcBef>
                <a:spcPts val="0"/>
              </a:spcBef>
              <a:spcAft>
                <a:spcPts val="0"/>
              </a:spcAft>
              <a:buSzPts val="1800"/>
              <a:buFont typeface="Hammersmith One"/>
              <a:buNone/>
              <a:defRPr sz="1800" b="1">
                <a:latin typeface="Hammersmith One"/>
                <a:ea typeface="Hammersmith One"/>
                <a:cs typeface="Hammersmith One"/>
                <a:sym typeface="Hammersmith One"/>
              </a:defRPr>
            </a:lvl4pPr>
            <a:lvl5pPr lvl="4" algn="ctr" rtl="0">
              <a:lnSpc>
                <a:spcPct val="100000"/>
              </a:lnSpc>
              <a:spcBef>
                <a:spcPts val="0"/>
              </a:spcBef>
              <a:spcAft>
                <a:spcPts val="0"/>
              </a:spcAft>
              <a:buSzPts val="1800"/>
              <a:buFont typeface="Hammersmith One"/>
              <a:buNone/>
              <a:defRPr sz="1800" b="1">
                <a:latin typeface="Hammersmith One"/>
                <a:ea typeface="Hammersmith One"/>
                <a:cs typeface="Hammersmith One"/>
                <a:sym typeface="Hammersmith One"/>
              </a:defRPr>
            </a:lvl5pPr>
            <a:lvl6pPr lvl="5" algn="ctr" rtl="0">
              <a:lnSpc>
                <a:spcPct val="100000"/>
              </a:lnSpc>
              <a:spcBef>
                <a:spcPts val="0"/>
              </a:spcBef>
              <a:spcAft>
                <a:spcPts val="0"/>
              </a:spcAft>
              <a:buSzPts val="1800"/>
              <a:buFont typeface="Hammersmith One"/>
              <a:buNone/>
              <a:defRPr sz="1800" b="1">
                <a:latin typeface="Hammersmith One"/>
                <a:ea typeface="Hammersmith One"/>
                <a:cs typeface="Hammersmith One"/>
                <a:sym typeface="Hammersmith One"/>
              </a:defRPr>
            </a:lvl6pPr>
            <a:lvl7pPr lvl="6" algn="ctr" rtl="0">
              <a:lnSpc>
                <a:spcPct val="100000"/>
              </a:lnSpc>
              <a:spcBef>
                <a:spcPts val="0"/>
              </a:spcBef>
              <a:spcAft>
                <a:spcPts val="0"/>
              </a:spcAft>
              <a:buSzPts val="1800"/>
              <a:buFont typeface="Hammersmith One"/>
              <a:buNone/>
              <a:defRPr sz="1800" b="1">
                <a:latin typeface="Hammersmith One"/>
                <a:ea typeface="Hammersmith One"/>
                <a:cs typeface="Hammersmith One"/>
                <a:sym typeface="Hammersmith One"/>
              </a:defRPr>
            </a:lvl7pPr>
            <a:lvl8pPr lvl="7" algn="ctr" rtl="0">
              <a:lnSpc>
                <a:spcPct val="100000"/>
              </a:lnSpc>
              <a:spcBef>
                <a:spcPts val="0"/>
              </a:spcBef>
              <a:spcAft>
                <a:spcPts val="0"/>
              </a:spcAft>
              <a:buSzPts val="1800"/>
              <a:buFont typeface="Hammersmith One"/>
              <a:buNone/>
              <a:defRPr sz="1800" b="1">
                <a:latin typeface="Hammersmith One"/>
                <a:ea typeface="Hammersmith One"/>
                <a:cs typeface="Hammersmith One"/>
                <a:sym typeface="Hammersmith One"/>
              </a:defRPr>
            </a:lvl8pPr>
            <a:lvl9pPr lvl="8" algn="ctr" rtl="0">
              <a:lnSpc>
                <a:spcPct val="100000"/>
              </a:lnSpc>
              <a:spcBef>
                <a:spcPts val="0"/>
              </a:spcBef>
              <a:spcAft>
                <a:spcPts val="0"/>
              </a:spcAft>
              <a:buSzPts val="1800"/>
              <a:buFont typeface="Hammersmith One"/>
              <a:buNone/>
              <a:defRPr sz="1800" b="1">
                <a:latin typeface="Hammersmith One"/>
                <a:ea typeface="Hammersmith One"/>
                <a:cs typeface="Hammersmith One"/>
                <a:sym typeface="Hammersmith One"/>
              </a:defRPr>
            </a:lvl9pPr>
          </a:lstStyle>
          <a:p>
            <a:endParaRPr/>
          </a:p>
        </p:txBody>
      </p:sp>
      <p:sp>
        <p:nvSpPr>
          <p:cNvPr id="112" name="Google Shape;112;p24"/>
          <p:cNvSpPr txBox="1">
            <a:spLocks noGrp="1"/>
          </p:cNvSpPr>
          <p:nvPr>
            <p:ph type="subTitle" idx="6"/>
          </p:nvPr>
        </p:nvSpPr>
        <p:spPr>
          <a:xfrm>
            <a:off x="713250" y="2604183"/>
            <a:ext cx="3045900" cy="3300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800"/>
              <a:buFont typeface="Hammersmith One"/>
              <a:buNone/>
              <a:defRPr sz="1800" b="1">
                <a:latin typeface="Hammersmith One"/>
                <a:ea typeface="Hammersmith One"/>
                <a:cs typeface="Hammersmith One"/>
                <a:sym typeface="Hammersmith One"/>
              </a:defRPr>
            </a:lvl1pPr>
            <a:lvl2pPr lvl="1" algn="ctr" rtl="0">
              <a:lnSpc>
                <a:spcPct val="100000"/>
              </a:lnSpc>
              <a:spcBef>
                <a:spcPts val="0"/>
              </a:spcBef>
              <a:spcAft>
                <a:spcPts val="0"/>
              </a:spcAft>
              <a:buSzPts val="1800"/>
              <a:buFont typeface="Hammersmith One"/>
              <a:buNone/>
              <a:defRPr sz="1800" b="1">
                <a:latin typeface="Hammersmith One"/>
                <a:ea typeface="Hammersmith One"/>
                <a:cs typeface="Hammersmith One"/>
                <a:sym typeface="Hammersmith One"/>
              </a:defRPr>
            </a:lvl2pPr>
            <a:lvl3pPr lvl="2" algn="ctr" rtl="0">
              <a:lnSpc>
                <a:spcPct val="100000"/>
              </a:lnSpc>
              <a:spcBef>
                <a:spcPts val="0"/>
              </a:spcBef>
              <a:spcAft>
                <a:spcPts val="0"/>
              </a:spcAft>
              <a:buSzPts val="1800"/>
              <a:buFont typeface="Hammersmith One"/>
              <a:buNone/>
              <a:defRPr sz="1800" b="1">
                <a:latin typeface="Hammersmith One"/>
                <a:ea typeface="Hammersmith One"/>
                <a:cs typeface="Hammersmith One"/>
                <a:sym typeface="Hammersmith One"/>
              </a:defRPr>
            </a:lvl3pPr>
            <a:lvl4pPr lvl="3" algn="ctr" rtl="0">
              <a:lnSpc>
                <a:spcPct val="100000"/>
              </a:lnSpc>
              <a:spcBef>
                <a:spcPts val="0"/>
              </a:spcBef>
              <a:spcAft>
                <a:spcPts val="0"/>
              </a:spcAft>
              <a:buSzPts val="1800"/>
              <a:buFont typeface="Hammersmith One"/>
              <a:buNone/>
              <a:defRPr sz="1800" b="1">
                <a:latin typeface="Hammersmith One"/>
                <a:ea typeface="Hammersmith One"/>
                <a:cs typeface="Hammersmith One"/>
                <a:sym typeface="Hammersmith One"/>
              </a:defRPr>
            </a:lvl4pPr>
            <a:lvl5pPr lvl="4" algn="ctr" rtl="0">
              <a:lnSpc>
                <a:spcPct val="100000"/>
              </a:lnSpc>
              <a:spcBef>
                <a:spcPts val="0"/>
              </a:spcBef>
              <a:spcAft>
                <a:spcPts val="0"/>
              </a:spcAft>
              <a:buSzPts val="1800"/>
              <a:buFont typeface="Hammersmith One"/>
              <a:buNone/>
              <a:defRPr sz="1800" b="1">
                <a:latin typeface="Hammersmith One"/>
                <a:ea typeface="Hammersmith One"/>
                <a:cs typeface="Hammersmith One"/>
                <a:sym typeface="Hammersmith One"/>
              </a:defRPr>
            </a:lvl5pPr>
            <a:lvl6pPr lvl="5" algn="ctr" rtl="0">
              <a:lnSpc>
                <a:spcPct val="100000"/>
              </a:lnSpc>
              <a:spcBef>
                <a:spcPts val="0"/>
              </a:spcBef>
              <a:spcAft>
                <a:spcPts val="0"/>
              </a:spcAft>
              <a:buSzPts val="1800"/>
              <a:buFont typeface="Hammersmith One"/>
              <a:buNone/>
              <a:defRPr sz="1800" b="1">
                <a:latin typeface="Hammersmith One"/>
                <a:ea typeface="Hammersmith One"/>
                <a:cs typeface="Hammersmith One"/>
                <a:sym typeface="Hammersmith One"/>
              </a:defRPr>
            </a:lvl6pPr>
            <a:lvl7pPr lvl="6" algn="ctr" rtl="0">
              <a:lnSpc>
                <a:spcPct val="100000"/>
              </a:lnSpc>
              <a:spcBef>
                <a:spcPts val="0"/>
              </a:spcBef>
              <a:spcAft>
                <a:spcPts val="0"/>
              </a:spcAft>
              <a:buSzPts val="1800"/>
              <a:buFont typeface="Hammersmith One"/>
              <a:buNone/>
              <a:defRPr sz="1800" b="1">
                <a:latin typeface="Hammersmith One"/>
                <a:ea typeface="Hammersmith One"/>
                <a:cs typeface="Hammersmith One"/>
                <a:sym typeface="Hammersmith One"/>
              </a:defRPr>
            </a:lvl7pPr>
            <a:lvl8pPr lvl="7" algn="ctr" rtl="0">
              <a:lnSpc>
                <a:spcPct val="100000"/>
              </a:lnSpc>
              <a:spcBef>
                <a:spcPts val="0"/>
              </a:spcBef>
              <a:spcAft>
                <a:spcPts val="0"/>
              </a:spcAft>
              <a:buSzPts val="1800"/>
              <a:buFont typeface="Hammersmith One"/>
              <a:buNone/>
              <a:defRPr sz="1800" b="1">
                <a:latin typeface="Hammersmith One"/>
                <a:ea typeface="Hammersmith One"/>
                <a:cs typeface="Hammersmith One"/>
                <a:sym typeface="Hammersmith One"/>
              </a:defRPr>
            </a:lvl8pPr>
            <a:lvl9pPr lvl="8" algn="ctr" rtl="0">
              <a:lnSpc>
                <a:spcPct val="100000"/>
              </a:lnSpc>
              <a:spcBef>
                <a:spcPts val="0"/>
              </a:spcBef>
              <a:spcAft>
                <a:spcPts val="0"/>
              </a:spcAft>
              <a:buSzPts val="1800"/>
              <a:buFont typeface="Hammersmith One"/>
              <a:buNone/>
              <a:defRPr sz="1800" b="1">
                <a:latin typeface="Hammersmith One"/>
                <a:ea typeface="Hammersmith One"/>
                <a:cs typeface="Hammersmith One"/>
                <a:sym typeface="Hammersmith 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four columns">
  <p:cSld name="CUSTOM_2_2_1">
    <p:spTree>
      <p:nvGrpSpPr>
        <p:cNvPr id="1" name="Shape 113"/>
        <p:cNvGrpSpPr/>
        <p:nvPr/>
      </p:nvGrpSpPr>
      <p:grpSpPr>
        <a:xfrm>
          <a:off x="0" y="0"/>
          <a:ext cx="0" cy="0"/>
          <a:chOff x="0" y="0"/>
          <a:chExt cx="0" cy="0"/>
        </a:xfrm>
      </p:grpSpPr>
      <p:sp>
        <p:nvSpPr>
          <p:cNvPr id="114" name="Google Shape;114;p25"/>
          <p:cNvSpPr txBox="1">
            <a:spLocks noGrp="1"/>
          </p:cNvSpPr>
          <p:nvPr>
            <p:ph type="subTitle" idx="1"/>
          </p:nvPr>
        </p:nvSpPr>
        <p:spPr>
          <a:xfrm>
            <a:off x="714612" y="1852447"/>
            <a:ext cx="2058000" cy="81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15" name="Google Shape;115;p25"/>
          <p:cNvSpPr txBox="1">
            <a:spLocks noGrp="1"/>
          </p:cNvSpPr>
          <p:nvPr>
            <p:ph type="subTitle" idx="2"/>
          </p:nvPr>
        </p:nvSpPr>
        <p:spPr>
          <a:xfrm>
            <a:off x="714613" y="1427838"/>
            <a:ext cx="2058000" cy="4506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1000"/>
              <a:buNone/>
              <a:defRPr sz="1800" b="1">
                <a:solidFill>
                  <a:schemeClr val="dk1"/>
                </a:solidFill>
                <a:latin typeface="Hammersmith One"/>
                <a:ea typeface="Hammersmith One"/>
                <a:cs typeface="Hammersmith One"/>
                <a:sym typeface="Hammersmith 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16" name="Google Shape;116;p25"/>
          <p:cNvSpPr txBox="1">
            <a:spLocks noGrp="1"/>
          </p:cNvSpPr>
          <p:nvPr>
            <p:ph type="subTitle" idx="3"/>
          </p:nvPr>
        </p:nvSpPr>
        <p:spPr>
          <a:xfrm>
            <a:off x="714612" y="3793947"/>
            <a:ext cx="2058000" cy="81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17" name="Google Shape;117;p25"/>
          <p:cNvSpPr txBox="1">
            <a:spLocks noGrp="1"/>
          </p:cNvSpPr>
          <p:nvPr>
            <p:ph type="subTitle" idx="4"/>
          </p:nvPr>
        </p:nvSpPr>
        <p:spPr>
          <a:xfrm>
            <a:off x="714613" y="3369339"/>
            <a:ext cx="2058000" cy="4506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1000"/>
              <a:buNone/>
              <a:defRPr sz="1800" b="1">
                <a:solidFill>
                  <a:schemeClr val="dk1"/>
                </a:solidFill>
                <a:latin typeface="Hammersmith One"/>
                <a:ea typeface="Hammersmith One"/>
                <a:cs typeface="Hammersmith One"/>
                <a:sym typeface="Hammersmith 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18" name="Google Shape;118;p25"/>
          <p:cNvSpPr txBox="1">
            <a:spLocks noGrp="1"/>
          </p:cNvSpPr>
          <p:nvPr>
            <p:ph type="subTitle" idx="5"/>
          </p:nvPr>
        </p:nvSpPr>
        <p:spPr>
          <a:xfrm>
            <a:off x="6371387" y="1852447"/>
            <a:ext cx="2058000" cy="81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19" name="Google Shape;119;p25"/>
          <p:cNvSpPr txBox="1">
            <a:spLocks noGrp="1"/>
          </p:cNvSpPr>
          <p:nvPr>
            <p:ph type="subTitle" idx="6"/>
          </p:nvPr>
        </p:nvSpPr>
        <p:spPr>
          <a:xfrm>
            <a:off x="6371388" y="1427838"/>
            <a:ext cx="2058000" cy="4506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1000"/>
              <a:buNone/>
              <a:defRPr sz="1800" b="1">
                <a:solidFill>
                  <a:schemeClr val="dk1"/>
                </a:solidFill>
                <a:latin typeface="Hammersmith One"/>
                <a:ea typeface="Hammersmith One"/>
                <a:cs typeface="Hammersmith One"/>
                <a:sym typeface="Hammersmith 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20" name="Google Shape;120;p25"/>
          <p:cNvSpPr txBox="1">
            <a:spLocks noGrp="1"/>
          </p:cNvSpPr>
          <p:nvPr>
            <p:ph type="subTitle" idx="7"/>
          </p:nvPr>
        </p:nvSpPr>
        <p:spPr>
          <a:xfrm>
            <a:off x="6371387" y="3793947"/>
            <a:ext cx="2058000" cy="81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21" name="Google Shape;121;p25"/>
          <p:cNvSpPr txBox="1">
            <a:spLocks noGrp="1"/>
          </p:cNvSpPr>
          <p:nvPr>
            <p:ph type="subTitle" idx="8"/>
          </p:nvPr>
        </p:nvSpPr>
        <p:spPr>
          <a:xfrm>
            <a:off x="6371388" y="3369339"/>
            <a:ext cx="2058000" cy="4506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1000"/>
              <a:buNone/>
              <a:defRPr sz="1800" b="1">
                <a:solidFill>
                  <a:schemeClr val="dk1"/>
                </a:solidFill>
                <a:latin typeface="Hammersmith One"/>
                <a:ea typeface="Hammersmith One"/>
                <a:cs typeface="Hammersmith One"/>
                <a:sym typeface="Hammersmith 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22" name="Google Shape;122;p25"/>
          <p:cNvSpPr txBox="1">
            <a:spLocks noGrp="1"/>
          </p:cNvSpPr>
          <p:nvPr>
            <p:ph type="ctrTitle"/>
          </p:nvPr>
        </p:nvSpPr>
        <p:spPr>
          <a:xfrm>
            <a:off x="713250" y="470050"/>
            <a:ext cx="7717500" cy="634800"/>
          </a:xfrm>
          <a:prstGeom prst="rect">
            <a:avLst/>
          </a:prstGeom>
          <a:solidFill>
            <a:schemeClr val="lt1"/>
          </a:solidFill>
          <a:ln>
            <a:noFill/>
          </a:ln>
        </p:spPr>
        <p:txBody>
          <a:bodyPr spcFirstLastPara="1" wrap="square" lIns="91425" tIns="91425" rIns="91425" bIns="91425" anchor="ctr" anchorCtr="0">
            <a:noAutofit/>
          </a:bodyPr>
          <a:lstStyle>
            <a:lvl1pPr lvl="0" algn="ctr" rtl="0">
              <a:spcBef>
                <a:spcPts val="0"/>
              </a:spcBef>
              <a:spcAft>
                <a:spcPts val="0"/>
              </a:spcAft>
              <a:buSzPts val="3600"/>
              <a:buNone/>
              <a:defRPr sz="3500">
                <a:solidFill>
                  <a:schemeClr val="dk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six columns">
  <p:cSld name="CUSTOM_2_2_1_1">
    <p:spTree>
      <p:nvGrpSpPr>
        <p:cNvPr id="1" name="Shape 123"/>
        <p:cNvGrpSpPr/>
        <p:nvPr/>
      </p:nvGrpSpPr>
      <p:grpSpPr>
        <a:xfrm>
          <a:off x="0" y="0"/>
          <a:ext cx="0" cy="0"/>
          <a:chOff x="0" y="0"/>
          <a:chExt cx="0" cy="0"/>
        </a:xfrm>
      </p:grpSpPr>
      <p:sp>
        <p:nvSpPr>
          <p:cNvPr id="124" name="Google Shape;124;p26"/>
          <p:cNvSpPr txBox="1">
            <a:spLocks noGrp="1"/>
          </p:cNvSpPr>
          <p:nvPr>
            <p:ph type="subTitle" idx="1"/>
          </p:nvPr>
        </p:nvSpPr>
        <p:spPr>
          <a:xfrm>
            <a:off x="1864225" y="2298023"/>
            <a:ext cx="1872300" cy="58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5" name="Google Shape;125;p26"/>
          <p:cNvSpPr txBox="1">
            <a:spLocks noGrp="1"/>
          </p:cNvSpPr>
          <p:nvPr>
            <p:ph type="subTitle" idx="2"/>
          </p:nvPr>
        </p:nvSpPr>
        <p:spPr>
          <a:xfrm>
            <a:off x="1864225" y="1997125"/>
            <a:ext cx="1872300" cy="4020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800" b="1">
                <a:solidFill>
                  <a:schemeClr val="dk1"/>
                </a:solidFill>
                <a:latin typeface="Hammersmith One"/>
                <a:ea typeface="Hammersmith One"/>
                <a:cs typeface="Hammersmith One"/>
                <a:sym typeface="Hammersmith One"/>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6" name="Google Shape;126;p26"/>
          <p:cNvSpPr txBox="1">
            <a:spLocks noGrp="1"/>
          </p:cNvSpPr>
          <p:nvPr>
            <p:ph type="subTitle" idx="3"/>
          </p:nvPr>
        </p:nvSpPr>
        <p:spPr>
          <a:xfrm>
            <a:off x="4209988" y="2298198"/>
            <a:ext cx="1872300" cy="58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7" name="Google Shape;127;p26"/>
          <p:cNvSpPr txBox="1">
            <a:spLocks noGrp="1"/>
          </p:cNvSpPr>
          <p:nvPr>
            <p:ph type="subTitle" idx="4"/>
          </p:nvPr>
        </p:nvSpPr>
        <p:spPr>
          <a:xfrm>
            <a:off x="4209988" y="1997125"/>
            <a:ext cx="1872300" cy="4020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800" b="1">
                <a:solidFill>
                  <a:schemeClr val="dk1"/>
                </a:solidFill>
                <a:latin typeface="Hammersmith One"/>
                <a:ea typeface="Hammersmith One"/>
                <a:cs typeface="Hammersmith One"/>
                <a:sym typeface="Hammersmith One"/>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8" name="Google Shape;128;p26"/>
          <p:cNvSpPr txBox="1">
            <a:spLocks noGrp="1"/>
          </p:cNvSpPr>
          <p:nvPr>
            <p:ph type="subTitle" idx="5"/>
          </p:nvPr>
        </p:nvSpPr>
        <p:spPr>
          <a:xfrm>
            <a:off x="6555730" y="2298198"/>
            <a:ext cx="1872300" cy="58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9" name="Google Shape;129;p26"/>
          <p:cNvSpPr txBox="1">
            <a:spLocks noGrp="1"/>
          </p:cNvSpPr>
          <p:nvPr>
            <p:ph type="subTitle" idx="6"/>
          </p:nvPr>
        </p:nvSpPr>
        <p:spPr>
          <a:xfrm>
            <a:off x="6555730" y="1997125"/>
            <a:ext cx="1872300" cy="4020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800" b="1">
                <a:solidFill>
                  <a:schemeClr val="dk1"/>
                </a:solidFill>
                <a:latin typeface="Hammersmith One"/>
                <a:ea typeface="Hammersmith One"/>
                <a:cs typeface="Hammersmith One"/>
                <a:sym typeface="Hammersmith One"/>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0" name="Google Shape;130;p26"/>
          <p:cNvSpPr txBox="1">
            <a:spLocks noGrp="1"/>
          </p:cNvSpPr>
          <p:nvPr>
            <p:ph type="subTitle" idx="7"/>
          </p:nvPr>
        </p:nvSpPr>
        <p:spPr>
          <a:xfrm>
            <a:off x="1864225" y="4022328"/>
            <a:ext cx="1872300" cy="584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1" name="Google Shape;131;p26"/>
          <p:cNvSpPr txBox="1">
            <a:spLocks noGrp="1"/>
          </p:cNvSpPr>
          <p:nvPr>
            <p:ph type="subTitle" idx="8"/>
          </p:nvPr>
        </p:nvSpPr>
        <p:spPr>
          <a:xfrm>
            <a:off x="1864225" y="3723080"/>
            <a:ext cx="1872300" cy="4020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800" b="1">
                <a:solidFill>
                  <a:schemeClr val="dk1"/>
                </a:solidFill>
                <a:latin typeface="Hammersmith One"/>
                <a:ea typeface="Hammersmith One"/>
                <a:cs typeface="Hammersmith One"/>
                <a:sym typeface="Hammersmith One"/>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2" name="Google Shape;132;p26"/>
          <p:cNvSpPr txBox="1">
            <a:spLocks noGrp="1"/>
          </p:cNvSpPr>
          <p:nvPr>
            <p:ph type="subTitle" idx="9"/>
          </p:nvPr>
        </p:nvSpPr>
        <p:spPr>
          <a:xfrm>
            <a:off x="4209988" y="4022328"/>
            <a:ext cx="1872300" cy="584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3" name="Google Shape;133;p26"/>
          <p:cNvSpPr txBox="1">
            <a:spLocks noGrp="1"/>
          </p:cNvSpPr>
          <p:nvPr>
            <p:ph type="subTitle" idx="13"/>
          </p:nvPr>
        </p:nvSpPr>
        <p:spPr>
          <a:xfrm>
            <a:off x="4209988" y="3723805"/>
            <a:ext cx="1872300" cy="4020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800" b="1">
                <a:solidFill>
                  <a:schemeClr val="dk1"/>
                </a:solidFill>
                <a:latin typeface="Hammersmith One"/>
                <a:ea typeface="Hammersmith One"/>
                <a:cs typeface="Hammersmith One"/>
                <a:sym typeface="Hammersmith One"/>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4" name="Google Shape;134;p26"/>
          <p:cNvSpPr txBox="1">
            <a:spLocks noGrp="1"/>
          </p:cNvSpPr>
          <p:nvPr>
            <p:ph type="subTitle" idx="14"/>
          </p:nvPr>
        </p:nvSpPr>
        <p:spPr>
          <a:xfrm>
            <a:off x="6555730" y="4023053"/>
            <a:ext cx="1872300" cy="584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5" name="Google Shape;135;p26"/>
          <p:cNvSpPr txBox="1">
            <a:spLocks noGrp="1"/>
          </p:cNvSpPr>
          <p:nvPr>
            <p:ph type="subTitle" idx="15"/>
          </p:nvPr>
        </p:nvSpPr>
        <p:spPr>
          <a:xfrm>
            <a:off x="6555730" y="3723807"/>
            <a:ext cx="1872300" cy="4020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800" b="1">
                <a:solidFill>
                  <a:schemeClr val="dk1"/>
                </a:solidFill>
                <a:latin typeface="Hammersmith One"/>
                <a:ea typeface="Hammersmith One"/>
                <a:cs typeface="Hammersmith One"/>
                <a:sym typeface="Hammersmith One"/>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6" name="Google Shape;136;p26"/>
          <p:cNvSpPr txBox="1">
            <a:spLocks noGrp="1"/>
          </p:cNvSpPr>
          <p:nvPr>
            <p:ph type="ctrTitle"/>
          </p:nvPr>
        </p:nvSpPr>
        <p:spPr>
          <a:xfrm>
            <a:off x="713250" y="470050"/>
            <a:ext cx="7717500" cy="634800"/>
          </a:xfrm>
          <a:prstGeom prst="rect">
            <a:avLst/>
          </a:prstGeom>
          <a:solidFill>
            <a:schemeClr val="lt1"/>
          </a:solidFill>
          <a:ln>
            <a:noFill/>
          </a:ln>
        </p:spPr>
        <p:txBody>
          <a:bodyPr spcFirstLastPara="1" wrap="square" lIns="91425" tIns="91425" rIns="91425" bIns="91425" anchor="ctr" anchorCtr="0">
            <a:noAutofit/>
          </a:bodyPr>
          <a:lstStyle>
            <a:lvl1pPr lvl="0" algn="ctr" rtl="0">
              <a:spcBef>
                <a:spcPts val="0"/>
              </a:spcBef>
              <a:spcAft>
                <a:spcPts val="0"/>
              </a:spcAft>
              <a:buSzPts val="3600"/>
              <a:buNone/>
              <a:defRPr sz="3500">
                <a:solidFill>
                  <a:schemeClr val="dk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
  <p:cSld name="CUSTOM_4">
    <p:spTree>
      <p:nvGrpSpPr>
        <p:cNvPr id="1" name="Shape 137"/>
        <p:cNvGrpSpPr/>
        <p:nvPr/>
      </p:nvGrpSpPr>
      <p:grpSpPr>
        <a:xfrm>
          <a:off x="0" y="0"/>
          <a:ext cx="0" cy="0"/>
          <a:chOff x="0" y="0"/>
          <a:chExt cx="0" cy="0"/>
        </a:xfrm>
      </p:grpSpPr>
      <p:sp>
        <p:nvSpPr>
          <p:cNvPr id="138" name="Google Shape;138;p27"/>
          <p:cNvSpPr txBox="1">
            <a:spLocks noGrp="1"/>
          </p:cNvSpPr>
          <p:nvPr>
            <p:ph type="ctrTitle"/>
          </p:nvPr>
        </p:nvSpPr>
        <p:spPr>
          <a:xfrm>
            <a:off x="713250" y="470050"/>
            <a:ext cx="7717500" cy="634800"/>
          </a:xfrm>
          <a:prstGeom prst="rect">
            <a:avLst/>
          </a:prstGeom>
          <a:solidFill>
            <a:schemeClr val="lt1"/>
          </a:solidFill>
          <a:ln>
            <a:noFill/>
          </a:ln>
        </p:spPr>
        <p:txBody>
          <a:bodyPr spcFirstLastPara="1" wrap="square" lIns="91425" tIns="91425" rIns="91425" bIns="91425" anchor="ctr" anchorCtr="0">
            <a:noAutofit/>
          </a:bodyPr>
          <a:lstStyle>
            <a:lvl1pPr lvl="0" algn="ctr" rtl="0">
              <a:spcBef>
                <a:spcPts val="0"/>
              </a:spcBef>
              <a:spcAft>
                <a:spcPts val="0"/>
              </a:spcAft>
              <a:buSzPts val="3600"/>
              <a:buNone/>
              <a:defRPr sz="3500">
                <a:solidFill>
                  <a:schemeClr val="dk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Numbers and text">
  <p:cSld name="CUSTOM_3_1">
    <p:spTree>
      <p:nvGrpSpPr>
        <p:cNvPr id="1" name="Shape 139"/>
        <p:cNvGrpSpPr/>
        <p:nvPr/>
      </p:nvGrpSpPr>
      <p:grpSpPr>
        <a:xfrm>
          <a:off x="0" y="0"/>
          <a:ext cx="0" cy="0"/>
          <a:chOff x="0" y="0"/>
          <a:chExt cx="0" cy="0"/>
        </a:xfrm>
      </p:grpSpPr>
      <p:sp>
        <p:nvSpPr>
          <p:cNvPr id="140" name="Google Shape;140;p28"/>
          <p:cNvSpPr txBox="1">
            <a:spLocks noGrp="1"/>
          </p:cNvSpPr>
          <p:nvPr>
            <p:ph type="subTitle" idx="1"/>
          </p:nvPr>
        </p:nvSpPr>
        <p:spPr>
          <a:xfrm>
            <a:off x="713250" y="3671739"/>
            <a:ext cx="2099700" cy="5124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1" name="Google Shape;141;p28"/>
          <p:cNvSpPr txBox="1">
            <a:spLocks noGrp="1"/>
          </p:cNvSpPr>
          <p:nvPr>
            <p:ph type="title" hasCustomPrompt="1"/>
          </p:nvPr>
        </p:nvSpPr>
        <p:spPr>
          <a:xfrm>
            <a:off x="873900" y="1815635"/>
            <a:ext cx="1778400" cy="753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000"/>
              <a:buNone/>
              <a:defRPr>
                <a:solidFill>
                  <a:schemeClr val="dk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42" name="Google Shape;142;p28"/>
          <p:cNvSpPr txBox="1">
            <a:spLocks noGrp="1"/>
          </p:cNvSpPr>
          <p:nvPr>
            <p:ph type="subTitle" idx="2"/>
          </p:nvPr>
        </p:nvSpPr>
        <p:spPr>
          <a:xfrm>
            <a:off x="3522150" y="3671724"/>
            <a:ext cx="2099700" cy="5124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3" name="Google Shape;143;p28"/>
          <p:cNvSpPr txBox="1">
            <a:spLocks noGrp="1"/>
          </p:cNvSpPr>
          <p:nvPr>
            <p:ph type="title" idx="3" hasCustomPrompt="1"/>
          </p:nvPr>
        </p:nvSpPr>
        <p:spPr>
          <a:xfrm>
            <a:off x="3682800" y="1815635"/>
            <a:ext cx="1778400" cy="753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000"/>
              <a:buNone/>
              <a:defRPr>
                <a:solidFill>
                  <a:schemeClr val="dk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44" name="Google Shape;144;p28"/>
          <p:cNvSpPr txBox="1">
            <a:spLocks noGrp="1"/>
          </p:cNvSpPr>
          <p:nvPr>
            <p:ph type="subTitle" idx="4"/>
          </p:nvPr>
        </p:nvSpPr>
        <p:spPr>
          <a:xfrm>
            <a:off x="6331050" y="3671739"/>
            <a:ext cx="2099700" cy="5124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5" name="Google Shape;145;p28"/>
          <p:cNvSpPr txBox="1">
            <a:spLocks noGrp="1"/>
          </p:cNvSpPr>
          <p:nvPr>
            <p:ph type="title" idx="5" hasCustomPrompt="1"/>
          </p:nvPr>
        </p:nvSpPr>
        <p:spPr>
          <a:xfrm>
            <a:off x="6491700" y="1815635"/>
            <a:ext cx="1778400" cy="753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000"/>
              <a:buNone/>
              <a:defRPr>
                <a:solidFill>
                  <a:schemeClr val="dk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46" name="Google Shape;146;p28"/>
          <p:cNvSpPr txBox="1">
            <a:spLocks noGrp="1"/>
          </p:cNvSpPr>
          <p:nvPr>
            <p:ph type="subTitle" idx="6"/>
          </p:nvPr>
        </p:nvSpPr>
        <p:spPr>
          <a:xfrm>
            <a:off x="713250" y="3203837"/>
            <a:ext cx="2099700" cy="456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1800" b="1">
                <a:solidFill>
                  <a:schemeClr val="dk1"/>
                </a:solidFill>
                <a:latin typeface="Hammersmith One"/>
                <a:ea typeface="Hammersmith One"/>
                <a:cs typeface="Hammersmith One"/>
                <a:sym typeface="Hammersmith One"/>
              </a:defRPr>
            </a:lvl1pPr>
            <a:lvl2pPr lvl="1" rtl="0">
              <a:spcBef>
                <a:spcPts val="0"/>
              </a:spcBef>
              <a:spcAft>
                <a:spcPts val="0"/>
              </a:spcAft>
              <a:buClr>
                <a:schemeClr val="accent2"/>
              </a:buClr>
              <a:buSzPts val="2400"/>
              <a:buNone/>
              <a:defRPr sz="2400" i="1">
                <a:solidFill>
                  <a:schemeClr val="accent2"/>
                </a:solidFill>
              </a:defRPr>
            </a:lvl2pPr>
            <a:lvl3pPr lvl="2" rtl="0">
              <a:spcBef>
                <a:spcPts val="0"/>
              </a:spcBef>
              <a:spcAft>
                <a:spcPts val="0"/>
              </a:spcAft>
              <a:buClr>
                <a:schemeClr val="accent2"/>
              </a:buClr>
              <a:buSzPts val="2400"/>
              <a:buNone/>
              <a:defRPr sz="2400" i="1">
                <a:solidFill>
                  <a:schemeClr val="accent2"/>
                </a:solidFill>
              </a:defRPr>
            </a:lvl3pPr>
            <a:lvl4pPr lvl="3" rtl="0">
              <a:spcBef>
                <a:spcPts val="0"/>
              </a:spcBef>
              <a:spcAft>
                <a:spcPts val="0"/>
              </a:spcAft>
              <a:buClr>
                <a:schemeClr val="accent2"/>
              </a:buClr>
              <a:buSzPts val="2400"/>
              <a:buNone/>
              <a:defRPr sz="2400" i="1">
                <a:solidFill>
                  <a:schemeClr val="accent2"/>
                </a:solidFill>
              </a:defRPr>
            </a:lvl4pPr>
            <a:lvl5pPr lvl="4" rtl="0">
              <a:spcBef>
                <a:spcPts val="0"/>
              </a:spcBef>
              <a:spcAft>
                <a:spcPts val="0"/>
              </a:spcAft>
              <a:buClr>
                <a:schemeClr val="accent2"/>
              </a:buClr>
              <a:buSzPts val="2400"/>
              <a:buNone/>
              <a:defRPr sz="2400" i="1">
                <a:solidFill>
                  <a:schemeClr val="accent2"/>
                </a:solidFill>
              </a:defRPr>
            </a:lvl5pPr>
            <a:lvl6pPr lvl="5" rtl="0">
              <a:spcBef>
                <a:spcPts val="0"/>
              </a:spcBef>
              <a:spcAft>
                <a:spcPts val="0"/>
              </a:spcAft>
              <a:buClr>
                <a:schemeClr val="accent2"/>
              </a:buClr>
              <a:buSzPts val="2400"/>
              <a:buNone/>
              <a:defRPr sz="2400" i="1">
                <a:solidFill>
                  <a:schemeClr val="accent2"/>
                </a:solidFill>
              </a:defRPr>
            </a:lvl6pPr>
            <a:lvl7pPr lvl="6" rtl="0">
              <a:spcBef>
                <a:spcPts val="0"/>
              </a:spcBef>
              <a:spcAft>
                <a:spcPts val="0"/>
              </a:spcAft>
              <a:buClr>
                <a:schemeClr val="accent2"/>
              </a:buClr>
              <a:buSzPts val="2400"/>
              <a:buNone/>
              <a:defRPr sz="2400" i="1">
                <a:solidFill>
                  <a:schemeClr val="accent2"/>
                </a:solidFill>
              </a:defRPr>
            </a:lvl7pPr>
            <a:lvl8pPr lvl="7" rtl="0">
              <a:spcBef>
                <a:spcPts val="0"/>
              </a:spcBef>
              <a:spcAft>
                <a:spcPts val="0"/>
              </a:spcAft>
              <a:buClr>
                <a:schemeClr val="accent2"/>
              </a:buClr>
              <a:buSzPts val="2400"/>
              <a:buNone/>
              <a:defRPr sz="2400" i="1">
                <a:solidFill>
                  <a:schemeClr val="accent2"/>
                </a:solidFill>
              </a:defRPr>
            </a:lvl8pPr>
            <a:lvl9pPr lvl="8" rtl="0">
              <a:spcBef>
                <a:spcPts val="0"/>
              </a:spcBef>
              <a:spcAft>
                <a:spcPts val="0"/>
              </a:spcAft>
              <a:buClr>
                <a:schemeClr val="accent2"/>
              </a:buClr>
              <a:buSzPts val="2400"/>
              <a:buNone/>
              <a:defRPr sz="2400" i="1">
                <a:solidFill>
                  <a:schemeClr val="accent2"/>
                </a:solidFill>
              </a:defRPr>
            </a:lvl9pPr>
          </a:lstStyle>
          <a:p>
            <a:endParaRPr/>
          </a:p>
        </p:txBody>
      </p:sp>
      <p:sp>
        <p:nvSpPr>
          <p:cNvPr id="147" name="Google Shape;147;p28"/>
          <p:cNvSpPr txBox="1">
            <a:spLocks noGrp="1"/>
          </p:cNvSpPr>
          <p:nvPr>
            <p:ph type="subTitle" idx="7"/>
          </p:nvPr>
        </p:nvSpPr>
        <p:spPr>
          <a:xfrm>
            <a:off x="3522150" y="3203014"/>
            <a:ext cx="2099700" cy="456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1800" b="1">
                <a:solidFill>
                  <a:schemeClr val="dk1"/>
                </a:solidFill>
                <a:latin typeface="Hammersmith One"/>
                <a:ea typeface="Hammersmith One"/>
                <a:cs typeface="Hammersmith One"/>
                <a:sym typeface="Hammersmith One"/>
              </a:defRPr>
            </a:lvl1pPr>
            <a:lvl2pPr lvl="1" rtl="0">
              <a:spcBef>
                <a:spcPts val="0"/>
              </a:spcBef>
              <a:spcAft>
                <a:spcPts val="0"/>
              </a:spcAft>
              <a:buClr>
                <a:schemeClr val="accent2"/>
              </a:buClr>
              <a:buSzPts val="2400"/>
              <a:buNone/>
              <a:defRPr sz="2400" i="1">
                <a:solidFill>
                  <a:schemeClr val="accent2"/>
                </a:solidFill>
              </a:defRPr>
            </a:lvl2pPr>
            <a:lvl3pPr lvl="2" rtl="0">
              <a:spcBef>
                <a:spcPts val="0"/>
              </a:spcBef>
              <a:spcAft>
                <a:spcPts val="0"/>
              </a:spcAft>
              <a:buClr>
                <a:schemeClr val="accent2"/>
              </a:buClr>
              <a:buSzPts val="2400"/>
              <a:buNone/>
              <a:defRPr sz="2400" i="1">
                <a:solidFill>
                  <a:schemeClr val="accent2"/>
                </a:solidFill>
              </a:defRPr>
            </a:lvl3pPr>
            <a:lvl4pPr lvl="3" rtl="0">
              <a:spcBef>
                <a:spcPts val="0"/>
              </a:spcBef>
              <a:spcAft>
                <a:spcPts val="0"/>
              </a:spcAft>
              <a:buClr>
                <a:schemeClr val="accent2"/>
              </a:buClr>
              <a:buSzPts val="2400"/>
              <a:buNone/>
              <a:defRPr sz="2400" i="1">
                <a:solidFill>
                  <a:schemeClr val="accent2"/>
                </a:solidFill>
              </a:defRPr>
            </a:lvl4pPr>
            <a:lvl5pPr lvl="4" rtl="0">
              <a:spcBef>
                <a:spcPts val="0"/>
              </a:spcBef>
              <a:spcAft>
                <a:spcPts val="0"/>
              </a:spcAft>
              <a:buClr>
                <a:schemeClr val="accent2"/>
              </a:buClr>
              <a:buSzPts val="2400"/>
              <a:buNone/>
              <a:defRPr sz="2400" i="1">
                <a:solidFill>
                  <a:schemeClr val="accent2"/>
                </a:solidFill>
              </a:defRPr>
            </a:lvl5pPr>
            <a:lvl6pPr lvl="5" rtl="0">
              <a:spcBef>
                <a:spcPts val="0"/>
              </a:spcBef>
              <a:spcAft>
                <a:spcPts val="0"/>
              </a:spcAft>
              <a:buClr>
                <a:schemeClr val="accent2"/>
              </a:buClr>
              <a:buSzPts val="2400"/>
              <a:buNone/>
              <a:defRPr sz="2400" i="1">
                <a:solidFill>
                  <a:schemeClr val="accent2"/>
                </a:solidFill>
              </a:defRPr>
            </a:lvl6pPr>
            <a:lvl7pPr lvl="6" rtl="0">
              <a:spcBef>
                <a:spcPts val="0"/>
              </a:spcBef>
              <a:spcAft>
                <a:spcPts val="0"/>
              </a:spcAft>
              <a:buClr>
                <a:schemeClr val="accent2"/>
              </a:buClr>
              <a:buSzPts val="2400"/>
              <a:buNone/>
              <a:defRPr sz="2400" i="1">
                <a:solidFill>
                  <a:schemeClr val="accent2"/>
                </a:solidFill>
              </a:defRPr>
            </a:lvl7pPr>
            <a:lvl8pPr lvl="7" rtl="0">
              <a:spcBef>
                <a:spcPts val="0"/>
              </a:spcBef>
              <a:spcAft>
                <a:spcPts val="0"/>
              </a:spcAft>
              <a:buClr>
                <a:schemeClr val="accent2"/>
              </a:buClr>
              <a:buSzPts val="2400"/>
              <a:buNone/>
              <a:defRPr sz="2400" i="1">
                <a:solidFill>
                  <a:schemeClr val="accent2"/>
                </a:solidFill>
              </a:defRPr>
            </a:lvl8pPr>
            <a:lvl9pPr lvl="8" rtl="0">
              <a:spcBef>
                <a:spcPts val="0"/>
              </a:spcBef>
              <a:spcAft>
                <a:spcPts val="0"/>
              </a:spcAft>
              <a:buClr>
                <a:schemeClr val="accent2"/>
              </a:buClr>
              <a:buSzPts val="2400"/>
              <a:buNone/>
              <a:defRPr sz="2400" i="1">
                <a:solidFill>
                  <a:schemeClr val="accent2"/>
                </a:solidFill>
              </a:defRPr>
            </a:lvl9pPr>
          </a:lstStyle>
          <a:p>
            <a:endParaRPr/>
          </a:p>
        </p:txBody>
      </p:sp>
      <p:sp>
        <p:nvSpPr>
          <p:cNvPr id="148" name="Google Shape;148;p28"/>
          <p:cNvSpPr txBox="1">
            <a:spLocks noGrp="1"/>
          </p:cNvSpPr>
          <p:nvPr>
            <p:ph type="subTitle" idx="8"/>
          </p:nvPr>
        </p:nvSpPr>
        <p:spPr>
          <a:xfrm>
            <a:off x="6331050" y="3203837"/>
            <a:ext cx="2099700" cy="456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1800" b="1">
                <a:solidFill>
                  <a:schemeClr val="dk1"/>
                </a:solidFill>
                <a:latin typeface="Hammersmith One"/>
                <a:ea typeface="Hammersmith One"/>
                <a:cs typeface="Hammersmith One"/>
                <a:sym typeface="Hammersmith One"/>
              </a:defRPr>
            </a:lvl1pPr>
            <a:lvl2pPr lvl="1" rtl="0">
              <a:spcBef>
                <a:spcPts val="0"/>
              </a:spcBef>
              <a:spcAft>
                <a:spcPts val="0"/>
              </a:spcAft>
              <a:buClr>
                <a:schemeClr val="accent2"/>
              </a:buClr>
              <a:buSzPts val="2400"/>
              <a:buNone/>
              <a:defRPr sz="2400" i="1">
                <a:solidFill>
                  <a:schemeClr val="accent2"/>
                </a:solidFill>
              </a:defRPr>
            </a:lvl2pPr>
            <a:lvl3pPr lvl="2" rtl="0">
              <a:spcBef>
                <a:spcPts val="0"/>
              </a:spcBef>
              <a:spcAft>
                <a:spcPts val="0"/>
              </a:spcAft>
              <a:buClr>
                <a:schemeClr val="accent2"/>
              </a:buClr>
              <a:buSzPts val="2400"/>
              <a:buNone/>
              <a:defRPr sz="2400" i="1">
                <a:solidFill>
                  <a:schemeClr val="accent2"/>
                </a:solidFill>
              </a:defRPr>
            </a:lvl3pPr>
            <a:lvl4pPr lvl="3" rtl="0">
              <a:spcBef>
                <a:spcPts val="0"/>
              </a:spcBef>
              <a:spcAft>
                <a:spcPts val="0"/>
              </a:spcAft>
              <a:buClr>
                <a:schemeClr val="accent2"/>
              </a:buClr>
              <a:buSzPts val="2400"/>
              <a:buNone/>
              <a:defRPr sz="2400" i="1">
                <a:solidFill>
                  <a:schemeClr val="accent2"/>
                </a:solidFill>
              </a:defRPr>
            </a:lvl4pPr>
            <a:lvl5pPr lvl="4" rtl="0">
              <a:spcBef>
                <a:spcPts val="0"/>
              </a:spcBef>
              <a:spcAft>
                <a:spcPts val="0"/>
              </a:spcAft>
              <a:buClr>
                <a:schemeClr val="accent2"/>
              </a:buClr>
              <a:buSzPts val="2400"/>
              <a:buNone/>
              <a:defRPr sz="2400" i="1">
                <a:solidFill>
                  <a:schemeClr val="accent2"/>
                </a:solidFill>
              </a:defRPr>
            </a:lvl5pPr>
            <a:lvl6pPr lvl="5" rtl="0">
              <a:spcBef>
                <a:spcPts val="0"/>
              </a:spcBef>
              <a:spcAft>
                <a:spcPts val="0"/>
              </a:spcAft>
              <a:buClr>
                <a:schemeClr val="accent2"/>
              </a:buClr>
              <a:buSzPts val="2400"/>
              <a:buNone/>
              <a:defRPr sz="2400" i="1">
                <a:solidFill>
                  <a:schemeClr val="accent2"/>
                </a:solidFill>
              </a:defRPr>
            </a:lvl6pPr>
            <a:lvl7pPr lvl="6" rtl="0">
              <a:spcBef>
                <a:spcPts val="0"/>
              </a:spcBef>
              <a:spcAft>
                <a:spcPts val="0"/>
              </a:spcAft>
              <a:buClr>
                <a:schemeClr val="accent2"/>
              </a:buClr>
              <a:buSzPts val="2400"/>
              <a:buNone/>
              <a:defRPr sz="2400" i="1">
                <a:solidFill>
                  <a:schemeClr val="accent2"/>
                </a:solidFill>
              </a:defRPr>
            </a:lvl7pPr>
            <a:lvl8pPr lvl="7" rtl="0">
              <a:spcBef>
                <a:spcPts val="0"/>
              </a:spcBef>
              <a:spcAft>
                <a:spcPts val="0"/>
              </a:spcAft>
              <a:buClr>
                <a:schemeClr val="accent2"/>
              </a:buClr>
              <a:buSzPts val="2400"/>
              <a:buNone/>
              <a:defRPr sz="2400" i="1">
                <a:solidFill>
                  <a:schemeClr val="accent2"/>
                </a:solidFill>
              </a:defRPr>
            </a:lvl8pPr>
            <a:lvl9pPr lvl="8" rtl="0">
              <a:spcBef>
                <a:spcPts val="0"/>
              </a:spcBef>
              <a:spcAft>
                <a:spcPts val="0"/>
              </a:spcAft>
              <a:buClr>
                <a:schemeClr val="accent2"/>
              </a:buClr>
              <a:buSzPts val="2400"/>
              <a:buNone/>
              <a:defRPr sz="2400" i="1">
                <a:solidFill>
                  <a:schemeClr val="accent2"/>
                </a:solidFill>
              </a:defRPr>
            </a:lvl9pPr>
          </a:lstStyle>
          <a:p>
            <a:endParaRPr/>
          </a:p>
        </p:txBody>
      </p:sp>
      <p:sp>
        <p:nvSpPr>
          <p:cNvPr id="149" name="Google Shape;149;p28"/>
          <p:cNvSpPr txBox="1">
            <a:spLocks noGrp="1"/>
          </p:cNvSpPr>
          <p:nvPr>
            <p:ph type="ctrTitle" idx="9"/>
          </p:nvPr>
        </p:nvSpPr>
        <p:spPr>
          <a:xfrm>
            <a:off x="713250" y="470050"/>
            <a:ext cx="7717500" cy="634800"/>
          </a:xfrm>
          <a:prstGeom prst="rect">
            <a:avLst/>
          </a:prstGeom>
          <a:solidFill>
            <a:schemeClr val="lt1"/>
          </a:solidFill>
          <a:ln>
            <a:noFill/>
          </a:ln>
        </p:spPr>
        <p:txBody>
          <a:bodyPr spcFirstLastPara="1" wrap="square" lIns="91425" tIns="91425" rIns="91425" bIns="91425" anchor="ctr" anchorCtr="0">
            <a:noAutofit/>
          </a:bodyPr>
          <a:lstStyle>
            <a:lvl1pPr lvl="0" algn="ctr" rtl="0">
              <a:spcBef>
                <a:spcPts val="0"/>
              </a:spcBef>
              <a:spcAft>
                <a:spcPts val="0"/>
              </a:spcAft>
              <a:buSzPts val="3600"/>
              <a:buNone/>
              <a:defRPr sz="3500">
                <a:solidFill>
                  <a:schemeClr val="dk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hanks">
  <p:cSld name="CUSTOM_6">
    <p:spTree>
      <p:nvGrpSpPr>
        <p:cNvPr id="1" name="Shape 150"/>
        <p:cNvGrpSpPr/>
        <p:nvPr/>
      </p:nvGrpSpPr>
      <p:grpSpPr>
        <a:xfrm>
          <a:off x="0" y="0"/>
          <a:ext cx="0" cy="0"/>
          <a:chOff x="0" y="0"/>
          <a:chExt cx="0" cy="0"/>
        </a:xfrm>
      </p:grpSpPr>
      <p:sp>
        <p:nvSpPr>
          <p:cNvPr id="151" name="Google Shape;151;p29"/>
          <p:cNvSpPr txBox="1">
            <a:spLocks noGrp="1"/>
          </p:cNvSpPr>
          <p:nvPr>
            <p:ph type="ctrTitle"/>
          </p:nvPr>
        </p:nvSpPr>
        <p:spPr>
          <a:xfrm>
            <a:off x="4141775" y="476250"/>
            <a:ext cx="3924300" cy="1370700"/>
          </a:xfrm>
          <a:prstGeom prst="rect">
            <a:avLst/>
          </a:prstGeom>
          <a:solidFill>
            <a:schemeClr val="lt1"/>
          </a:solidFill>
        </p:spPr>
        <p:txBody>
          <a:bodyPr spcFirstLastPara="1" wrap="square" lIns="91425" tIns="91425" rIns="91425" bIns="91425" anchor="ctr" anchorCtr="0">
            <a:noAutofit/>
          </a:bodyPr>
          <a:lstStyle>
            <a:lvl1pPr lvl="0" rtl="0">
              <a:lnSpc>
                <a:spcPct val="100000"/>
              </a:lnSpc>
              <a:spcBef>
                <a:spcPts val="0"/>
              </a:spcBef>
              <a:spcAft>
                <a:spcPts val="0"/>
              </a:spcAft>
              <a:buSzPts val="5200"/>
              <a:buNone/>
              <a:defRPr sz="5800">
                <a:solidFill>
                  <a:schemeClr val="dk1"/>
                </a:solidFill>
              </a:defRPr>
            </a:lvl1pPr>
            <a:lvl2pPr lvl="1" algn="ctr" rtl="0">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2pPr>
            <a:lvl3pPr lvl="2" algn="ctr" rtl="0">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3pPr>
            <a:lvl4pPr lvl="3" algn="ctr" rtl="0">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4pPr>
            <a:lvl5pPr lvl="4" algn="ctr" rtl="0">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5pPr>
            <a:lvl6pPr lvl="5" algn="ctr" rtl="0">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6pPr>
            <a:lvl7pPr lvl="6" algn="ctr" rtl="0">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7pPr>
            <a:lvl8pPr lvl="7" algn="ctr" rtl="0">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8pPr>
            <a:lvl9pPr lvl="8" algn="ctr" rtl="0">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9pPr>
          </a:lstStyle>
          <a:p>
            <a:endParaRPr/>
          </a:p>
        </p:txBody>
      </p:sp>
      <p:sp>
        <p:nvSpPr>
          <p:cNvPr id="152" name="Google Shape;152;p29"/>
          <p:cNvSpPr txBox="1">
            <a:spLocks noGrp="1"/>
          </p:cNvSpPr>
          <p:nvPr>
            <p:ph type="subTitle" idx="1"/>
          </p:nvPr>
        </p:nvSpPr>
        <p:spPr>
          <a:xfrm>
            <a:off x="4047725" y="1979993"/>
            <a:ext cx="4112400" cy="1030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Font typeface="Hammersmith One"/>
              <a:buNone/>
              <a:defRPr sz="1800" b="1">
                <a:latin typeface="Hammersmith One"/>
                <a:ea typeface="Hammersmith One"/>
                <a:cs typeface="Hammersmith One"/>
                <a:sym typeface="Hammersmith One"/>
              </a:defRPr>
            </a:lvl1pPr>
            <a:lvl2pPr lvl="1"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2pPr>
            <a:lvl3pPr lvl="2"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3pPr>
            <a:lvl4pPr lvl="3"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4pPr>
            <a:lvl5pPr lvl="4"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5pPr>
            <a:lvl6pPr lvl="5"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6pPr>
            <a:lvl7pPr lvl="6"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7pPr>
            <a:lvl8pPr lvl="7"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8pPr>
            <a:lvl9pPr lvl="8"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9pPr>
          </a:lstStyle>
          <a:p>
            <a:endParaRPr/>
          </a:p>
        </p:txBody>
      </p:sp>
      <p:sp>
        <p:nvSpPr>
          <p:cNvPr id="153" name="Google Shape;153;p29"/>
          <p:cNvSpPr txBox="1"/>
          <p:nvPr/>
        </p:nvSpPr>
        <p:spPr>
          <a:xfrm>
            <a:off x="3932225" y="4105625"/>
            <a:ext cx="4343400" cy="507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100" b="1">
                <a:solidFill>
                  <a:schemeClr val="dk1"/>
                </a:solidFill>
                <a:latin typeface="Roboto"/>
                <a:ea typeface="Roboto"/>
                <a:cs typeface="Roboto"/>
                <a:sym typeface="Roboto"/>
              </a:rPr>
              <a:t>CREDITS</a:t>
            </a:r>
            <a:r>
              <a:rPr lang="en" sz="1100">
                <a:solidFill>
                  <a:schemeClr val="dk1"/>
                </a:solidFill>
                <a:latin typeface="Roboto"/>
                <a:ea typeface="Roboto"/>
                <a:cs typeface="Roboto"/>
                <a:sym typeface="Roboto"/>
              </a:rPr>
              <a:t>: This presentation template was created by </a:t>
            </a:r>
            <a:r>
              <a:rPr lang="en" sz="1100" b="1">
                <a:solidFill>
                  <a:schemeClr val="dk1"/>
                </a:solidFill>
                <a:uFill>
                  <a:noFill/>
                </a:uFill>
                <a:latin typeface="Roboto"/>
                <a:ea typeface="Roboto"/>
                <a:cs typeface="Roboto"/>
                <a:sym typeface="Roboto"/>
                <a:hlinkClick r:id="rId2">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Slidesgo</a:t>
            </a:r>
            <a:r>
              <a:rPr lang="en" sz="1100">
                <a:solidFill>
                  <a:schemeClr val="dk1"/>
                </a:solidFill>
                <a:latin typeface="Roboto"/>
                <a:ea typeface="Roboto"/>
                <a:cs typeface="Roboto"/>
                <a:sym typeface="Roboto"/>
              </a:rPr>
              <a:t>, and includes icons by </a:t>
            </a:r>
            <a:r>
              <a:rPr lang="en" sz="1100" b="1">
                <a:solidFill>
                  <a:schemeClr val="dk1"/>
                </a:solidFill>
                <a:uFill>
                  <a:noFill/>
                </a:uFill>
                <a:latin typeface="Roboto"/>
                <a:ea typeface="Roboto"/>
                <a:cs typeface="Roboto"/>
                <a:sym typeface="Roboto"/>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Flaticon</a:t>
            </a:r>
            <a:r>
              <a:rPr lang="en" sz="1100">
                <a:solidFill>
                  <a:schemeClr val="dk1"/>
                </a:solidFill>
                <a:latin typeface="Roboto"/>
                <a:ea typeface="Roboto"/>
                <a:cs typeface="Roboto"/>
                <a:sym typeface="Roboto"/>
              </a:rPr>
              <a:t>, and infographics &amp; images by </a:t>
            </a:r>
            <a:r>
              <a:rPr lang="en" sz="1100" b="1">
                <a:solidFill>
                  <a:schemeClr val="dk1"/>
                </a:solidFill>
                <a:uFill>
                  <a:noFill/>
                </a:uFill>
                <a:latin typeface="Roboto"/>
                <a:ea typeface="Roboto"/>
                <a:cs typeface="Roboto"/>
                <a:sym typeface="Roboto"/>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Freepik</a:t>
            </a:r>
            <a:r>
              <a:rPr lang="en" sz="1100">
                <a:solidFill>
                  <a:schemeClr val="dk1"/>
                </a:solidFill>
                <a:latin typeface="Roboto"/>
                <a:ea typeface="Roboto"/>
                <a:cs typeface="Roboto"/>
                <a:sym typeface="Roboto"/>
              </a:rPr>
              <a:t> </a:t>
            </a:r>
            <a:endParaRPr sz="1100">
              <a:solidFill>
                <a:schemeClr val="dk1"/>
              </a:solidFill>
              <a:latin typeface="Roboto"/>
              <a:ea typeface="Roboto"/>
              <a:cs typeface="Roboto"/>
              <a:sym typeface="Roboto"/>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p:cSld name="CUSTOM_7">
    <p:spTree>
      <p:nvGrpSpPr>
        <p:cNvPr id="1" name="Shape 154"/>
        <p:cNvGrpSpPr/>
        <p:nvPr/>
      </p:nvGrpSpPr>
      <p:grpSpPr>
        <a:xfrm>
          <a:off x="0" y="0"/>
          <a:ext cx="0" cy="0"/>
          <a:chOff x="0" y="0"/>
          <a:chExt cx="0" cy="0"/>
        </a:xfrm>
      </p:grpSpPr>
      <p:grpSp>
        <p:nvGrpSpPr>
          <p:cNvPr id="155" name="Google Shape;155;p30"/>
          <p:cNvGrpSpPr/>
          <p:nvPr/>
        </p:nvGrpSpPr>
        <p:grpSpPr>
          <a:xfrm>
            <a:off x="1258449" y="851999"/>
            <a:ext cx="1929978" cy="3438377"/>
            <a:chOff x="6667500" y="1149400"/>
            <a:chExt cx="1596606" cy="2844690"/>
          </a:xfrm>
        </p:grpSpPr>
        <p:sp>
          <p:nvSpPr>
            <p:cNvPr id="156" name="Google Shape;156;p30"/>
            <p:cNvSpPr/>
            <p:nvPr/>
          </p:nvSpPr>
          <p:spPr>
            <a:xfrm>
              <a:off x="6791685" y="3213456"/>
              <a:ext cx="1472421" cy="780634"/>
            </a:xfrm>
            <a:custGeom>
              <a:avLst/>
              <a:gdLst/>
              <a:ahLst/>
              <a:cxnLst/>
              <a:rect l="l" t="t" r="r" b="b"/>
              <a:pathLst>
                <a:path w="16291" h="8637" extrusionOk="0">
                  <a:moveTo>
                    <a:pt x="8145" y="1"/>
                  </a:moveTo>
                  <a:cubicBezTo>
                    <a:pt x="3649" y="1"/>
                    <a:pt x="0" y="1928"/>
                    <a:pt x="0" y="4319"/>
                  </a:cubicBezTo>
                  <a:cubicBezTo>
                    <a:pt x="0" y="6701"/>
                    <a:pt x="3649" y="8636"/>
                    <a:pt x="8145" y="8636"/>
                  </a:cubicBezTo>
                  <a:cubicBezTo>
                    <a:pt x="12641" y="8636"/>
                    <a:pt x="16290" y="6701"/>
                    <a:pt x="16290" y="4319"/>
                  </a:cubicBezTo>
                  <a:cubicBezTo>
                    <a:pt x="16290" y="1928"/>
                    <a:pt x="12641" y="1"/>
                    <a:pt x="8145" y="1"/>
                  </a:cubicBezTo>
                  <a:close/>
                </a:path>
              </a:pathLst>
            </a:custGeom>
            <a:solidFill>
              <a:srgbClr val="262162">
                <a:alpha val="25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0"/>
            <p:cNvSpPr/>
            <p:nvPr/>
          </p:nvSpPr>
          <p:spPr>
            <a:xfrm>
              <a:off x="6667500" y="1149400"/>
              <a:ext cx="1540118" cy="2664115"/>
            </a:xfrm>
            <a:custGeom>
              <a:avLst/>
              <a:gdLst/>
              <a:ahLst/>
              <a:cxnLst/>
              <a:rect l="l" t="t" r="r" b="b"/>
              <a:pathLst>
                <a:path w="17040" h="29476" extrusionOk="0">
                  <a:moveTo>
                    <a:pt x="928" y="8662"/>
                  </a:moveTo>
                  <a:lnTo>
                    <a:pt x="15826" y="152"/>
                  </a:lnTo>
                  <a:cubicBezTo>
                    <a:pt x="16067" y="18"/>
                    <a:pt x="16281" y="0"/>
                    <a:pt x="16442" y="89"/>
                  </a:cubicBezTo>
                  <a:lnTo>
                    <a:pt x="16442" y="89"/>
                  </a:lnTo>
                  <a:lnTo>
                    <a:pt x="17040" y="428"/>
                  </a:lnTo>
                  <a:lnTo>
                    <a:pt x="16745" y="1080"/>
                  </a:lnTo>
                  <a:lnTo>
                    <a:pt x="16745" y="18904"/>
                  </a:lnTo>
                  <a:cubicBezTo>
                    <a:pt x="16745" y="19519"/>
                    <a:pt x="16335" y="20269"/>
                    <a:pt x="15826" y="20554"/>
                  </a:cubicBezTo>
                  <a:lnTo>
                    <a:pt x="1196" y="28913"/>
                  </a:lnTo>
                  <a:lnTo>
                    <a:pt x="910" y="29475"/>
                  </a:lnTo>
                  <a:lnTo>
                    <a:pt x="330" y="29136"/>
                  </a:lnTo>
                  <a:cubicBezTo>
                    <a:pt x="304" y="29127"/>
                    <a:pt x="286" y="29118"/>
                    <a:pt x="268" y="29100"/>
                  </a:cubicBezTo>
                  <a:lnTo>
                    <a:pt x="259" y="29100"/>
                  </a:lnTo>
                  <a:lnTo>
                    <a:pt x="259" y="29100"/>
                  </a:lnTo>
                  <a:cubicBezTo>
                    <a:pt x="99" y="28993"/>
                    <a:pt x="0" y="28770"/>
                    <a:pt x="0" y="28467"/>
                  </a:cubicBezTo>
                  <a:lnTo>
                    <a:pt x="0" y="10313"/>
                  </a:lnTo>
                  <a:cubicBezTo>
                    <a:pt x="0" y="9697"/>
                    <a:pt x="420" y="8948"/>
                    <a:pt x="928" y="8662"/>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0"/>
            <p:cNvSpPr/>
            <p:nvPr/>
          </p:nvSpPr>
          <p:spPr>
            <a:xfrm>
              <a:off x="6719922" y="1166301"/>
              <a:ext cx="1514359" cy="2666555"/>
            </a:xfrm>
            <a:custGeom>
              <a:avLst/>
              <a:gdLst/>
              <a:ahLst/>
              <a:cxnLst/>
              <a:rect l="l" t="t" r="r" b="b"/>
              <a:pathLst>
                <a:path w="16755" h="29503" extrusionOk="0">
                  <a:moveTo>
                    <a:pt x="928" y="8806"/>
                  </a:moveTo>
                  <a:lnTo>
                    <a:pt x="15826" y="295"/>
                  </a:lnTo>
                  <a:cubicBezTo>
                    <a:pt x="16335" y="1"/>
                    <a:pt x="16754" y="277"/>
                    <a:pt x="16754" y="893"/>
                  </a:cubicBezTo>
                  <a:lnTo>
                    <a:pt x="16754" y="19047"/>
                  </a:lnTo>
                  <a:cubicBezTo>
                    <a:pt x="16754" y="19662"/>
                    <a:pt x="16335" y="20412"/>
                    <a:pt x="15826" y="20697"/>
                  </a:cubicBezTo>
                  <a:lnTo>
                    <a:pt x="928" y="29208"/>
                  </a:lnTo>
                  <a:cubicBezTo>
                    <a:pt x="420" y="29502"/>
                    <a:pt x="0" y="29235"/>
                    <a:pt x="0" y="28610"/>
                  </a:cubicBezTo>
                  <a:lnTo>
                    <a:pt x="0" y="10456"/>
                  </a:lnTo>
                  <a:cubicBezTo>
                    <a:pt x="0" y="9840"/>
                    <a:pt x="420" y="9100"/>
                    <a:pt x="928" y="880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0"/>
            <p:cNvSpPr/>
            <p:nvPr/>
          </p:nvSpPr>
          <p:spPr>
            <a:xfrm>
              <a:off x="6776320" y="1265451"/>
              <a:ext cx="1401471" cy="2468165"/>
            </a:xfrm>
            <a:custGeom>
              <a:avLst/>
              <a:gdLst/>
              <a:ahLst/>
              <a:cxnLst/>
              <a:rect l="l" t="t" r="r" b="b"/>
              <a:pathLst>
                <a:path w="15506" h="27308" extrusionOk="0">
                  <a:moveTo>
                    <a:pt x="857" y="8155"/>
                  </a:moveTo>
                  <a:lnTo>
                    <a:pt x="14649" y="268"/>
                  </a:lnTo>
                  <a:cubicBezTo>
                    <a:pt x="15122" y="1"/>
                    <a:pt x="15506" y="251"/>
                    <a:pt x="15506" y="822"/>
                  </a:cubicBezTo>
                  <a:lnTo>
                    <a:pt x="15506" y="17629"/>
                  </a:lnTo>
                  <a:cubicBezTo>
                    <a:pt x="15506" y="18200"/>
                    <a:pt x="15122" y="18895"/>
                    <a:pt x="14649" y="19163"/>
                  </a:cubicBezTo>
                  <a:lnTo>
                    <a:pt x="857" y="27040"/>
                  </a:lnTo>
                  <a:cubicBezTo>
                    <a:pt x="384" y="27308"/>
                    <a:pt x="1" y="27058"/>
                    <a:pt x="1" y="26487"/>
                  </a:cubicBezTo>
                  <a:lnTo>
                    <a:pt x="1" y="9680"/>
                  </a:lnTo>
                  <a:cubicBezTo>
                    <a:pt x="1" y="9109"/>
                    <a:pt x="384" y="8422"/>
                    <a:pt x="857" y="8155"/>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0"/>
            <p:cNvSpPr/>
            <p:nvPr/>
          </p:nvSpPr>
          <p:spPr>
            <a:xfrm>
              <a:off x="7115795" y="1707238"/>
              <a:ext cx="832965" cy="1660327"/>
            </a:xfrm>
            <a:custGeom>
              <a:avLst/>
              <a:gdLst/>
              <a:ahLst/>
              <a:cxnLst/>
              <a:rect l="l" t="t" r="r" b="b"/>
              <a:pathLst>
                <a:path w="9216" h="18370" extrusionOk="0">
                  <a:moveTo>
                    <a:pt x="5799" y="3162"/>
                  </a:moveTo>
                  <a:cubicBezTo>
                    <a:pt x="5998" y="3162"/>
                    <a:pt x="6172" y="3222"/>
                    <a:pt x="6326" y="3338"/>
                  </a:cubicBezTo>
                  <a:cubicBezTo>
                    <a:pt x="6584" y="3543"/>
                    <a:pt x="6709" y="3909"/>
                    <a:pt x="6709" y="4435"/>
                  </a:cubicBezTo>
                  <a:cubicBezTo>
                    <a:pt x="6709" y="4872"/>
                    <a:pt x="6620" y="5301"/>
                    <a:pt x="6433" y="5738"/>
                  </a:cubicBezTo>
                  <a:cubicBezTo>
                    <a:pt x="6254" y="6166"/>
                    <a:pt x="5995" y="6550"/>
                    <a:pt x="5674" y="6889"/>
                  </a:cubicBezTo>
                  <a:cubicBezTo>
                    <a:pt x="5460" y="7120"/>
                    <a:pt x="5086" y="7397"/>
                    <a:pt x="4568" y="7727"/>
                  </a:cubicBezTo>
                  <a:cubicBezTo>
                    <a:pt x="4327" y="7879"/>
                    <a:pt x="4060" y="8039"/>
                    <a:pt x="3756" y="8218"/>
                  </a:cubicBezTo>
                  <a:lnTo>
                    <a:pt x="2427" y="8976"/>
                  </a:lnTo>
                  <a:lnTo>
                    <a:pt x="2427" y="4819"/>
                  </a:lnTo>
                  <a:lnTo>
                    <a:pt x="3605" y="4150"/>
                  </a:lnTo>
                  <a:cubicBezTo>
                    <a:pt x="3979" y="3936"/>
                    <a:pt x="4300" y="3757"/>
                    <a:pt x="4568" y="3615"/>
                  </a:cubicBezTo>
                  <a:cubicBezTo>
                    <a:pt x="4925" y="3427"/>
                    <a:pt x="5184" y="3302"/>
                    <a:pt x="5353" y="3249"/>
                  </a:cubicBezTo>
                  <a:cubicBezTo>
                    <a:pt x="5513" y="3190"/>
                    <a:pt x="5662" y="3162"/>
                    <a:pt x="5799" y="3162"/>
                  </a:cubicBezTo>
                  <a:close/>
                  <a:moveTo>
                    <a:pt x="7321" y="0"/>
                  </a:moveTo>
                  <a:cubicBezTo>
                    <a:pt x="7149" y="0"/>
                    <a:pt x="6969" y="24"/>
                    <a:pt x="6781" y="73"/>
                  </a:cubicBezTo>
                  <a:cubicBezTo>
                    <a:pt x="6406" y="162"/>
                    <a:pt x="5674" y="510"/>
                    <a:pt x="4568" y="1126"/>
                  </a:cubicBezTo>
                  <a:cubicBezTo>
                    <a:pt x="4363" y="1242"/>
                    <a:pt x="4131" y="1366"/>
                    <a:pt x="3899" y="1500"/>
                  </a:cubicBezTo>
                  <a:lnTo>
                    <a:pt x="1" y="3722"/>
                  </a:lnTo>
                  <a:lnTo>
                    <a:pt x="1" y="18370"/>
                  </a:lnTo>
                  <a:lnTo>
                    <a:pt x="2427" y="16987"/>
                  </a:lnTo>
                  <a:lnTo>
                    <a:pt x="2427" y="11465"/>
                  </a:lnTo>
                  <a:lnTo>
                    <a:pt x="4015" y="10555"/>
                  </a:lnTo>
                  <a:cubicBezTo>
                    <a:pt x="4202" y="10448"/>
                    <a:pt x="4390" y="10341"/>
                    <a:pt x="4568" y="10234"/>
                  </a:cubicBezTo>
                  <a:cubicBezTo>
                    <a:pt x="5398" y="9734"/>
                    <a:pt x="6058" y="9297"/>
                    <a:pt x="6531" y="8905"/>
                  </a:cubicBezTo>
                  <a:cubicBezTo>
                    <a:pt x="6959" y="8548"/>
                    <a:pt x="7378" y="8084"/>
                    <a:pt x="7789" y="7495"/>
                  </a:cubicBezTo>
                  <a:cubicBezTo>
                    <a:pt x="8199" y="6906"/>
                    <a:pt x="8538" y="6237"/>
                    <a:pt x="8815" y="5470"/>
                  </a:cubicBezTo>
                  <a:cubicBezTo>
                    <a:pt x="9082" y="4703"/>
                    <a:pt x="9216" y="3873"/>
                    <a:pt x="9216" y="2972"/>
                  </a:cubicBezTo>
                  <a:cubicBezTo>
                    <a:pt x="9216" y="1804"/>
                    <a:pt x="8984" y="983"/>
                    <a:pt x="8520" y="519"/>
                  </a:cubicBezTo>
                  <a:cubicBezTo>
                    <a:pt x="8182" y="174"/>
                    <a:pt x="7782" y="0"/>
                    <a:pt x="73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714550" y="1285875"/>
            <a:ext cx="7713600" cy="33270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7" name="Google Shape;17;p4"/>
          <p:cNvSpPr txBox="1">
            <a:spLocks noGrp="1"/>
          </p:cNvSpPr>
          <p:nvPr>
            <p:ph type="ctrTitle"/>
          </p:nvPr>
        </p:nvSpPr>
        <p:spPr>
          <a:xfrm>
            <a:off x="713250" y="470050"/>
            <a:ext cx="7717500" cy="634800"/>
          </a:xfrm>
          <a:prstGeom prst="rect">
            <a:avLst/>
          </a:prstGeom>
          <a:solidFill>
            <a:schemeClr val="lt1"/>
          </a:solidFill>
          <a:ln>
            <a:noFill/>
          </a:ln>
        </p:spPr>
        <p:txBody>
          <a:bodyPr spcFirstLastPara="1" wrap="square" lIns="91425" tIns="91425" rIns="91425" bIns="91425" anchor="ctr" anchorCtr="0">
            <a:noAutofit/>
          </a:bodyPr>
          <a:lstStyle>
            <a:lvl1pPr lvl="0" algn="ctr" rtl="0">
              <a:spcBef>
                <a:spcPts val="0"/>
              </a:spcBef>
              <a:spcAft>
                <a:spcPts val="0"/>
              </a:spcAft>
              <a:buSzPts val="3600"/>
              <a:buNone/>
              <a:defRPr sz="3500">
                <a:solidFill>
                  <a:schemeClr val="dk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1">
  <p:cSld name="CUSTOM_7_1">
    <p:spTree>
      <p:nvGrpSpPr>
        <p:cNvPr id="1" name="Shape 161"/>
        <p:cNvGrpSpPr/>
        <p:nvPr/>
      </p:nvGrpSpPr>
      <p:grpSpPr>
        <a:xfrm>
          <a:off x="0" y="0"/>
          <a:ext cx="0" cy="0"/>
          <a:chOff x="0" y="0"/>
          <a:chExt cx="0" cy="0"/>
        </a:xfrm>
      </p:grpSpPr>
      <p:grpSp>
        <p:nvGrpSpPr>
          <p:cNvPr id="162" name="Google Shape;162;p31"/>
          <p:cNvGrpSpPr/>
          <p:nvPr/>
        </p:nvGrpSpPr>
        <p:grpSpPr>
          <a:xfrm>
            <a:off x="2793717" y="4135524"/>
            <a:ext cx="1041993" cy="1141205"/>
            <a:chOff x="2914650" y="3945525"/>
            <a:chExt cx="693737" cy="759791"/>
          </a:xfrm>
        </p:grpSpPr>
        <p:sp>
          <p:nvSpPr>
            <p:cNvPr id="163" name="Google Shape;163;p31"/>
            <p:cNvSpPr/>
            <p:nvPr/>
          </p:nvSpPr>
          <p:spPr>
            <a:xfrm>
              <a:off x="2914650" y="4283291"/>
              <a:ext cx="693737" cy="422024"/>
            </a:xfrm>
            <a:custGeom>
              <a:avLst/>
              <a:gdLst/>
              <a:ahLst/>
              <a:cxnLst/>
              <a:rect l="l" t="t" r="r" b="b"/>
              <a:pathLst>
                <a:path w="13962" h="8494" extrusionOk="0">
                  <a:moveTo>
                    <a:pt x="13605" y="3622"/>
                  </a:moveTo>
                  <a:lnTo>
                    <a:pt x="7699" y="259"/>
                  </a:lnTo>
                  <a:cubicBezTo>
                    <a:pt x="7253" y="0"/>
                    <a:pt x="6745" y="0"/>
                    <a:pt x="6299" y="259"/>
                  </a:cubicBezTo>
                  <a:lnTo>
                    <a:pt x="357" y="3631"/>
                  </a:lnTo>
                  <a:cubicBezTo>
                    <a:pt x="134" y="3756"/>
                    <a:pt x="0" y="3979"/>
                    <a:pt x="0" y="4247"/>
                  </a:cubicBezTo>
                  <a:cubicBezTo>
                    <a:pt x="0" y="4506"/>
                    <a:pt x="134" y="4729"/>
                    <a:pt x="357" y="4862"/>
                  </a:cubicBezTo>
                  <a:lnTo>
                    <a:pt x="6281" y="8234"/>
                  </a:lnTo>
                  <a:cubicBezTo>
                    <a:pt x="6727" y="8493"/>
                    <a:pt x="7235" y="8493"/>
                    <a:pt x="7681" y="8234"/>
                  </a:cubicBezTo>
                  <a:lnTo>
                    <a:pt x="13605" y="4853"/>
                  </a:lnTo>
                  <a:cubicBezTo>
                    <a:pt x="13828" y="4729"/>
                    <a:pt x="13962" y="4506"/>
                    <a:pt x="13962" y="4238"/>
                  </a:cubicBezTo>
                  <a:cubicBezTo>
                    <a:pt x="13962" y="3979"/>
                    <a:pt x="13828" y="3756"/>
                    <a:pt x="13605" y="36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1"/>
            <p:cNvSpPr/>
            <p:nvPr/>
          </p:nvSpPr>
          <p:spPr>
            <a:xfrm>
              <a:off x="2935469" y="4279763"/>
              <a:ext cx="652099" cy="396288"/>
            </a:xfrm>
            <a:custGeom>
              <a:avLst/>
              <a:gdLst/>
              <a:ahLst/>
              <a:cxnLst/>
              <a:rect l="l" t="t" r="r" b="b"/>
              <a:pathLst>
                <a:path w="13124" h="7976" extrusionOk="0">
                  <a:moveTo>
                    <a:pt x="12784" y="3408"/>
                  </a:moveTo>
                  <a:lnTo>
                    <a:pt x="7236" y="241"/>
                  </a:lnTo>
                  <a:cubicBezTo>
                    <a:pt x="6816" y="0"/>
                    <a:pt x="6335" y="0"/>
                    <a:pt x="5915" y="241"/>
                  </a:cubicBezTo>
                  <a:lnTo>
                    <a:pt x="340" y="3408"/>
                  </a:lnTo>
                  <a:cubicBezTo>
                    <a:pt x="126" y="3533"/>
                    <a:pt x="1" y="3738"/>
                    <a:pt x="1" y="3988"/>
                  </a:cubicBezTo>
                  <a:cubicBezTo>
                    <a:pt x="1" y="4238"/>
                    <a:pt x="126" y="4443"/>
                    <a:pt x="340" y="4568"/>
                  </a:cubicBezTo>
                  <a:lnTo>
                    <a:pt x="5897" y="7735"/>
                  </a:lnTo>
                  <a:cubicBezTo>
                    <a:pt x="6317" y="7975"/>
                    <a:pt x="6798" y="7975"/>
                    <a:pt x="7218" y="7735"/>
                  </a:cubicBezTo>
                  <a:lnTo>
                    <a:pt x="12784" y="4559"/>
                  </a:lnTo>
                  <a:cubicBezTo>
                    <a:pt x="12999" y="4443"/>
                    <a:pt x="13123" y="4229"/>
                    <a:pt x="13123" y="3988"/>
                  </a:cubicBezTo>
                  <a:cubicBezTo>
                    <a:pt x="13123" y="3738"/>
                    <a:pt x="12999" y="3524"/>
                    <a:pt x="12784" y="34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1"/>
            <p:cNvSpPr/>
            <p:nvPr/>
          </p:nvSpPr>
          <p:spPr>
            <a:xfrm>
              <a:off x="2935469" y="4262026"/>
              <a:ext cx="652099" cy="396288"/>
            </a:xfrm>
            <a:custGeom>
              <a:avLst/>
              <a:gdLst/>
              <a:ahLst/>
              <a:cxnLst/>
              <a:rect l="l" t="t" r="r" b="b"/>
              <a:pathLst>
                <a:path w="13124" h="7976" extrusionOk="0">
                  <a:moveTo>
                    <a:pt x="12784" y="3408"/>
                  </a:moveTo>
                  <a:lnTo>
                    <a:pt x="7236" y="241"/>
                  </a:lnTo>
                  <a:cubicBezTo>
                    <a:pt x="6816" y="0"/>
                    <a:pt x="6335" y="0"/>
                    <a:pt x="5915" y="241"/>
                  </a:cubicBezTo>
                  <a:lnTo>
                    <a:pt x="340" y="3408"/>
                  </a:lnTo>
                  <a:cubicBezTo>
                    <a:pt x="126" y="3533"/>
                    <a:pt x="1" y="3738"/>
                    <a:pt x="1" y="3988"/>
                  </a:cubicBezTo>
                  <a:cubicBezTo>
                    <a:pt x="1" y="4238"/>
                    <a:pt x="126" y="4443"/>
                    <a:pt x="340" y="4568"/>
                  </a:cubicBezTo>
                  <a:lnTo>
                    <a:pt x="5897" y="7735"/>
                  </a:lnTo>
                  <a:cubicBezTo>
                    <a:pt x="6317" y="7976"/>
                    <a:pt x="6798" y="7976"/>
                    <a:pt x="7218" y="7735"/>
                  </a:cubicBezTo>
                  <a:lnTo>
                    <a:pt x="12784" y="4559"/>
                  </a:lnTo>
                  <a:cubicBezTo>
                    <a:pt x="12999" y="4443"/>
                    <a:pt x="13123" y="4229"/>
                    <a:pt x="13123" y="3988"/>
                  </a:cubicBezTo>
                  <a:cubicBezTo>
                    <a:pt x="13123" y="3738"/>
                    <a:pt x="12999" y="3524"/>
                    <a:pt x="12784" y="34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1"/>
            <p:cNvSpPr/>
            <p:nvPr/>
          </p:nvSpPr>
          <p:spPr>
            <a:xfrm>
              <a:off x="2943021" y="4266000"/>
              <a:ext cx="636994" cy="379444"/>
            </a:xfrm>
            <a:custGeom>
              <a:avLst/>
              <a:gdLst/>
              <a:ahLst/>
              <a:cxnLst/>
              <a:rect l="l" t="t" r="r" b="b"/>
              <a:pathLst>
                <a:path w="12820" h="7637" extrusionOk="0">
                  <a:moveTo>
                    <a:pt x="12490" y="3328"/>
                  </a:moveTo>
                  <a:lnTo>
                    <a:pt x="7066" y="232"/>
                  </a:lnTo>
                  <a:cubicBezTo>
                    <a:pt x="6655" y="0"/>
                    <a:pt x="6191" y="0"/>
                    <a:pt x="5781" y="232"/>
                  </a:cubicBezTo>
                  <a:lnTo>
                    <a:pt x="330" y="3328"/>
                  </a:lnTo>
                  <a:cubicBezTo>
                    <a:pt x="125" y="3453"/>
                    <a:pt x="0" y="3658"/>
                    <a:pt x="0" y="3899"/>
                  </a:cubicBezTo>
                  <a:cubicBezTo>
                    <a:pt x="0" y="4140"/>
                    <a:pt x="125" y="4345"/>
                    <a:pt x="330" y="4461"/>
                  </a:cubicBezTo>
                  <a:cubicBezTo>
                    <a:pt x="5603" y="7467"/>
                    <a:pt x="6905" y="7637"/>
                    <a:pt x="12490" y="4461"/>
                  </a:cubicBezTo>
                  <a:cubicBezTo>
                    <a:pt x="12704" y="4336"/>
                    <a:pt x="12820" y="4131"/>
                    <a:pt x="12820" y="3890"/>
                  </a:cubicBezTo>
                  <a:cubicBezTo>
                    <a:pt x="12820" y="3649"/>
                    <a:pt x="12704" y="3444"/>
                    <a:pt x="12490" y="332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1"/>
            <p:cNvSpPr/>
            <p:nvPr/>
          </p:nvSpPr>
          <p:spPr>
            <a:xfrm>
              <a:off x="3034345" y="3945525"/>
              <a:ext cx="455237" cy="617485"/>
            </a:xfrm>
            <a:custGeom>
              <a:avLst/>
              <a:gdLst/>
              <a:ahLst/>
              <a:cxnLst/>
              <a:rect l="l" t="t" r="r" b="b"/>
              <a:pathLst>
                <a:path w="9162" h="12428" extrusionOk="0">
                  <a:moveTo>
                    <a:pt x="143" y="9403"/>
                  </a:moveTo>
                  <a:cubicBezTo>
                    <a:pt x="107" y="9475"/>
                    <a:pt x="80" y="9564"/>
                    <a:pt x="54" y="9644"/>
                  </a:cubicBezTo>
                  <a:lnTo>
                    <a:pt x="0" y="9778"/>
                  </a:lnTo>
                  <a:lnTo>
                    <a:pt x="27" y="9778"/>
                  </a:lnTo>
                  <a:cubicBezTo>
                    <a:pt x="9" y="9849"/>
                    <a:pt x="0" y="9921"/>
                    <a:pt x="0" y="10001"/>
                  </a:cubicBezTo>
                  <a:cubicBezTo>
                    <a:pt x="0" y="11339"/>
                    <a:pt x="2052" y="12428"/>
                    <a:pt x="4585" y="12428"/>
                  </a:cubicBezTo>
                  <a:cubicBezTo>
                    <a:pt x="7110" y="12428"/>
                    <a:pt x="9162" y="11339"/>
                    <a:pt x="9162" y="10001"/>
                  </a:cubicBezTo>
                  <a:cubicBezTo>
                    <a:pt x="9162" y="9921"/>
                    <a:pt x="9153" y="9849"/>
                    <a:pt x="9135" y="9778"/>
                  </a:cubicBezTo>
                  <a:lnTo>
                    <a:pt x="9162" y="9778"/>
                  </a:lnTo>
                  <a:lnTo>
                    <a:pt x="9108" y="9644"/>
                  </a:lnTo>
                  <a:cubicBezTo>
                    <a:pt x="9082" y="9564"/>
                    <a:pt x="9055" y="9484"/>
                    <a:pt x="9019" y="9403"/>
                  </a:cubicBezTo>
                  <a:lnTo>
                    <a:pt x="5808" y="911"/>
                  </a:lnTo>
                  <a:cubicBezTo>
                    <a:pt x="5594" y="349"/>
                    <a:pt x="5130" y="1"/>
                    <a:pt x="4585" y="1"/>
                  </a:cubicBezTo>
                  <a:cubicBezTo>
                    <a:pt x="4032" y="1"/>
                    <a:pt x="3568" y="349"/>
                    <a:pt x="3354" y="9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1"/>
            <p:cNvSpPr/>
            <p:nvPr/>
          </p:nvSpPr>
          <p:spPr>
            <a:xfrm>
              <a:off x="3021800" y="4370350"/>
              <a:ext cx="491409" cy="195053"/>
            </a:xfrm>
            <a:custGeom>
              <a:avLst/>
              <a:gdLst/>
              <a:ahLst/>
              <a:cxnLst/>
              <a:rect l="l" t="t" r="r" b="b"/>
              <a:pathLst>
                <a:path w="9635" h="3926" extrusionOk="0">
                  <a:moveTo>
                    <a:pt x="607" y="0"/>
                  </a:moveTo>
                  <a:cubicBezTo>
                    <a:pt x="446" y="429"/>
                    <a:pt x="286" y="848"/>
                    <a:pt x="125" y="1276"/>
                  </a:cubicBezTo>
                  <a:cubicBezTo>
                    <a:pt x="0" y="3033"/>
                    <a:pt x="2650" y="3926"/>
                    <a:pt x="4710" y="3926"/>
                  </a:cubicBezTo>
                  <a:cubicBezTo>
                    <a:pt x="5933" y="3926"/>
                    <a:pt x="9635" y="3355"/>
                    <a:pt x="9260" y="1276"/>
                  </a:cubicBezTo>
                  <a:cubicBezTo>
                    <a:pt x="9287" y="1276"/>
                    <a:pt x="8850" y="125"/>
                    <a:pt x="8805" y="0"/>
                  </a:cubicBezTo>
                  <a:cubicBezTo>
                    <a:pt x="8234" y="1026"/>
                    <a:pt x="6566" y="1660"/>
                    <a:pt x="4710" y="1660"/>
                  </a:cubicBezTo>
                  <a:cubicBezTo>
                    <a:pt x="2846" y="1660"/>
                    <a:pt x="1169" y="999"/>
                    <a:pt x="607" y="0"/>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1"/>
            <p:cNvSpPr/>
            <p:nvPr/>
          </p:nvSpPr>
          <p:spPr>
            <a:xfrm>
              <a:off x="3099037" y="4164045"/>
              <a:ext cx="324956" cy="179562"/>
            </a:xfrm>
            <a:custGeom>
              <a:avLst/>
              <a:gdLst/>
              <a:ahLst/>
              <a:cxnLst/>
              <a:rect l="l" t="t" r="r" b="b"/>
              <a:pathLst>
                <a:path w="6540" h="3614" extrusionOk="0">
                  <a:moveTo>
                    <a:pt x="0" y="1937"/>
                  </a:moveTo>
                  <a:cubicBezTo>
                    <a:pt x="295" y="2998"/>
                    <a:pt x="1624" y="3614"/>
                    <a:pt x="3283" y="3614"/>
                  </a:cubicBezTo>
                  <a:cubicBezTo>
                    <a:pt x="4934" y="3614"/>
                    <a:pt x="6388" y="2945"/>
                    <a:pt x="6540" y="1892"/>
                  </a:cubicBezTo>
                  <a:lnTo>
                    <a:pt x="5826" y="1"/>
                  </a:lnTo>
                  <a:cubicBezTo>
                    <a:pt x="5648" y="679"/>
                    <a:pt x="4639" y="1348"/>
                    <a:pt x="3283" y="1348"/>
                  </a:cubicBezTo>
                  <a:cubicBezTo>
                    <a:pt x="1919" y="1348"/>
                    <a:pt x="964" y="821"/>
                    <a:pt x="714" y="45"/>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1"/>
            <p:cNvSpPr/>
            <p:nvPr/>
          </p:nvSpPr>
          <p:spPr>
            <a:xfrm>
              <a:off x="3169940" y="3945525"/>
              <a:ext cx="184042" cy="169823"/>
            </a:xfrm>
            <a:custGeom>
              <a:avLst/>
              <a:gdLst/>
              <a:ahLst/>
              <a:cxnLst/>
              <a:rect l="l" t="t" r="r" b="b"/>
              <a:pathLst>
                <a:path w="3704" h="3418" extrusionOk="0">
                  <a:moveTo>
                    <a:pt x="1" y="2561"/>
                  </a:moveTo>
                  <a:cubicBezTo>
                    <a:pt x="197" y="3132"/>
                    <a:pt x="1107" y="3417"/>
                    <a:pt x="1856" y="3417"/>
                  </a:cubicBezTo>
                  <a:cubicBezTo>
                    <a:pt x="2597" y="3417"/>
                    <a:pt x="3551" y="3096"/>
                    <a:pt x="3703" y="2561"/>
                  </a:cubicBezTo>
                  <a:lnTo>
                    <a:pt x="3079" y="911"/>
                  </a:lnTo>
                  <a:cubicBezTo>
                    <a:pt x="2865" y="349"/>
                    <a:pt x="2401" y="1"/>
                    <a:pt x="1856" y="1"/>
                  </a:cubicBezTo>
                  <a:cubicBezTo>
                    <a:pt x="1303" y="1"/>
                    <a:pt x="839" y="349"/>
                    <a:pt x="625" y="911"/>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 name="Google Shape;171;p31"/>
          <p:cNvGrpSpPr/>
          <p:nvPr/>
        </p:nvGrpSpPr>
        <p:grpSpPr>
          <a:xfrm>
            <a:off x="5533399" y="4135524"/>
            <a:ext cx="1041993" cy="1141205"/>
            <a:chOff x="2914650" y="3945525"/>
            <a:chExt cx="693737" cy="759791"/>
          </a:xfrm>
        </p:grpSpPr>
        <p:sp>
          <p:nvSpPr>
            <p:cNvPr id="172" name="Google Shape;172;p31"/>
            <p:cNvSpPr/>
            <p:nvPr/>
          </p:nvSpPr>
          <p:spPr>
            <a:xfrm>
              <a:off x="2914650" y="4283291"/>
              <a:ext cx="693737" cy="422024"/>
            </a:xfrm>
            <a:custGeom>
              <a:avLst/>
              <a:gdLst/>
              <a:ahLst/>
              <a:cxnLst/>
              <a:rect l="l" t="t" r="r" b="b"/>
              <a:pathLst>
                <a:path w="13962" h="8494" extrusionOk="0">
                  <a:moveTo>
                    <a:pt x="13605" y="3622"/>
                  </a:moveTo>
                  <a:lnTo>
                    <a:pt x="7699" y="259"/>
                  </a:lnTo>
                  <a:cubicBezTo>
                    <a:pt x="7253" y="0"/>
                    <a:pt x="6745" y="0"/>
                    <a:pt x="6299" y="259"/>
                  </a:cubicBezTo>
                  <a:lnTo>
                    <a:pt x="357" y="3631"/>
                  </a:lnTo>
                  <a:cubicBezTo>
                    <a:pt x="134" y="3756"/>
                    <a:pt x="0" y="3979"/>
                    <a:pt x="0" y="4247"/>
                  </a:cubicBezTo>
                  <a:cubicBezTo>
                    <a:pt x="0" y="4506"/>
                    <a:pt x="134" y="4729"/>
                    <a:pt x="357" y="4862"/>
                  </a:cubicBezTo>
                  <a:lnTo>
                    <a:pt x="6281" y="8234"/>
                  </a:lnTo>
                  <a:cubicBezTo>
                    <a:pt x="6727" y="8493"/>
                    <a:pt x="7235" y="8493"/>
                    <a:pt x="7681" y="8234"/>
                  </a:cubicBezTo>
                  <a:lnTo>
                    <a:pt x="13605" y="4853"/>
                  </a:lnTo>
                  <a:cubicBezTo>
                    <a:pt x="13828" y="4729"/>
                    <a:pt x="13962" y="4506"/>
                    <a:pt x="13962" y="4238"/>
                  </a:cubicBezTo>
                  <a:cubicBezTo>
                    <a:pt x="13962" y="3979"/>
                    <a:pt x="13828" y="3756"/>
                    <a:pt x="13605" y="36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1"/>
            <p:cNvSpPr/>
            <p:nvPr/>
          </p:nvSpPr>
          <p:spPr>
            <a:xfrm>
              <a:off x="2935469" y="4279763"/>
              <a:ext cx="652099" cy="396288"/>
            </a:xfrm>
            <a:custGeom>
              <a:avLst/>
              <a:gdLst/>
              <a:ahLst/>
              <a:cxnLst/>
              <a:rect l="l" t="t" r="r" b="b"/>
              <a:pathLst>
                <a:path w="13124" h="7976" extrusionOk="0">
                  <a:moveTo>
                    <a:pt x="12784" y="3408"/>
                  </a:moveTo>
                  <a:lnTo>
                    <a:pt x="7236" y="241"/>
                  </a:lnTo>
                  <a:cubicBezTo>
                    <a:pt x="6816" y="0"/>
                    <a:pt x="6335" y="0"/>
                    <a:pt x="5915" y="241"/>
                  </a:cubicBezTo>
                  <a:lnTo>
                    <a:pt x="340" y="3408"/>
                  </a:lnTo>
                  <a:cubicBezTo>
                    <a:pt x="126" y="3533"/>
                    <a:pt x="1" y="3738"/>
                    <a:pt x="1" y="3988"/>
                  </a:cubicBezTo>
                  <a:cubicBezTo>
                    <a:pt x="1" y="4238"/>
                    <a:pt x="126" y="4443"/>
                    <a:pt x="340" y="4568"/>
                  </a:cubicBezTo>
                  <a:lnTo>
                    <a:pt x="5897" y="7735"/>
                  </a:lnTo>
                  <a:cubicBezTo>
                    <a:pt x="6317" y="7975"/>
                    <a:pt x="6798" y="7975"/>
                    <a:pt x="7218" y="7735"/>
                  </a:cubicBezTo>
                  <a:lnTo>
                    <a:pt x="12784" y="4559"/>
                  </a:lnTo>
                  <a:cubicBezTo>
                    <a:pt x="12999" y="4443"/>
                    <a:pt x="13123" y="4229"/>
                    <a:pt x="13123" y="3988"/>
                  </a:cubicBezTo>
                  <a:cubicBezTo>
                    <a:pt x="13123" y="3738"/>
                    <a:pt x="12999" y="3524"/>
                    <a:pt x="12784" y="34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1"/>
            <p:cNvSpPr/>
            <p:nvPr/>
          </p:nvSpPr>
          <p:spPr>
            <a:xfrm>
              <a:off x="2935469" y="4262026"/>
              <a:ext cx="652099" cy="396288"/>
            </a:xfrm>
            <a:custGeom>
              <a:avLst/>
              <a:gdLst/>
              <a:ahLst/>
              <a:cxnLst/>
              <a:rect l="l" t="t" r="r" b="b"/>
              <a:pathLst>
                <a:path w="13124" h="7976" extrusionOk="0">
                  <a:moveTo>
                    <a:pt x="12784" y="3408"/>
                  </a:moveTo>
                  <a:lnTo>
                    <a:pt x="7236" y="241"/>
                  </a:lnTo>
                  <a:cubicBezTo>
                    <a:pt x="6816" y="0"/>
                    <a:pt x="6335" y="0"/>
                    <a:pt x="5915" y="241"/>
                  </a:cubicBezTo>
                  <a:lnTo>
                    <a:pt x="340" y="3408"/>
                  </a:lnTo>
                  <a:cubicBezTo>
                    <a:pt x="126" y="3533"/>
                    <a:pt x="1" y="3738"/>
                    <a:pt x="1" y="3988"/>
                  </a:cubicBezTo>
                  <a:cubicBezTo>
                    <a:pt x="1" y="4238"/>
                    <a:pt x="126" y="4443"/>
                    <a:pt x="340" y="4568"/>
                  </a:cubicBezTo>
                  <a:lnTo>
                    <a:pt x="5897" y="7735"/>
                  </a:lnTo>
                  <a:cubicBezTo>
                    <a:pt x="6317" y="7976"/>
                    <a:pt x="6798" y="7976"/>
                    <a:pt x="7218" y="7735"/>
                  </a:cubicBezTo>
                  <a:lnTo>
                    <a:pt x="12784" y="4559"/>
                  </a:lnTo>
                  <a:cubicBezTo>
                    <a:pt x="12999" y="4443"/>
                    <a:pt x="13123" y="4229"/>
                    <a:pt x="13123" y="3988"/>
                  </a:cubicBezTo>
                  <a:cubicBezTo>
                    <a:pt x="13123" y="3738"/>
                    <a:pt x="12999" y="3524"/>
                    <a:pt x="12784" y="34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1"/>
            <p:cNvSpPr/>
            <p:nvPr/>
          </p:nvSpPr>
          <p:spPr>
            <a:xfrm>
              <a:off x="2943021" y="4266000"/>
              <a:ext cx="636994" cy="379444"/>
            </a:xfrm>
            <a:custGeom>
              <a:avLst/>
              <a:gdLst/>
              <a:ahLst/>
              <a:cxnLst/>
              <a:rect l="l" t="t" r="r" b="b"/>
              <a:pathLst>
                <a:path w="12820" h="7637" extrusionOk="0">
                  <a:moveTo>
                    <a:pt x="12490" y="3328"/>
                  </a:moveTo>
                  <a:lnTo>
                    <a:pt x="7066" y="232"/>
                  </a:lnTo>
                  <a:cubicBezTo>
                    <a:pt x="6655" y="0"/>
                    <a:pt x="6191" y="0"/>
                    <a:pt x="5781" y="232"/>
                  </a:cubicBezTo>
                  <a:lnTo>
                    <a:pt x="330" y="3328"/>
                  </a:lnTo>
                  <a:cubicBezTo>
                    <a:pt x="125" y="3453"/>
                    <a:pt x="0" y="3658"/>
                    <a:pt x="0" y="3899"/>
                  </a:cubicBezTo>
                  <a:cubicBezTo>
                    <a:pt x="0" y="4140"/>
                    <a:pt x="125" y="4345"/>
                    <a:pt x="330" y="4461"/>
                  </a:cubicBezTo>
                  <a:cubicBezTo>
                    <a:pt x="5603" y="7467"/>
                    <a:pt x="6905" y="7637"/>
                    <a:pt x="12490" y="4461"/>
                  </a:cubicBezTo>
                  <a:cubicBezTo>
                    <a:pt x="12704" y="4336"/>
                    <a:pt x="12820" y="4131"/>
                    <a:pt x="12820" y="3890"/>
                  </a:cubicBezTo>
                  <a:cubicBezTo>
                    <a:pt x="12820" y="3649"/>
                    <a:pt x="12704" y="3444"/>
                    <a:pt x="12490" y="332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1"/>
            <p:cNvSpPr/>
            <p:nvPr/>
          </p:nvSpPr>
          <p:spPr>
            <a:xfrm>
              <a:off x="3034345" y="3945525"/>
              <a:ext cx="455237" cy="617485"/>
            </a:xfrm>
            <a:custGeom>
              <a:avLst/>
              <a:gdLst/>
              <a:ahLst/>
              <a:cxnLst/>
              <a:rect l="l" t="t" r="r" b="b"/>
              <a:pathLst>
                <a:path w="9162" h="12428" extrusionOk="0">
                  <a:moveTo>
                    <a:pt x="143" y="9403"/>
                  </a:moveTo>
                  <a:cubicBezTo>
                    <a:pt x="107" y="9475"/>
                    <a:pt x="80" y="9564"/>
                    <a:pt x="54" y="9644"/>
                  </a:cubicBezTo>
                  <a:lnTo>
                    <a:pt x="0" y="9778"/>
                  </a:lnTo>
                  <a:lnTo>
                    <a:pt x="27" y="9778"/>
                  </a:lnTo>
                  <a:cubicBezTo>
                    <a:pt x="9" y="9849"/>
                    <a:pt x="0" y="9921"/>
                    <a:pt x="0" y="10001"/>
                  </a:cubicBezTo>
                  <a:cubicBezTo>
                    <a:pt x="0" y="11339"/>
                    <a:pt x="2052" y="12428"/>
                    <a:pt x="4585" y="12428"/>
                  </a:cubicBezTo>
                  <a:cubicBezTo>
                    <a:pt x="7110" y="12428"/>
                    <a:pt x="9162" y="11339"/>
                    <a:pt x="9162" y="10001"/>
                  </a:cubicBezTo>
                  <a:cubicBezTo>
                    <a:pt x="9162" y="9921"/>
                    <a:pt x="9153" y="9849"/>
                    <a:pt x="9135" y="9778"/>
                  </a:cubicBezTo>
                  <a:lnTo>
                    <a:pt x="9162" y="9778"/>
                  </a:lnTo>
                  <a:lnTo>
                    <a:pt x="9108" y="9644"/>
                  </a:lnTo>
                  <a:cubicBezTo>
                    <a:pt x="9082" y="9564"/>
                    <a:pt x="9055" y="9484"/>
                    <a:pt x="9019" y="9403"/>
                  </a:cubicBezTo>
                  <a:lnTo>
                    <a:pt x="5808" y="911"/>
                  </a:lnTo>
                  <a:cubicBezTo>
                    <a:pt x="5594" y="349"/>
                    <a:pt x="5130" y="1"/>
                    <a:pt x="4585" y="1"/>
                  </a:cubicBezTo>
                  <a:cubicBezTo>
                    <a:pt x="4032" y="1"/>
                    <a:pt x="3568" y="349"/>
                    <a:pt x="3354" y="9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1"/>
            <p:cNvSpPr/>
            <p:nvPr/>
          </p:nvSpPr>
          <p:spPr>
            <a:xfrm>
              <a:off x="3021800" y="4370350"/>
              <a:ext cx="491409" cy="195053"/>
            </a:xfrm>
            <a:custGeom>
              <a:avLst/>
              <a:gdLst/>
              <a:ahLst/>
              <a:cxnLst/>
              <a:rect l="l" t="t" r="r" b="b"/>
              <a:pathLst>
                <a:path w="9635" h="3926" extrusionOk="0">
                  <a:moveTo>
                    <a:pt x="607" y="0"/>
                  </a:moveTo>
                  <a:cubicBezTo>
                    <a:pt x="446" y="429"/>
                    <a:pt x="286" y="848"/>
                    <a:pt x="125" y="1276"/>
                  </a:cubicBezTo>
                  <a:cubicBezTo>
                    <a:pt x="0" y="3033"/>
                    <a:pt x="2650" y="3926"/>
                    <a:pt x="4710" y="3926"/>
                  </a:cubicBezTo>
                  <a:cubicBezTo>
                    <a:pt x="5933" y="3926"/>
                    <a:pt x="9635" y="3355"/>
                    <a:pt x="9260" y="1276"/>
                  </a:cubicBezTo>
                  <a:cubicBezTo>
                    <a:pt x="9287" y="1276"/>
                    <a:pt x="8850" y="125"/>
                    <a:pt x="8805" y="0"/>
                  </a:cubicBezTo>
                  <a:cubicBezTo>
                    <a:pt x="8234" y="1026"/>
                    <a:pt x="6566" y="1660"/>
                    <a:pt x="4710" y="1660"/>
                  </a:cubicBezTo>
                  <a:cubicBezTo>
                    <a:pt x="2846" y="1660"/>
                    <a:pt x="1169" y="999"/>
                    <a:pt x="607" y="0"/>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1"/>
            <p:cNvSpPr/>
            <p:nvPr/>
          </p:nvSpPr>
          <p:spPr>
            <a:xfrm>
              <a:off x="3099037" y="4164045"/>
              <a:ext cx="324956" cy="179562"/>
            </a:xfrm>
            <a:custGeom>
              <a:avLst/>
              <a:gdLst/>
              <a:ahLst/>
              <a:cxnLst/>
              <a:rect l="l" t="t" r="r" b="b"/>
              <a:pathLst>
                <a:path w="6540" h="3614" extrusionOk="0">
                  <a:moveTo>
                    <a:pt x="0" y="1937"/>
                  </a:moveTo>
                  <a:cubicBezTo>
                    <a:pt x="295" y="2998"/>
                    <a:pt x="1624" y="3614"/>
                    <a:pt x="3283" y="3614"/>
                  </a:cubicBezTo>
                  <a:cubicBezTo>
                    <a:pt x="4934" y="3614"/>
                    <a:pt x="6388" y="2945"/>
                    <a:pt x="6540" y="1892"/>
                  </a:cubicBezTo>
                  <a:lnTo>
                    <a:pt x="5826" y="1"/>
                  </a:lnTo>
                  <a:cubicBezTo>
                    <a:pt x="5648" y="679"/>
                    <a:pt x="4639" y="1348"/>
                    <a:pt x="3283" y="1348"/>
                  </a:cubicBezTo>
                  <a:cubicBezTo>
                    <a:pt x="1919" y="1348"/>
                    <a:pt x="964" y="821"/>
                    <a:pt x="714" y="45"/>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1"/>
            <p:cNvSpPr/>
            <p:nvPr/>
          </p:nvSpPr>
          <p:spPr>
            <a:xfrm>
              <a:off x="3169940" y="3945525"/>
              <a:ext cx="184042" cy="169823"/>
            </a:xfrm>
            <a:custGeom>
              <a:avLst/>
              <a:gdLst/>
              <a:ahLst/>
              <a:cxnLst/>
              <a:rect l="l" t="t" r="r" b="b"/>
              <a:pathLst>
                <a:path w="3704" h="3418" extrusionOk="0">
                  <a:moveTo>
                    <a:pt x="1" y="2561"/>
                  </a:moveTo>
                  <a:cubicBezTo>
                    <a:pt x="197" y="3132"/>
                    <a:pt x="1107" y="3417"/>
                    <a:pt x="1856" y="3417"/>
                  </a:cubicBezTo>
                  <a:cubicBezTo>
                    <a:pt x="2597" y="3417"/>
                    <a:pt x="3551" y="3096"/>
                    <a:pt x="3703" y="2561"/>
                  </a:cubicBezTo>
                  <a:lnTo>
                    <a:pt x="3079" y="911"/>
                  </a:lnTo>
                  <a:cubicBezTo>
                    <a:pt x="2865" y="349"/>
                    <a:pt x="2401" y="1"/>
                    <a:pt x="1856" y="1"/>
                  </a:cubicBezTo>
                  <a:cubicBezTo>
                    <a:pt x="1303" y="1"/>
                    <a:pt x="839" y="349"/>
                    <a:pt x="625" y="911"/>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 name="Google Shape;180;p31"/>
          <p:cNvGrpSpPr/>
          <p:nvPr/>
        </p:nvGrpSpPr>
        <p:grpSpPr>
          <a:xfrm>
            <a:off x="-396183" y="4135524"/>
            <a:ext cx="1041993" cy="1141205"/>
            <a:chOff x="2914650" y="3945525"/>
            <a:chExt cx="693737" cy="759791"/>
          </a:xfrm>
        </p:grpSpPr>
        <p:sp>
          <p:nvSpPr>
            <p:cNvPr id="181" name="Google Shape;181;p31"/>
            <p:cNvSpPr/>
            <p:nvPr/>
          </p:nvSpPr>
          <p:spPr>
            <a:xfrm>
              <a:off x="2914650" y="4283291"/>
              <a:ext cx="693737" cy="422024"/>
            </a:xfrm>
            <a:custGeom>
              <a:avLst/>
              <a:gdLst/>
              <a:ahLst/>
              <a:cxnLst/>
              <a:rect l="l" t="t" r="r" b="b"/>
              <a:pathLst>
                <a:path w="13962" h="8494" extrusionOk="0">
                  <a:moveTo>
                    <a:pt x="13605" y="3622"/>
                  </a:moveTo>
                  <a:lnTo>
                    <a:pt x="7699" y="259"/>
                  </a:lnTo>
                  <a:cubicBezTo>
                    <a:pt x="7253" y="0"/>
                    <a:pt x="6745" y="0"/>
                    <a:pt x="6299" y="259"/>
                  </a:cubicBezTo>
                  <a:lnTo>
                    <a:pt x="357" y="3631"/>
                  </a:lnTo>
                  <a:cubicBezTo>
                    <a:pt x="134" y="3756"/>
                    <a:pt x="0" y="3979"/>
                    <a:pt x="0" y="4247"/>
                  </a:cubicBezTo>
                  <a:cubicBezTo>
                    <a:pt x="0" y="4506"/>
                    <a:pt x="134" y="4729"/>
                    <a:pt x="357" y="4862"/>
                  </a:cubicBezTo>
                  <a:lnTo>
                    <a:pt x="6281" y="8234"/>
                  </a:lnTo>
                  <a:cubicBezTo>
                    <a:pt x="6727" y="8493"/>
                    <a:pt x="7235" y="8493"/>
                    <a:pt x="7681" y="8234"/>
                  </a:cubicBezTo>
                  <a:lnTo>
                    <a:pt x="13605" y="4853"/>
                  </a:lnTo>
                  <a:cubicBezTo>
                    <a:pt x="13828" y="4729"/>
                    <a:pt x="13962" y="4506"/>
                    <a:pt x="13962" y="4238"/>
                  </a:cubicBezTo>
                  <a:cubicBezTo>
                    <a:pt x="13962" y="3979"/>
                    <a:pt x="13828" y="3756"/>
                    <a:pt x="13605" y="36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1"/>
            <p:cNvSpPr/>
            <p:nvPr/>
          </p:nvSpPr>
          <p:spPr>
            <a:xfrm>
              <a:off x="2935469" y="4279763"/>
              <a:ext cx="652099" cy="396288"/>
            </a:xfrm>
            <a:custGeom>
              <a:avLst/>
              <a:gdLst/>
              <a:ahLst/>
              <a:cxnLst/>
              <a:rect l="l" t="t" r="r" b="b"/>
              <a:pathLst>
                <a:path w="13124" h="7976" extrusionOk="0">
                  <a:moveTo>
                    <a:pt x="12784" y="3408"/>
                  </a:moveTo>
                  <a:lnTo>
                    <a:pt x="7236" y="241"/>
                  </a:lnTo>
                  <a:cubicBezTo>
                    <a:pt x="6816" y="0"/>
                    <a:pt x="6335" y="0"/>
                    <a:pt x="5915" y="241"/>
                  </a:cubicBezTo>
                  <a:lnTo>
                    <a:pt x="340" y="3408"/>
                  </a:lnTo>
                  <a:cubicBezTo>
                    <a:pt x="126" y="3533"/>
                    <a:pt x="1" y="3738"/>
                    <a:pt x="1" y="3988"/>
                  </a:cubicBezTo>
                  <a:cubicBezTo>
                    <a:pt x="1" y="4238"/>
                    <a:pt x="126" y="4443"/>
                    <a:pt x="340" y="4568"/>
                  </a:cubicBezTo>
                  <a:lnTo>
                    <a:pt x="5897" y="7735"/>
                  </a:lnTo>
                  <a:cubicBezTo>
                    <a:pt x="6317" y="7975"/>
                    <a:pt x="6798" y="7975"/>
                    <a:pt x="7218" y="7735"/>
                  </a:cubicBezTo>
                  <a:lnTo>
                    <a:pt x="12784" y="4559"/>
                  </a:lnTo>
                  <a:cubicBezTo>
                    <a:pt x="12999" y="4443"/>
                    <a:pt x="13123" y="4229"/>
                    <a:pt x="13123" y="3988"/>
                  </a:cubicBezTo>
                  <a:cubicBezTo>
                    <a:pt x="13123" y="3738"/>
                    <a:pt x="12999" y="3524"/>
                    <a:pt x="12784" y="34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1"/>
            <p:cNvSpPr/>
            <p:nvPr/>
          </p:nvSpPr>
          <p:spPr>
            <a:xfrm>
              <a:off x="2935469" y="4262026"/>
              <a:ext cx="652099" cy="396288"/>
            </a:xfrm>
            <a:custGeom>
              <a:avLst/>
              <a:gdLst/>
              <a:ahLst/>
              <a:cxnLst/>
              <a:rect l="l" t="t" r="r" b="b"/>
              <a:pathLst>
                <a:path w="13124" h="7976" extrusionOk="0">
                  <a:moveTo>
                    <a:pt x="12784" y="3408"/>
                  </a:moveTo>
                  <a:lnTo>
                    <a:pt x="7236" y="241"/>
                  </a:lnTo>
                  <a:cubicBezTo>
                    <a:pt x="6816" y="0"/>
                    <a:pt x="6335" y="0"/>
                    <a:pt x="5915" y="241"/>
                  </a:cubicBezTo>
                  <a:lnTo>
                    <a:pt x="340" y="3408"/>
                  </a:lnTo>
                  <a:cubicBezTo>
                    <a:pt x="126" y="3533"/>
                    <a:pt x="1" y="3738"/>
                    <a:pt x="1" y="3988"/>
                  </a:cubicBezTo>
                  <a:cubicBezTo>
                    <a:pt x="1" y="4238"/>
                    <a:pt x="126" y="4443"/>
                    <a:pt x="340" y="4568"/>
                  </a:cubicBezTo>
                  <a:lnTo>
                    <a:pt x="5897" y="7735"/>
                  </a:lnTo>
                  <a:cubicBezTo>
                    <a:pt x="6317" y="7976"/>
                    <a:pt x="6798" y="7976"/>
                    <a:pt x="7218" y="7735"/>
                  </a:cubicBezTo>
                  <a:lnTo>
                    <a:pt x="12784" y="4559"/>
                  </a:lnTo>
                  <a:cubicBezTo>
                    <a:pt x="12999" y="4443"/>
                    <a:pt x="13123" y="4229"/>
                    <a:pt x="13123" y="3988"/>
                  </a:cubicBezTo>
                  <a:cubicBezTo>
                    <a:pt x="13123" y="3738"/>
                    <a:pt x="12999" y="3524"/>
                    <a:pt x="12784" y="34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1"/>
            <p:cNvSpPr/>
            <p:nvPr/>
          </p:nvSpPr>
          <p:spPr>
            <a:xfrm>
              <a:off x="2943021" y="4266000"/>
              <a:ext cx="636994" cy="379444"/>
            </a:xfrm>
            <a:custGeom>
              <a:avLst/>
              <a:gdLst/>
              <a:ahLst/>
              <a:cxnLst/>
              <a:rect l="l" t="t" r="r" b="b"/>
              <a:pathLst>
                <a:path w="12820" h="7637" extrusionOk="0">
                  <a:moveTo>
                    <a:pt x="12490" y="3328"/>
                  </a:moveTo>
                  <a:lnTo>
                    <a:pt x="7066" y="232"/>
                  </a:lnTo>
                  <a:cubicBezTo>
                    <a:pt x="6655" y="0"/>
                    <a:pt x="6191" y="0"/>
                    <a:pt x="5781" y="232"/>
                  </a:cubicBezTo>
                  <a:lnTo>
                    <a:pt x="330" y="3328"/>
                  </a:lnTo>
                  <a:cubicBezTo>
                    <a:pt x="125" y="3453"/>
                    <a:pt x="0" y="3658"/>
                    <a:pt x="0" y="3899"/>
                  </a:cubicBezTo>
                  <a:cubicBezTo>
                    <a:pt x="0" y="4140"/>
                    <a:pt x="125" y="4345"/>
                    <a:pt x="330" y="4461"/>
                  </a:cubicBezTo>
                  <a:cubicBezTo>
                    <a:pt x="5603" y="7467"/>
                    <a:pt x="6905" y="7637"/>
                    <a:pt x="12490" y="4461"/>
                  </a:cubicBezTo>
                  <a:cubicBezTo>
                    <a:pt x="12704" y="4336"/>
                    <a:pt x="12820" y="4131"/>
                    <a:pt x="12820" y="3890"/>
                  </a:cubicBezTo>
                  <a:cubicBezTo>
                    <a:pt x="12820" y="3649"/>
                    <a:pt x="12704" y="3444"/>
                    <a:pt x="12490" y="332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1"/>
            <p:cNvSpPr/>
            <p:nvPr/>
          </p:nvSpPr>
          <p:spPr>
            <a:xfrm>
              <a:off x="3034345" y="3945525"/>
              <a:ext cx="455237" cy="617485"/>
            </a:xfrm>
            <a:custGeom>
              <a:avLst/>
              <a:gdLst/>
              <a:ahLst/>
              <a:cxnLst/>
              <a:rect l="l" t="t" r="r" b="b"/>
              <a:pathLst>
                <a:path w="9162" h="12428" extrusionOk="0">
                  <a:moveTo>
                    <a:pt x="143" y="9403"/>
                  </a:moveTo>
                  <a:cubicBezTo>
                    <a:pt x="107" y="9475"/>
                    <a:pt x="80" y="9564"/>
                    <a:pt x="54" y="9644"/>
                  </a:cubicBezTo>
                  <a:lnTo>
                    <a:pt x="0" y="9778"/>
                  </a:lnTo>
                  <a:lnTo>
                    <a:pt x="27" y="9778"/>
                  </a:lnTo>
                  <a:cubicBezTo>
                    <a:pt x="9" y="9849"/>
                    <a:pt x="0" y="9921"/>
                    <a:pt x="0" y="10001"/>
                  </a:cubicBezTo>
                  <a:cubicBezTo>
                    <a:pt x="0" y="11339"/>
                    <a:pt x="2052" y="12428"/>
                    <a:pt x="4585" y="12428"/>
                  </a:cubicBezTo>
                  <a:cubicBezTo>
                    <a:pt x="7110" y="12428"/>
                    <a:pt x="9162" y="11339"/>
                    <a:pt x="9162" y="10001"/>
                  </a:cubicBezTo>
                  <a:cubicBezTo>
                    <a:pt x="9162" y="9921"/>
                    <a:pt x="9153" y="9849"/>
                    <a:pt x="9135" y="9778"/>
                  </a:cubicBezTo>
                  <a:lnTo>
                    <a:pt x="9162" y="9778"/>
                  </a:lnTo>
                  <a:lnTo>
                    <a:pt x="9108" y="9644"/>
                  </a:lnTo>
                  <a:cubicBezTo>
                    <a:pt x="9082" y="9564"/>
                    <a:pt x="9055" y="9484"/>
                    <a:pt x="9019" y="9403"/>
                  </a:cubicBezTo>
                  <a:lnTo>
                    <a:pt x="5808" y="911"/>
                  </a:lnTo>
                  <a:cubicBezTo>
                    <a:pt x="5594" y="349"/>
                    <a:pt x="5130" y="1"/>
                    <a:pt x="4585" y="1"/>
                  </a:cubicBezTo>
                  <a:cubicBezTo>
                    <a:pt x="4032" y="1"/>
                    <a:pt x="3568" y="349"/>
                    <a:pt x="3354" y="9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1"/>
            <p:cNvSpPr/>
            <p:nvPr/>
          </p:nvSpPr>
          <p:spPr>
            <a:xfrm>
              <a:off x="3021800" y="4370350"/>
              <a:ext cx="491409" cy="195053"/>
            </a:xfrm>
            <a:custGeom>
              <a:avLst/>
              <a:gdLst/>
              <a:ahLst/>
              <a:cxnLst/>
              <a:rect l="l" t="t" r="r" b="b"/>
              <a:pathLst>
                <a:path w="9635" h="3926" extrusionOk="0">
                  <a:moveTo>
                    <a:pt x="607" y="0"/>
                  </a:moveTo>
                  <a:cubicBezTo>
                    <a:pt x="446" y="429"/>
                    <a:pt x="286" y="848"/>
                    <a:pt x="125" y="1276"/>
                  </a:cubicBezTo>
                  <a:cubicBezTo>
                    <a:pt x="0" y="3033"/>
                    <a:pt x="2650" y="3926"/>
                    <a:pt x="4710" y="3926"/>
                  </a:cubicBezTo>
                  <a:cubicBezTo>
                    <a:pt x="5933" y="3926"/>
                    <a:pt x="9635" y="3355"/>
                    <a:pt x="9260" y="1276"/>
                  </a:cubicBezTo>
                  <a:cubicBezTo>
                    <a:pt x="9287" y="1276"/>
                    <a:pt x="8850" y="125"/>
                    <a:pt x="8805" y="0"/>
                  </a:cubicBezTo>
                  <a:cubicBezTo>
                    <a:pt x="8234" y="1026"/>
                    <a:pt x="6566" y="1660"/>
                    <a:pt x="4710" y="1660"/>
                  </a:cubicBezTo>
                  <a:cubicBezTo>
                    <a:pt x="2846" y="1660"/>
                    <a:pt x="1169" y="999"/>
                    <a:pt x="607" y="0"/>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1"/>
            <p:cNvSpPr/>
            <p:nvPr/>
          </p:nvSpPr>
          <p:spPr>
            <a:xfrm>
              <a:off x="3099037" y="4164045"/>
              <a:ext cx="324956" cy="179562"/>
            </a:xfrm>
            <a:custGeom>
              <a:avLst/>
              <a:gdLst/>
              <a:ahLst/>
              <a:cxnLst/>
              <a:rect l="l" t="t" r="r" b="b"/>
              <a:pathLst>
                <a:path w="6540" h="3614" extrusionOk="0">
                  <a:moveTo>
                    <a:pt x="0" y="1937"/>
                  </a:moveTo>
                  <a:cubicBezTo>
                    <a:pt x="295" y="2998"/>
                    <a:pt x="1624" y="3614"/>
                    <a:pt x="3283" y="3614"/>
                  </a:cubicBezTo>
                  <a:cubicBezTo>
                    <a:pt x="4934" y="3614"/>
                    <a:pt x="6388" y="2945"/>
                    <a:pt x="6540" y="1892"/>
                  </a:cubicBezTo>
                  <a:lnTo>
                    <a:pt x="5826" y="1"/>
                  </a:lnTo>
                  <a:cubicBezTo>
                    <a:pt x="5648" y="679"/>
                    <a:pt x="4639" y="1348"/>
                    <a:pt x="3283" y="1348"/>
                  </a:cubicBezTo>
                  <a:cubicBezTo>
                    <a:pt x="1919" y="1348"/>
                    <a:pt x="964" y="821"/>
                    <a:pt x="714" y="45"/>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1"/>
            <p:cNvSpPr/>
            <p:nvPr/>
          </p:nvSpPr>
          <p:spPr>
            <a:xfrm>
              <a:off x="3169940" y="3945525"/>
              <a:ext cx="184042" cy="169823"/>
            </a:xfrm>
            <a:custGeom>
              <a:avLst/>
              <a:gdLst/>
              <a:ahLst/>
              <a:cxnLst/>
              <a:rect l="l" t="t" r="r" b="b"/>
              <a:pathLst>
                <a:path w="3704" h="3418" extrusionOk="0">
                  <a:moveTo>
                    <a:pt x="1" y="2561"/>
                  </a:moveTo>
                  <a:cubicBezTo>
                    <a:pt x="197" y="3132"/>
                    <a:pt x="1107" y="3417"/>
                    <a:pt x="1856" y="3417"/>
                  </a:cubicBezTo>
                  <a:cubicBezTo>
                    <a:pt x="2597" y="3417"/>
                    <a:pt x="3551" y="3096"/>
                    <a:pt x="3703" y="2561"/>
                  </a:cubicBezTo>
                  <a:lnTo>
                    <a:pt x="3079" y="911"/>
                  </a:lnTo>
                  <a:cubicBezTo>
                    <a:pt x="2865" y="349"/>
                    <a:pt x="2401" y="1"/>
                    <a:pt x="1856" y="1"/>
                  </a:cubicBezTo>
                  <a:cubicBezTo>
                    <a:pt x="1303" y="1"/>
                    <a:pt x="839" y="349"/>
                    <a:pt x="625" y="911"/>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31"/>
          <p:cNvGrpSpPr/>
          <p:nvPr/>
        </p:nvGrpSpPr>
        <p:grpSpPr>
          <a:xfrm>
            <a:off x="8498199" y="4135524"/>
            <a:ext cx="1041993" cy="1141205"/>
            <a:chOff x="2914650" y="3945525"/>
            <a:chExt cx="693737" cy="759791"/>
          </a:xfrm>
        </p:grpSpPr>
        <p:sp>
          <p:nvSpPr>
            <p:cNvPr id="190" name="Google Shape;190;p31"/>
            <p:cNvSpPr/>
            <p:nvPr/>
          </p:nvSpPr>
          <p:spPr>
            <a:xfrm>
              <a:off x="2914650" y="4283291"/>
              <a:ext cx="693737" cy="422024"/>
            </a:xfrm>
            <a:custGeom>
              <a:avLst/>
              <a:gdLst/>
              <a:ahLst/>
              <a:cxnLst/>
              <a:rect l="l" t="t" r="r" b="b"/>
              <a:pathLst>
                <a:path w="13962" h="8494" extrusionOk="0">
                  <a:moveTo>
                    <a:pt x="13605" y="3622"/>
                  </a:moveTo>
                  <a:lnTo>
                    <a:pt x="7699" y="259"/>
                  </a:lnTo>
                  <a:cubicBezTo>
                    <a:pt x="7253" y="0"/>
                    <a:pt x="6745" y="0"/>
                    <a:pt x="6299" y="259"/>
                  </a:cubicBezTo>
                  <a:lnTo>
                    <a:pt x="357" y="3631"/>
                  </a:lnTo>
                  <a:cubicBezTo>
                    <a:pt x="134" y="3756"/>
                    <a:pt x="0" y="3979"/>
                    <a:pt x="0" y="4247"/>
                  </a:cubicBezTo>
                  <a:cubicBezTo>
                    <a:pt x="0" y="4506"/>
                    <a:pt x="134" y="4729"/>
                    <a:pt x="357" y="4862"/>
                  </a:cubicBezTo>
                  <a:lnTo>
                    <a:pt x="6281" y="8234"/>
                  </a:lnTo>
                  <a:cubicBezTo>
                    <a:pt x="6727" y="8493"/>
                    <a:pt x="7235" y="8493"/>
                    <a:pt x="7681" y="8234"/>
                  </a:cubicBezTo>
                  <a:lnTo>
                    <a:pt x="13605" y="4853"/>
                  </a:lnTo>
                  <a:cubicBezTo>
                    <a:pt x="13828" y="4729"/>
                    <a:pt x="13962" y="4506"/>
                    <a:pt x="13962" y="4238"/>
                  </a:cubicBezTo>
                  <a:cubicBezTo>
                    <a:pt x="13962" y="3979"/>
                    <a:pt x="13828" y="3756"/>
                    <a:pt x="13605" y="36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1"/>
            <p:cNvSpPr/>
            <p:nvPr/>
          </p:nvSpPr>
          <p:spPr>
            <a:xfrm>
              <a:off x="2935469" y="4279763"/>
              <a:ext cx="652099" cy="396288"/>
            </a:xfrm>
            <a:custGeom>
              <a:avLst/>
              <a:gdLst/>
              <a:ahLst/>
              <a:cxnLst/>
              <a:rect l="l" t="t" r="r" b="b"/>
              <a:pathLst>
                <a:path w="13124" h="7976" extrusionOk="0">
                  <a:moveTo>
                    <a:pt x="12784" y="3408"/>
                  </a:moveTo>
                  <a:lnTo>
                    <a:pt x="7236" y="241"/>
                  </a:lnTo>
                  <a:cubicBezTo>
                    <a:pt x="6816" y="0"/>
                    <a:pt x="6335" y="0"/>
                    <a:pt x="5915" y="241"/>
                  </a:cubicBezTo>
                  <a:lnTo>
                    <a:pt x="340" y="3408"/>
                  </a:lnTo>
                  <a:cubicBezTo>
                    <a:pt x="126" y="3533"/>
                    <a:pt x="1" y="3738"/>
                    <a:pt x="1" y="3988"/>
                  </a:cubicBezTo>
                  <a:cubicBezTo>
                    <a:pt x="1" y="4238"/>
                    <a:pt x="126" y="4443"/>
                    <a:pt x="340" y="4568"/>
                  </a:cubicBezTo>
                  <a:lnTo>
                    <a:pt x="5897" y="7735"/>
                  </a:lnTo>
                  <a:cubicBezTo>
                    <a:pt x="6317" y="7975"/>
                    <a:pt x="6798" y="7975"/>
                    <a:pt x="7218" y="7735"/>
                  </a:cubicBezTo>
                  <a:lnTo>
                    <a:pt x="12784" y="4559"/>
                  </a:lnTo>
                  <a:cubicBezTo>
                    <a:pt x="12999" y="4443"/>
                    <a:pt x="13123" y="4229"/>
                    <a:pt x="13123" y="3988"/>
                  </a:cubicBezTo>
                  <a:cubicBezTo>
                    <a:pt x="13123" y="3738"/>
                    <a:pt x="12999" y="3524"/>
                    <a:pt x="12784" y="34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1"/>
            <p:cNvSpPr/>
            <p:nvPr/>
          </p:nvSpPr>
          <p:spPr>
            <a:xfrm>
              <a:off x="2935469" y="4262026"/>
              <a:ext cx="652099" cy="396288"/>
            </a:xfrm>
            <a:custGeom>
              <a:avLst/>
              <a:gdLst/>
              <a:ahLst/>
              <a:cxnLst/>
              <a:rect l="l" t="t" r="r" b="b"/>
              <a:pathLst>
                <a:path w="13124" h="7976" extrusionOk="0">
                  <a:moveTo>
                    <a:pt x="12784" y="3408"/>
                  </a:moveTo>
                  <a:lnTo>
                    <a:pt x="7236" y="241"/>
                  </a:lnTo>
                  <a:cubicBezTo>
                    <a:pt x="6816" y="0"/>
                    <a:pt x="6335" y="0"/>
                    <a:pt x="5915" y="241"/>
                  </a:cubicBezTo>
                  <a:lnTo>
                    <a:pt x="340" y="3408"/>
                  </a:lnTo>
                  <a:cubicBezTo>
                    <a:pt x="126" y="3533"/>
                    <a:pt x="1" y="3738"/>
                    <a:pt x="1" y="3988"/>
                  </a:cubicBezTo>
                  <a:cubicBezTo>
                    <a:pt x="1" y="4238"/>
                    <a:pt x="126" y="4443"/>
                    <a:pt x="340" y="4568"/>
                  </a:cubicBezTo>
                  <a:lnTo>
                    <a:pt x="5897" y="7735"/>
                  </a:lnTo>
                  <a:cubicBezTo>
                    <a:pt x="6317" y="7976"/>
                    <a:pt x="6798" y="7976"/>
                    <a:pt x="7218" y="7735"/>
                  </a:cubicBezTo>
                  <a:lnTo>
                    <a:pt x="12784" y="4559"/>
                  </a:lnTo>
                  <a:cubicBezTo>
                    <a:pt x="12999" y="4443"/>
                    <a:pt x="13123" y="4229"/>
                    <a:pt x="13123" y="3988"/>
                  </a:cubicBezTo>
                  <a:cubicBezTo>
                    <a:pt x="13123" y="3738"/>
                    <a:pt x="12999" y="3524"/>
                    <a:pt x="12784" y="34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1"/>
            <p:cNvSpPr/>
            <p:nvPr/>
          </p:nvSpPr>
          <p:spPr>
            <a:xfrm>
              <a:off x="2943021" y="4266000"/>
              <a:ext cx="636994" cy="379444"/>
            </a:xfrm>
            <a:custGeom>
              <a:avLst/>
              <a:gdLst/>
              <a:ahLst/>
              <a:cxnLst/>
              <a:rect l="l" t="t" r="r" b="b"/>
              <a:pathLst>
                <a:path w="12820" h="7637" extrusionOk="0">
                  <a:moveTo>
                    <a:pt x="12490" y="3328"/>
                  </a:moveTo>
                  <a:lnTo>
                    <a:pt x="7066" y="232"/>
                  </a:lnTo>
                  <a:cubicBezTo>
                    <a:pt x="6655" y="0"/>
                    <a:pt x="6191" y="0"/>
                    <a:pt x="5781" y="232"/>
                  </a:cubicBezTo>
                  <a:lnTo>
                    <a:pt x="330" y="3328"/>
                  </a:lnTo>
                  <a:cubicBezTo>
                    <a:pt x="125" y="3453"/>
                    <a:pt x="0" y="3658"/>
                    <a:pt x="0" y="3899"/>
                  </a:cubicBezTo>
                  <a:cubicBezTo>
                    <a:pt x="0" y="4140"/>
                    <a:pt x="125" y="4345"/>
                    <a:pt x="330" y="4461"/>
                  </a:cubicBezTo>
                  <a:cubicBezTo>
                    <a:pt x="5603" y="7467"/>
                    <a:pt x="6905" y="7637"/>
                    <a:pt x="12490" y="4461"/>
                  </a:cubicBezTo>
                  <a:cubicBezTo>
                    <a:pt x="12704" y="4336"/>
                    <a:pt x="12820" y="4131"/>
                    <a:pt x="12820" y="3890"/>
                  </a:cubicBezTo>
                  <a:cubicBezTo>
                    <a:pt x="12820" y="3649"/>
                    <a:pt x="12704" y="3444"/>
                    <a:pt x="12490" y="332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1"/>
            <p:cNvSpPr/>
            <p:nvPr/>
          </p:nvSpPr>
          <p:spPr>
            <a:xfrm>
              <a:off x="3034345" y="3945525"/>
              <a:ext cx="455237" cy="617485"/>
            </a:xfrm>
            <a:custGeom>
              <a:avLst/>
              <a:gdLst/>
              <a:ahLst/>
              <a:cxnLst/>
              <a:rect l="l" t="t" r="r" b="b"/>
              <a:pathLst>
                <a:path w="9162" h="12428" extrusionOk="0">
                  <a:moveTo>
                    <a:pt x="143" y="9403"/>
                  </a:moveTo>
                  <a:cubicBezTo>
                    <a:pt x="107" y="9475"/>
                    <a:pt x="80" y="9564"/>
                    <a:pt x="54" y="9644"/>
                  </a:cubicBezTo>
                  <a:lnTo>
                    <a:pt x="0" y="9778"/>
                  </a:lnTo>
                  <a:lnTo>
                    <a:pt x="27" y="9778"/>
                  </a:lnTo>
                  <a:cubicBezTo>
                    <a:pt x="9" y="9849"/>
                    <a:pt x="0" y="9921"/>
                    <a:pt x="0" y="10001"/>
                  </a:cubicBezTo>
                  <a:cubicBezTo>
                    <a:pt x="0" y="11339"/>
                    <a:pt x="2052" y="12428"/>
                    <a:pt x="4585" y="12428"/>
                  </a:cubicBezTo>
                  <a:cubicBezTo>
                    <a:pt x="7110" y="12428"/>
                    <a:pt x="9162" y="11339"/>
                    <a:pt x="9162" y="10001"/>
                  </a:cubicBezTo>
                  <a:cubicBezTo>
                    <a:pt x="9162" y="9921"/>
                    <a:pt x="9153" y="9849"/>
                    <a:pt x="9135" y="9778"/>
                  </a:cubicBezTo>
                  <a:lnTo>
                    <a:pt x="9162" y="9778"/>
                  </a:lnTo>
                  <a:lnTo>
                    <a:pt x="9108" y="9644"/>
                  </a:lnTo>
                  <a:cubicBezTo>
                    <a:pt x="9082" y="9564"/>
                    <a:pt x="9055" y="9484"/>
                    <a:pt x="9019" y="9403"/>
                  </a:cubicBezTo>
                  <a:lnTo>
                    <a:pt x="5808" y="911"/>
                  </a:lnTo>
                  <a:cubicBezTo>
                    <a:pt x="5594" y="349"/>
                    <a:pt x="5130" y="1"/>
                    <a:pt x="4585" y="1"/>
                  </a:cubicBezTo>
                  <a:cubicBezTo>
                    <a:pt x="4032" y="1"/>
                    <a:pt x="3568" y="349"/>
                    <a:pt x="3354" y="9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1"/>
            <p:cNvSpPr/>
            <p:nvPr/>
          </p:nvSpPr>
          <p:spPr>
            <a:xfrm>
              <a:off x="3021800" y="4370350"/>
              <a:ext cx="491409" cy="195053"/>
            </a:xfrm>
            <a:custGeom>
              <a:avLst/>
              <a:gdLst/>
              <a:ahLst/>
              <a:cxnLst/>
              <a:rect l="l" t="t" r="r" b="b"/>
              <a:pathLst>
                <a:path w="9635" h="3926" extrusionOk="0">
                  <a:moveTo>
                    <a:pt x="607" y="0"/>
                  </a:moveTo>
                  <a:cubicBezTo>
                    <a:pt x="446" y="429"/>
                    <a:pt x="286" y="848"/>
                    <a:pt x="125" y="1276"/>
                  </a:cubicBezTo>
                  <a:cubicBezTo>
                    <a:pt x="0" y="3033"/>
                    <a:pt x="2650" y="3926"/>
                    <a:pt x="4710" y="3926"/>
                  </a:cubicBezTo>
                  <a:cubicBezTo>
                    <a:pt x="5933" y="3926"/>
                    <a:pt x="9635" y="3355"/>
                    <a:pt x="9260" y="1276"/>
                  </a:cubicBezTo>
                  <a:cubicBezTo>
                    <a:pt x="9287" y="1276"/>
                    <a:pt x="8850" y="125"/>
                    <a:pt x="8805" y="0"/>
                  </a:cubicBezTo>
                  <a:cubicBezTo>
                    <a:pt x="8234" y="1026"/>
                    <a:pt x="6566" y="1660"/>
                    <a:pt x="4710" y="1660"/>
                  </a:cubicBezTo>
                  <a:cubicBezTo>
                    <a:pt x="2846" y="1660"/>
                    <a:pt x="1169" y="999"/>
                    <a:pt x="607" y="0"/>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1"/>
            <p:cNvSpPr/>
            <p:nvPr/>
          </p:nvSpPr>
          <p:spPr>
            <a:xfrm>
              <a:off x="3099037" y="4164045"/>
              <a:ext cx="324956" cy="179562"/>
            </a:xfrm>
            <a:custGeom>
              <a:avLst/>
              <a:gdLst/>
              <a:ahLst/>
              <a:cxnLst/>
              <a:rect l="l" t="t" r="r" b="b"/>
              <a:pathLst>
                <a:path w="6540" h="3614" extrusionOk="0">
                  <a:moveTo>
                    <a:pt x="0" y="1937"/>
                  </a:moveTo>
                  <a:cubicBezTo>
                    <a:pt x="295" y="2998"/>
                    <a:pt x="1624" y="3614"/>
                    <a:pt x="3283" y="3614"/>
                  </a:cubicBezTo>
                  <a:cubicBezTo>
                    <a:pt x="4934" y="3614"/>
                    <a:pt x="6388" y="2945"/>
                    <a:pt x="6540" y="1892"/>
                  </a:cubicBezTo>
                  <a:lnTo>
                    <a:pt x="5826" y="1"/>
                  </a:lnTo>
                  <a:cubicBezTo>
                    <a:pt x="5648" y="679"/>
                    <a:pt x="4639" y="1348"/>
                    <a:pt x="3283" y="1348"/>
                  </a:cubicBezTo>
                  <a:cubicBezTo>
                    <a:pt x="1919" y="1348"/>
                    <a:pt x="964" y="821"/>
                    <a:pt x="714" y="45"/>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1"/>
            <p:cNvSpPr/>
            <p:nvPr/>
          </p:nvSpPr>
          <p:spPr>
            <a:xfrm>
              <a:off x="3169940" y="3945525"/>
              <a:ext cx="184042" cy="169823"/>
            </a:xfrm>
            <a:custGeom>
              <a:avLst/>
              <a:gdLst/>
              <a:ahLst/>
              <a:cxnLst/>
              <a:rect l="l" t="t" r="r" b="b"/>
              <a:pathLst>
                <a:path w="3704" h="3418" extrusionOk="0">
                  <a:moveTo>
                    <a:pt x="1" y="2561"/>
                  </a:moveTo>
                  <a:cubicBezTo>
                    <a:pt x="197" y="3132"/>
                    <a:pt x="1107" y="3417"/>
                    <a:pt x="1856" y="3417"/>
                  </a:cubicBezTo>
                  <a:cubicBezTo>
                    <a:pt x="2597" y="3417"/>
                    <a:pt x="3551" y="3096"/>
                    <a:pt x="3703" y="2561"/>
                  </a:cubicBezTo>
                  <a:lnTo>
                    <a:pt x="3079" y="911"/>
                  </a:lnTo>
                  <a:cubicBezTo>
                    <a:pt x="2865" y="349"/>
                    <a:pt x="2401" y="1"/>
                    <a:pt x="1856" y="1"/>
                  </a:cubicBezTo>
                  <a:cubicBezTo>
                    <a:pt x="1303" y="1"/>
                    <a:pt x="839" y="349"/>
                    <a:pt x="625" y="911"/>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subTitle" idx="1"/>
          </p:nvPr>
        </p:nvSpPr>
        <p:spPr>
          <a:xfrm>
            <a:off x="956410" y="2904250"/>
            <a:ext cx="2994300" cy="10773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0" name="Google Shape;20;p5"/>
          <p:cNvSpPr txBox="1">
            <a:spLocks noGrp="1"/>
          </p:cNvSpPr>
          <p:nvPr>
            <p:ph type="subTitle" idx="2"/>
          </p:nvPr>
        </p:nvSpPr>
        <p:spPr>
          <a:xfrm>
            <a:off x="5193290" y="2904250"/>
            <a:ext cx="2994300" cy="1077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1" name="Google Shape;21;p5"/>
          <p:cNvSpPr txBox="1">
            <a:spLocks noGrp="1"/>
          </p:cNvSpPr>
          <p:nvPr>
            <p:ph type="subTitle" idx="3"/>
          </p:nvPr>
        </p:nvSpPr>
        <p:spPr>
          <a:xfrm>
            <a:off x="956410" y="2487550"/>
            <a:ext cx="2994300" cy="4167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1800"/>
              <a:buFont typeface="Poppins"/>
              <a:buNone/>
              <a:defRPr sz="1800" b="1">
                <a:solidFill>
                  <a:schemeClr val="dk1"/>
                </a:solidFill>
                <a:latin typeface="Hammersmith One"/>
                <a:ea typeface="Hammersmith One"/>
                <a:cs typeface="Hammersmith One"/>
                <a:sym typeface="Hammersmith One"/>
              </a:defRPr>
            </a:lvl1pPr>
            <a:lvl2pPr lvl="1" algn="ctr" rtl="0">
              <a:spcBef>
                <a:spcPts val="0"/>
              </a:spcBef>
              <a:spcAft>
                <a:spcPts val="0"/>
              </a:spcAft>
              <a:buSzPts val="1800"/>
              <a:buFont typeface="Poppins"/>
              <a:buNone/>
              <a:defRPr sz="1800" b="1">
                <a:latin typeface="Poppins"/>
                <a:ea typeface="Poppins"/>
                <a:cs typeface="Poppins"/>
                <a:sym typeface="Poppins"/>
              </a:defRPr>
            </a:lvl2pPr>
            <a:lvl3pPr lvl="2" algn="ctr" rtl="0">
              <a:spcBef>
                <a:spcPts val="0"/>
              </a:spcBef>
              <a:spcAft>
                <a:spcPts val="0"/>
              </a:spcAft>
              <a:buSzPts val="1800"/>
              <a:buFont typeface="Poppins"/>
              <a:buNone/>
              <a:defRPr sz="1800" b="1">
                <a:latin typeface="Poppins"/>
                <a:ea typeface="Poppins"/>
                <a:cs typeface="Poppins"/>
                <a:sym typeface="Poppins"/>
              </a:defRPr>
            </a:lvl3pPr>
            <a:lvl4pPr lvl="3" algn="ctr" rtl="0">
              <a:spcBef>
                <a:spcPts val="0"/>
              </a:spcBef>
              <a:spcAft>
                <a:spcPts val="0"/>
              </a:spcAft>
              <a:buSzPts val="1800"/>
              <a:buFont typeface="Poppins"/>
              <a:buNone/>
              <a:defRPr sz="1800" b="1">
                <a:latin typeface="Poppins"/>
                <a:ea typeface="Poppins"/>
                <a:cs typeface="Poppins"/>
                <a:sym typeface="Poppins"/>
              </a:defRPr>
            </a:lvl4pPr>
            <a:lvl5pPr lvl="4" algn="ctr" rtl="0">
              <a:spcBef>
                <a:spcPts val="0"/>
              </a:spcBef>
              <a:spcAft>
                <a:spcPts val="0"/>
              </a:spcAft>
              <a:buSzPts val="1800"/>
              <a:buFont typeface="Poppins"/>
              <a:buNone/>
              <a:defRPr sz="1800" b="1">
                <a:latin typeface="Poppins"/>
                <a:ea typeface="Poppins"/>
                <a:cs typeface="Poppins"/>
                <a:sym typeface="Poppins"/>
              </a:defRPr>
            </a:lvl5pPr>
            <a:lvl6pPr lvl="5" algn="ctr" rtl="0">
              <a:spcBef>
                <a:spcPts val="0"/>
              </a:spcBef>
              <a:spcAft>
                <a:spcPts val="0"/>
              </a:spcAft>
              <a:buSzPts val="1800"/>
              <a:buFont typeface="Poppins"/>
              <a:buNone/>
              <a:defRPr sz="1800" b="1">
                <a:latin typeface="Poppins"/>
                <a:ea typeface="Poppins"/>
                <a:cs typeface="Poppins"/>
                <a:sym typeface="Poppins"/>
              </a:defRPr>
            </a:lvl6pPr>
            <a:lvl7pPr lvl="6" algn="ctr" rtl="0">
              <a:spcBef>
                <a:spcPts val="0"/>
              </a:spcBef>
              <a:spcAft>
                <a:spcPts val="0"/>
              </a:spcAft>
              <a:buSzPts val="1800"/>
              <a:buFont typeface="Poppins"/>
              <a:buNone/>
              <a:defRPr sz="1800" b="1">
                <a:latin typeface="Poppins"/>
                <a:ea typeface="Poppins"/>
                <a:cs typeface="Poppins"/>
                <a:sym typeface="Poppins"/>
              </a:defRPr>
            </a:lvl7pPr>
            <a:lvl8pPr lvl="7" algn="ctr" rtl="0">
              <a:spcBef>
                <a:spcPts val="0"/>
              </a:spcBef>
              <a:spcAft>
                <a:spcPts val="0"/>
              </a:spcAft>
              <a:buSzPts val="1800"/>
              <a:buFont typeface="Poppins"/>
              <a:buNone/>
              <a:defRPr sz="1800" b="1">
                <a:latin typeface="Poppins"/>
                <a:ea typeface="Poppins"/>
                <a:cs typeface="Poppins"/>
                <a:sym typeface="Poppins"/>
              </a:defRPr>
            </a:lvl8pPr>
            <a:lvl9pPr lvl="8" algn="ctr" rtl="0">
              <a:spcBef>
                <a:spcPts val="0"/>
              </a:spcBef>
              <a:spcAft>
                <a:spcPts val="0"/>
              </a:spcAft>
              <a:buSzPts val="1800"/>
              <a:buFont typeface="Poppins"/>
              <a:buNone/>
              <a:defRPr sz="1800" b="1">
                <a:latin typeface="Poppins"/>
                <a:ea typeface="Poppins"/>
                <a:cs typeface="Poppins"/>
                <a:sym typeface="Poppins"/>
              </a:defRPr>
            </a:lvl9pPr>
          </a:lstStyle>
          <a:p>
            <a:endParaRPr/>
          </a:p>
        </p:txBody>
      </p:sp>
      <p:sp>
        <p:nvSpPr>
          <p:cNvPr id="22" name="Google Shape;22;p5"/>
          <p:cNvSpPr txBox="1">
            <a:spLocks noGrp="1"/>
          </p:cNvSpPr>
          <p:nvPr>
            <p:ph type="subTitle" idx="4"/>
          </p:nvPr>
        </p:nvSpPr>
        <p:spPr>
          <a:xfrm>
            <a:off x="5193290" y="2487550"/>
            <a:ext cx="2994300" cy="4167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1800"/>
              <a:buFont typeface="Poppins"/>
              <a:buNone/>
              <a:defRPr sz="1800" b="1">
                <a:solidFill>
                  <a:schemeClr val="dk1"/>
                </a:solidFill>
                <a:latin typeface="Hammersmith One"/>
                <a:ea typeface="Hammersmith One"/>
                <a:cs typeface="Hammersmith One"/>
                <a:sym typeface="Hammersmith One"/>
              </a:defRPr>
            </a:lvl1pPr>
            <a:lvl2pPr lvl="1" algn="ctr" rtl="0">
              <a:spcBef>
                <a:spcPts val="0"/>
              </a:spcBef>
              <a:spcAft>
                <a:spcPts val="0"/>
              </a:spcAft>
              <a:buSzPts val="1800"/>
              <a:buFont typeface="Poppins"/>
              <a:buNone/>
              <a:defRPr sz="1800" b="1">
                <a:latin typeface="Poppins"/>
                <a:ea typeface="Poppins"/>
                <a:cs typeface="Poppins"/>
                <a:sym typeface="Poppins"/>
              </a:defRPr>
            </a:lvl2pPr>
            <a:lvl3pPr lvl="2" algn="ctr" rtl="0">
              <a:spcBef>
                <a:spcPts val="0"/>
              </a:spcBef>
              <a:spcAft>
                <a:spcPts val="0"/>
              </a:spcAft>
              <a:buSzPts val="1800"/>
              <a:buFont typeface="Poppins"/>
              <a:buNone/>
              <a:defRPr sz="1800" b="1">
                <a:latin typeface="Poppins"/>
                <a:ea typeface="Poppins"/>
                <a:cs typeface="Poppins"/>
                <a:sym typeface="Poppins"/>
              </a:defRPr>
            </a:lvl3pPr>
            <a:lvl4pPr lvl="3" algn="ctr" rtl="0">
              <a:spcBef>
                <a:spcPts val="0"/>
              </a:spcBef>
              <a:spcAft>
                <a:spcPts val="0"/>
              </a:spcAft>
              <a:buSzPts val="1800"/>
              <a:buFont typeface="Poppins"/>
              <a:buNone/>
              <a:defRPr sz="1800" b="1">
                <a:latin typeface="Poppins"/>
                <a:ea typeface="Poppins"/>
                <a:cs typeface="Poppins"/>
                <a:sym typeface="Poppins"/>
              </a:defRPr>
            </a:lvl4pPr>
            <a:lvl5pPr lvl="4" algn="ctr" rtl="0">
              <a:spcBef>
                <a:spcPts val="0"/>
              </a:spcBef>
              <a:spcAft>
                <a:spcPts val="0"/>
              </a:spcAft>
              <a:buSzPts val="1800"/>
              <a:buFont typeface="Poppins"/>
              <a:buNone/>
              <a:defRPr sz="1800" b="1">
                <a:latin typeface="Poppins"/>
                <a:ea typeface="Poppins"/>
                <a:cs typeface="Poppins"/>
                <a:sym typeface="Poppins"/>
              </a:defRPr>
            </a:lvl5pPr>
            <a:lvl6pPr lvl="5" algn="ctr" rtl="0">
              <a:spcBef>
                <a:spcPts val="0"/>
              </a:spcBef>
              <a:spcAft>
                <a:spcPts val="0"/>
              </a:spcAft>
              <a:buSzPts val="1800"/>
              <a:buFont typeface="Poppins"/>
              <a:buNone/>
              <a:defRPr sz="1800" b="1">
                <a:latin typeface="Poppins"/>
                <a:ea typeface="Poppins"/>
                <a:cs typeface="Poppins"/>
                <a:sym typeface="Poppins"/>
              </a:defRPr>
            </a:lvl6pPr>
            <a:lvl7pPr lvl="6" algn="ctr" rtl="0">
              <a:spcBef>
                <a:spcPts val="0"/>
              </a:spcBef>
              <a:spcAft>
                <a:spcPts val="0"/>
              </a:spcAft>
              <a:buSzPts val="1800"/>
              <a:buFont typeface="Poppins"/>
              <a:buNone/>
              <a:defRPr sz="1800" b="1">
                <a:latin typeface="Poppins"/>
                <a:ea typeface="Poppins"/>
                <a:cs typeface="Poppins"/>
                <a:sym typeface="Poppins"/>
              </a:defRPr>
            </a:lvl7pPr>
            <a:lvl8pPr lvl="7" algn="ctr" rtl="0">
              <a:spcBef>
                <a:spcPts val="0"/>
              </a:spcBef>
              <a:spcAft>
                <a:spcPts val="0"/>
              </a:spcAft>
              <a:buSzPts val="1800"/>
              <a:buFont typeface="Poppins"/>
              <a:buNone/>
              <a:defRPr sz="1800" b="1">
                <a:latin typeface="Poppins"/>
                <a:ea typeface="Poppins"/>
                <a:cs typeface="Poppins"/>
                <a:sym typeface="Poppins"/>
              </a:defRPr>
            </a:lvl8pPr>
            <a:lvl9pPr lvl="8" algn="ctr" rtl="0">
              <a:spcBef>
                <a:spcPts val="0"/>
              </a:spcBef>
              <a:spcAft>
                <a:spcPts val="0"/>
              </a:spcAft>
              <a:buSzPts val="1800"/>
              <a:buFont typeface="Poppins"/>
              <a:buNone/>
              <a:defRPr sz="1800" b="1">
                <a:latin typeface="Poppins"/>
                <a:ea typeface="Poppins"/>
                <a:cs typeface="Poppins"/>
                <a:sym typeface="Poppins"/>
              </a:defRPr>
            </a:lvl9pPr>
          </a:lstStyle>
          <a:p>
            <a:endParaRPr/>
          </a:p>
        </p:txBody>
      </p:sp>
      <p:sp>
        <p:nvSpPr>
          <p:cNvPr id="23" name="Google Shape;23;p5"/>
          <p:cNvSpPr txBox="1">
            <a:spLocks noGrp="1"/>
          </p:cNvSpPr>
          <p:nvPr>
            <p:ph type="ctrTitle"/>
          </p:nvPr>
        </p:nvSpPr>
        <p:spPr>
          <a:xfrm>
            <a:off x="713250" y="470050"/>
            <a:ext cx="7717500" cy="634800"/>
          </a:xfrm>
          <a:prstGeom prst="rect">
            <a:avLst/>
          </a:prstGeom>
          <a:solidFill>
            <a:schemeClr val="lt1"/>
          </a:solidFill>
          <a:ln>
            <a:noFill/>
          </a:ln>
        </p:spPr>
        <p:txBody>
          <a:bodyPr spcFirstLastPara="1" wrap="square" lIns="91425" tIns="91425" rIns="91425" bIns="91425" anchor="ctr" anchorCtr="0">
            <a:noAutofit/>
          </a:bodyPr>
          <a:lstStyle>
            <a:lvl1pPr lvl="0" algn="ctr" rtl="0">
              <a:spcBef>
                <a:spcPts val="0"/>
              </a:spcBef>
              <a:spcAft>
                <a:spcPts val="0"/>
              </a:spcAft>
              <a:buSzPts val="3600"/>
              <a:buNone/>
              <a:defRPr sz="3500">
                <a:solidFill>
                  <a:schemeClr val="dk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6"/>
          <p:cNvSpPr txBox="1">
            <a:spLocks noGrp="1"/>
          </p:cNvSpPr>
          <p:nvPr>
            <p:ph type="ctrTitle"/>
          </p:nvPr>
        </p:nvSpPr>
        <p:spPr>
          <a:xfrm>
            <a:off x="713250" y="470050"/>
            <a:ext cx="7717500" cy="634800"/>
          </a:xfrm>
          <a:prstGeom prst="rect">
            <a:avLst/>
          </a:prstGeom>
          <a:solidFill>
            <a:schemeClr val="lt1"/>
          </a:solidFill>
          <a:ln>
            <a:noFill/>
          </a:ln>
        </p:spPr>
        <p:txBody>
          <a:bodyPr spcFirstLastPara="1" wrap="square" lIns="91425" tIns="91425" rIns="91425" bIns="91425" anchor="ctr" anchorCtr="0">
            <a:noAutofit/>
          </a:bodyPr>
          <a:lstStyle>
            <a:lvl1pPr lvl="0" algn="ctr" rtl="0">
              <a:spcBef>
                <a:spcPts val="0"/>
              </a:spcBef>
              <a:spcAft>
                <a:spcPts val="0"/>
              </a:spcAft>
              <a:buSzPts val="3600"/>
              <a:buNone/>
              <a:defRPr sz="3500">
                <a:solidFill>
                  <a:schemeClr val="dk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
        <p:cNvGrpSpPr/>
        <p:nvPr/>
      </p:nvGrpSpPr>
      <p:grpSpPr>
        <a:xfrm>
          <a:off x="0" y="0"/>
          <a:ext cx="0" cy="0"/>
          <a:chOff x="0" y="0"/>
          <a:chExt cx="0" cy="0"/>
        </a:xfrm>
      </p:grpSpPr>
      <p:sp>
        <p:nvSpPr>
          <p:cNvPr id="27" name="Google Shape;27;p7"/>
          <p:cNvSpPr txBox="1">
            <a:spLocks noGrp="1"/>
          </p:cNvSpPr>
          <p:nvPr>
            <p:ph type="body" idx="1"/>
          </p:nvPr>
        </p:nvSpPr>
        <p:spPr>
          <a:xfrm>
            <a:off x="4791025" y="1537325"/>
            <a:ext cx="3636900" cy="23775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8" name="Google Shape;28;p7"/>
          <p:cNvSpPr>
            <a:spLocks noGrp="1"/>
          </p:cNvSpPr>
          <p:nvPr>
            <p:ph type="pic" idx="2"/>
          </p:nvPr>
        </p:nvSpPr>
        <p:spPr>
          <a:xfrm>
            <a:off x="756200" y="1497075"/>
            <a:ext cx="3636900" cy="3075600"/>
          </a:xfrm>
          <a:prstGeom prst="rect">
            <a:avLst/>
          </a:prstGeom>
          <a:noFill/>
          <a:ln w="76200" cap="flat" cmpd="sng">
            <a:solidFill>
              <a:schemeClr val="lt1"/>
            </a:solidFill>
            <a:prstDash val="solid"/>
            <a:miter lim="8000"/>
            <a:headEnd type="none" w="sm" len="sm"/>
            <a:tailEnd type="none" w="sm" len="sm"/>
          </a:ln>
        </p:spPr>
      </p:sp>
      <p:sp>
        <p:nvSpPr>
          <p:cNvPr id="29" name="Google Shape;29;p7"/>
          <p:cNvSpPr txBox="1">
            <a:spLocks noGrp="1"/>
          </p:cNvSpPr>
          <p:nvPr>
            <p:ph type="ctrTitle"/>
          </p:nvPr>
        </p:nvSpPr>
        <p:spPr>
          <a:xfrm>
            <a:off x="713250" y="470050"/>
            <a:ext cx="7717500" cy="634800"/>
          </a:xfrm>
          <a:prstGeom prst="rect">
            <a:avLst/>
          </a:prstGeom>
          <a:solidFill>
            <a:schemeClr val="lt1"/>
          </a:solidFill>
          <a:ln>
            <a:noFill/>
          </a:ln>
        </p:spPr>
        <p:txBody>
          <a:bodyPr spcFirstLastPara="1" wrap="square" lIns="91425" tIns="91425" rIns="91425" bIns="91425" anchor="ctr" anchorCtr="0">
            <a:noAutofit/>
          </a:bodyPr>
          <a:lstStyle>
            <a:lvl1pPr lvl="0" algn="ctr" rtl="0">
              <a:spcBef>
                <a:spcPts val="0"/>
              </a:spcBef>
              <a:spcAft>
                <a:spcPts val="0"/>
              </a:spcAft>
              <a:buSzPts val="3600"/>
              <a:buNone/>
              <a:defRPr sz="3500">
                <a:solidFill>
                  <a:schemeClr val="dk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2057525" y="1065925"/>
            <a:ext cx="6370500" cy="2783100"/>
          </a:xfrm>
          <a:prstGeom prst="rect">
            <a:avLst/>
          </a:prstGeom>
          <a:solidFill>
            <a:schemeClr val="lt1"/>
          </a:solidFill>
          <a:ln>
            <a:noFill/>
          </a:ln>
        </p:spPr>
        <p:txBody>
          <a:bodyPr spcFirstLastPara="1" wrap="square" lIns="91425" tIns="91425" rIns="91425" bIns="91425" anchor="ctr" anchorCtr="0">
            <a:noAutofit/>
          </a:bodyPr>
          <a:lstStyle>
            <a:lvl1pPr lvl="0">
              <a:spcBef>
                <a:spcPts val="0"/>
              </a:spcBef>
              <a:spcAft>
                <a:spcPts val="0"/>
              </a:spcAft>
              <a:buSzPts val="4800"/>
              <a:buNone/>
              <a:defRPr sz="8000">
                <a:solidFill>
                  <a:schemeClr val="dk1"/>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2"/>
        <p:cNvGrpSpPr/>
        <p:nvPr/>
      </p:nvGrpSpPr>
      <p:grpSpPr>
        <a:xfrm>
          <a:off x="0" y="0"/>
          <a:ext cx="0" cy="0"/>
          <a:chOff x="0" y="0"/>
          <a:chExt cx="0" cy="0"/>
        </a:xfrm>
      </p:grpSpPr>
      <p:sp>
        <p:nvSpPr>
          <p:cNvPr id="33" name="Google Shape;33;p9"/>
          <p:cNvSpPr txBox="1">
            <a:spLocks noGrp="1"/>
          </p:cNvSpPr>
          <p:nvPr>
            <p:ph type="title"/>
          </p:nvPr>
        </p:nvSpPr>
        <p:spPr>
          <a:xfrm>
            <a:off x="2836525" y="1219325"/>
            <a:ext cx="5439000" cy="1906200"/>
          </a:xfrm>
          <a:prstGeom prst="rect">
            <a:avLst/>
          </a:prstGeom>
          <a:solidFill>
            <a:schemeClr val="lt1"/>
          </a:solidFill>
          <a:ln>
            <a:noFill/>
          </a:ln>
        </p:spPr>
        <p:txBody>
          <a:bodyPr spcFirstLastPara="1" wrap="square" lIns="91425" tIns="91425" rIns="91425" bIns="91425" anchor="ctr" anchorCtr="0">
            <a:noAutofit/>
          </a:bodyPr>
          <a:lstStyle>
            <a:lvl1pPr lvl="0" algn="ctr">
              <a:spcBef>
                <a:spcPts val="0"/>
              </a:spcBef>
              <a:spcAft>
                <a:spcPts val="0"/>
              </a:spcAft>
              <a:buSzPts val="4200"/>
              <a:buNone/>
              <a:defRPr sz="5000">
                <a:solidFill>
                  <a:schemeClr val="dk1"/>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4" name="Google Shape;34;p9"/>
          <p:cNvSpPr txBox="1">
            <a:spLocks noGrp="1"/>
          </p:cNvSpPr>
          <p:nvPr>
            <p:ph type="subTitle" idx="1"/>
          </p:nvPr>
        </p:nvSpPr>
        <p:spPr>
          <a:xfrm>
            <a:off x="2836625" y="3292413"/>
            <a:ext cx="5439000" cy="7359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5"/>
        <p:cNvGrpSpPr/>
        <p:nvPr/>
      </p:nvGrpSpPr>
      <p:grpSpPr>
        <a:xfrm>
          <a:off x="0" y="0"/>
          <a:ext cx="0" cy="0"/>
          <a:chOff x="0" y="0"/>
          <a:chExt cx="0" cy="0"/>
        </a:xfrm>
      </p:grpSpPr>
      <p:sp>
        <p:nvSpPr>
          <p:cNvPr id="36" name="Google Shape;36;p10"/>
          <p:cNvSpPr txBox="1">
            <a:spLocks noGrp="1"/>
          </p:cNvSpPr>
          <p:nvPr>
            <p:ph type="ctrTitle"/>
          </p:nvPr>
        </p:nvSpPr>
        <p:spPr>
          <a:xfrm>
            <a:off x="713250" y="889150"/>
            <a:ext cx="5087400" cy="1187400"/>
          </a:xfrm>
          <a:prstGeom prst="rect">
            <a:avLst/>
          </a:prstGeom>
          <a:solidFill>
            <a:schemeClr val="lt1"/>
          </a:solidFill>
          <a:ln>
            <a:noFill/>
          </a:ln>
        </p:spPr>
        <p:txBody>
          <a:bodyPr spcFirstLastPara="1" wrap="square" lIns="91425" tIns="91425" rIns="91425" bIns="91425" anchor="ctr" anchorCtr="0">
            <a:noAutofit/>
          </a:bodyPr>
          <a:lstStyle>
            <a:lvl1pPr lvl="0" rtl="0">
              <a:spcBef>
                <a:spcPts val="0"/>
              </a:spcBef>
              <a:spcAft>
                <a:spcPts val="0"/>
              </a:spcAft>
              <a:buSzPts val="3600"/>
              <a:buNone/>
              <a:defRPr sz="3500">
                <a:solidFill>
                  <a:schemeClr val="dk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3500"/>
              <a:buFont typeface="Hammersmith One"/>
              <a:buNone/>
              <a:defRPr sz="3500" b="1">
                <a:solidFill>
                  <a:schemeClr val="dk1"/>
                </a:solidFill>
                <a:latin typeface="Hammersmith One"/>
                <a:ea typeface="Hammersmith One"/>
                <a:cs typeface="Hammersmith One"/>
                <a:sym typeface="Hammersmith One"/>
              </a:defRPr>
            </a:lvl1pPr>
            <a:lvl2pPr lvl="1">
              <a:spcBef>
                <a:spcPts val="0"/>
              </a:spcBef>
              <a:spcAft>
                <a:spcPts val="0"/>
              </a:spcAft>
              <a:buClr>
                <a:schemeClr val="dk1"/>
              </a:buClr>
              <a:buSzPts val="3500"/>
              <a:buFont typeface="Roboto"/>
              <a:buNone/>
              <a:defRPr sz="3500" b="1">
                <a:solidFill>
                  <a:schemeClr val="dk1"/>
                </a:solidFill>
                <a:latin typeface="Roboto"/>
                <a:ea typeface="Roboto"/>
                <a:cs typeface="Roboto"/>
                <a:sym typeface="Roboto"/>
              </a:defRPr>
            </a:lvl2pPr>
            <a:lvl3pPr lvl="2">
              <a:spcBef>
                <a:spcPts val="0"/>
              </a:spcBef>
              <a:spcAft>
                <a:spcPts val="0"/>
              </a:spcAft>
              <a:buClr>
                <a:schemeClr val="dk1"/>
              </a:buClr>
              <a:buSzPts val="3500"/>
              <a:buFont typeface="Roboto"/>
              <a:buNone/>
              <a:defRPr sz="3500" b="1">
                <a:solidFill>
                  <a:schemeClr val="dk1"/>
                </a:solidFill>
                <a:latin typeface="Roboto"/>
                <a:ea typeface="Roboto"/>
                <a:cs typeface="Roboto"/>
                <a:sym typeface="Roboto"/>
              </a:defRPr>
            </a:lvl3pPr>
            <a:lvl4pPr lvl="3">
              <a:spcBef>
                <a:spcPts val="0"/>
              </a:spcBef>
              <a:spcAft>
                <a:spcPts val="0"/>
              </a:spcAft>
              <a:buClr>
                <a:schemeClr val="dk1"/>
              </a:buClr>
              <a:buSzPts val="3500"/>
              <a:buFont typeface="Roboto"/>
              <a:buNone/>
              <a:defRPr sz="3500" b="1">
                <a:solidFill>
                  <a:schemeClr val="dk1"/>
                </a:solidFill>
                <a:latin typeface="Roboto"/>
                <a:ea typeface="Roboto"/>
                <a:cs typeface="Roboto"/>
                <a:sym typeface="Roboto"/>
              </a:defRPr>
            </a:lvl4pPr>
            <a:lvl5pPr lvl="4">
              <a:spcBef>
                <a:spcPts val="0"/>
              </a:spcBef>
              <a:spcAft>
                <a:spcPts val="0"/>
              </a:spcAft>
              <a:buClr>
                <a:schemeClr val="dk1"/>
              </a:buClr>
              <a:buSzPts val="3500"/>
              <a:buFont typeface="Roboto"/>
              <a:buNone/>
              <a:defRPr sz="3500" b="1">
                <a:solidFill>
                  <a:schemeClr val="dk1"/>
                </a:solidFill>
                <a:latin typeface="Roboto"/>
                <a:ea typeface="Roboto"/>
                <a:cs typeface="Roboto"/>
                <a:sym typeface="Roboto"/>
              </a:defRPr>
            </a:lvl5pPr>
            <a:lvl6pPr lvl="5">
              <a:spcBef>
                <a:spcPts val="0"/>
              </a:spcBef>
              <a:spcAft>
                <a:spcPts val="0"/>
              </a:spcAft>
              <a:buClr>
                <a:schemeClr val="dk1"/>
              </a:buClr>
              <a:buSzPts val="3500"/>
              <a:buFont typeface="Roboto"/>
              <a:buNone/>
              <a:defRPr sz="3500" b="1">
                <a:solidFill>
                  <a:schemeClr val="dk1"/>
                </a:solidFill>
                <a:latin typeface="Roboto"/>
                <a:ea typeface="Roboto"/>
                <a:cs typeface="Roboto"/>
                <a:sym typeface="Roboto"/>
              </a:defRPr>
            </a:lvl6pPr>
            <a:lvl7pPr lvl="6">
              <a:spcBef>
                <a:spcPts val="0"/>
              </a:spcBef>
              <a:spcAft>
                <a:spcPts val="0"/>
              </a:spcAft>
              <a:buClr>
                <a:schemeClr val="dk1"/>
              </a:buClr>
              <a:buSzPts val="3500"/>
              <a:buFont typeface="Roboto"/>
              <a:buNone/>
              <a:defRPr sz="3500" b="1">
                <a:solidFill>
                  <a:schemeClr val="dk1"/>
                </a:solidFill>
                <a:latin typeface="Roboto"/>
                <a:ea typeface="Roboto"/>
                <a:cs typeface="Roboto"/>
                <a:sym typeface="Roboto"/>
              </a:defRPr>
            </a:lvl7pPr>
            <a:lvl8pPr lvl="7">
              <a:spcBef>
                <a:spcPts val="0"/>
              </a:spcBef>
              <a:spcAft>
                <a:spcPts val="0"/>
              </a:spcAft>
              <a:buClr>
                <a:schemeClr val="dk1"/>
              </a:buClr>
              <a:buSzPts val="3500"/>
              <a:buFont typeface="Roboto"/>
              <a:buNone/>
              <a:defRPr sz="3500" b="1">
                <a:solidFill>
                  <a:schemeClr val="dk1"/>
                </a:solidFill>
                <a:latin typeface="Roboto"/>
                <a:ea typeface="Roboto"/>
                <a:cs typeface="Roboto"/>
                <a:sym typeface="Roboto"/>
              </a:defRPr>
            </a:lvl8pPr>
            <a:lvl9pPr lvl="8">
              <a:spcBef>
                <a:spcPts val="0"/>
              </a:spcBef>
              <a:spcAft>
                <a:spcPts val="0"/>
              </a:spcAft>
              <a:buClr>
                <a:schemeClr val="dk1"/>
              </a:buClr>
              <a:buSzPts val="3500"/>
              <a:buFont typeface="Roboto"/>
              <a:buNone/>
              <a:defRPr sz="3500" b="1">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marL="914400" lvl="1"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3.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9.xml"/><Relationship Id="rId5" Type="http://schemas.openxmlformats.org/officeDocument/2006/relationships/image" Target="../media/image18.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9.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6.xml"/><Relationship Id="rId5" Type="http://schemas.openxmlformats.org/officeDocument/2006/relationships/image" Target="../media/image25.pn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2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hyperlink" Target="https://docs.google.com/spreadsheets/d/1RUJ2KUPXD5vOzof3w5YCec5sDUBFRv0YJxYCQ0yoqUk/copy" TargetMode="External"/><Relationship Id="rId2" Type="http://schemas.openxmlformats.org/officeDocument/2006/relationships/notesSlide" Target="../notesSlides/notesSlide38.xml"/><Relationship Id="rId1" Type="http://schemas.openxmlformats.org/officeDocument/2006/relationships/slideLayout" Target="../slideLayouts/slideLayout26.xml"/><Relationship Id="rId4" Type="http://schemas.openxmlformats.org/officeDocument/2006/relationships/image" Target="../media/image32.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8" Type="http://schemas.openxmlformats.org/officeDocument/2006/relationships/hyperlink" Target="https://www.eea.europa.eu/" TargetMode="External"/><Relationship Id="rId3" Type="http://schemas.openxmlformats.org/officeDocument/2006/relationships/hyperlink" Target="https://3gym-charil.thess.sch.grhttps/pollutioneducation.com/" TargetMode="External"/><Relationship Id="rId7" Type="http://schemas.openxmlformats.org/officeDocument/2006/relationships/hyperlink" Target="https://www.activesustainability.com/"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hyperlink" Target="https://www.ecomobility.gr/" TargetMode="External"/><Relationship Id="rId5" Type="http://schemas.openxmlformats.org/officeDocument/2006/relationships/hyperlink" Target="https://www.discovergreece.com/" TargetMode="External"/><Relationship Id="rId10" Type="http://schemas.openxmlformats.org/officeDocument/2006/relationships/hyperlink" Target="https://www.svakthess.imet.gr/" TargetMode="External"/><Relationship Id="rId4" Type="http://schemas.openxmlformats.org/officeDocument/2006/relationships/hyperlink" Target="https://pollutioneducation.com/" TargetMode="External"/><Relationship Id="rId9" Type="http://schemas.openxmlformats.org/officeDocument/2006/relationships/hyperlink" Target="https://thessaloniki.g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896" name="895 - Τίτλος"/>
          <p:cNvSpPr>
            <a:spLocks noGrp="1"/>
          </p:cNvSpPr>
          <p:nvPr>
            <p:ph type="ctrTitle"/>
          </p:nvPr>
        </p:nvSpPr>
        <p:spPr/>
        <p:txBody>
          <a:bodyPr/>
          <a:lstStyle/>
          <a:p>
            <a:r>
              <a:rPr lang="en-US" dirty="0" smtClean="0"/>
              <a:t> </a:t>
            </a:r>
            <a:endParaRPr lang="el-GR" dirty="0"/>
          </a:p>
        </p:txBody>
      </p:sp>
      <p:grpSp>
        <p:nvGrpSpPr>
          <p:cNvPr id="208" name="Google Shape;208;p35"/>
          <p:cNvGrpSpPr/>
          <p:nvPr/>
        </p:nvGrpSpPr>
        <p:grpSpPr>
          <a:xfrm>
            <a:off x="2177096" y="1042434"/>
            <a:ext cx="8278890" cy="5143610"/>
            <a:chOff x="1301275" y="1301100"/>
            <a:chExt cx="5010525" cy="3113000"/>
          </a:xfrm>
        </p:grpSpPr>
        <p:sp>
          <p:nvSpPr>
            <p:cNvPr id="209" name="Google Shape;209;p35"/>
            <p:cNvSpPr/>
            <p:nvPr/>
          </p:nvSpPr>
          <p:spPr>
            <a:xfrm>
              <a:off x="3935875" y="1301100"/>
              <a:ext cx="2375925" cy="1377425"/>
            </a:xfrm>
            <a:custGeom>
              <a:avLst/>
              <a:gdLst/>
              <a:ahLst/>
              <a:cxnLst/>
              <a:rect l="l" t="t" r="r" b="b"/>
              <a:pathLst>
                <a:path w="95037" h="55097" extrusionOk="0">
                  <a:moveTo>
                    <a:pt x="11152" y="0"/>
                  </a:moveTo>
                  <a:lnTo>
                    <a:pt x="1" y="6557"/>
                  </a:lnTo>
                  <a:lnTo>
                    <a:pt x="83886" y="55096"/>
                  </a:lnTo>
                  <a:lnTo>
                    <a:pt x="95037" y="48539"/>
                  </a:lnTo>
                  <a:lnTo>
                    <a:pt x="11152" y="0"/>
                  </a:ln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5"/>
            <p:cNvSpPr/>
            <p:nvPr/>
          </p:nvSpPr>
          <p:spPr>
            <a:xfrm>
              <a:off x="3935875" y="1465025"/>
              <a:ext cx="2097150" cy="1417350"/>
            </a:xfrm>
            <a:custGeom>
              <a:avLst/>
              <a:gdLst/>
              <a:ahLst/>
              <a:cxnLst/>
              <a:rect l="l" t="t" r="r" b="b"/>
              <a:pathLst>
                <a:path w="83886" h="56694" extrusionOk="0">
                  <a:moveTo>
                    <a:pt x="1" y="0"/>
                  </a:moveTo>
                  <a:lnTo>
                    <a:pt x="1" y="8163"/>
                  </a:lnTo>
                  <a:lnTo>
                    <a:pt x="83886" y="56693"/>
                  </a:lnTo>
                  <a:lnTo>
                    <a:pt x="83886" y="48539"/>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5"/>
            <p:cNvSpPr/>
            <p:nvPr/>
          </p:nvSpPr>
          <p:spPr>
            <a:xfrm>
              <a:off x="6033000" y="2514575"/>
              <a:ext cx="278800" cy="367800"/>
            </a:xfrm>
            <a:custGeom>
              <a:avLst/>
              <a:gdLst/>
              <a:ahLst/>
              <a:cxnLst/>
              <a:rect l="l" t="t" r="r" b="b"/>
              <a:pathLst>
                <a:path w="11152" h="14712" extrusionOk="0">
                  <a:moveTo>
                    <a:pt x="11152" y="0"/>
                  </a:moveTo>
                  <a:lnTo>
                    <a:pt x="1" y="6557"/>
                  </a:lnTo>
                  <a:lnTo>
                    <a:pt x="1" y="14711"/>
                  </a:lnTo>
                  <a:lnTo>
                    <a:pt x="11152" y="8163"/>
                  </a:lnTo>
                  <a:lnTo>
                    <a:pt x="11152" y="0"/>
                  </a:ln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5"/>
            <p:cNvSpPr/>
            <p:nvPr/>
          </p:nvSpPr>
          <p:spPr>
            <a:xfrm>
              <a:off x="1580050" y="1555125"/>
              <a:ext cx="4452975" cy="2581100"/>
            </a:xfrm>
            <a:custGeom>
              <a:avLst/>
              <a:gdLst/>
              <a:ahLst/>
              <a:cxnLst/>
              <a:rect l="l" t="t" r="r" b="b"/>
              <a:pathLst>
                <a:path w="178119" h="103244" extrusionOk="0">
                  <a:moveTo>
                    <a:pt x="94234" y="0"/>
                  </a:moveTo>
                  <a:lnTo>
                    <a:pt x="1" y="54704"/>
                  </a:lnTo>
                  <a:lnTo>
                    <a:pt x="83886" y="103243"/>
                  </a:lnTo>
                  <a:lnTo>
                    <a:pt x="178119" y="48539"/>
                  </a:lnTo>
                  <a:lnTo>
                    <a:pt x="149027" y="31706"/>
                  </a:lnTo>
                  <a:lnTo>
                    <a:pt x="147403" y="30769"/>
                  </a:lnTo>
                  <a:lnTo>
                    <a:pt x="118597" y="14104"/>
                  </a:lnTo>
                  <a:lnTo>
                    <a:pt x="116974" y="13159"/>
                  </a:lnTo>
                  <a:lnTo>
                    <a:pt x="94234"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5"/>
            <p:cNvSpPr/>
            <p:nvPr/>
          </p:nvSpPr>
          <p:spPr>
            <a:xfrm>
              <a:off x="1580050" y="2922700"/>
              <a:ext cx="2097150" cy="1327250"/>
            </a:xfrm>
            <a:custGeom>
              <a:avLst/>
              <a:gdLst/>
              <a:ahLst/>
              <a:cxnLst/>
              <a:rect l="l" t="t" r="r" b="b"/>
              <a:pathLst>
                <a:path w="83886" h="53090" extrusionOk="0">
                  <a:moveTo>
                    <a:pt x="1" y="1"/>
                  </a:moveTo>
                  <a:lnTo>
                    <a:pt x="1" y="4560"/>
                  </a:lnTo>
                  <a:lnTo>
                    <a:pt x="19038" y="15577"/>
                  </a:lnTo>
                  <a:lnTo>
                    <a:pt x="20662" y="16514"/>
                  </a:lnTo>
                  <a:lnTo>
                    <a:pt x="49477" y="33178"/>
                  </a:lnTo>
                  <a:lnTo>
                    <a:pt x="51092" y="34124"/>
                  </a:lnTo>
                  <a:lnTo>
                    <a:pt x="83886" y="53090"/>
                  </a:lnTo>
                  <a:lnTo>
                    <a:pt x="83886" y="48540"/>
                  </a:lnTo>
                  <a:lnTo>
                    <a:pt x="55035" y="31849"/>
                  </a:lnTo>
                  <a:lnTo>
                    <a:pt x="53411" y="30903"/>
                  </a:lnTo>
                  <a:lnTo>
                    <a:pt x="24605" y="14239"/>
                  </a:lnTo>
                  <a:lnTo>
                    <a:pt x="22982" y="13302"/>
                  </a:lnTo>
                  <a:lnTo>
                    <a:pt x="1"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5"/>
            <p:cNvSpPr/>
            <p:nvPr/>
          </p:nvSpPr>
          <p:spPr>
            <a:xfrm>
              <a:off x="3677175" y="2768600"/>
              <a:ext cx="2355850" cy="1481575"/>
            </a:xfrm>
            <a:custGeom>
              <a:avLst/>
              <a:gdLst/>
              <a:ahLst/>
              <a:cxnLst/>
              <a:rect l="l" t="t" r="r" b="b"/>
              <a:pathLst>
                <a:path w="94234" h="59263" extrusionOk="0">
                  <a:moveTo>
                    <a:pt x="94234" y="0"/>
                  </a:moveTo>
                  <a:lnTo>
                    <a:pt x="1" y="54704"/>
                  </a:lnTo>
                  <a:lnTo>
                    <a:pt x="1" y="59263"/>
                  </a:lnTo>
                  <a:lnTo>
                    <a:pt x="94234" y="4559"/>
                  </a:lnTo>
                  <a:lnTo>
                    <a:pt x="942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5"/>
            <p:cNvSpPr/>
            <p:nvPr/>
          </p:nvSpPr>
          <p:spPr>
            <a:xfrm>
              <a:off x="3972675" y="1759600"/>
              <a:ext cx="145675" cy="186975"/>
            </a:xfrm>
            <a:custGeom>
              <a:avLst/>
              <a:gdLst/>
              <a:ahLst/>
              <a:cxnLst/>
              <a:rect l="l" t="t" r="r" b="b"/>
              <a:pathLst>
                <a:path w="5827" h="7479" extrusionOk="0">
                  <a:moveTo>
                    <a:pt x="4224" y="1"/>
                  </a:moveTo>
                  <a:cubicBezTo>
                    <a:pt x="3829" y="1"/>
                    <a:pt x="3384" y="129"/>
                    <a:pt x="2909" y="403"/>
                  </a:cubicBezTo>
                  <a:cubicBezTo>
                    <a:pt x="1303" y="1331"/>
                    <a:pt x="1" y="3579"/>
                    <a:pt x="1" y="5417"/>
                  </a:cubicBezTo>
                  <a:cubicBezTo>
                    <a:pt x="1" y="6354"/>
                    <a:pt x="331" y="6996"/>
                    <a:pt x="866" y="7299"/>
                  </a:cubicBezTo>
                  <a:lnTo>
                    <a:pt x="875" y="7308"/>
                  </a:lnTo>
                  <a:cubicBezTo>
                    <a:pt x="1084" y="7417"/>
                    <a:pt x="1309" y="7479"/>
                    <a:pt x="1564" y="7479"/>
                  </a:cubicBezTo>
                  <a:cubicBezTo>
                    <a:pt x="1581" y="7479"/>
                    <a:pt x="1598" y="7478"/>
                    <a:pt x="1616" y="7478"/>
                  </a:cubicBezTo>
                  <a:cubicBezTo>
                    <a:pt x="2008" y="7478"/>
                    <a:pt x="2445" y="7353"/>
                    <a:pt x="2909" y="7076"/>
                  </a:cubicBezTo>
                  <a:cubicBezTo>
                    <a:pt x="4515" y="6148"/>
                    <a:pt x="5826" y="3909"/>
                    <a:pt x="5826" y="2063"/>
                  </a:cubicBezTo>
                  <a:cubicBezTo>
                    <a:pt x="5826" y="1527"/>
                    <a:pt x="5710" y="1081"/>
                    <a:pt x="5514" y="742"/>
                  </a:cubicBezTo>
                  <a:cubicBezTo>
                    <a:pt x="5398" y="546"/>
                    <a:pt x="5255" y="377"/>
                    <a:pt x="5077" y="261"/>
                  </a:cubicBezTo>
                  <a:cubicBezTo>
                    <a:pt x="5006" y="207"/>
                    <a:pt x="4925" y="162"/>
                    <a:pt x="4836" y="127"/>
                  </a:cubicBezTo>
                  <a:lnTo>
                    <a:pt x="4836" y="118"/>
                  </a:lnTo>
                  <a:cubicBezTo>
                    <a:pt x="4650" y="41"/>
                    <a:pt x="4445" y="1"/>
                    <a:pt x="4224"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5"/>
            <p:cNvSpPr/>
            <p:nvPr/>
          </p:nvSpPr>
          <p:spPr>
            <a:xfrm>
              <a:off x="3972675" y="1759600"/>
              <a:ext cx="146775" cy="193875"/>
            </a:xfrm>
            <a:custGeom>
              <a:avLst/>
              <a:gdLst/>
              <a:ahLst/>
              <a:cxnLst/>
              <a:rect l="l" t="t" r="r" b="b"/>
              <a:pathLst>
                <a:path w="5871" h="7755" extrusionOk="0">
                  <a:moveTo>
                    <a:pt x="4224" y="1"/>
                  </a:moveTo>
                  <a:cubicBezTo>
                    <a:pt x="3829" y="1"/>
                    <a:pt x="3384" y="129"/>
                    <a:pt x="2909" y="403"/>
                  </a:cubicBezTo>
                  <a:cubicBezTo>
                    <a:pt x="1303" y="1331"/>
                    <a:pt x="1" y="3579"/>
                    <a:pt x="1" y="5417"/>
                  </a:cubicBezTo>
                  <a:cubicBezTo>
                    <a:pt x="1" y="6354"/>
                    <a:pt x="331" y="6996"/>
                    <a:pt x="866" y="7299"/>
                  </a:cubicBezTo>
                  <a:lnTo>
                    <a:pt x="875" y="7308"/>
                  </a:lnTo>
                  <a:lnTo>
                    <a:pt x="1669" y="7754"/>
                  </a:lnTo>
                  <a:lnTo>
                    <a:pt x="1616" y="7478"/>
                  </a:lnTo>
                  <a:lnTo>
                    <a:pt x="1312" y="6006"/>
                  </a:lnTo>
                  <a:lnTo>
                    <a:pt x="2294" y="2937"/>
                  </a:lnTo>
                  <a:lnTo>
                    <a:pt x="3828" y="1278"/>
                  </a:lnTo>
                  <a:lnTo>
                    <a:pt x="4997" y="805"/>
                  </a:lnTo>
                  <a:lnTo>
                    <a:pt x="5514" y="742"/>
                  </a:lnTo>
                  <a:lnTo>
                    <a:pt x="5871" y="698"/>
                  </a:lnTo>
                  <a:lnTo>
                    <a:pt x="5077" y="261"/>
                  </a:lnTo>
                  <a:lnTo>
                    <a:pt x="4836" y="127"/>
                  </a:lnTo>
                  <a:lnTo>
                    <a:pt x="4836" y="118"/>
                  </a:lnTo>
                  <a:cubicBezTo>
                    <a:pt x="4650" y="41"/>
                    <a:pt x="4445" y="1"/>
                    <a:pt x="4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5"/>
            <p:cNvSpPr/>
            <p:nvPr/>
          </p:nvSpPr>
          <p:spPr>
            <a:xfrm>
              <a:off x="3995425" y="1772600"/>
              <a:ext cx="145675" cy="187025"/>
            </a:xfrm>
            <a:custGeom>
              <a:avLst/>
              <a:gdLst/>
              <a:ahLst/>
              <a:cxnLst/>
              <a:rect l="l" t="t" r="r" b="b"/>
              <a:pathLst>
                <a:path w="5827" h="7481" extrusionOk="0">
                  <a:moveTo>
                    <a:pt x="4224" y="1"/>
                  </a:moveTo>
                  <a:cubicBezTo>
                    <a:pt x="3831" y="1"/>
                    <a:pt x="3388" y="129"/>
                    <a:pt x="2918" y="401"/>
                  </a:cubicBezTo>
                  <a:cubicBezTo>
                    <a:pt x="1303" y="1329"/>
                    <a:pt x="1" y="3577"/>
                    <a:pt x="1" y="5423"/>
                  </a:cubicBezTo>
                  <a:cubicBezTo>
                    <a:pt x="1" y="6725"/>
                    <a:pt x="655" y="7481"/>
                    <a:pt x="1610" y="7481"/>
                  </a:cubicBezTo>
                  <a:cubicBezTo>
                    <a:pt x="2003" y="7481"/>
                    <a:pt x="2447" y="7353"/>
                    <a:pt x="2918" y="7083"/>
                  </a:cubicBezTo>
                  <a:cubicBezTo>
                    <a:pt x="4524" y="6155"/>
                    <a:pt x="5826" y="3907"/>
                    <a:pt x="5826" y="2060"/>
                  </a:cubicBezTo>
                  <a:cubicBezTo>
                    <a:pt x="5826" y="754"/>
                    <a:pt x="5174" y="1"/>
                    <a:pt x="4224" y="1"/>
                  </a:cubicBezTo>
                  <a:close/>
                </a:path>
              </a:pathLst>
            </a:custGeom>
            <a:solidFill>
              <a:srgbClr val="1317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5"/>
            <p:cNvSpPr/>
            <p:nvPr/>
          </p:nvSpPr>
          <p:spPr>
            <a:xfrm>
              <a:off x="4014400" y="1791525"/>
              <a:ext cx="107725" cy="149000"/>
            </a:xfrm>
            <a:custGeom>
              <a:avLst/>
              <a:gdLst/>
              <a:ahLst/>
              <a:cxnLst/>
              <a:rect l="l" t="t" r="r" b="b"/>
              <a:pathLst>
                <a:path w="4309" h="5960" extrusionOk="0">
                  <a:moveTo>
                    <a:pt x="3462" y="1"/>
                  </a:moveTo>
                  <a:cubicBezTo>
                    <a:pt x="3194" y="1"/>
                    <a:pt x="2873" y="108"/>
                    <a:pt x="2534" y="295"/>
                  </a:cubicBezTo>
                  <a:cubicBezTo>
                    <a:pt x="1160" y="1089"/>
                    <a:pt x="0" y="3087"/>
                    <a:pt x="0" y="4666"/>
                  </a:cubicBezTo>
                  <a:cubicBezTo>
                    <a:pt x="0" y="5050"/>
                    <a:pt x="89" y="5960"/>
                    <a:pt x="848" y="5960"/>
                  </a:cubicBezTo>
                  <a:cubicBezTo>
                    <a:pt x="1115" y="5960"/>
                    <a:pt x="1436" y="5862"/>
                    <a:pt x="1775" y="5665"/>
                  </a:cubicBezTo>
                  <a:cubicBezTo>
                    <a:pt x="3149" y="4871"/>
                    <a:pt x="4309" y="2873"/>
                    <a:pt x="4309" y="1303"/>
                  </a:cubicBezTo>
                  <a:cubicBezTo>
                    <a:pt x="4309" y="911"/>
                    <a:pt x="4229" y="1"/>
                    <a:pt x="3462"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5"/>
            <p:cNvSpPr/>
            <p:nvPr/>
          </p:nvSpPr>
          <p:spPr>
            <a:xfrm>
              <a:off x="4020850" y="1797775"/>
              <a:ext cx="95050" cy="136525"/>
            </a:xfrm>
            <a:custGeom>
              <a:avLst/>
              <a:gdLst/>
              <a:ahLst/>
              <a:cxnLst/>
              <a:rect l="l" t="t" r="r" b="b"/>
              <a:pathLst>
                <a:path w="3802" h="5461" extrusionOk="0">
                  <a:moveTo>
                    <a:pt x="3204" y="0"/>
                  </a:moveTo>
                  <a:cubicBezTo>
                    <a:pt x="2980" y="0"/>
                    <a:pt x="2704" y="99"/>
                    <a:pt x="2401" y="268"/>
                  </a:cubicBezTo>
                  <a:cubicBezTo>
                    <a:pt x="2142" y="420"/>
                    <a:pt x="1892" y="607"/>
                    <a:pt x="1660" y="839"/>
                  </a:cubicBezTo>
                  <a:cubicBezTo>
                    <a:pt x="929" y="1544"/>
                    <a:pt x="340" y="2570"/>
                    <a:pt x="108" y="3551"/>
                  </a:cubicBezTo>
                  <a:cubicBezTo>
                    <a:pt x="37" y="3845"/>
                    <a:pt x="1" y="4140"/>
                    <a:pt x="1" y="4416"/>
                  </a:cubicBezTo>
                  <a:cubicBezTo>
                    <a:pt x="1" y="4809"/>
                    <a:pt x="72" y="5460"/>
                    <a:pt x="590" y="5460"/>
                  </a:cubicBezTo>
                  <a:cubicBezTo>
                    <a:pt x="813" y="5460"/>
                    <a:pt x="1089" y="5371"/>
                    <a:pt x="1393" y="5192"/>
                  </a:cubicBezTo>
                  <a:cubicBezTo>
                    <a:pt x="2695" y="4443"/>
                    <a:pt x="3801" y="2543"/>
                    <a:pt x="3801" y="1053"/>
                  </a:cubicBezTo>
                  <a:cubicBezTo>
                    <a:pt x="3801" y="661"/>
                    <a:pt x="3721" y="0"/>
                    <a:pt x="32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5"/>
            <p:cNvSpPr/>
            <p:nvPr/>
          </p:nvSpPr>
          <p:spPr>
            <a:xfrm>
              <a:off x="4021975" y="1797775"/>
              <a:ext cx="93925" cy="136525"/>
            </a:xfrm>
            <a:custGeom>
              <a:avLst/>
              <a:gdLst/>
              <a:ahLst/>
              <a:cxnLst/>
              <a:rect l="l" t="t" r="r" b="b"/>
              <a:pathLst>
                <a:path w="3757" h="5461" extrusionOk="0">
                  <a:moveTo>
                    <a:pt x="3159" y="0"/>
                  </a:moveTo>
                  <a:cubicBezTo>
                    <a:pt x="3087" y="0"/>
                    <a:pt x="3016" y="9"/>
                    <a:pt x="2935" y="27"/>
                  </a:cubicBezTo>
                  <a:cubicBezTo>
                    <a:pt x="2971" y="206"/>
                    <a:pt x="2980" y="384"/>
                    <a:pt x="2980" y="536"/>
                  </a:cubicBezTo>
                  <a:cubicBezTo>
                    <a:pt x="2980" y="2025"/>
                    <a:pt x="1883" y="3926"/>
                    <a:pt x="580" y="4675"/>
                  </a:cubicBezTo>
                  <a:cubicBezTo>
                    <a:pt x="375" y="4800"/>
                    <a:pt x="179" y="4871"/>
                    <a:pt x="0" y="4916"/>
                  </a:cubicBezTo>
                  <a:cubicBezTo>
                    <a:pt x="72" y="5201"/>
                    <a:pt x="223" y="5460"/>
                    <a:pt x="545" y="5460"/>
                  </a:cubicBezTo>
                  <a:cubicBezTo>
                    <a:pt x="768" y="5460"/>
                    <a:pt x="1044" y="5371"/>
                    <a:pt x="1348" y="5192"/>
                  </a:cubicBezTo>
                  <a:cubicBezTo>
                    <a:pt x="2650" y="4443"/>
                    <a:pt x="3756" y="2543"/>
                    <a:pt x="3756" y="1053"/>
                  </a:cubicBezTo>
                  <a:cubicBezTo>
                    <a:pt x="3756" y="661"/>
                    <a:pt x="3676" y="0"/>
                    <a:pt x="31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5"/>
            <p:cNvSpPr/>
            <p:nvPr/>
          </p:nvSpPr>
          <p:spPr>
            <a:xfrm>
              <a:off x="4023525" y="1818725"/>
              <a:ext cx="60700" cy="78325"/>
            </a:xfrm>
            <a:custGeom>
              <a:avLst/>
              <a:gdLst/>
              <a:ahLst/>
              <a:cxnLst/>
              <a:rect l="l" t="t" r="r" b="b"/>
              <a:pathLst>
                <a:path w="2428" h="3133" extrusionOk="0">
                  <a:moveTo>
                    <a:pt x="1553" y="1"/>
                  </a:moveTo>
                  <a:cubicBezTo>
                    <a:pt x="822" y="706"/>
                    <a:pt x="233" y="1732"/>
                    <a:pt x="1" y="2713"/>
                  </a:cubicBezTo>
                  <a:lnTo>
                    <a:pt x="831" y="3132"/>
                  </a:lnTo>
                  <a:lnTo>
                    <a:pt x="804" y="3034"/>
                  </a:lnTo>
                  <a:lnTo>
                    <a:pt x="688" y="2463"/>
                  </a:lnTo>
                  <a:lnTo>
                    <a:pt x="1063" y="1295"/>
                  </a:lnTo>
                  <a:lnTo>
                    <a:pt x="1651" y="661"/>
                  </a:lnTo>
                  <a:lnTo>
                    <a:pt x="2097" y="483"/>
                  </a:lnTo>
                  <a:lnTo>
                    <a:pt x="2294" y="456"/>
                  </a:lnTo>
                  <a:lnTo>
                    <a:pt x="2427" y="438"/>
                  </a:lnTo>
                  <a:lnTo>
                    <a:pt x="2383" y="420"/>
                  </a:lnTo>
                  <a:lnTo>
                    <a:pt x="1553"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5"/>
            <p:cNvSpPr/>
            <p:nvPr/>
          </p:nvSpPr>
          <p:spPr>
            <a:xfrm>
              <a:off x="4036925" y="1827925"/>
              <a:ext cx="55775" cy="71525"/>
            </a:xfrm>
            <a:custGeom>
              <a:avLst/>
              <a:gdLst/>
              <a:ahLst/>
              <a:cxnLst/>
              <a:rect l="l" t="t" r="r" b="b"/>
              <a:pathLst>
                <a:path w="2231" h="2861" extrusionOk="0">
                  <a:moveTo>
                    <a:pt x="1614" y="1"/>
                  </a:moveTo>
                  <a:cubicBezTo>
                    <a:pt x="1464" y="1"/>
                    <a:pt x="1295" y="49"/>
                    <a:pt x="1115" y="150"/>
                  </a:cubicBezTo>
                  <a:cubicBezTo>
                    <a:pt x="500" y="507"/>
                    <a:pt x="0" y="1364"/>
                    <a:pt x="0" y="2077"/>
                  </a:cubicBezTo>
                  <a:cubicBezTo>
                    <a:pt x="0" y="2576"/>
                    <a:pt x="251" y="2861"/>
                    <a:pt x="615" y="2861"/>
                  </a:cubicBezTo>
                  <a:cubicBezTo>
                    <a:pt x="766" y="2861"/>
                    <a:pt x="936" y="2812"/>
                    <a:pt x="1115" y="2711"/>
                  </a:cubicBezTo>
                  <a:cubicBezTo>
                    <a:pt x="1731" y="2354"/>
                    <a:pt x="2230" y="1497"/>
                    <a:pt x="2230" y="793"/>
                  </a:cubicBezTo>
                  <a:cubicBezTo>
                    <a:pt x="2230" y="287"/>
                    <a:pt x="1980" y="1"/>
                    <a:pt x="1614"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5"/>
            <p:cNvSpPr/>
            <p:nvPr/>
          </p:nvSpPr>
          <p:spPr>
            <a:xfrm>
              <a:off x="4044275" y="1836825"/>
              <a:ext cx="43075" cy="56650"/>
            </a:xfrm>
            <a:custGeom>
              <a:avLst/>
              <a:gdLst/>
              <a:ahLst/>
              <a:cxnLst/>
              <a:rect l="l" t="t" r="r" b="b"/>
              <a:pathLst>
                <a:path w="1723" h="2266" extrusionOk="0">
                  <a:moveTo>
                    <a:pt x="1236" y="0"/>
                  </a:moveTo>
                  <a:cubicBezTo>
                    <a:pt x="1121" y="0"/>
                    <a:pt x="993" y="36"/>
                    <a:pt x="857" y="116"/>
                  </a:cubicBezTo>
                  <a:cubicBezTo>
                    <a:pt x="384" y="392"/>
                    <a:pt x="1" y="1043"/>
                    <a:pt x="1" y="1588"/>
                  </a:cubicBezTo>
                  <a:cubicBezTo>
                    <a:pt x="1" y="1855"/>
                    <a:pt x="99" y="2051"/>
                    <a:pt x="250" y="2132"/>
                  </a:cubicBezTo>
                  <a:lnTo>
                    <a:pt x="259" y="2141"/>
                  </a:lnTo>
                  <a:lnTo>
                    <a:pt x="491" y="2266"/>
                  </a:lnTo>
                  <a:lnTo>
                    <a:pt x="473" y="2185"/>
                  </a:lnTo>
                  <a:lnTo>
                    <a:pt x="384" y="1757"/>
                  </a:lnTo>
                  <a:lnTo>
                    <a:pt x="670" y="856"/>
                  </a:lnTo>
                  <a:lnTo>
                    <a:pt x="1125" y="374"/>
                  </a:lnTo>
                  <a:lnTo>
                    <a:pt x="1464" y="232"/>
                  </a:lnTo>
                  <a:lnTo>
                    <a:pt x="1615" y="214"/>
                  </a:lnTo>
                  <a:lnTo>
                    <a:pt x="1722" y="205"/>
                  </a:lnTo>
                  <a:lnTo>
                    <a:pt x="1490" y="80"/>
                  </a:lnTo>
                  <a:lnTo>
                    <a:pt x="1419" y="35"/>
                  </a:lnTo>
                  <a:cubicBezTo>
                    <a:pt x="1363" y="12"/>
                    <a:pt x="1302" y="0"/>
                    <a:pt x="1236"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5"/>
            <p:cNvSpPr/>
            <p:nvPr/>
          </p:nvSpPr>
          <p:spPr>
            <a:xfrm>
              <a:off x="4050975" y="1840625"/>
              <a:ext cx="42625" cy="54725"/>
            </a:xfrm>
            <a:custGeom>
              <a:avLst/>
              <a:gdLst/>
              <a:ahLst/>
              <a:cxnLst/>
              <a:rect l="l" t="t" r="r" b="b"/>
              <a:pathLst>
                <a:path w="1705" h="2189" extrusionOk="0">
                  <a:moveTo>
                    <a:pt x="1234" y="0"/>
                  </a:moveTo>
                  <a:cubicBezTo>
                    <a:pt x="1120" y="0"/>
                    <a:pt x="992" y="37"/>
                    <a:pt x="857" y="115"/>
                  </a:cubicBezTo>
                  <a:cubicBezTo>
                    <a:pt x="384" y="392"/>
                    <a:pt x="0" y="1043"/>
                    <a:pt x="0" y="1587"/>
                  </a:cubicBezTo>
                  <a:cubicBezTo>
                    <a:pt x="0" y="1966"/>
                    <a:pt x="192" y="2188"/>
                    <a:pt x="472" y="2188"/>
                  </a:cubicBezTo>
                  <a:cubicBezTo>
                    <a:pt x="587" y="2188"/>
                    <a:pt x="718" y="2150"/>
                    <a:pt x="857" y="2069"/>
                  </a:cubicBezTo>
                  <a:cubicBezTo>
                    <a:pt x="1321" y="1801"/>
                    <a:pt x="1704" y="1141"/>
                    <a:pt x="1704" y="606"/>
                  </a:cubicBezTo>
                  <a:cubicBezTo>
                    <a:pt x="1704" y="220"/>
                    <a:pt x="1511" y="0"/>
                    <a:pt x="1234" y="0"/>
                  </a:cubicBezTo>
                  <a:close/>
                </a:path>
              </a:pathLst>
            </a:custGeom>
            <a:solidFill>
              <a:srgbClr val="1317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5"/>
            <p:cNvSpPr/>
            <p:nvPr/>
          </p:nvSpPr>
          <p:spPr>
            <a:xfrm>
              <a:off x="3930525" y="1860000"/>
              <a:ext cx="59575" cy="72275"/>
            </a:xfrm>
            <a:custGeom>
              <a:avLst/>
              <a:gdLst/>
              <a:ahLst/>
              <a:cxnLst/>
              <a:rect l="l" t="t" r="r" b="b"/>
              <a:pathLst>
                <a:path w="2383" h="2891" extrusionOk="0">
                  <a:moveTo>
                    <a:pt x="2383" y="0"/>
                  </a:moveTo>
                  <a:lnTo>
                    <a:pt x="1" y="1374"/>
                  </a:lnTo>
                  <a:lnTo>
                    <a:pt x="429" y="2891"/>
                  </a:lnTo>
                  <a:lnTo>
                    <a:pt x="1946" y="2016"/>
                  </a:lnTo>
                  <a:lnTo>
                    <a:pt x="2383" y="0"/>
                  </a:lnTo>
                  <a:close/>
                </a:path>
              </a:pathLst>
            </a:custGeom>
            <a:solidFill>
              <a:srgbClr val="1317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5"/>
            <p:cNvSpPr/>
            <p:nvPr/>
          </p:nvSpPr>
          <p:spPr>
            <a:xfrm>
              <a:off x="3881925" y="1867350"/>
              <a:ext cx="59350" cy="64925"/>
            </a:xfrm>
            <a:custGeom>
              <a:avLst/>
              <a:gdLst/>
              <a:ahLst/>
              <a:cxnLst/>
              <a:rect l="l" t="t" r="r" b="b"/>
              <a:pathLst>
                <a:path w="2374" h="2597" extrusionOk="0">
                  <a:moveTo>
                    <a:pt x="0" y="1"/>
                  </a:moveTo>
                  <a:lnTo>
                    <a:pt x="428" y="1517"/>
                  </a:lnTo>
                  <a:lnTo>
                    <a:pt x="2373" y="2597"/>
                  </a:lnTo>
                  <a:lnTo>
                    <a:pt x="1945" y="1080"/>
                  </a:lnTo>
                  <a:lnTo>
                    <a:pt x="0" y="1"/>
                  </a:lnTo>
                  <a:close/>
                </a:path>
              </a:pathLst>
            </a:custGeom>
            <a:solidFill>
              <a:srgbClr val="1F1F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5"/>
            <p:cNvSpPr/>
            <p:nvPr/>
          </p:nvSpPr>
          <p:spPr>
            <a:xfrm>
              <a:off x="3881925" y="1833000"/>
              <a:ext cx="108175" cy="61375"/>
            </a:xfrm>
            <a:custGeom>
              <a:avLst/>
              <a:gdLst/>
              <a:ahLst/>
              <a:cxnLst/>
              <a:rect l="l" t="t" r="r" b="b"/>
              <a:pathLst>
                <a:path w="4327" h="2455" extrusionOk="0">
                  <a:moveTo>
                    <a:pt x="2382" y="1"/>
                  </a:moveTo>
                  <a:lnTo>
                    <a:pt x="0" y="1375"/>
                  </a:lnTo>
                  <a:lnTo>
                    <a:pt x="1945" y="2454"/>
                  </a:lnTo>
                  <a:lnTo>
                    <a:pt x="4327" y="1080"/>
                  </a:lnTo>
                  <a:lnTo>
                    <a:pt x="2382"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5"/>
            <p:cNvSpPr/>
            <p:nvPr/>
          </p:nvSpPr>
          <p:spPr>
            <a:xfrm>
              <a:off x="4021975" y="1845725"/>
              <a:ext cx="93925" cy="64250"/>
            </a:xfrm>
            <a:custGeom>
              <a:avLst/>
              <a:gdLst/>
              <a:ahLst/>
              <a:cxnLst/>
              <a:rect l="l" t="t" r="r" b="b"/>
              <a:pathLst>
                <a:path w="3757" h="2570" extrusionOk="0">
                  <a:moveTo>
                    <a:pt x="3331" y="0"/>
                  </a:moveTo>
                  <a:cubicBezTo>
                    <a:pt x="3311" y="0"/>
                    <a:pt x="3292" y="3"/>
                    <a:pt x="3274" y="9"/>
                  </a:cubicBezTo>
                  <a:lnTo>
                    <a:pt x="3257" y="27"/>
                  </a:lnTo>
                  <a:lnTo>
                    <a:pt x="0" y="1874"/>
                  </a:lnTo>
                  <a:lnTo>
                    <a:pt x="36" y="1874"/>
                  </a:lnTo>
                  <a:lnTo>
                    <a:pt x="90" y="1883"/>
                  </a:lnTo>
                  <a:lnTo>
                    <a:pt x="206" y="1927"/>
                  </a:lnTo>
                  <a:lnTo>
                    <a:pt x="357" y="2097"/>
                  </a:lnTo>
                  <a:lnTo>
                    <a:pt x="455" y="2391"/>
                  </a:lnTo>
                  <a:lnTo>
                    <a:pt x="420" y="2543"/>
                  </a:lnTo>
                  <a:lnTo>
                    <a:pt x="420" y="2570"/>
                  </a:lnTo>
                  <a:lnTo>
                    <a:pt x="3667" y="723"/>
                  </a:lnTo>
                  <a:lnTo>
                    <a:pt x="3667" y="714"/>
                  </a:lnTo>
                  <a:cubicBezTo>
                    <a:pt x="3721" y="687"/>
                    <a:pt x="3756" y="625"/>
                    <a:pt x="3756" y="536"/>
                  </a:cubicBezTo>
                  <a:cubicBezTo>
                    <a:pt x="3756" y="348"/>
                    <a:pt x="3622" y="134"/>
                    <a:pt x="3471" y="36"/>
                  </a:cubicBezTo>
                  <a:cubicBezTo>
                    <a:pt x="3417" y="12"/>
                    <a:pt x="3372" y="0"/>
                    <a:pt x="3331"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5"/>
            <p:cNvSpPr/>
            <p:nvPr/>
          </p:nvSpPr>
          <p:spPr>
            <a:xfrm>
              <a:off x="4021975" y="1845725"/>
              <a:ext cx="93925" cy="49750"/>
            </a:xfrm>
            <a:custGeom>
              <a:avLst/>
              <a:gdLst/>
              <a:ahLst/>
              <a:cxnLst/>
              <a:rect l="l" t="t" r="r" b="b"/>
              <a:pathLst>
                <a:path w="3757" h="1990" extrusionOk="0">
                  <a:moveTo>
                    <a:pt x="3331" y="0"/>
                  </a:moveTo>
                  <a:cubicBezTo>
                    <a:pt x="3311" y="0"/>
                    <a:pt x="3292" y="3"/>
                    <a:pt x="3274" y="9"/>
                  </a:cubicBezTo>
                  <a:lnTo>
                    <a:pt x="3257" y="27"/>
                  </a:lnTo>
                  <a:lnTo>
                    <a:pt x="0" y="1874"/>
                  </a:lnTo>
                  <a:lnTo>
                    <a:pt x="36" y="1874"/>
                  </a:lnTo>
                  <a:lnTo>
                    <a:pt x="90" y="1883"/>
                  </a:lnTo>
                  <a:lnTo>
                    <a:pt x="206" y="1927"/>
                  </a:lnTo>
                  <a:lnTo>
                    <a:pt x="259" y="1990"/>
                  </a:lnTo>
                  <a:lnTo>
                    <a:pt x="3257" y="286"/>
                  </a:lnTo>
                  <a:lnTo>
                    <a:pt x="3274" y="268"/>
                  </a:lnTo>
                  <a:cubicBezTo>
                    <a:pt x="3292" y="262"/>
                    <a:pt x="3311" y="259"/>
                    <a:pt x="3331" y="259"/>
                  </a:cubicBezTo>
                  <a:cubicBezTo>
                    <a:pt x="3372" y="259"/>
                    <a:pt x="3417" y="271"/>
                    <a:pt x="3471" y="295"/>
                  </a:cubicBezTo>
                  <a:cubicBezTo>
                    <a:pt x="3587" y="366"/>
                    <a:pt x="3685" y="509"/>
                    <a:pt x="3729" y="652"/>
                  </a:cubicBezTo>
                  <a:cubicBezTo>
                    <a:pt x="3747" y="616"/>
                    <a:pt x="3756" y="580"/>
                    <a:pt x="3756" y="536"/>
                  </a:cubicBezTo>
                  <a:cubicBezTo>
                    <a:pt x="3756" y="348"/>
                    <a:pt x="3622" y="134"/>
                    <a:pt x="3471" y="36"/>
                  </a:cubicBezTo>
                  <a:cubicBezTo>
                    <a:pt x="3417" y="12"/>
                    <a:pt x="3372" y="0"/>
                    <a:pt x="3331"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5"/>
            <p:cNvSpPr/>
            <p:nvPr/>
          </p:nvSpPr>
          <p:spPr>
            <a:xfrm>
              <a:off x="4032450" y="1909500"/>
              <a:ext cx="25" cy="475"/>
            </a:xfrm>
            <a:custGeom>
              <a:avLst/>
              <a:gdLst/>
              <a:ahLst/>
              <a:cxnLst/>
              <a:rect l="l" t="t" r="r" b="b"/>
              <a:pathLst>
                <a:path w="1" h="19" extrusionOk="0">
                  <a:moveTo>
                    <a:pt x="1" y="10"/>
                  </a:moveTo>
                  <a:lnTo>
                    <a:pt x="1" y="19"/>
                  </a:lnTo>
                  <a:lnTo>
                    <a:pt x="1"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5"/>
            <p:cNvSpPr/>
            <p:nvPr/>
          </p:nvSpPr>
          <p:spPr>
            <a:xfrm>
              <a:off x="4019975" y="1892050"/>
              <a:ext cx="14300" cy="18450"/>
            </a:xfrm>
            <a:custGeom>
              <a:avLst/>
              <a:gdLst/>
              <a:ahLst/>
              <a:cxnLst/>
              <a:rect l="l" t="t" r="r" b="b"/>
              <a:pathLst>
                <a:path w="572" h="738" extrusionOk="0">
                  <a:moveTo>
                    <a:pt x="157" y="0"/>
                  </a:moveTo>
                  <a:cubicBezTo>
                    <a:pt x="63" y="0"/>
                    <a:pt x="0" y="75"/>
                    <a:pt x="0" y="208"/>
                  </a:cubicBezTo>
                  <a:cubicBezTo>
                    <a:pt x="0" y="387"/>
                    <a:pt x="125" y="610"/>
                    <a:pt x="286" y="699"/>
                  </a:cubicBezTo>
                  <a:cubicBezTo>
                    <a:pt x="333" y="725"/>
                    <a:pt x="376" y="737"/>
                    <a:pt x="415" y="737"/>
                  </a:cubicBezTo>
                  <a:cubicBezTo>
                    <a:pt x="509" y="737"/>
                    <a:pt x="571" y="665"/>
                    <a:pt x="571" y="538"/>
                  </a:cubicBezTo>
                  <a:cubicBezTo>
                    <a:pt x="571" y="351"/>
                    <a:pt x="446" y="128"/>
                    <a:pt x="286" y="39"/>
                  </a:cubicBezTo>
                  <a:cubicBezTo>
                    <a:pt x="239" y="13"/>
                    <a:pt x="196" y="0"/>
                    <a:pt x="157"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5"/>
            <p:cNvSpPr/>
            <p:nvPr/>
          </p:nvSpPr>
          <p:spPr>
            <a:xfrm>
              <a:off x="3838425" y="1896025"/>
              <a:ext cx="193175" cy="94900"/>
            </a:xfrm>
            <a:custGeom>
              <a:avLst/>
              <a:gdLst/>
              <a:ahLst/>
              <a:cxnLst/>
              <a:rect l="l" t="t" r="r" b="b"/>
              <a:pathLst>
                <a:path w="7727" h="3796" extrusionOk="0">
                  <a:moveTo>
                    <a:pt x="7374" y="1"/>
                  </a:moveTo>
                  <a:cubicBezTo>
                    <a:pt x="7321" y="1"/>
                    <a:pt x="7267" y="14"/>
                    <a:pt x="7218" y="40"/>
                  </a:cubicBezTo>
                  <a:lnTo>
                    <a:pt x="1990" y="3091"/>
                  </a:lnTo>
                  <a:cubicBezTo>
                    <a:pt x="1888" y="3148"/>
                    <a:pt x="1778" y="3176"/>
                    <a:pt x="1668" y="3176"/>
                  </a:cubicBezTo>
                  <a:cubicBezTo>
                    <a:pt x="1470" y="3176"/>
                    <a:pt x="1274" y="3085"/>
                    <a:pt x="1142" y="2913"/>
                  </a:cubicBezTo>
                  <a:lnTo>
                    <a:pt x="500" y="2047"/>
                  </a:lnTo>
                  <a:lnTo>
                    <a:pt x="0" y="2422"/>
                  </a:lnTo>
                  <a:lnTo>
                    <a:pt x="652" y="3287"/>
                  </a:lnTo>
                  <a:cubicBezTo>
                    <a:pt x="901" y="3618"/>
                    <a:pt x="1276" y="3796"/>
                    <a:pt x="1669" y="3796"/>
                  </a:cubicBezTo>
                  <a:cubicBezTo>
                    <a:pt x="1883" y="3796"/>
                    <a:pt x="2106" y="3734"/>
                    <a:pt x="2302" y="3618"/>
                  </a:cubicBezTo>
                  <a:lnTo>
                    <a:pt x="7530" y="575"/>
                  </a:lnTo>
                  <a:cubicBezTo>
                    <a:pt x="7681" y="486"/>
                    <a:pt x="7726" y="299"/>
                    <a:pt x="7646" y="156"/>
                  </a:cubicBezTo>
                  <a:cubicBezTo>
                    <a:pt x="7586" y="54"/>
                    <a:pt x="7482" y="1"/>
                    <a:pt x="73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5"/>
            <p:cNvSpPr/>
            <p:nvPr/>
          </p:nvSpPr>
          <p:spPr>
            <a:xfrm>
              <a:off x="3838425" y="1896025"/>
              <a:ext cx="192500" cy="86725"/>
            </a:xfrm>
            <a:custGeom>
              <a:avLst/>
              <a:gdLst/>
              <a:ahLst/>
              <a:cxnLst/>
              <a:rect l="l" t="t" r="r" b="b"/>
              <a:pathLst>
                <a:path w="7700" h="3469" extrusionOk="0">
                  <a:moveTo>
                    <a:pt x="7374" y="1"/>
                  </a:moveTo>
                  <a:cubicBezTo>
                    <a:pt x="7321" y="1"/>
                    <a:pt x="7267" y="14"/>
                    <a:pt x="7218" y="40"/>
                  </a:cubicBezTo>
                  <a:lnTo>
                    <a:pt x="1990" y="3091"/>
                  </a:lnTo>
                  <a:cubicBezTo>
                    <a:pt x="1888" y="3148"/>
                    <a:pt x="1778" y="3176"/>
                    <a:pt x="1668" y="3176"/>
                  </a:cubicBezTo>
                  <a:cubicBezTo>
                    <a:pt x="1470" y="3176"/>
                    <a:pt x="1274" y="3085"/>
                    <a:pt x="1142" y="2913"/>
                  </a:cubicBezTo>
                  <a:lnTo>
                    <a:pt x="500" y="2047"/>
                  </a:lnTo>
                  <a:lnTo>
                    <a:pt x="0" y="2422"/>
                  </a:lnTo>
                  <a:lnTo>
                    <a:pt x="143" y="2601"/>
                  </a:lnTo>
                  <a:lnTo>
                    <a:pt x="500" y="2342"/>
                  </a:lnTo>
                  <a:lnTo>
                    <a:pt x="1142" y="3207"/>
                  </a:lnTo>
                  <a:cubicBezTo>
                    <a:pt x="1273" y="3377"/>
                    <a:pt x="1465" y="3468"/>
                    <a:pt x="1660" y="3468"/>
                  </a:cubicBezTo>
                  <a:cubicBezTo>
                    <a:pt x="1772" y="3468"/>
                    <a:pt x="1886" y="3438"/>
                    <a:pt x="1990" y="3377"/>
                  </a:cubicBezTo>
                  <a:lnTo>
                    <a:pt x="7218" y="335"/>
                  </a:lnTo>
                  <a:cubicBezTo>
                    <a:pt x="7268" y="305"/>
                    <a:pt x="7323" y="291"/>
                    <a:pt x="7376" y="291"/>
                  </a:cubicBezTo>
                  <a:cubicBezTo>
                    <a:pt x="7483" y="291"/>
                    <a:pt x="7586" y="347"/>
                    <a:pt x="7646" y="442"/>
                  </a:cubicBezTo>
                  <a:cubicBezTo>
                    <a:pt x="7646" y="451"/>
                    <a:pt x="7646" y="451"/>
                    <a:pt x="7646" y="451"/>
                  </a:cubicBezTo>
                  <a:cubicBezTo>
                    <a:pt x="7699" y="361"/>
                    <a:pt x="7699" y="245"/>
                    <a:pt x="7646" y="156"/>
                  </a:cubicBezTo>
                  <a:cubicBezTo>
                    <a:pt x="7586" y="54"/>
                    <a:pt x="7482" y="1"/>
                    <a:pt x="7374"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5"/>
            <p:cNvSpPr/>
            <p:nvPr/>
          </p:nvSpPr>
          <p:spPr>
            <a:xfrm>
              <a:off x="3759025" y="1907050"/>
              <a:ext cx="71175" cy="55775"/>
            </a:xfrm>
            <a:custGeom>
              <a:avLst/>
              <a:gdLst/>
              <a:ahLst/>
              <a:cxnLst/>
              <a:rect l="l" t="t" r="r" b="b"/>
              <a:pathLst>
                <a:path w="2847" h="2231" extrusionOk="0">
                  <a:moveTo>
                    <a:pt x="1" y="1"/>
                  </a:moveTo>
                  <a:cubicBezTo>
                    <a:pt x="143" y="812"/>
                    <a:pt x="491" y="1276"/>
                    <a:pt x="946" y="1499"/>
                  </a:cubicBezTo>
                  <a:lnTo>
                    <a:pt x="1223" y="1606"/>
                  </a:lnTo>
                  <a:lnTo>
                    <a:pt x="2846" y="2231"/>
                  </a:lnTo>
                  <a:lnTo>
                    <a:pt x="2463" y="1615"/>
                  </a:lnTo>
                  <a:lnTo>
                    <a:pt x="1892" y="723"/>
                  </a:lnTo>
                  <a:lnTo>
                    <a:pt x="1"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5"/>
            <p:cNvSpPr/>
            <p:nvPr/>
          </p:nvSpPr>
          <p:spPr>
            <a:xfrm>
              <a:off x="3806300" y="1865575"/>
              <a:ext cx="134975" cy="101625"/>
            </a:xfrm>
            <a:custGeom>
              <a:avLst/>
              <a:gdLst/>
              <a:ahLst/>
              <a:cxnLst/>
              <a:rect l="l" t="t" r="r" b="b"/>
              <a:pathLst>
                <a:path w="5399" h="4065" extrusionOk="0">
                  <a:moveTo>
                    <a:pt x="4961" y="0"/>
                  </a:moveTo>
                  <a:lnTo>
                    <a:pt x="1" y="2382"/>
                  </a:lnTo>
                  <a:cubicBezTo>
                    <a:pt x="215" y="3653"/>
                    <a:pt x="948" y="4064"/>
                    <a:pt x="1809" y="4064"/>
                  </a:cubicBezTo>
                  <a:cubicBezTo>
                    <a:pt x="3390" y="4064"/>
                    <a:pt x="5398" y="2677"/>
                    <a:pt x="5398" y="2677"/>
                  </a:cubicBezTo>
                  <a:lnTo>
                    <a:pt x="496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5"/>
            <p:cNvSpPr/>
            <p:nvPr/>
          </p:nvSpPr>
          <p:spPr>
            <a:xfrm>
              <a:off x="3759025" y="1847500"/>
              <a:ext cx="171300" cy="77650"/>
            </a:xfrm>
            <a:custGeom>
              <a:avLst/>
              <a:gdLst/>
              <a:ahLst/>
              <a:cxnLst/>
              <a:rect l="l" t="t" r="r" b="b"/>
              <a:pathLst>
                <a:path w="6852" h="3106" extrusionOk="0">
                  <a:moveTo>
                    <a:pt x="4961" y="1"/>
                  </a:moveTo>
                  <a:lnTo>
                    <a:pt x="1" y="2383"/>
                  </a:lnTo>
                  <a:lnTo>
                    <a:pt x="1892" y="3105"/>
                  </a:lnTo>
                  <a:lnTo>
                    <a:pt x="6852" y="723"/>
                  </a:lnTo>
                  <a:lnTo>
                    <a:pt x="4961"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5"/>
            <p:cNvSpPr/>
            <p:nvPr/>
          </p:nvSpPr>
          <p:spPr>
            <a:xfrm>
              <a:off x="3857825" y="1886325"/>
              <a:ext cx="53775" cy="70925"/>
            </a:xfrm>
            <a:custGeom>
              <a:avLst/>
              <a:gdLst/>
              <a:ahLst/>
              <a:cxnLst/>
              <a:rect l="l" t="t" r="r" b="b"/>
              <a:pathLst>
                <a:path w="2151" h="2837" extrusionOk="0">
                  <a:moveTo>
                    <a:pt x="1540" y="0"/>
                  </a:moveTo>
                  <a:cubicBezTo>
                    <a:pt x="1395" y="0"/>
                    <a:pt x="1232" y="46"/>
                    <a:pt x="1062" y="143"/>
                  </a:cubicBezTo>
                  <a:cubicBezTo>
                    <a:pt x="473" y="482"/>
                    <a:pt x="1" y="1302"/>
                    <a:pt x="1" y="1980"/>
                  </a:cubicBezTo>
                  <a:cubicBezTo>
                    <a:pt x="1" y="2319"/>
                    <a:pt x="117" y="2560"/>
                    <a:pt x="313" y="2667"/>
                  </a:cubicBezTo>
                  <a:lnTo>
                    <a:pt x="322" y="2667"/>
                  </a:lnTo>
                  <a:lnTo>
                    <a:pt x="607" y="2837"/>
                  </a:lnTo>
                  <a:lnTo>
                    <a:pt x="589" y="2739"/>
                  </a:lnTo>
                  <a:lnTo>
                    <a:pt x="482" y="2195"/>
                  </a:lnTo>
                  <a:lnTo>
                    <a:pt x="839" y="1071"/>
                  </a:lnTo>
                  <a:lnTo>
                    <a:pt x="1401" y="464"/>
                  </a:lnTo>
                  <a:lnTo>
                    <a:pt x="1829" y="294"/>
                  </a:lnTo>
                  <a:lnTo>
                    <a:pt x="2017" y="268"/>
                  </a:lnTo>
                  <a:lnTo>
                    <a:pt x="2151" y="259"/>
                  </a:lnTo>
                  <a:lnTo>
                    <a:pt x="1856" y="89"/>
                  </a:lnTo>
                  <a:lnTo>
                    <a:pt x="1767" y="45"/>
                  </a:lnTo>
                  <a:cubicBezTo>
                    <a:pt x="1699" y="15"/>
                    <a:pt x="1622" y="0"/>
                    <a:pt x="1540"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5"/>
            <p:cNvSpPr/>
            <p:nvPr/>
          </p:nvSpPr>
          <p:spPr>
            <a:xfrm>
              <a:off x="3866075" y="1890950"/>
              <a:ext cx="53325" cy="68525"/>
            </a:xfrm>
            <a:custGeom>
              <a:avLst/>
              <a:gdLst/>
              <a:ahLst/>
              <a:cxnLst/>
              <a:rect l="l" t="t" r="r" b="b"/>
              <a:pathLst>
                <a:path w="2133" h="2741" extrusionOk="0">
                  <a:moveTo>
                    <a:pt x="1545" y="0"/>
                  </a:moveTo>
                  <a:cubicBezTo>
                    <a:pt x="1403" y="0"/>
                    <a:pt x="1242" y="47"/>
                    <a:pt x="1071" y="145"/>
                  </a:cubicBezTo>
                  <a:cubicBezTo>
                    <a:pt x="482" y="493"/>
                    <a:pt x="1" y="1314"/>
                    <a:pt x="1" y="1983"/>
                  </a:cubicBezTo>
                  <a:cubicBezTo>
                    <a:pt x="1" y="2461"/>
                    <a:pt x="241" y="2740"/>
                    <a:pt x="589" y="2740"/>
                  </a:cubicBezTo>
                  <a:cubicBezTo>
                    <a:pt x="734" y="2740"/>
                    <a:pt x="898" y="2692"/>
                    <a:pt x="1071" y="2589"/>
                  </a:cubicBezTo>
                  <a:cubicBezTo>
                    <a:pt x="1660" y="2250"/>
                    <a:pt x="2133" y="1430"/>
                    <a:pt x="2133" y="761"/>
                  </a:cubicBezTo>
                  <a:cubicBezTo>
                    <a:pt x="2133" y="279"/>
                    <a:pt x="1894" y="0"/>
                    <a:pt x="1545" y="0"/>
                  </a:cubicBezTo>
                  <a:close/>
                </a:path>
              </a:pathLst>
            </a:custGeom>
            <a:solidFill>
              <a:srgbClr val="1317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5"/>
            <p:cNvSpPr/>
            <p:nvPr/>
          </p:nvSpPr>
          <p:spPr>
            <a:xfrm>
              <a:off x="3931200" y="1748650"/>
              <a:ext cx="215275" cy="130125"/>
            </a:xfrm>
            <a:custGeom>
              <a:avLst/>
              <a:gdLst/>
              <a:ahLst/>
              <a:cxnLst/>
              <a:rect l="l" t="t" r="r" b="b"/>
              <a:pathLst>
                <a:path w="8611" h="5205" extrusionOk="0">
                  <a:moveTo>
                    <a:pt x="5934" y="1"/>
                  </a:moveTo>
                  <a:cubicBezTo>
                    <a:pt x="4642" y="1"/>
                    <a:pt x="3271" y="657"/>
                    <a:pt x="2365" y="1502"/>
                  </a:cubicBezTo>
                  <a:cubicBezTo>
                    <a:pt x="1838" y="1983"/>
                    <a:pt x="1401" y="2545"/>
                    <a:pt x="982" y="3116"/>
                  </a:cubicBezTo>
                  <a:cubicBezTo>
                    <a:pt x="688" y="3527"/>
                    <a:pt x="1" y="4258"/>
                    <a:pt x="188" y="4802"/>
                  </a:cubicBezTo>
                  <a:cubicBezTo>
                    <a:pt x="215" y="4883"/>
                    <a:pt x="259" y="4963"/>
                    <a:pt x="331" y="5016"/>
                  </a:cubicBezTo>
                  <a:cubicBezTo>
                    <a:pt x="402" y="5070"/>
                    <a:pt x="482" y="5106"/>
                    <a:pt x="572" y="5123"/>
                  </a:cubicBezTo>
                  <a:cubicBezTo>
                    <a:pt x="580" y="5132"/>
                    <a:pt x="589" y="5132"/>
                    <a:pt x="598" y="5132"/>
                  </a:cubicBezTo>
                  <a:cubicBezTo>
                    <a:pt x="790" y="5182"/>
                    <a:pt x="987" y="5205"/>
                    <a:pt x="1185" y="5205"/>
                  </a:cubicBezTo>
                  <a:cubicBezTo>
                    <a:pt x="1593" y="5205"/>
                    <a:pt x="2004" y="5107"/>
                    <a:pt x="2383" y="4945"/>
                  </a:cubicBezTo>
                  <a:cubicBezTo>
                    <a:pt x="2427" y="4918"/>
                    <a:pt x="2481" y="4900"/>
                    <a:pt x="2525" y="4874"/>
                  </a:cubicBezTo>
                  <a:cubicBezTo>
                    <a:pt x="3069" y="4606"/>
                    <a:pt x="3712" y="4142"/>
                    <a:pt x="4042" y="3616"/>
                  </a:cubicBezTo>
                  <a:cubicBezTo>
                    <a:pt x="4443" y="2965"/>
                    <a:pt x="5095" y="2376"/>
                    <a:pt x="5790" y="2046"/>
                  </a:cubicBezTo>
                  <a:cubicBezTo>
                    <a:pt x="6181" y="1859"/>
                    <a:pt x="6608" y="1758"/>
                    <a:pt x="7038" y="1758"/>
                  </a:cubicBezTo>
                  <a:cubicBezTo>
                    <a:pt x="7247" y="1758"/>
                    <a:pt x="7457" y="1782"/>
                    <a:pt x="7664" y="1832"/>
                  </a:cubicBezTo>
                  <a:cubicBezTo>
                    <a:pt x="7808" y="1866"/>
                    <a:pt x="8098" y="1977"/>
                    <a:pt x="8314" y="1977"/>
                  </a:cubicBezTo>
                  <a:cubicBezTo>
                    <a:pt x="8485" y="1977"/>
                    <a:pt x="8610" y="1908"/>
                    <a:pt x="8583" y="1680"/>
                  </a:cubicBezTo>
                  <a:cubicBezTo>
                    <a:pt x="8574" y="1635"/>
                    <a:pt x="8565" y="1591"/>
                    <a:pt x="8556" y="1546"/>
                  </a:cubicBezTo>
                  <a:cubicBezTo>
                    <a:pt x="8520" y="1403"/>
                    <a:pt x="8449" y="1278"/>
                    <a:pt x="8377" y="1154"/>
                  </a:cubicBezTo>
                  <a:cubicBezTo>
                    <a:pt x="7985" y="493"/>
                    <a:pt x="7244" y="163"/>
                    <a:pt x="6513" y="47"/>
                  </a:cubicBezTo>
                  <a:cubicBezTo>
                    <a:pt x="6323" y="16"/>
                    <a:pt x="6129" y="1"/>
                    <a:pt x="5934" y="1"/>
                  </a:cubicBez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5"/>
            <p:cNvSpPr/>
            <p:nvPr/>
          </p:nvSpPr>
          <p:spPr>
            <a:xfrm>
              <a:off x="3945475" y="1779350"/>
              <a:ext cx="201000" cy="99425"/>
            </a:xfrm>
            <a:custGeom>
              <a:avLst/>
              <a:gdLst/>
              <a:ahLst/>
              <a:cxnLst/>
              <a:rect l="l" t="t" r="r" b="b"/>
              <a:pathLst>
                <a:path w="8040" h="3977" extrusionOk="0">
                  <a:moveTo>
                    <a:pt x="6259" y="1"/>
                  </a:moveTo>
                  <a:cubicBezTo>
                    <a:pt x="5896" y="1"/>
                    <a:pt x="5535" y="63"/>
                    <a:pt x="5184" y="229"/>
                  </a:cubicBezTo>
                  <a:cubicBezTo>
                    <a:pt x="5032" y="309"/>
                    <a:pt x="4871" y="363"/>
                    <a:pt x="4720" y="452"/>
                  </a:cubicBezTo>
                  <a:cubicBezTo>
                    <a:pt x="4006" y="889"/>
                    <a:pt x="3355" y="1424"/>
                    <a:pt x="2811" y="2076"/>
                  </a:cubicBezTo>
                  <a:cubicBezTo>
                    <a:pt x="2802" y="2084"/>
                    <a:pt x="2793" y="2093"/>
                    <a:pt x="2784" y="2102"/>
                  </a:cubicBezTo>
                  <a:cubicBezTo>
                    <a:pt x="2659" y="2263"/>
                    <a:pt x="2543" y="2423"/>
                    <a:pt x="2418" y="2575"/>
                  </a:cubicBezTo>
                  <a:cubicBezTo>
                    <a:pt x="2043" y="3021"/>
                    <a:pt x="1642" y="3316"/>
                    <a:pt x="1098" y="3512"/>
                  </a:cubicBezTo>
                  <a:cubicBezTo>
                    <a:pt x="732" y="3646"/>
                    <a:pt x="340" y="3717"/>
                    <a:pt x="1" y="3895"/>
                  </a:cubicBezTo>
                  <a:cubicBezTo>
                    <a:pt x="9" y="3904"/>
                    <a:pt x="18" y="3904"/>
                    <a:pt x="27" y="3904"/>
                  </a:cubicBezTo>
                  <a:cubicBezTo>
                    <a:pt x="219" y="3954"/>
                    <a:pt x="416" y="3977"/>
                    <a:pt x="614" y="3977"/>
                  </a:cubicBezTo>
                  <a:cubicBezTo>
                    <a:pt x="1022" y="3977"/>
                    <a:pt x="1433" y="3879"/>
                    <a:pt x="1812" y="3717"/>
                  </a:cubicBezTo>
                  <a:cubicBezTo>
                    <a:pt x="1856" y="3690"/>
                    <a:pt x="1910" y="3672"/>
                    <a:pt x="1954" y="3646"/>
                  </a:cubicBezTo>
                  <a:cubicBezTo>
                    <a:pt x="2498" y="3378"/>
                    <a:pt x="3141" y="2914"/>
                    <a:pt x="3471" y="2388"/>
                  </a:cubicBezTo>
                  <a:cubicBezTo>
                    <a:pt x="3872" y="1737"/>
                    <a:pt x="4524" y="1148"/>
                    <a:pt x="5219" y="818"/>
                  </a:cubicBezTo>
                  <a:cubicBezTo>
                    <a:pt x="5610" y="631"/>
                    <a:pt x="6037" y="530"/>
                    <a:pt x="6467" y="530"/>
                  </a:cubicBezTo>
                  <a:cubicBezTo>
                    <a:pt x="6676" y="530"/>
                    <a:pt x="6886" y="554"/>
                    <a:pt x="7093" y="604"/>
                  </a:cubicBezTo>
                  <a:cubicBezTo>
                    <a:pt x="7237" y="638"/>
                    <a:pt x="7527" y="749"/>
                    <a:pt x="7743" y="749"/>
                  </a:cubicBezTo>
                  <a:cubicBezTo>
                    <a:pt x="7914" y="749"/>
                    <a:pt x="8039" y="680"/>
                    <a:pt x="8012" y="452"/>
                  </a:cubicBezTo>
                  <a:cubicBezTo>
                    <a:pt x="8003" y="407"/>
                    <a:pt x="7994" y="363"/>
                    <a:pt x="7985" y="318"/>
                  </a:cubicBezTo>
                  <a:cubicBezTo>
                    <a:pt x="7421" y="159"/>
                    <a:pt x="6837" y="1"/>
                    <a:pt x="6259" y="1"/>
                  </a:cubicBez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5"/>
            <p:cNvSpPr/>
            <p:nvPr/>
          </p:nvSpPr>
          <p:spPr>
            <a:xfrm>
              <a:off x="3860950" y="1746700"/>
              <a:ext cx="208550" cy="151425"/>
            </a:xfrm>
            <a:custGeom>
              <a:avLst/>
              <a:gdLst/>
              <a:ahLst/>
              <a:cxnLst/>
              <a:rect l="l" t="t" r="r" b="b"/>
              <a:pathLst>
                <a:path w="8342" h="6057" extrusionOk="0">
                  <a:moveTo>
                    <a:pt x="6655" y="1"/>
                  </a:moveTo>
                  <a:cubicBezTo>
                    <a:pt x="6602" y="1"/>
                    <a:pt x="6548" y="6"/>
                    <a:pt x="6495" y="18"/>
                  </a:cubicBezTo>
                  <a:cubicBezTo>
                    <a:pt x="6433" y="36"/>
                    <a:pt x="6361" y="54"/>
                    <a:pt x="6299" y="81"/>
                  </a:cubicBezTo>
                  <a:cubicBezTo>
                    <a:pt x="6076" y="179"/>
                    <a:pt x="5853" y="313"/>
                    <a:pt x="5656" y="464"/>
                  </a:cubicBezTo>
                  <a:cubicBezTo>
                    <a:pt x="5362" y="580"/>
                    <a:pt x="5077" y="723"/>
                    <a:pt x="4809" y="884"/>
                  </a:cubicBezTo>
                  <a:cubicBezTo>
                    <a:pt x="3970" y="1392"/>
                    <a:pt x="3221" y="2052"/>
                    <a:pt x="2329" y="2454"/>
                  </a:cubicBezTo>
                  <a:cubicBezTo>
                    <a:pt x="1829" y="2686"/>
                    <a:pt x="464" y="2828"/>
                    <a:pt x="170" y="3328"/>
                  </a:cubicBezTo>
                  <a:cubicBezTo>
                    <a:pt x="0" y="3613"/>
                    <a:pt x="197" y="4309"/>
                    <a:pt x="241" y="4622"/>
                  </a:cubicBezTo>
                  <a:cubicBezTo>
                    <a:pt x="378" y="5556"/>
                    <a:pt x="1106" y="6056"/>
                    <a:pt x="1972" y="6056"/>
                  </a:cubicBezTo>
                  <a:cubicBezTo>
                    <a:pt x="2180" y="6056"/>
                    <a:pt x="2396" y="6027"/>
                    <a:pt x="2614" y="5969"/>
                  </a:cubicBezTo>
                  <a:cubicBezTo>
                    <a:pt x="3908" y="5630"/>
                    <a:pt x="4729" y="4443"/>
                    <a:pt x="5523" y="3453"/>
                  </a:cubicBezTo>
                  <a:cubicBezTo>
                    <a:pt x="5888" y="2989"/>
                    <a:pt x="6236" y="2516"/>
                    <a:pt x="6763" y="2222"/>
                  </a:cubicBezTo>
                  <a:cubicBezTo>
                    <a:pt x="7298" y="1918"/>
                    <a:pt x="8342" y="1553"/>
                    <a:pt x="7851" y="732"/>
                  </a:cubicBezTo>
                  <a:cubicBezTo>
                    <a:pt x="7717" y="509"/>
                    <a:pt x="7521" y="322"/>
                    <a:pt x="7289" y="197"/>
                  </a:cubicBezTo>
                  <a:cubicBezTo>
                    <a:pt x="7094" y="96"/>
                    <a:pt x="6877" y="1"/>
                    <a:pt x="6655" y="1"/>
                  </a:cubicBezTo>
                  <a:close/>
                </a:path>
              </a:pathLst>
            </a:custGeom>
            <a:solidFill>
              <a:srgbClr val="1317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5"/>
            <p:cNvSpPr/>
            <p:nvPr/>
          </p:nvSpPr>
          <p:spPr>
            <a:xfrm>
              <a:off x="3873650" y="1747125"/>
              <a:ext cx="176400" cy="120225"/>
            </a:xfrm>
            <a:custGeom>
              <a:avLst/>
              <a:gdLst/>
              <a:ahLst/>
              <a:cxnLst/>
              <a:rect l="l" t="t" r="r" b="b"/>
              <a:pathLst>
                <a:path w="7056" h="4809" extrusionOk="0">
                  <a:moveTo>
                    <a:pt x="5922" y="0"/>
                  </a:moveTo>
                  <a:cubicBezTo>
                    <a:pt x="5908" y="0"/>
                    <a:pt x="5894" y="0"/>
                    <a:pt x="5880" y="1"/>
                  </a:cubicBezTo>
                  <a:cubicBezTo>
                    <a:pt x="5791" y="1"/>
                    <a:pt x="5702" y="19"/>
                    <a:pt x="5612" y="28"/>
                  </a:cubicBezTo>
                  <a:cubicBezTo>
                    <a:pt x="5113" y="108"/>
                    <a:pt x="4640" y="322"/>
                    <a:pt x="4212" y="581"/>
                  </a:cubicBezTo>
                  <a:cubicBezTo>
                    <a:pt x="3462" y="1036"/>
                    <a:pt x="2802" y="1625"/>
                    <a:pt x="2017" y="1973"/>
                  </a:cubicBezTo>
                  <a:cubicBezTo>
                    <a:pt x="1669" y="2133"/>
                    <a:pt x="1" y="2303"/>
                    <a:pt x="188" y="2910"/>
                  </a:cubicBezTo>
                  <a:cubicBezTo>
                    <a:pt x="224" y="3017"/>
                    <a:pt x="331" y="3079"/>
                    <a:pt x="429" y="3124"/>
                  </a:cubicBezTo>
                  <a:cubicBezTo>
                    <a:pt x="741" y="3275"/>
                    <a:pt x="1107" y="3338"/>
                    <a:pt x="1384" y="3552"/>
                  </a:cubicBezTo>
                  <a:cubicBezTo>
                    <a:pt x="1580" y="3704"/>
                    <a:pt x="1714" y="3918"/>
                    <a:pt x="1857" y="4132"/>
                  </a:cubicBezTo>
                  <a:cubicBezTo>
                    <a:pt x="1990" y="4337"/>
                    <a:pt x="2142" y="4551"/>
                    <a:pt x="2356" y="4694"/>
                  </a:cubicBezTo>
                  <a:cubicBezTo>
                    <a:pt x="2480" y="4774"/>
                    <a:pt x="2602" y="4808"/>
                    <a:pt x="2721" y="4808"/>
                  </a:cubicBezTo>
                  <a:cubicBezTo>
                    <a:pt x="3089" y="4808"/>
                    <a:pt x="3425" y="4484"/>
                    <a:pt x="3694" y="4221"/>
                  </a:cubicBezTo>
                  <a:cubicBezTo>
                    <a:pt x="4114" y="3811"/>
                    <a:pt x="4470" y="3329"/>
                    <a:pt x="4836" y="2856"/>
                  </a:cubicBezTo>
                  <a:cubicBezTo>
                    <a:pt x="5166" y="2446"/>
                    <a:pt x="5478" y="2026"/>
                    <a:pt x="5942" y="1768"/>
                  </a:cubicBezTo>
                  <a:cubicBezTo>
                    <a:pt x="6308" y="1554"/>
                    <a:pt x="6950" y="1375"/>
                    <a:pt x="7004" y="876"/>
                  </a:cubicBezTo>
                  <a:cubicBezTo>
                    <a:pt x="7056" y="384"/>
                    <a:pt x="6356" y="0"/>
                    <a:pt x="59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5"/>
            <p:cNvSpPr/>
            <p:nvPr/>
          </p:nvSpPr>
          <p:spPr>
            <a:xfrm>
              <a:off x="3728925" y="1807100"/>
              <a:ext cx="195400" cy="117875"/>
            </a:xfrm>
            <a:custGeom>
              <a:avLst/>
              <a:gdLst/>
              <a:ahLst/>
              <a:cxnLst/>
              <a:rect l="l" t="t" r="r" b="b"/>
              <a:pathLst>
                <a:path w="7816" h="4715" extrusionOk="0">
                  <a:moveTo>
                    <a:pt x="4014" y="0"/>
                  </a:moveTo>
                  <a:cubicBezTo>
                    <a:pt x="3069" y="0"/>
                    <a:pt x="2123" y="236"/>
                    <a:pt x="1329" y="760"/>
                  </a:cubicBezTo>
                  <a:cubicBezTo>
                    <a:pt x="812" y="1108"/>
                    <a:pt x="45" y="1688"/>
                    <a:pt x="18" y="2384"/>
                  </a:cubicBezTo>
                  <a:cubicBezTo>
                    <a:pt x="0" y="2732"/>
                    <a:pt x="36" y="3089"/>
                    <a:pt x="143" y="3401"/>
                  </a:cubicBezTo>
                  <a:cubicBezTo>
                    <a:pt x="259" y="3704"/>
                    <a:pt x="428" y="3981"/>
                    <a:pt x="705" y="4195"/>
                  </a:cubicBezTo>
                  <a:cubicBezTo>
                    <a:pt x="723" y="4213"/>
                    <a:pt x="741" y="4222"/>
                    <a:pt x="758" y="4240"/>
                  </a:cubicBezTo>
                  <a:cubicBezTo>
                    <a:pt x="999" y="4409"/>
                    <a:pt x="1276" y="4525"/>
                    <a:pt x="1552" y="4641"/>
                  </a:cubicBezTo>
                  <a:cubicBezTo>
                    <a:pt x="1696" y="4699"/>
                    <a:pt x="1869" y="4715"/>
                    <a:pt x="2041" y="4715"/>
                  </a:cubicBezTo>
                  <a:cubicBezTo>
                    <a:pt x="2190" y="4715"/>
                    <a:pt x="2339" y="4703"/>
                    <a:pt x="2471" y="4695"/>
                  </a:cubicBezTo>
                  <a:cubicBezTo>
                    <a:pt x="3158" y="4659"/>
                    <a:pt x="3827" y="4507"/>
                    <a:pt x="4470" y="4275"/>
                  </a:cubicBezTo>
                  <a:cubicBezTo>
                    <a:pt x="5201" y="4017"/>
                    <a:pt x="5897" y="3660"/>
                    <a:pt x="6566" y="3267"/>
                  </a:cubicBezTo>
                  <a:cubicBezTo>
                    <a:pt x="7075" y="2973"/>
                    <a:pt x="7708" y="2687"/>
                    <a:pt x="7797" y="2036"/>
                  </a:cubicBezTo>
                  <a:cubicBezTo>
                    <a:pt x="7797" y="2009"/>
                    <a:pt x="7797" y="1983"/>
                    <a:pt x="7806" y="1956"/>
                  </a:cubicBezTo>
                  <a:cubicBezTo>
                    <a:pt x="7806" y="1813"/>
                    <a:pt x="7815" y="1679"/>
                    <a:pt x="7788" y="1563"/>
                  </a:cubicBezTo>
                  <a:cubicBezTo>
                    <a:pt x="7762" y="1403"/>
                    <a:pt x="7699" y="1251"/>
                    <a:pt x="7547" y="1135"/>
                  </a:cubicBezTo>
                  <a:cubicBezTo>
                    <a:pt x="7307" y="939"/>
                    <a:pt x="7021" y="787"/>
                    <a:pt x="6753" y="653"/>
                  </a:cubicBezTo>
                  <a:cubicBezTo>
                    <a:pt x="6182" y="368"/>
                    <a:pt x="5558" y="172"/>
                    <a:pt x="4934" y="73"/>
                  </a:cubicBezTo>
                  <a:cubicBezTo>
                    <a:pt x="4631" y="25"/>
                    <a:pt x="4323" y="0"/>
                    <a:pt x="4014" y="0"/>
                  </a:cubicBez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5"/>
            <p:cNvSpPr/>
            <p:nvPr/>
          </p:nvSpPr>
          <p:spPr>
            <a:xfrm>
              <a:off x="3750775" y="1848250"/>
              <a:ext cx="173325" cy="76725"/>
            </a:xfrm>
            <a:custGeom>
              <a:avLst/>
              <a:gdLst/>
              <a:ahLst/>
              <a:cxnLst/>
              <a:rect l="l" t="t" r="r" b="b"/>
              <a:pathLst>
                <a:path w="6933" h="3069" extrusionOk="0">
                  <a:moveTo>
                    <a:pt x="4819" y="1"/>
                  </a:moveTo>
                  <a:cubicBezTo>
                    <a:pt x="4003" y="1"/>
                    <a:pt x="3180" y="125"/>
                    <a:pt x="2400" y="319"/>
                  </a:cubicBezTo>
                  <a:cubicBezTo>
                    <a:pt x="1865" y="453"/>
                    <a:pt x="1330" y="631"/>
                    <a:pt x="884" y="952"/>
                  </a:cubicBezTo>
                  <a:cubicBezTo>
                    <a:pt x="429" y="1273"/>
                    <a:pt x="72" y="1755"/>
                    <a:pt x="18" y="2308"/>
                  </a:cubicBezTo>
                  <a:cubicBezTo>
                    <a:pt x="9" y="2379"/>
                    <a:pt x="0" y="2451"/>
                    <a:pt x="9" y="2531"/>
                  </a:cubicBezTo>
                  <a:cubicBezTo>
                    <a:pt x="18" y="2602"/>
                    <a:pt x="45" y="2674"/>
                    <a:pt x="99" y="2727"/>
                  </a:cubicBezTo>
                  <a:cubicBezTo>
                    <a:pt x="232" y="2852"/>
                    <a:pt x="509" y="2924"/>
                    <a:pt x="678" y="2995"/>
                  </a:cubicBezTo>
                  <a:cubicBezTo>
                    <a:pt x="822" y="3053"/>
                    <a:pt x="995" y="3069"/>
                    <a:pt x="1167" y="3069"/>
                  </a:cubicBezTo>
                  <a:cubicBezTo>
                    <a:pt x="1316" y="3069"/>
                    <a:pt x="1465" y="3057"/>
                    <a:pt x="1597" y="3049"/>
                  </a:cubicBezTo>
                  <a:cubicBezTo>
                    <a:pt x="2284" y="3013"/>
                    <a:pt x="2953" y="2861"/>
                    <a:pt x="3596" y="2629"/>
                  </a:cubicBezTo>
                  <a:cubicBezTo>
                    <a:pt x="4327" y="2371"/>
                    <a:pt x="5023" y="2014"/>
                    <a:pt x="5692" y="1621"/>
                  </a:cubicBezTo>
                  <a:cubicBezTo>
                    <a:pt x="6201" y="1327"/>
                    <a:pt x="6834" y="1041"/>
                    <a:pt x="6923" y="390"/>
                  </a:cubicBezTo>
                  <a:cubicBezTo>
                    <a:pt x="6932" y="283"/>
                    <a:pt x="6281" y="149"/>
                    <a:pt x="6192" y="131"/>
                  </a:cubicBezTo>
                  <a:cubicBezTo>
                    <a:pt x="5743" y="41"/>
                    <a:pt x="5282" y="1"/>
                    <a:pt x="4819" y="1"/>
                  </a:cubicBez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5"/>
            <p:cNvSpPr/>
            <p:nvPr/>
          </p:nvSpPr>
          <p:spPr>
            <a:xfrm>
              <a:off x="3651525" y="1625600"/>
              <a:ext cx="60250" cy="43725"/>
            </a:xfrm>
            <a:custGeom>
              <a:avLst/>
              <a:gdLst/>
              <a:ahLst/>
              <a:cxnLst/>
              <a:rect l="l" t="t" r="r" b="b"/>
              <a:pathLst>
                <a:path w="2410" h="1749" extrusionOk="0">
                  <a:moveTo>
                    <a:pt x="357" y="1"/>
                  </a:moveTo>
                  <a:cubicBezTo>
                    <a:pt x="323" y="1"/>
                    <a:pt x="284" y="15"/>
                    <a:pt x="241" y="45"/>
                  </a:cubicBezTo>
                  <a:cubicBezTo>
                    <a:pt x="108" y="134"/>
                    <a:pt x="1" y="366"/>
                    <a:pt x="18" y="562"/>
                  </a:cubicBezTo>
                  <a:cubicBezTo>
                    <a:pt x="27" y="669"/>
                    <a:pt x="72" y="750"/>
                    <a:pt x="125" y="777"/>
                  </a:cubicBezTo>
                  <a:lnTo>
                    <a:pt x="2115" y="1749"/>
                  </a:lnTo>
                  <a:lnTo>
                    <a:pt x="2115" y="1695"/>
                  </a:lnTo>
                  <a:cubicBezTo>
                    <a:pt x="2133" y="1686"/>
                    <a:pt x="2151" y="1678"/>
                    <a:pt x="2168" y="1669"/>
                  </a:cubicBezTo>
                  <a:cubicBezTo>
                    <a:pt x="2311" y="1570"/>
                    <a:pt x="2409" y="1339"/>
                    <a:pt x="2400" y="1142"/>
                  </a:cubicBezTo>
                  <a:cubicBezTo>
                    <a:pt x="2391" y="1098"/>
                    <a:pt x="2383" y="1053"/>
                    <a:pt x="2365" y="1017"/>
                  </a:cubicBezTo>
                  <a:lnTo>
                    <a:pt x="2409" y="1000"/>
                  </a:lnTo>
                  <a:lnTo>
                    <a:pt x="429" y="27"/>
                  </a:lnTo>
                  <a:cubicBezTo>
                    <a:pt x="420" y="18"/>
                    <a:pt x="411" y="18"/>
                    <a:pt x="402" y="9"/>
                  </a:cubicBezTo>
                  <a:cubicBezTo>
                    <a:pt x="388" y="4"/>
                    <a:pt x="373" y="1"/>
                    <a:pt x="357"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5"/>
            <p:cNvSpPr/>
            <p:nvPr/>
          </p:nvSpPr>
          <p:spPr>
            <a:xfrm>
              <a:off x="3651750" y="1629600"/>
              <a:ext cx="59125" cy="39725"/>
            </a:xfrm>
            <a:custGeom>
              <a:avLst/>
              <a:gdLst/>
              <a:ahLst/>
              <a:cxnLst/>
              <a:rect l="l" t="t" r="r" b="b"/>
              <a:pathLst>
                <a:path w="2365" h="1589" extrusionOk="0">
                  <a:moveTo>
                    <a:pt x="116" y="1"/>
                  </a:moveTo>
                  <a:lnTo>
                    <a:pt x="116" y="1"/>
                  </a:lnTo>
                  <a:cubicBezTo>
                    <a:pt x="45" y="117"/>
                    <a:pt x="1" y="269"/>
                    <a:pt x="9" y="402"/>
                  </a:cubicBezTo>
                  <a:cubicBezTo>
                    <a:pt x="18" y="509"/>
                    <a:pt x="63" y="590"/>
                    <a:pt x="116" y="617"/>
                  </a:cubicBezTo>
                  <a:lnTo>
                    <a:pt x="2106" y="1589"/>
                  </a:lnTo>
                  <a:lnTo>
                    <a:pt x="2106" y="1535"/>
                  </a:lnTo>
                  <a:cubicBezTo>
                    <a:pt x="2124" y="1526"/>
                    <a:pt x="2142" y="1518"/>
                    <a:pt x="2159" y="1509"/>
                  </a:cubicBezTo>
                  <a:cubicBezTo>
                    <a:pt x="2258" y="1446"/>
                    <a:pt x="2329" y="1312"/>
                    <a:pt x="2365" y="1179"/>
                  </a:cubicBezTo>
                  <a:lnTo>
                    <a:pt x="2365" y="1179"/>
                  </a:lnTo>
                  <a:cubicBezTo>
                    <a:pt x="2329" y="1232"/>
                    <a:pt x="2293" y="1277"/>
                    <a:pt x="2249" y="1303"/>
                  </a:cubicBezTo>
                  <a:cubicBezTo>
                    <a:pt x="2231" y="1312"/>
                    <a:pt x="2213" y="1321"/>
                    <a:pt x="2195" y="1330"/>
                  </a:cubicBezTo>
                  <a:lnTo>
                    <a:pt x="2195" y="1384"/>
                  </a:lnTo>
                  <a:lnTo>
                    <a:pt x="215" y="411"/>
                  </a:lnTo>
                  <a:cubicBezTo>
                    <a:pt x="152" y="385"/>
                    <a:pt x="108" y="313"/>
                    <a:pt x="99" y="197"/>
                  </a:cubicBezTo>
                  <a:cubicBezTo>
                    <a:pt x="90" y="135"/>
                    <a:pt x="99" y="72"/>
                    <a:pt x="116" y="1"/>
                  </a:cubicBez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5"/>
            <p:cNvSpPr/>
            <p:nvPr/>
          </p:nvSpPr>
          <p:spPr>
            <a:xfrm>
              <a:off x="3701050" y="1649975"/>
              <a:ext cx="13175" cy="19525"/>
            </a:xfrm>
            <a:custGeom>
              <a:avLst/>
              <a:gdLst/>
              <a:ahLst/>
              <a:cxnLst/>
              <a:rect l="l" t="t" r="r" b="b"/>
              <a:pathLst>
                <a:path w="527" h="781" extrusionOk="0">
                  <a:moveTo>
                    <a:pt x="353" y="0"/>
                  </a:moveTo>
                  <a:cubicBezTo>
                    <a:pt x="318" y="0"/>
                    <a:pt x="280" y="14"/>
                    <a:pt x="241" y="42"/>
                  </a:cubicBezTo>
                  <a:cubicBezTo>
                    <a:pt x="98" y="132"/>
                    <a:pt x="0" y="364"/>
                    <a:pt x="9" y="560"/>
                  </a:cubicBezTo>
                  <a:cubicBezTo>
                    <a:pt x="22" y="699"/>
                    <a:pt x="88" y="780"/>
                    <a:pt x="174" y="780"/>
                  </a:cubicBezTo>
                  <a:cubicBezTo>
                    <a:pt x="209" y="780"/>
                    <a:pt x="247" y="767"/>
                    <a:pt x="286" y="738"/>
                  </a:cubicBezTo>
                  <a:cubicBezTo>
                    <a:pt x="428" y="649"/>
                    <a:pt x="526" y="417"/>
                    <a:pt x="517" y="221"/>
                  </a:cubicBezTo>
                  <a:cubicBezTo>
                    <a:pt x="505" y="81"/>
                    <a:pt x="438" y="0"/>
                    <a:pt x="353" y="0"/>
                  </a:cubicBez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5"/>
            <p:cNvSpPr/>
            <p:nvPr/>
          </p:nvSpPr>
          <p:spPr>
            <a:xfrm>
              <a:off x="3693450" y="1643900"/>
              <a:ext cx="20775" cy="29675"/>
            </a:xfrm>
            <a:custGeom>
              <a:avLst/>
              <a:gdLst/>
              <a:ahLst/>
              <a:cxnLst/>
              <a:rect l="l" t="t" r="r" b="b"/>
              <a:pathLst>
                <a:path w="831" h="1187" extrusionOk="0">
                  <a:moveTo>
                    <a:pt x="489" y="0"/>
                  </a:moveTo>
                  <a:cubicBezTo>
                    <a:pt x="438" y="0"/>
                    <a:pt x="387" y="16"/>
                    <a:pt x="331" y="53"/>
                  </a:cubicBezTo>
                  <a:cubicBezTo>
                    <a:pt x="143" y="178"/>
                    <a:pt x="1" y="499"/>
                    <a:pt x="19" y="767"/>
                  </a:cubicBezTo>
                  <a:cubicBezTo>
                    <a:pt x="28" y="919"/>
                    <a:pt x="90" y="1026"/>
                    <a:pt x="179" y="1062"/>
                  </a:cubicBezTo>
                  <a:lnTo>
                    <a:pt x="420" y="1186"/>
                  </a:lnTo>
                  <a:lnTo>
                    <a:pt x="429" y="1106"/>
                  </a:lnTo>
                  <a:cubicBezTo>
                    <a:pt x="447" y="1097"/>
                    <a:pt x="474" y="1088"/>
                    <a:pt x="500" y="1070"/>
                  </a:cubicBezTo>
                  <a:cubicBezTo>
                    <a:pt x="688" y="946"/>
                    <a:pt x="830" y="615"/>
                    <a:pt x="813" y="357"/>
                  </a:cubicBezTo>
                  <a:cubicBezTo>
                    <a:pt x="804" y="285"/>
                    <a:pt x="795" y="223"/>
                    <a:pt x="768" y="178"/>
                  </a:cubicBezTo>
                  <a:lnTo>
                    <a:pt x="830" y="152"/>
                  </a:lnTo>
                  <a:lnTo>
                    <a:pt x="590" y="27"/>
                  </a:lnTo>
                  <a:cubicBezTo>
                    <a:pt x="581" y="18"/>
                    <a:pt x="563" y="18"/>
                    <a:pt x="554" y="9"/>
                  </a:cubicBezTo>
                  <a:cubicBezTo>
                    <a:pt x="532" y="3"/>
                    <a:pt x="511" y="0"/>
                    <a:pt x="489"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5"/>
            <p:cNvSpPr/>
            <p:nvPr/>
          </p:nvSpPr>
          <p:spPr>
            <a:xfrm>
              <a:off x="3693900" y="1649025"/>
              <a:ext cx="20325" cy="24550"/>
            </a:xfrm>
            <a:custGeom>
              <a:avLst/>
              <a:gdLst/>
              <a:ahLst/>
              <a:cxnLst/>
              <a:rect l="l" t="t" r="r" b="b"/>
              <a:pathLst>
                <a:path w="813" h="982" extrusionOk="0">
                  <a:moveTo>
                    <a:pt x="759" y="0"/>
                  </a:moveTo>
                  <a:cubicBezTo>
                    <a:pt x="723" y="214"/>
                    <a:pt x="607" y="437"/>
                    <a:pt x="456" y="535"/>
                  </a:cubicBezTo>
                  <a:cubicBezTo>
                    <a:pt x="429" y="553"/>
                    <a:pt x="411" y="562"/>
                    <a:pt x="384" y="571"/>
                  </a:cubicBezTo>
                  <a:lnTo>
                    <a:pt x="384" y="651"/>
                  </a:lnTo>
                  <a:lnTo>
                    <a:pt x="134" y="526"/>
                  </a:lnTo>
                  <a:cubicBezTo>
                    <a:pt x="81" y="500"/>
                    <a:pt x="45" y="428"/>
                    <a:pt x="18" y="366"/>
                  </a:cubicBezTo>
                  <a:cubicBezTo>
                    <a:pt x="1" y="428"/>
                    <a:pt x="1" y="509"/>
                    <a:pt x="1" y="562"/>
                  </a:cubicBezTo>
                  <a:cubicBezTo>
                    <a:pt x="10" y="714"/>
                    <a:pt x="72" y="821"/>
                    <a:pt x="161" y="857"/>
                  </a:cubicBezTo>
                  <a:lnTo>
                    <a:pt x="402" y="981"/>
                  </a:lnTo>
                  <a:lnTo>
                    <a:pt x="411" y="901"/>
                  </a:lnTo>
                  <a:cubicBezTo>
                    <a:pt x="429" y="892"/>
                    <a:pt x="456" y="883"/>
                    <a:pt x="482" y="865"/>
                  </a:cubicBezTo>
                  <a:cubicBezTo>
                    <a:pt x="670" y="741"/>
                    <a:pt x="812" y="410"/>
                    <a:pt x="795" y="152"/>
                  </a:cubicBezTo>
                  <a:cubicBezTo>
                    <a:pt x="795" y="89"/>
                    <a:pt x="777" y="45"/>
                    <a:pt x="759"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5"/>
            <p:cNvSpPr/>
            <p:nvPr/>
          </p:nvSpPr>
          <p:spPr>
            <a:xfrm>
              <a:off x="3713075" y="1647225"/>
              <a:ext cx="1150" cy="925"/>
            </a:xfrm>
            <a:custGeom>
              <a:avLst/>
              <a:gdLst/>
              <a:ahLst/>
              <a:cxnLst/>
              <a:rect l="l" t="t" r="r" b="b"/>
              <a:pathLst>
                <a:path w="46" h="37" extrusionOk="0">
                  <a:moveTo>
                    <a:pt x="1" y="1"/>
                  </a:moveTo>
                  <a:cubicBezTo>
                    <a:pt x="1" y="10"/>
                    <a:pt x="1" y="27"/>
                    <a:pt x="1" y="36"/>
                  </a:cubicBezTo>
                  <a:lnTo>
                    <a:pt x="45" y="19"/>
                  </a:lnTo>
                  <a:lnTo>
                    <a:pt x="1" y="1"/>
                  </a:ln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5"/>
            <p:cNvSpPr/>
            <p:nvPr/>
          </p:nvSpPr>
          <p:spPr>
            <a:xfrm>
              <a:off x="3699475" y="1646825"/>
              <a:ext cx="18325" cy="26925"/>
            </a:xfrm>
            <a:custGeom>
              <a:avLst/>
              <a:gdLst/>
              <a:ahLst/>
              <a:cxnLst/>
              <a:rect l="l" t="t" r="r" b="b"/>
              <a:pathLst>
                <a:path w="733" h="1077" extrusionOk="0">
                  <a:moveTo>
                    <a:pt x="482" y="0"/>
                  </a:moveTo>
                  <a:cubicBezTo>
                    <a:pt x="435" y="0"/>
                    <a:pt x="383" y="17"/>
                    <a:pt x="331" y="52"/>
                  </a:cubicBezTo>
                  <a:cubicBezTo>
                    <a:pt x="134" y="186"/>
                    <a:pt x="1" y="507"/>
                    <a:pt x="18" y="775"/>
                  </a:cubicBezTo>
                  <a:cubicBezTo>
                    <a:pt x="31" y="967"/>
                    <a:pt x="122" y="1077"/>
                    <a:pt x="242" y="1077"/>
                  </a:cubicBezTo>
                  <a:cubicBezTo>
                    <a:pt x="289" y="1077"/>
                    <a:pt x="340" y="1060"/>
                    <a:pt x="393" y="1025"/>
                  </a:cubicBezTo>
                  <a:cubicBezTo>
                    <a:pt x="589" y="891"/>
                    <a:pt x="732" y="570"/>
                    <a:pt x="714" y="302"/>
                  </a:cubicBezTo>
                  <a:cubicBezTo>
                    <a:pt x="695" y="110"/>
                    <a:pt x="602" y="0"/>
                    <a:pt x="482" y="0"/>
                  </a:cubicBez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5"/>
            <p:cNvSpPr/>
            <p:nvPr/>
          </p:nvSpPr>
          <p:spPr>
            <a:xfrm>
              <a:off x="3639925" y="1967850"/>
              <a:ext cx="61575" cy="110600"/>
            </a:xfrm>
            <a:custGeom>
              <a:avLst/>
              <a:gdLst/>
              <a:ahLst/>
              <a:cxnLst/>
              <a:rect l="l" t="t" r="r" b="b"/>
              <a:pathLst>
                <a:path w="2463" h="4424" extrusionOk="0">
                  <a:moveTo>
                    <a:pt x="1988" y="1"/>
                  </a:moveTo>
                  <a:cubicBezTo>
                    <a:pt x="1944" y="1"/>
                    <a:pt x="1899" y="5"/>
                    <a:pt x="1856" y="13"/>
                  </a:cubicBezTo>
                  <a:cubicBezTo>
                    <a:pt x="1758" y="22"/>
                    <a:pt x="1669" y="49"/>
                    <a:pt x="1606" y="93"/>
                  </a:cubicBezTo>
                  <a:cubicBezTo>
                    <a:pt x="1598" y="102"/>
                    <a:pt x="1589" y="120"/>
                    <a:pt x="1571" y="129"/>
                  </a:cubicBezTo>
                  <a:cubicBezTo>
                    <a:pt x="1562" y="138"/>
                    <a:pt x="1553" y="147"/>
                    <a:pt x="1544" y="156"/>
                  </a:cubicBezTo>
                  <a:cubicBezTo>
                    <a:pt x="1544" y="165"/>
                    <a:pt x="1544" y="165"/>
                    <a:pt x="1544" y="174"/>
                  </a:cubicBezTo>
                  <a:cubicBezTo>
                    <a:pt x="1535" y="200"/>
                    <a:pt x="1526" y="227"/>
                    <a:pt x="1517" y="254"/>
                  </a:cubicBezTo>
                  <a:cubicBezTo>
                    <a:pt x="1517" y="254"/>
                    <a:pt x="1517" y="263"/>
                    <a:pt x="1517" y="263"/>
                  </a:cubicBezTo>
                  <a:cubicBezTo>
                    <a:pt x="1330" y="905"/>
                    <a:pt x="973" y="2092"/>
                    <a:pt x="955" y="2154"/>
                  </a:cubicBezTo>
                  <a:cubicBezTo>
                    <a:pt x="884" y="2457"/>
                    <a:pt x="732" y="2734"/>
                    <a:pt x="313" y="3260"/>
                  </a:cubicBezTo>
                  <a:cubicBezTo>
                    <a:pt x="295" y="3278"/>
                    <a:pt x="277" y="3296"/>
                    <a:pt x="268" y="3314"/>
                  </a:cubicBezTo>
                  <a:cubicBezTo>
                    <a:pt x="170" y="3448"/>
                    <a:pt x="72" y="3599"/>
                    <a:pt x="27" y="3769"/>
                  </a:cubicBezTo>
                  <a:cubicBezTo>
                    <a:pt x="19" y="3813"/>
                    <a:pt x="10" y="3840"/>
                    <a:pt x="10" y="3876"/>
                  </a:cubicBezTo>
                  <a:cubicBezTo>
                    <a:pt x="1" y="3885"/>
                    <a:pt x="10" y="3894"/>
                    <a:pt x="10" y="3903"/>
                  </a:cubicBezTo>
                  <a:cubicBezTo>
                    <a:pt x="10" y="3903"/>
                    <a:pt x="10" y="3903"/>
                    <a:pt x="10" y="3912"/>
                  </a:cubicBezTo>
                  <a:cubicBezTo>
                    <a:pt x="10" y="3947"/>
                    <a:pt x="19" y="3983"/>
                    <a:pt x="27" y="4019"/>
                  </a:cubicBezTo>
                  <a:cubicBezTo>
                    <a:pt x="36" y="4045"/>
                    <a:pt x="45" y="4072"/>
                    <a:pt x="63" y="4108"/>
                  </a:cubicBezTo>
                  <a:cubicBezTo>
                    <a:pt x="90" y="4152"/>
                    <a:pt x="108" y="4197"/>
                    <a:pt x="152" y="4233"/>
                  </a:cubicBezTo>
                  <a:cubicBezTo>
                    <a:pt x="188" y="4277"/>
                    <a:pt x="233" y="4304"/>
                    <a:pt x="277" y="4331"/>
                  </a:cubicBezTo>
                  <a:cubicBezTo>
                    <a:pt x="361" y="4384"/>
                    <a:pt x="463" y="4424"/>
                    <a:pt x="563" y="4424"/>
                  </a:cubicBezTo>
                  <a:cubicBezTo>
                    <a:pt x="581" y="4424"/>
                    <a:pt x="599" y="4423"/>
                    <a:pt x="616" y="4420"/>
                  </a:cubicBezTo>
                  <a:cubicBezTo>
                    <a:pt x="688" y="4402"/>
                    <a:pt x="732" y="4349"/>
                    <a:pt x="786" y="4295"/>
                  </a:cubicBezTo>
                  <a:cubicBezTo>
                    <a:pt x="848" y="4215"/>
                    <a:pt x="911" y="4135"/>
                    <a:pt x="973" y="4054"/>
                  </a:cubicBezTo>
                  <a:cubicBezTo>
                    <a:pt x="1143" y="3813"/>
                    <a:pt x="1303" y="3555"/>
                    <a:pt x="1455" y="3305"/>
                  </a:cubicBezTo>
                  <a:cubicBezTo>
                    <a:pt x="1544" y="3162"/>
                    <a:pt x="1633" y="3019"/>
                    <a:pt x="1714" y="2886"/>
                  </a:cubicBezTo>
                  <a:cubicBezTo>
                    <a:pt x="1714" y="2886"/>
                    <a:pt x="2160" y="1396"/>
                    <a:pt x="2445" y="379"/>
                  </a:cubicBezTo>
                  <a:cubicBezTo>
                    <a:pt x="2445" y="379"/>
                    <a:pt x="2454" y="379"/>
                    <a:pt x="2454" y="370"/>
                  </a:cubicBezTo>
                  <a:cubicBezTo>
                    <a:pt x="2454" y="352"/>
                    <a:pt x="2463" y="334"/>
                    <a:pt x="2463" y="316"/>
                  </a:cubicBezTo>
                  <a:cubicBezTo>
                    <a:pt x="2463" y="272"/>
                    <a:pt x="2463" y="236"/>
                    <a:pt x="2445" y="200"/>
                  </a:cubicBezTo>
                  <a:cubicBezTo>
                    <a:pt x="2445" y="191"/>
                    <a:pt x="2445" y="191"/>
                    <a:pt x="2436" y="191"/>
                  </a:cubicBezTo>
                  <a:lnTo>
                    <a:pt x="2436" y="183"/>
                  </a:lnTo>
                  <a:cubicBezTo>
                    <a:pt x="2427" y="174"/>
                    <a:pt x="2427" y="165"/>
                    <a:pt x="2409" y="147"/>
                  </a:cubicBezTo>
                  <a:cubicBezTo>
                    <a:pt x="2392" y="138"/>
                    <a:pt x="2374" y="120"/>
                    <a:pt x="2365" y="111"/>
                  </a:cubicBezTo>
                  <a:cubicBezTo>
                    <a:pt x="2338" y="93"/>
                    <a:pt x="2311" y="75"/>
                    <a:pt x="2284" y="67"/>
                  </a:cubicBezTo>
                  <a:cubicBezTo>
                    <a:pt x="2197" y="23"/>
                    <a:pt x="2092" y="1"/>
                    <a:pt x="1988" y="1"/>
                  </a:cubicBez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5"/>
            <p:cNvSpPr/>
            <p:nvPr/>
          </p:nvSpPr>
          <p:spPr>
            <a:xfrm>
              <a:off x="3645950" y="1969050"/>
              <a:ext cx="55550" cy="109400"/>
            </a:xfrm>
            <a:custGeom>
              <a:avLst/>
              <a:gdLst/>
              <a:ahLst/>
              <a:cxnLst/>
              <a:rect l="l" t="t" r="r" b="b"/>
              <a:pathLst>
                <a:path w="2222" h="4376" extrusionOk="0">
                  <a:moveTo>
                    <a:pt x="1981" y="1"/>
                  </a:moveTo>
                  <a:cubicBezTo>
                    <a:pt x="1981" y="1"/>
                    <a:pt x="1990" y="10"/>
                    <a:pt x="1990" y="10"/>
                  </a:cubicBezTo>
                  <a:cubicBezTo>
                    <a:pt x="2008" y="19"/>
                    <a:pt x="2017" y="27"/>
                    <a:pt x="2017" y="45"/>
                  </a:cubicBezTo>
                  <a:cubicBezTo>
                    <a:pt x="2026" y="54"/>
                    <a:pt x="2035" y="54"/>
                    <a:pt x="2026" y="54"/>
                  </a:cubicBezTo>
                  <a:cubicBezTo>
                    <a:pt x="2043" y="99"/>
                    <a:pt x="2043" y="135"/>
                    <a:pt x="2043" y="179"/>
                  </a:cubicBezTo>
                  <a:cubicBezTo>
                    <a:pt x="2043" y="197"/>
                    <a:pt x="2035" y="215"/>
                    <a:pt x="2035" y="233"/>
                  </a:cubicBezTo>
                  <a:cubicBezTo>
                    <a:pt x="2035" y="233"/>
                    <a:pt x="2035" y="242"/>
                    <a:pt x="2035" y="242"/>
                  </a:cubicBezTo>
                  <a:cubicBezTo>
                    <a:pt x="1740" y="1259"/>
                    <a:pt x="1294" y="2748"/>
                    <a:pt x="1294" y="2748"/>
                  </a:cubicBezTo>
                  <a:cubicBezTo>
                    <a:pt x="1214" y="2882"/>
                    <a:pt x="1125" y="3025"/>
                    <a:pt x="1044" y="3159"/>
                  </a:cubicBezTo>
                  <a:cubicBezTo>
                    <a:pt x="884" y="3417"/>
                    <a:pt x="723" y="3676"/>
                    <a:pt x="554" y="3917"/>
                  </a:cubicBezTo>
                  <a:cubicBezTo>
                    <a:pt x="491" y="3997"/>
                    <a:pt x="438" y="4078"/>
                    <a:pt x="366" y="4149"/>
                  </a:cubicBezTo>
                  <a:cubicBezTo>
                    <a:pt x="313" y="4203"/>
                    <a:pt x="268" y="4265"/>
                    <a:pt x="197" y="4283"/>
                  </a:cubicBezTo>
                  <a:cubicBezTo>
                    <a:pt x="184" y="4284"/>
                    <a:pt x="171" y="4285"/>
                    <a:pt x="158" y="4285"/>
                  </a:cubicBezTo>
                  <a:cubicBezTo>
                    <a:pt x="103" y="4285"/>
                    <a:pt x="52" y="4271"/>
                    <a:pt x="1" y="4256"/>
                  </a:cubicBezTo>
                  <a:lnTo>
                    <a:pt x="1" y="4256"/>
                  </a:lnTo>
                  <a:cubicBezTo>
                    <a:pt x="10" y="4265"/>
                    <a:pt x="27" y="4274"/>
                    <a:pt x="36" y="4283"/>
                  </a:cubicBezTo>
                  <a:cubicBezTo>
                    <a:pt x="120" y="4336"/>
                    <a:pt x="222" y="4376"/>
                    <a:pt x="322" y="4376"/>
                  </a:cubicBezTo>
                  <a:cubicBezTo>
                    <a:pt x="340" y="4376"/>
                    <a:pt x="358" y="4375"/>
                    <a:pt x="375" y="4372"/>
                  </a:cubicBezTo>
                  <a:cubicBezTo>
                    <a:pt x="447" y="4354"/>
                    <a:pt x="491" y="4301"/>
                    <a:pt x="545" y="4247"/>
                  </a:cubicBezTo>
                  <a:cubicBezTo>
                    <a:pt x="607" y="4167"/>
                    <a:pt x="670" y="4087"/>
                    <a:pt x="732" y="4006"/>
                  </a:cubicBezTo>
                  <a:cubicBezTo>
                    <a:pt x="902" y="3765"/>
                    <a:pt x="1062" y="3507"/>
                    <a:pt x="1214" y="3257"/>
                  </a:cubicBezTo>
                  <a:cubicBezTo>
                    <a:pt x="1303" y="3114"/>
                    <a:pt x="1392" y="2971"/>
                    <a:pt x="1473" y="2838"/>
                  </a:cubicBezTo>
                  <a:cubicBezTo>
                    <a:pt x="1473" y="2838"/>
                    <a:pt x="1919" y="1348"/>
                    <a:pt x="2204" y="331"/>
                  </a:cubicBezTo>
                  <a:cubicBezTo>
                    <a:pt x="2204" y="331"/>
                    <a:pt x="2213" y="331"/>
                    <a:pt x="2213" y="322"/>
                  </a:cubicBezTo>
                  <a:cubicBezTo>
                    <a:pt x="2213" y="304"/>
                    <a:pt x="2222" y="286"/>
                    <a:pt x="2222" y="268"/>
                  </a:cubicBezTo>
                  <a:cubicBezTo>
                    <a:pt x="2222" y="224"/>
                    <a:pt x="2222" y="188"/>
                    <a:pt x="2204" y="152"/>
                  </a:cubicBezTo>
                  <a:cubicBezTo>
                    <a:pt x="2204" y="143"/>
                    <a:pt x="2204" y="143"/>
                    <a:pt x="2195" y="143"/>
                  </a:cubicBezTo>
                  <a:lnTo>
                    <a:pt x="2195" y="135"/>
                  </a:lnTo>
                  <a:cubicBezTo>
                    <a:pt x="2186" y="126"/>
                    <a:pt x="2186" y="117"/>
                    <a:pt x="2168" y="99"/>
                  </a:cubicBezTo>
                  <a:cubicBezTo>
                    <a:pt x="2151" y="90"/>
                    <a:pt x="2133" y="72"/>
                    <a:pt x="2124" y="63"/>
                  </a:cubicBezTo>
                  <a:cubicBezTo>
                    <a:pt x="2097" y="45"/>
                    <a:pt x="2070" y="27"/>
                    <a:pt x="2043" y="19"/>
                  </a:cubicBezTo>
                  <a:cubicBezTo>
                    <a:pt x="2026" y="10"/>
                    <a:pt x="1999" y="1"/>
                    <a:pt x="1981" y="1"/>
                  </a:cubicBezTo>
                  <a:close/>
                </a:path>
              </a:pathLst>
            </a:custGeom>
            <a:solidFill>
              <a:srgbClr val="1317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5"/>
            <p:cNvSpPr/>
            <p:nvPr/>
          </p:nvSpPr>
          <p:spPr>
            <a:xfrm>
              <a:off x="3639925" y="1968175"/>
              <a:ext cx="46425" cy="98750"/>
            </a:xfrm>
            <a:custGeom>
              <a:avLst/>
              <a:gdLst/>
              <a:ahLst/>
              <a:cxnLst/>
              <a:rect l="l" t="t" r="r" b="b"/>
              <a:pathLst>
                <a:path w="1857" h="3950" extrusionOk="0">
                  <a:moveTo>
                    <a:pt x="1856" y="0"/>
                  </a:moveTo>
                  <a:lnTo>
                    <a:pt x="1856" y="0"/>
                  </a:lnTo>
                  <a:cubicBezTo>
                    <a:pt x="1758" y="9"/>
                    <a:pt x="1669" y="36"/>
                    <a:pt x="1606" y="80"/>
                  </a:cubicBezTo>
                  <a:cubicBezTo>
                    <a:pt x="1598" y="89"/>
                    <a:pt x="1589" y="107"/>
                    <a:pt x="1571" y="116"/>
                  </a:cubicBezTo>
                  <a:cubicBezTo>
                    <a:pt x="1562" y="125"/>
                    <a:pt x="1553" y="134"/>
                    <a:pt x="1544" y="143"/>
                  </a:cubicBezTo>
                  <a:cubicBezTo>
                    <a:pt x="1544" y="152"/>
                    <a:pt x="1544" y="152"/>
                    <a:pt x="1544" y="161"/>
                  </a:cubicBezTo>
                  <a:cubicBezTo>
                    <a:pt x="1535" y="187"/>
                    <a:pt x="1526" y="214"/>
                    <a:pt x="1517" y="241"/>
                  </a:cubicBezTo>
                  <a:cubicBezTo>
                    <a:pt x="1517" y="241"/>
                    <a:pt x="1517" y="250"/>
                    <a:pt x="1517" y="250"/>
                  </a:cubicBezTo>
                  <a:cubicBezTo>
                    <a:pt x="1330" y="892"/>
                    <a:pt x="973" y="2079"/>
                    <a:pt x="955" y="2141"/>
                  </a:cubicBezTo>
                  <a:cubicBezTo>
                    <a:pt x="884" y="2444"/>
                    <a:pt x="732" y="2721"/>
                    <a:pt x="313" y="3247"/>
                  </a:cubicBezTo>
                  <a:cubicBezTo>
                    <a:pt x="295" y="3265"/>
                    <a:pt x="277" y="3283"/>
                    <a:pt x="268" y="3301"/>
                  </a:cubicBezTo>
                  <a:cubicBezTo>
                    <a:pt x="170" y="3435"/>
                    <a:pt x="72" y="3586"/>
                    <a:pt x="27" y="3756"/>
                  </a:cubicBezTo>
                  <a:cubicBezTo>
                    <a:pt x="19" y="3800"/>
                    <a:pt x="10" y="3827"/>
                    <a:pt x="10" y="3863"/>
                  </a:cubicBezTo>
                  <a:cubicBezTo>
                    <a:pt x="1" y="3872"/>
                    <a:pt x="10" y="3881"/>
                    <a:pt x="10" y="3890"/>
                  </a:cubicBezTo>
                  <a:cubicBezTo>
                    <a:pt x="18" y="3933"/>
                    <a:pt x="39" y="3950"/>
                    <a:pt x="68" y="3950"/>
                  </a:cubicBezTo>
                  <a:cubicBezTo>
                    <a:pt x="165" y="3950"/>
                    <a:pt x="345" y="3759"/>
                    <a:pt x="393" y="3711"/>
                  </a:cubicBezTo>
                  <a:cubicBezTo>
                    <a:pt x="527" y="3595"/>
                    <a:pt x="643" y="3461"/>
                    <a:pt x="750" y="3328"/>
                  </a:cubicBezTo>
                  <a:cubicBezTo>
                    <a:pt x="964" y="3051"/>
                    <a:pt x="1134" y="2748"/>
                    <a:pt x="1250" y="2418"/>
                  </a:cubicBezTo>
                  <a:cubicBezTo>
                    <a:pt x="1312" y="2230"/>
                    <a:pt x="1357" y="2043"/>
                    <a:pt x="1410" y="1856"/>
                  </a:cubicBezTo>
                  <a:cubicBezTo>
                    <a:pt x="1615" y="1035"/>
                    <a:pt x="1598" y="1079"/>
                    <a:pt x="1776" y="259"/>
                  </a:cubicBezTo>
                  <a:lnTo>
                    <a:pt x="1856"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5"/>
            <p:cNvSpPr/>
            <p:nvPr/>
          </p:nvSpPr>
          <p:spPr>
            <a:xfrm>
              <a:off x="3677850" y="1967825"/>
              <a:ext cx="23650" cy="14000"/>
            </a:xfrm>
            <a:custGeom>
              <a:avLst/>
              <a:gdLst/>
              <a:ahLst/>
              <a:cxnLst/>
              <a:rect l="l" t="t" r="r" b="b"/>
              <a:pathLst>
                <a:path w="946" h="560" extrusionOk="0">
                  <a:moveTo>
                    <a:pt x="442" y="0"/>
                  </a:moveTo>
                  <a:cubicBezTo>
                    <a:pt x="310" y="0"/>
                    <a:pt x="181" y="32"/>
                    <a:pt x="89" y="94"/>
                  </a:cubicBezTo>
                  <a:cubicBezTo>
                    <a:pt x="81" y="103"/>
                    <a:pt x="63" y="121"/>
                    <a:pt x="54" y="130"/>
                  </a:cubicBezTo>
                  <a:cubicBezTo>
                    <a:pt x="45" y="139"/>
                    <a:pt x="36" y="148"/>
                    <a:pt x="36" y="157"/>
                  </a:cubicBezTo>
                  <a:cubicBezTo>
                    <a:pt x="36" y="166"/>
                    <a:pt x="27" y="166"/>
                    <a:pt x="27" y="175"/>
                  </a:cubicBezTo>
                  <a:lnTo>
                    <a:pt x="18" y="175"/>
                  </a:lnTo>
                  <a:cubicBezTo>
                    <a:pt x="18" y="201"/>
                    <a:pt x="9" y="219"/>
                    <a:pt x="0" y="246"/>
                  </a:cubicBezTo>
                  <a:cubicBezTo>
                    <a:pt x="0" y="246"/>
                    <a:pt x="0" y="255"/>
                    <a:pt x="0" y="255"/>
                  </a:cubicBezTo>
                  <a:cubicBezTo>
                    <a:pt x="0" y="255"/>
                    <a:pt x="0" y="264"/>
                    <a:pt x="0" y="264"/>
                  </a:cubicBezTo>
                  <a:cubicBezTo>
                    <a:pt x="0" y="353"/>
                    <a:pt x="63" y="433"/>
                    <a:pt x="188" y="496"/>
                  </a:cubicBezTo>
                  <a:cubicBezTo>
                    <a:pt x="285" y="539"/>
                    <a:pt x="397" y="559"/>
                    <a:pt x="504" y="559"/>
                  </a:cubicBezTo>
                  <a:cubicBezTo>
                    <a:pt x="643" y="559"/>
                    <a:pt x="775" y="525"/>
                    <a:pt x="866" y="460"/>
                  </a:cubicBezTo>
                  <a:cubicBezTo>
                    <a:pt x="892" y="433"/>
                    <a:pt x="919" y="407"/>
                    <a:pt x="937" y="371"/>
                  </a:cubicBezTo>
                  <a:cubicBezTo>
                    <a:pt x="937" y="353"/>
                    <a:pt x="946" y="335"/>
                    <a:pt x="946" y="317"/>
                  </a:cubicBezTo>
                  <a:cubicBezTo>
                    <a:pt x="946" y="273"/>
                    <a:pt x="946" y="237"/>
                    <a:pt x="928" y="201"/>
                  </a:cubicBezTo>
                  <a:cubicBezTo>
                    <a:pt x="919" y="184"/>
                    <a:pt x="901" y="166"/>
                    <a:pt x="892" y="148"/>
                  </a:cubicBezTo>
                  <a:cubicBezTo>
                    <a:pt x="875" y="139"/>
                    <a:pt x="866" y="121"/>
                    <a:pt x="848" y="112"/>
                  </a:cubicBezTo>
                  <a:cubicBezTo>
                    <a:pt x="821" y="94"/>
                    <a:pt x="794" y="76"/>
                    <a:pt x="767" y="68"/>
                  </a:cubicBezTo>
                  <a:cubicBezTo>
                    <a:pt x="669" y="23"/>
                    <a:pt x="554" y="0"/>
                    <a:pt x="442"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5"/>
            <p:cNvSpPr/>
            <p:nvPr/>
          </p:nvSpPr>
          <p:spPr>
            <a:xfrm>
              <a:off x="3679850" y="1826775"/>
              <a:ext cx="60700" cy="153675"/>
            </a:xfrm>
            <a:custGeom>
              <a:avLst/>
              <a:gdLst/>
              <a:ahLst/>
              <a:cxnLst/>
              <a:rect l="l" t="t" r="r" b="b"/>
              <a:pathLst>
                <a:path w="2428" h="6147" extrusionOk="0">
                  <a:moveTo>
                    <a:pt x="1767" y="71"/>
                  </a:moveTo>
                  <a:cubicBezTo>
                    <a:pt x="1740" y="89"/>
                    <a:pt x="1722" y="107"/>
                    <a:pt x="1713" y="134"/>
                  </a:cubicBezTo>
                  <a:lnTo>
                    <a:pt x="1713" y="134"/>
                  </a:lnTo>
                  <a:cubicBezTo>
                    <a:pt x="1713" y="134"/>
                    <a:pt x="1713" y="134"/>
                    <a:pt x="1713" y="134"/>
                  </a:cubicBezTo>
                  <a:lnTo>
                    <a:pt x="1713" y="134"/>
                  </a:lnTo>
                  <a:cubicBezTo>
                    <a:pt x="1713" y="152"/>
                    <a:pt x="1704" y="170"/>
                    <a:pt x="1696" y="187"/>
                  </a:cubicBezTo>
                  <a:lnTo>
                    <a:pt x="1696" y="187"/>
                  </a:lnTo>
                  <a:cubicBezTo>
                    <a:pt x="1696" y="187"/>
                    <a:pt x="1696" y="196"/>
                    <a:pt x="1696" y="196"/>
                  </a:cubicBezTo>
                  <a:lnTo>
                    <a:pt x="1696" y="196"/>
                  </a:lnTo>
                  <a:cubicBezTo>
                    <a:pt x="1428" y="1124"/>
                    <a:pt x="473" y="4291"/>
                    <a:pt x="18" y="5826"/>
                  </a:cubicBezTo>
                  <a:lnTo>
                    <a:pt x="18" y="5826"/>
                  </a:lnTo>
                  <a:lnTo>
                    <a:pt x="18" y="5834"/>
                  </a:lnTo>
                  <a:cubicBezTo>
                    <a:pt x="9" y="5852"/>
                    <a:pt x="1" y="5879"/>
                    <a:pt x="1" y="5897"/>
                  </a:cubicBezTo>
                  <a:lnTo>
                    <a:pt x="1" y="5897"/>
                  </a:lnTo>
                  <a:cubicBezTo>
                    <a:pt x="1" y="5968"/>
                    <a:pt x="54" y="6031"/>
                    <a:pt x="152" y="6066"/>
                  </a:cubicBezTo>
                  <a:lnTo>
                    <a:pt x="152" y="6066"/>
                  </a:lnTo>
                  <a:cubicBezTo>
                    <a:pt x="331" y="6147"/>
                    <a:pt x="580" y="6138"/>
                    <a:pt x="705" y="6049"/>
                  </a:cubicBezTo>
                  <a:lnTo>
                    <a:pt x="705" y="6049"/>
                  </a:lnTo>
                  <a:cubicBezTo>
                    <a:pt x="732" y="6022"/>
                    <a:pt x="750" y="6004"/>
                    <a:pt x="759" y="5986"/>
                  </a:cubicBezTo>
                  <a:lnTo>
                    <a:pt x="759" y="5986"/>
                  </a:lnTo>
                  <a:cubicBezTo>
                    <a:pt x="768" y="5959"/>
                    <a:pt x="777" y="5942"/>
                    <a:pt x="786" y="5915"/>
                  </a:cubicBezTo>
                  <a:lnTo>
                    <a:pt x="786" y="5915"/>
                  </a:lnTo>
                  <a:lnTo>
                    <a:pt x="786" y="5915"/>
                  </a:lnTo>
                  <a:cubicBezTo>
                    <a:pt x="1312" y="4059"/>
                    <a:pt x="2391" y="375"/>
                    <a:pt x="2418" y="268"/>
                  </a:cubicBezTo>
                  <a:lnTo>
                    <a:pt x="2418" y="268"/>
                  </a:lnTo>
                  <a:cubicBezTo>
                    <a:pt x="2418" y="250"/>
                    <a:pt x="2418" y="232"/>
                    <a:pt x="2427" y="214"/>
                  </a:cubicBezTo>
                  <a:lnTo>
                    <a:pt x="2427" y="214"/>
                  </a:lnTo>
                  <a:cubicBezTo>
                    <a:pt x="2427" y="152"/>
                    <a:pt x="2374" y="98"/>
                    <a:pt x="2284" y="54"/>
                  </a:cubicBezTo>
                  <a:lnTo>
                    <a:pt x="2284" y="54"/>
                  </a:lnTo>
                  <a:cubicBezTo>
                    <a:pt x="2213" y="18"/>
                    <a:pt x="2124" y="0"/>
                    <a:pt x="2043" y="0"/>
                  </a:cubicBezTo>
                  <a:lnTo>
                    <a:pt x="2043" y="0"/>
                  </a:lnTo>
                  <a:cubicBezTo>
                    <a:pt x="1936" y="0"/>
                    <a:pt x="1838" y="27"/>
                    <a:pt x="1767" y="71"/>
                  </a:cubicBezTo>
                  <a:close/>
                </a:path>
              </a:pathLst>
            </a:custGeom>
            <a:solidFill>
              <a:srgbClr val="A1A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5"/>
            <p:cNvSpPr/>
            <p:nvPr/>
          </p:nvSpPr>
          <p:spPr>
            <a:xfrm>
              <a:off x="3722225" y="1826800"/>
              <a:ext cx="18325" cy="10500"/>
            </a:xfrm>
            <a:custGeom>
              <a:avLst/>
              <a:gdLst/>
              <a:ahLst/>
              <a:cxnLst/>
              <a:rect l="l" t="t" r="r" b="b"/>
              <a:pathLst>
                <a:path w="733" h="420" extrusionOk="0">
                  <a:moveTo>
                    <a:pt x="345" y="1"/>
                  </a:moveTo>
                  <a:cubicBezTo>
                    <a:pt x="241" y="1"/>
                    <a:pt x="141" y="26"/>
                    <a:pt x="72" y="70"/>
                  </a:cubicBezTo>
                  <a:cubicBezTo>
                    <a:pt x="45" y="88"/>
                    <a:pt x="36" y="106"/>
                    <a:pt x="18" y="133"/>
                  </a:cubicBezTo>
                  <a:cubicBezTo>
                    <a:pt x="18" y="151"/>
                    <a:pt x="9" y="169"/>
                    <a:pt x="1" y="186"/>
                  </a:cubicBezTo>
                  <a:cubicBezTo>
                    <a:pt x="1" y="186"/>
                    <a:pt x="1" y="195"/>
                    <a:pt x="1" y="195"/>
                  </a:cubicBezTo>
                  <a:cubicBezTo>
                    <a:pt x="1" y="267"/>
                    <a:pt x="54" y="329"/>
                    <a:pt x="143" y="365"/>
                  </a:cubicBezTo>
                  <a:cubicBezTo>
                    <a:pt x="221" y="402"/>
                    <a:pt x="311" y="420"/>
                    <a:pt x="397" y="420"/>
                  </a:cubicBezTo>
                  <a:cubicBezTo>
                    <a:pt x="497" y="420"/>
                    <a:pt x="593" y="395"/>
                    <a:pt x="661" y="347"/>
                  </a:cubicBezTo>
                  <a:cubicBezTo>
                    <a:pt x="687" y="320"/>
                    <a:pt x="714" y="294"/>
                    <a:pt x="723" y="267"/>
                  </a:cubicBezTo>
                  <a:cubicBezTo>
                    <a:pt x="723" y="249"/>
                    <a:pt x="723" y="231"/>
                    <a:pt x="732" y="213"/>
                  </a:cubicBezTo>
                  <a:cubicBezTo>
                    <a:pt x="732" y="151"/>
                    <a:pt x="679" y="97"/>
                    <a:pt x="589" y="53"/>
                  </a:cubicBezTo>
                  <a:cubicBezTo>
                    <a:pt x="514" y="17"/>
                    <a:pt x="428" y="1"/>
                    <a:pt x="345"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5"/>
            <p:cNvSpPr/>
            <p:nvPr/>
          </p:nvSpPr>
          <p:spPr>
            <a:xfrm>
              <a:off x="3757700" y="1992825"/>
              <a:ext cx="35250" cy="42650"/>
            </a:xfrm>
            <a:custGeom>
              <a:avLst/>
              <a:gdLst/>
              <a:ahLst/>
              <a:cxnLst/>
              <a:rect l="l" t="t" r="r" b="b"/>
              <a:pathLst>
                <a:path w="1410" h="1706" extrusionOk="0">
                  <a:moveTo>
                    <a:pt x="109" y="0"/>
                  </a:moveTo>
                  <a:cubicBezTo>
                    <a:pt x="96" y="0"/>
                    <a:pt x="84" y="2"/>
                    <a:pt x="71" y="4"/>
                  </a:cubicBezTo>
                  <a:cubicBezTo>
                    <a:pt x="45" y="13"/>
                    <a:pt x="27" y="22"/>
                    <a:pt x="9" y="49"/>
                  </a:cubicBezTo>
                  <a:cubicBezTo>
                    <a:pt x="0" y="67"/>
                    <a:pt x="0" y="93"/>
                    <a:pt x="0" y="120"/>
                  </a:cubicBezTo>
                  <a:cubicBezTo>
                    <a:pt x="9" y="397"/>
                    <a:pt x="107" y="664"/>
                    <a:pt x="241" y="905"/>
                  </a:cubicBezTo>
                  <a:cubicBezTo>
                    <a:pt x="268" y="968"/>
                    <a:pt x="303" y="1030"/>
                    <a:pt x="339" y="1093"/>
                  </a:cubicBezTo>
                  <a:cubicBezTo>
                    <a:pt x="375" y="1137"/>
                    <a:pt x="410" y="1173"/>
                    <a:pt x="437" y="1218"/>
                  </a:cubicBezTo>
                  <a:cubicBezTo>
                    <a:pt x="491" y="1333"/>
                    <a:pt x="526" y="1449"/>
                    <a:pt x="624" y="1539"/>
                  </a:cubicBezTo>
                  <a:cubicBezTo>
                    <a:pt x="714" y="1628"/>
                    <a:pt x="848" y="1672"/>
                    <a:pt x="963" y="1699"/>
                  </a:cubicBezTo>
                  <a:cubicBezTo>
                    <a:pt x="1004" y="1704"/>
                    <a:pt x="1042" y="1706"/>
                    <a:pt x="1078" y="1706"/>
                  </a:cubicBezTo>
                  <a:cubicBezTo>
                    <a:pt x="1115" y="1706"/>
                    <a:pt x="1151" y="1704"/>
                    <a:pt x="1187" y="1699"/>
                  </a:cubicBezTo>
                  <a:cubicBezTo>
                    <a:pt x="1258" y="1681"/>
                    <a:pt x="1365" y="1637"/>
                    <a:pt x="1383" y="1565"/>
                  </a:cubicBezTo>
                  <a:cubicBezTo>
                    <a:pt x="1410" y="1494"/>
                    <a:pt x="1338" y="1369"/>
                    <a:pt x="1311" y="1298"/>
                  </a:cubicBezTo>
                  <a:cubicBezTo>
                    <a:pt x="1276" y="1218"/>
                    <a:pt x="1240" y="1137"/>
                    <a:pt x="1204" y="1057"/>
                  </a:cubicBezTo>
                  <a:cubicBezTo>
                    <a:pt x="1160" y="959"/>
                    <a:pt x="1115" y="852"/>
                    <a:pt x="1071" y="745"/>
                  </a:cubicBezTo>
                  <a:cubicBezTo>
                    <a:pt x="1097" y="727"/>
                    <a:pt x="1071" y="691"/>
                    <a:pt x="1053" y="664"/>
                  </a:cubicBezTo>
                  <a:cubicBezTo>
                    <a:pt x="830" y="441"/>
                    <a:pt x="580" y="245"/>
                    <a:pt x="312" y="76"/>
                  </a:cubicBezTo>
                  <a:cubicBezTo>
                    <a:pt x="252" y="38"/>
                    <a:pt x="179" y="0"/>
                    <a:pt x="109"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5"/>
            <p:cNvSpPr/>
            <p:nvPr/>
          </p:nvSpPr>
          <p:spPr>
            <a:xfrm>
              <a:off x="3605575" y="1968475"/>
              <a:ext cx="145675" cy="187050"/>
            </a:xfrm>
            <a:custGeom>
              <a:avLst/>
              <a:gdLst/>
              <a:ahLst/>
              <a:cxnLst/>
              <a:rect l="l" t="t" r="r" b="b"/>
              <a:pathLst>
                <a:path w="5827" h="7482" extrusionOk="0">
                  <a:moveTo>
                    <a:pt x="4222" y="1"/>
                  </a:moveTo>
                  <a:cubicBezTo>
                    <a:pt x="3828" y="1"/>
                    <a:pt x="3383" y="130"/>
                    <a:pt x="2909" y="398"/>
                  </a:cubicBezTo>
                  <a:cubicBezTo>
                    <a:pt x="1303" y="1326"/>
                    <a:pt x="1" y="3583"/>
                    <a:pt x="1" y="5421"/>
                  </a:cubicBezTo>
                  <a:cubicBezTo>
                    <a:pt x="1" y="6349"/>
                    <a:pt x="331" y="7000"/>
                    <a:pt x="866" y="7303"/>
                  </a:cubicBezTo>
                  <a:lnTo>
                    <a:pt x="884" y="7312"/>
                  </a:lnTo>
                  <a:cubicBezTo>
                    <a:pt x="1098" y="7428"/>
                    <a:pt x="1348" y="7482"/>
                    <a:pt x="1616" y="7482"/>
                  </a:cubicBezTo>
                  <a:cubicBezTo>
                    <a:pt x="2008" y="7482"/>
                    <a:pt x="2445" y="7357"/>
                    <a:pt x="2909" y="7080"/>
                  </a:cubicBezTo>
                  <a:cubicBezTo>
                    <a:pt x="4524" y="6152"/>
                    <a:pt x="5826" y="3904"/>
                    <a:pt x="5826" y="2067"/>
                  </a:cubicBezTo>
                  <a:cubicBezTo>
                    <a:pt x="5826" y="1522"/>
                    <a:pt x="5710" y="1085"/>
                    <a:pt x="5514" y="746"/>
                  </a:cubicBezTo>
                  <a:cubicBezTo>
                    <a:pt x="5398" y="550"/>
                    <a:pt x="5255" y="381"/>
                    <a:pt x="5086" y="265"/>
                  </a:cubicBezTo>
                  <a:lnTo>
                    <a:pt x="5077" y="265"/>
                  </a:lnTo>
                  <a:cubicBezTo>
                    <a:pt x="5006" y="211"/>
                    <a:pt x="4925" y="166"/>
                    <a:pt x="4836" y="131"/>
                  </a:cubicBezTo>
                  <a:lnTo>
                    <a:pt x="4836" y="122"/>
                  </a:lnTo>
                  <a:cubicBezTo>
                    <a:pt x="4650" y="42"/>
                    <a:pt x="4444" y="1"/>
                    <a:pt x="4222"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5"/>
            <p:cNvSpPr/>
            <p:nvPr/>
          </p:nvSpPr>
          <p:spPr>
            <a:xfrm>
              <a:off x="3605575" y="1968475"/>
              <a:ext cx="146775" cy="193975"/>
            </a:xfrm>
            <a:custGeom>
              <a:avLst/>
              <a:gdLst/>
              <a:ahLst/>
              <a:cxnLst/>
              <a:rect l="l" t="t" r="r" b="b"/>
              <a:pathLst>
                <a:path w="5871" h="7759" extrusionOk="0">
                  <a:moveTo>
                    <a:pt x="4222" y="1"/>
                  </a:moveTo>
                  <a:cubicBezTo>
                    <a:pt x="3828" y="1"/>
                    <a:pt x="3383" y="130"/>
                    <a:pt x="2909" y="398"/>
                  </a:cubicBezTo>
                  <a:cubicBezTo>
                    <a:pt x="1303" y="1326"/>
                    <a:pt x="1" y="3583"/>
                    <a:pt x="1" y="5421"/>
                  </a:cubicBezTo>
                  <a:cubicBezTo>
                    <a:pt x="1" y="6349"/>
                    <a:pt x="331" y="7000"/>
                    <a:pt x="866" y="7303"/>
                  </a:cubicBezTo>
                  <a:lnTo>
                    <a:pt x="884" y="7312"/>
                  </a:lnTo>
                  <a:lnTo>
                    <a:pt x="1669" y="7758"/>
                  </a:lnTo>
                  <a:lnTo>
                    <a:pt x="1616" y="7482"/>
                  </a:lnTo>
                  <a:lnTo>
                    <a:pt x="1312" y="6010"/>
                  </a:lnTo>
                  <a:lnTo>
                    <a:pt x="2294" y="2941"/>
                  </a:lnTo>
                  <a:lnTo>
                    <a:pt x="3828" y="1282"/>
                  </a:lnTo>
                  <a:lnTo>
                    <a:pt x="4997" y="809"/>
                  </a:lnTo>
                  <a:lnTo>
                    <a:pt x="5514" y="746"/>
                  </a:lnTo>
                  <a:lnTo>
                    <a:pt x="5871" y="702"/>
                  </a:lnTo>
                  <a:lnTo>
                    <a:pt x="5086" y="265"/>
                  </a:lnTo>
                  <a:lnTo>
                    <a:pt x="5077" y="265"/>
                  </a:lnTo>
                  <a:lnTo>
                    <a:pt x="4836" y="131"/>
                  </a:lnTo>
                  <a:lnTo>
                    <a:pt x="4836" y="122"/>
                  </a:lnTo>
                  <a:cubicBezTo>
                    <a:pt x="4650" y="42"/>
                    <a:pt x="4444" y="1"/>
                    <a:pt x="4222"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5"/>
            <p:cNvSpPr/>
            <p:nvPr/>
          </p:nvSpPr>
          <p:spPr>
            <a:xfrm>
              <a:off x="3628325" y="1981575"/>
              <a:ext cx="145675" cy="187025"/>
            </a:xfrm>
            <a:custGeom>
              <a:avLst/>
              <a:gdLst/>
              <a:ahLst/>
              <a:cxnLst/>
              <a:rect l="l" t="t" r="r" b="b"/>
              <a:pathLst>
                <a:path w="5827" h="7481" extrusionOk="0">
                  <a:moveTo>
                    <a:pt x="4224" y="1"/>
                  </a:moveTo>
                  <a:cubicBezTo>
                    <a:pt x="3831" y="1"/>
                    <a:pt x="3388" y="129"/>
                    <a:pt x="2918" y="401"/>
                  </a:cubicBezTo>
                  <a:cubicBezTo>
                    <a:pt x="1312" y="1329"/>
                    <a:pt x="1" y="3577"/>
                    <a:pt x="1" y="5423"/>
                  </a:cubicBezTo>
                  <a:cubicBezTo>
                    <a:pt x="1" y="6725"/>
                    <a:pt x="659" y="7481"/>
                    <a:pt x="1614" y="7481"/>
                  </a:cubicBezTo>
                  <a:cubicBezTo>
                    <a:pt x="2007" y="7481"/>
                    <a:pt x="2450" y="7353"/>
                    <a:pt x="2918" y="7083"/>
                  </a:cubicBezTo>
                  <a:cubicBezTo>
                    <a:pt x="4524" y="6155"/>
                    <a:pt x="5826" y="3907"/>
                    <a:pt x="5826" y="2060"/>
                  </a:cubicBezTo>
                  <a:cubicBezTo>
                    <a:pt x="5826" y="754"/>
                    <a:pt x="5174" y="1"/>
                    <a:pt x="4224" y="1"/>
                  </a:cubicBezTo>
                  <a:close/>
                </a:path>
              </a:pathLst>
            </a:custGeom>
            <a:solidFill>
              <a:srgbClr val="1317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5"/>
            <p:cNvSpPr/>
            <p:nvPr/>
          </p:nvSpPr>
          <p:spPr>
            <a:xfrm>
              <a:off x="3647300" y="2000500"/>
              <a:ext cx="107725" cy="149000"/>
            </a:xfrm>
            <a:custGeom>
              <a:avLst/>
              <a:gdLst/>
              <a:ahLst/>
              <a:cxnLst/>
              <a:rect l="l" t="t" r="r" b="b"/>
              <a:pathLst>
                <a:path w="4309" h="5960" extrusionOk="0">
                  <a:moveTo>
                    <a:pt x="3461" y="1"/>
                  </a:moveTo>
                  <a:cubicBezTo>
                    <a:pt x="3194" y="1"/>
                    <a:pt x="2873" y="99"/>
                    <a:pt x="2534" y="295"/>
                  </a:cubicBezTo>
                  <a:cubicBezTo>
                    <a:pt x="1160" y="1089"/>
                    <a:pt x="0" y="3087"/>
                    <a:pt x="0" y="4666"/>
                  </a:cubicBezTo>
                  <a:cubicBezTo>
                    <a:pt x="0" y="5050"/>
                    <a:pt x="89" y="5960"/>
                    <a:pt x="848" y="5960"/>
                  </a:cubicBezTo>
                  <a:cubicBezTo>
                    <a:pt x="1115" y="5960"/>
                    <a:pt x="1436" y="5862"/>
                    <a:pt x="1775" y="5665"/>
                  </a:cubicBezTo>
                  <a:cubicBezTo>
                    <a:pt x="3149" y="4871"/>
                    <a:pt x="4309" y="2873"/>
                    <a:pt x="4309" y="1303"/>
                  </a:cubicBezTo>
                  <a:cubicBezTo>
                    <a:pt x="4309" y="911"/>
                    <a:pt x="4229" y="1"/>
                    <a:pt x="3461"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5"/>
            <p:cNvSpPr/>
            <p:nvPr/>
          </p:nvSpPr>
          <p:spPr>
            <a:xfrm>
              <a:off x="3653750" y="2006750"/>
              <a:ext cx="95050" cy="136525"/>
            </a:xfrm>
            <a:custGeom>
              <a:avLst/>
              <a:gdLst/>
              <a:ahLst/>
              <a:cxnLst/>
              <a:rect l="l" t="t" r="r" b="b"/>
              <a:pathLst>
                <a:path w="3802" h="5461" extrusionOk="0">
                  <a:moveTo>
                    <a:pt x="3203" y="0"/>
                  </a:moveTo>
                  <a:cubicBezTo>
                    <a:pt x="2980" y="0"/>
                    <a:pt x="2704" y="90"/>
                    <a:pt x="2401" y="268"/>
                  </a:cubicBezTo>
                  <a:cubicBezTo>
                    <a:pt x="2151" y="420"/>
                    <a:pt x="1901" y="607"/>
                    <a:pt x="1660" y="839"/>
                  </a:cubicBezTo>
                  <a:cubicBezTo>
                    <a:pt x="929" y="1544"/>
                    <a:pt x="340" y="2570"/>
                    <a:pt x="108" y="3551"/>
                  </a:cubicBezTo>
                  <a:cubicBezTo>
                    <a:pt x="36" y="3845"/>
                    <a:pt x="1" y="4140"/>
                    <a:pt x="1" y="4416"/>
                  </a:cubicBezTo>
                  <a:cubicBezTo>
                    <a:pt x="1" y="4800"/>
                    <a:pt x="72" y="5460"/>
                    <a:pt x="590" y="5460"/>
                  </a:cubicBezTo>
                  <a:cubicBezTo>
                    <a:pt x="822" y="5460"/>
                    <a:pt x="1098" y="5371"/>
                    <a:pt x="1392" y="5192"/>
                  </a:cubicBezTo>
                  <a:cubicBezTo>
                    <a:pt x="2695" y="4443"/>
                    <a:pt x="3801" y="2543"/>
                    <a:pt x="3801" y="1053"/>
                  </a:cubicBezTo>
                  <a:cubicBezTo>
                    <a:pt x="3801" y="661"/>
                    <a:pt x="3721" y="0"/>
                    <a:pt x="32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5"/>
            <p:cNvSpPr/>
            <p:nvPr/>
          </p:nvSpPr>
          <p:spPr>
            <a:xfrm>
              <a:off x="3655100" y="2006750"/>
              <a:ext cx="93700" cy="136525"/>
            </a:xfrm>
            <a:custGeom>
              <a:avLst/>
              <a:gdLst/>
              <a:ahLst/>
              <a:cxnLst/>
              <a:rect l="l" t="t" r="r" b="b"/>
              <a:pathLst>
                <a:path w="3748" h="5461" extrusionOk="0">
                  <a:moveTo>
                    <a:pt x="3149" y="0"/>
                  </a:moveTo>
                  <a:cubicBezTo>
                    <a:pt x="3078" y="0"/>
                    <a:pt x="3007" y="9"/>
                    <a:pt x="2926" y="27"/>
                  </a:cubicBezTo>
                  <a:cubicBezTo>
                    <a:pt x="2962" y="206"/>
                    <a:pt x="2980" y="384"/>
                    <a:pt x="2980" y="527"/>
                  </a:cubicBezTo>
                  <a:cubicBezTo>
                    <a:pt x="2980" y="2025"/>
                    <a:pt x="1874" y="3926"/>
                    <a:pt x="571" y="4675"/>
                  </a:cubicBezTo>
                  <a:cubicBezTo>
                    <a:pt x="366" y="4791"/>
                    <a:pt x="170" y="4871"/>
                    <a:pt x="0" y="4916"/>
                  </a:cubicBezTo>
                  <a:cubicBezTo>
                    <a:pt x="63" y="5201"/>
                    <a:pt x="214" y="5460"/>
                    <a:pt x="536" y="5460"/>
                  </a:cubicBezTo>
                  <a:cubicBezTo>
                    <a:pt x="759" y="5460"/>
                    <a:pt x="1044" y="5371"/>
                    <a:pt x="1338" y="5192"/>
                  </a:cubicBezTo>
                  <a:cubicBezTo>
                    <a:pt x="2641" y="4443"/>
                    <a:pt x="3747" y="2543"/>
                    <a:pt x="3747" y="1053"/>
                  </a:cubicBezTo>
                  <a:cubicBezTo>
                    <a:pt x="3747" y="661"/>
                    <a:pt x="3667" y="0"/>
                    <a:pt x="3149"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5"/>
            <p:cNvSpPr/>
            <p:nvPr/>
          </p:nvSpPr>
          <p:spPr>
            <a:xfrm>
              <a:off x="3656425" y="2027700"/>
              <a:ext cx="60700" cy="78325"/>
            </a:xfrm>
            <a:custGeom>
              <a:avLst/>
              <a:gdLst/>
              <a:ahLst/>
              <a:cxnLst/>
              <a:rect l="l" t="t" r="r" b="b"/>
              <a:pathLst>
                <a:path w="2428" h="3133" extrusionOk="0">
                  <a:moveTo>
                    <a:pt x="1553" y="1"/>
                  </a:moveTo>
                  <a:cubicBezTo>
                    <a:pt x="822" y="706"/>
                    <a:pt x="233" y="1732"/>
                    <a:pt x="1" y="2713"/>
                  </a:cubicBezTo>
                  <a:lnTo>
                    <a:pt x="831" y="3132"/>
                  </a:lnTo>
                  <a:lnTo>
                    <a:pt x="804" y="3025"/>
                  </a:lnTo>
                  <a:lnTo>
                    <a:pt x="688" y="2463"/>
                  </a:lnTo>
                  <a:lnTo>
                    <a:pt x="1062" y="1294"/>
                  </a:lnTo>
                  <a:lnTo>
                    <a:pt x="1651" y="661"/>
                  </a:lnTo>
                  <a:lnTo>
                    <a:pt x="2097" y="474"/>
                  </a:lnTo>
                  <a:lnTo>
                    <a:pt x="2294" y="456"/>
                  </a:lnTo>
                  <a:lnTo>
                    <a:pt x="2427" y="438"/>
                  </a:lnTo>
                  <a:lnTo>
                    <a:pt x="2383" y="411"/>
                  </a:lnTo>
                  <a:lnTo>
                    <a:pt x="1553"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5"/>
            <p:cNvSpPr/>
            <p:nvPr/>
          </p:nvSpPr>
          <p:spPr>
            <a:xfrm>
              <a:off x="3669825" y="2036900"/>
              <a:ext cx="55775" cy="71475"/>
            </a:xfrm>
            <a:custGeom>
              <a:avLst/>
              <a:gdLst/>
              <a:ahLst/>
              <a:cxnLst/>
              <a:rect l="l" t="t" r="r" b="b"/>
              <a:pathLst>
                <a:path w="2231" h="2859" extrusionOk="0">
                  <a:moveTo>
                    <a:pt x="1615" y="0"/>
                  </a:moveTo>
                  <a:cubicBezTo>
                    <a:pt x="1465" y="0"/>
                    <a:pt x="1295" y="49"/>
                    <a:pt x="1115" y="150"/>
                  </a:cubicBezTo>
                  <a:cubicBezTo>
                    <a:pt x="500" y="507"/>
                    <a:pt x="0" y="1364"/>
                    <a:pt x="0" y="2068"/>
                  </a:cubicBezTo>
                  <a:cubicBezTo>
                    <a:pt x="0" y="2570"/>
                    <a:pt x="253" y="2859"/>
                    <a:pt x="620" y="2859"/>
                  </a:cubicBezTo>
                  <a:cubicBezTo>
                    <a:pt x="769" y="2859"/>
                    <a:pt x="938" y="2811"/>
                    <a:pt x="1115" y="2711"/>
                  </a:cubicBezTo>
                  <a:cubicBezTo>
                    <a:pt x="1731" y="2354"/>
                    <a:pt x="2230" y="1489"/>
                    <a:pt x="2230" y="784"/>
                  </a:cubicBezTo>
                  <a:cubicBezTo>
                    <a:pt x="2230" y="285"/>
                    <a:pt x="1980" y="0"/>
                    <a:pt x="1615"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5"/>
            <p:cNvSpPr/>
            <p:nvPr/>
          </p:nvSpPr>
          <p:spPr>
            <a:xfrm>
              <a:off x="3677175" y="2045800"/>
              <a:ext cx="43075" cy="56650"/>
            </a:xfrm>
            <a:custGeom>
              <a:avLst/>
              <a:gdLst/>
              <a:ahLst/>
              <a:cxnLst/>
              <a:rect l="l" t="t" r="r" b="b"/>
              <a:pathLst>
                <a:path w="1723" h="2266" extrusionOk="0">
                  <a:moveTo>
                    <a:pt x="1236" y="0"/>
                  </a:moveTo>
                  <a:cubicBezTo>
                    <a:pt x="1121" y="0"/>
                    <a:pt x="993" y="36"/>
                    <a:pt x="857" y="116"/>
                  </a:cubicBezTo>
                  <a:cubicBezTo>
                    <a:pt x="384" y="392"/>
                    <a:pt x="1" y="1043"/>
                    <a:pt x="1" y="1587"/>
                  </a:cubicBezTo>
                  <a:cubicBezTo>
                    <a:pt x="1" y="1855"/>
                    <a:pt x="99" y="2042"/>
                    <a:pt x="259" y="2132"/>
                  </a:cubicBezTo>
                  <a:lnTo>
                    <a:pt x="491" y="2265"/>
                  </a:lnTo>
                  <a:lnTo>
                    <a:pt x="491" y="2265"/>
                  </a:lnTo>
                  <a:lnTo>
                    <a:pt x="473" y="2185"/>
                  </a:lnTo>
                  <a:lnTo>
                    <a:pt x="384" y="1757"/>
                  </a:lnTo>
                  <a:lnTo>
                    <a:pt x="670" y="856"/>
                  </a:lnTo>
                  <a:lnTo>
                    <a:pt x="1125" y="374"/>
                  </a:lnTo>
                  <a:lnTo>
                    <a:pt x="1464" y="231"/>
                  </a:lnTo>
                  <a:lnTo>
                    <a:pt x="1615" y="214"/>
                  </a:lnTo>
                  <a:lnTo>
                    <a:pt x="1722" y="205"/>
                  </a:lnTo>
                  <a:lnTo>
                    <a:pt x="1490" y="80"/>
                  </a:lnTo>
                  <a:lnTo>
                    <a:pt x="1490" y="71"/>
                  </a:lnTo>
                  <a:lnTo>
                    <a:pt x="1419" y="35"/>
                  </a:lnTo>
                  <a:cubicBezTo>
                    <a:pt x="1363" y="12"/>
                    <a:pt x="1302" y="0"/>
                    <a:pt x="1236"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5"/>
            <p:cNvSpPr/>
            <p:nvPr/>
          </p:nvSpPr>
          <p:spPr>
            <a:xfrm>
              <a:off x="3683875" y="2049600"/>
              <a:ext cx="42625" cy="54700"/>
            </a:xfrm>
            <a:custGeom>
              <a:avLst/>
              <a:gdLst/>
              <a:ahLst/>
              <a:cxnLst/>
              <a:rect l="l" t="t" r="r" b="b"/>
              <a:pathLst>
                <a:path w="1705" h="2188" extrusionOk="0">
                  <a:moveTo>
                    <a:pt x="1234" y="0"/>
                  </a:moveTo>
                  <a:cubicBezTo>
                    <a:pt x="1120" y="0"/>
                    <a:pt x="992" y="37"/>
                    <a:pt x="857" y="115"/>
                  </a:cubicBezTo>
                  <a:cubicBezTo>
                    <a:pt x="384" y="392"/>
                    <a:pt x="0" y="1043"/>
                    <a:pt x="0" y="1587"/>
                  </a:cubicBezTo>
                  <a:cubicBezTo>
                    <a:pt x="0" y="1966"/>
                    <a:pt x="192" y="2188"/>
                    <a:pt x="472" y="2188"/>
                  </a:cubicBezTo>
                  <a:cubicBezTo>
                    <a:pt x="587" y="2188"/>
                    <a:pt x="718" y="2150"/>
                    <a:pt x="857" y="2069"/>
                  </a:cubicBezTo>
                  <a:cubicBezTo>
                    <a:pt x="1320" y="1801"/>
                    <a:pt x="1704" y="1141"/>
                    <a:pt x="1704" y="606"/>
                  </a:cubicBezTo>
                  <a:cubicBezTo>
                    <a:pt x="1704" y="220"/>
                    <a:pt x="1511" y="0"/>
                    <a:pt x="1234" y="0"/>
                  </a:cubicBezTo>
                  <a:close/>
                </a:path>
              </a:pathLst>
            </a:custGeom>
            <a:solidFill>
              <a:srgbClr val="1317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5"/>
            <p:cNvSpPr/>
            <p:nvPr/>
          </p:nvSpPr>
          <p:spPr>
            <a:xfrm>
              <a:off x="3602450" y="1947750"/>
              <a:ext cx="190500" cy="108300"/>
            </a:xfrm>
            <a:custGeom>
              <a:avLst/>
              <a:gdLst/>
              <a:ahLst/>
              <a:cxnLst/>
              <a:rect l="l" t="t" r="r" b="b"/>
              <a:pathLst>
                <a:path w="7620" h="4332" extrusionOk="0">
                  <a:moveTo>
                    <a:pt x="4529" y="1"/>
                  </a:moveTo>
                  <a:cubicBezTo>
                    <a:pt x="4068" y="1"/>
                    <a:pt x="3608" y="81"/>
                    <a:pt x="3186" y="237"/>
                  </a:cubicBezTo>
                  <a:cubicBezTo>
                    <a:pt x="2651" y="442"/>
                    <a:pt x="2169" y="755"/>
                    <a:pt x="1732" y="1120"/>
                  </a:cubicBezTo>
                  <a:cubicBezTo>
                    <a:pt x="1411" y="1388"/>
                    <a:pt x="1089" y="1673"/>
                    <a:pt x="848" y="2012"/>
                  </a:cubicBezTo>
                  <a:cubicBezTo>
                    <a:pt x="536" y="2441"/>
                    <a:pt x="1" y="3101"/>
                    <a:pt x="144" y="3663"/>
                  </a:cubicBezTo>
                  <a:cubicBezTo>
                    <a:pt x="179" y="3788"/>
                    <a:pt x="233" y="3922"/>
                    <a:pt x="322" y="4020"/>
                  </a:cubicBezTo>
                  <a:cubicBezTo>
                    <a:pt x="456" y="4162"/>
                    <a:pt x="670" y="4261"/>
                    <a:pt x="884" y="4305"/>
                  </a:cubicBezTo>
                  <a:cubicBezTo>
                    <a:pt x="969" y="4322"/>
                    <a:pt x="1056" y="4331"/>
                    <a:pt x="1142" y="4331"/>
                  </a:cubicBezTo>
                  <a:cubicBezTo>
                    <a:pt x="1281" y="4331"/>
                    <a:pt x="1416" y="4307"/>
                    <a:pt x="1526" y="4252"/>
                  </a:cubicBezTo>
                  <a:cubicBezTo>
                    <a:pt x="1589" y="4216"/>
                    <a:pt x="1651" y="4180"/>
                    <a:pt x="1714" y="4136"/>
                  </a:cubicBezTo>
                  <a:cubicBezTo>
                    <a:pt x="2187" y="3806"/>
                    <a:pt x="2445" y="3244"/>
                    <a:pt x="2874" y="2851"/>
                  </a:cubicBezTo>
                  <a:cubicBezTo>
                    <a:pt x="3619" y="2169"/>
                    <a:pt x="4399" y="1725"/>
                    <a:pt x="5203" y="1725"/>
                  </a:cubicBezTo>
                  <a:cubicBezTo>
                    <a:pt x="5409" y="1725"/>
                    <a:pt x="5617" y="1754"/>
                    <a:pt x="5826" y="1816"/>
                  </a:cubicBezTo>
                  <a:cubicBezTo>
                    <a:pt x="6183" y="1914"/>
                    <a:pt x="6549" y="2111"/>
                    <a:pt x="6915" y="2405"/>
                  </a:cubicBezTo>
                  <a:cubicBezTo>
                    <a:pt x="6950" y="2441"/>
                    <a:pt x="6977" y="2467"/>
                    <a:pt x="7013" y="2503"/>
                  </a:cubicBezTo>
                  <a:cubicBezTo>
                    <a:pt x="7040" y="2530"/>
                    <a:pt x="7075" y="2566"/>
                    <a:pt x="7102" y="2601"/>
                  </a:cubicBezTo>
                  <a:lnTo>
                    <a:pt x="7111" y="2601"/>
                  </a:lnTo>
                  <a:cubicBezTo>
                    <a:pt x="7129" y="2628"/>
                    <a:pt x="7147" y="2655"/>
                    <a:pt x="7165" y="2682"/>
                  </a:cubicBezTo>
                  <a:cubicBezTo>
                    <a:pt x="7173" y="2690"/>
                    <a:pt x="7182" y="2699"/>
                    <a:pt x="7191" y="2708"/>
                  </a:cubicBezTo>
                  <a:cubicBezTo>
                    <a:pt x="7209" y="2735"/>
                    <a:pt x="7227" y="2771"/>
                    <a:pt x="7245" y="2797"/>
                  </a:cubicBezTo>
                  <a:cubicBezTo>
                    <a:pt x="7263" y="2815"/>
                    <a:pt x="7272" y="2833"/>
                    <a:pt x="7289" y="2851"/>
                  </a:cubicBezTo>
                  <a:cubicBezTo>
                    <a:pt x="7325" y="2922"/>
                    <a:pt x="7370" y="2985"/>
                    <a:pt x="7405" y="3056"/>
                  </a:cubicBezTo>
                  <a:cubicBezTo>
                    <a:pt x="7414" y="3065"/>
                    <a:pt x="7414" y="3074"/>
                    <a:pt x="7423" y="3083"/>
                  </a:cubicBezTo>
                  <a:cubicBezTo>
                    <a:pt x="7441" y="3101"/>
                    <a:pt x="7450" y="3128"/>
                    <a:pt x="7468" y="3154"/>
                  </a:cubicBezTo>
                  <a:cubicBezTo>
                    <a:pt x="7477" y="3172"/>
                    <a:pt x="7495" y="3199"/>
                    <a:pt x="7512" y="3217"/>
                  </a:cubicBezTo>
                  <a:cubicBezTo>
                    <a:pt x="7539" y="3261"/>
                    <a:pt x="7566" y="3306"/>
                    <a:pt x="7602" y="3351"/>
                  </a:cubicBezTo>
                  <a:cubicBezTo>
                    <a:pt x="7620" y="3199"/>
                    <a:pt x="7620" y="3038"/>
                    <a:pt x="7602" y="2887"/>
                  </a:cubicBezTo>
                  <a:cubicBezTo>
                    <a:pt x="7584" y="2682"/>
                    <a:pt x="7539" y="2485"/>
                    <a:pt x="7477" y="2298"/>
                  </a:cubicBezTo>
                  <a:cubicBezTo>
                    <a:pt x="7423" y="2128"/>
                    <a:pt x="7352" y="1959"/>
                    <a:pt x="7272" y="1798"/>
                  </a:cubicBezTo>
                  <a:cubicBezTo>
                    <a:pt x="6950" y="1183"/>
                    <a:pt x="6487" y="469"/>
                    <a:pt x="5800" y="219"/>
                  </a:cubicBezTo>
                  <a:cubicBezTo>
                    <a:pt x="5397" y="72"/>
                    <a:pt x="4963" y="1"/>
                    <a:pt x="4529" y="1"/>
                  </a:cubicBez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5"/>
            <p:cNvSpPr/>
            <p:nvPr/>
          </p:nvSpPr>
          <p:spPr>
            <a:xfrm>
              <a:off x="3622525" y="1974175"/>
              <a:ext cx="166625" cy="81875"/>
            </a:xfrm>
            <a:custGeom>
              <a:avLst/>
              <a:gdLst/>
              <a:ahLst/>
              <a:cxnLst/>
              <a:rect l="l" t="t" r="r" b="b"/>
              <a:pathLst>
                <a:path w="6665" h="3275" extrusionOk="0">
                  <a:moveTo>
                    <a:pt x="1" y="3221"/>
                  </a:moveTo>
                  <a:cubicBezTo>
                    <a:pt x="188" y="3275"/>
                    <a:pt x="402" y="3230"/>
                    <a:pt x="581" y="3141"/>
                  </a:cubicBezTo>
                  <a:cubicBezTo>
                    <a:pt x="643" y="3114"/>
                    <a:pt x="706" y="3070"/>
                    <a:pt x="759" y="3034"/>
                  </a:cubicBezTo>
                  <a:cubicBezTo>
                    <a:pt x="1241" y="2704"/>
                    <a:pt x="1500" y="2142"/>
                    <a:pt x="1928" y="1749"/>
                  </a:cubicBezTo>
                  <a:cubicBezTo>
                    <a:pt x="2909" y="848"/>
                    <a:pt x="3944" y="367"/>
                    <a:pt x="5023" y="759"/>
                  </a:cubicBezTo>
                  <a:cubicBezTo>
                    <a:pt x="5380" y="857"/>
                    <a:pt x="5746" y="1054"/>
                    <a:pt x="6112" y="1348"/>
                  </a:cubicBezTo>
                  <a:cubicBezTo>
                    <a:pt x="6147" y="1384"/>
                    <a:pt x="6174" y="1410"/>
                    <a:pt x="6210" y="1446"/>
                  </a:cubicBezTo>
                  <a:cubicBezTo>
                    <a:pt x="6237" y="1473"/>
                    <a:pt x="6272" y="1509"/>
                    <a:pt x="6299" y="1544"/>
                  </a:cubicBezTo>
                  <a:cubicBezTo>
                    <a:pt x="6299" y="1544"/>
                    <a:pt x="6299" y="1544"/>
                    <a:pt x="6308" y="1544"/>
                  </a:cubicBezTo>
                  <a:cubicBezTo>
                    <a:pt x="6326" y="1571"/>
                    <a:pt x="6344" y="1598"/>
                    <a:pt x="6362" y="1625"/>
                  </a:cubicBezTo>
                  <a:cubicBezTo>
                    <a:pt x="6370" y="1633"/>
                    <a:pt x="6379" y="1642"/>
                    <a:pt x="6388" y="1651"/>
                  </a:cubicBezTo>
                  <a:cubicBezTo>
                    <a:pt x="6406" y="1678"/>
                    <a:pt x="6424" y="1714"/>
                    <a:pt x="6442" y="1740"/>
                  </a:cubicBezTo>
                  <a:cubicBezTo>
                    <a:pt x="6460" y="1758"/>
                    <a:pt x="6469" y="1776"/>
                    <a:pt x="6486" y="1794"/>
                  </a:cubicBezTo>
                  <a:cubicBezTo>
                    <a:pt x="6522" y="1865"/>
                    <a:pt x="6567" y="1928"/>
                    <a:pt x="6602" y="1999"/>
                  </a:cubicBezTo>
                  <a:cubicBezTo>
                    <a:pt x="6611" y="2008"/>
                    <a:pt x="6611" y="2017"/>
                    <a:pt x="6620" y="2026"/>
                  </a:cubicBezTo>
                  <a:cubicBezTo>
                    <a:pt x="6638" y="2044"/>
                    <a:pt x="6647" y="2071"/>
                    <a:pt x="6665" y="2097"/>
                  </a:cubicBezTo>
                  <a:cubicBezTo>
                    <a:pt x="6665" y="1990"/>
                    <a:pt x="6665" y="1883"/>
                    <a:pt x="6656" y="1785"/>
                  </a:cubicBezTo>
                  <a:cubicBezTo>
                    <a:pt x="6629" y="1696"/>
                    <a:pt x="6602" y="1616"/>
                    <a:pt x="6558" y="1544"/>
                  </a:cubicBezTo>
                  <a:cubicBezTo>
                    <a:pt x="6478" y="1375"/>
                    <a:pt x="6370" y="1214"/>
                    <a:pt x="6272" y="1054"/>
                  </a:cubicBezTo>
                  <a:cubicBezTo>
                    <a:pt x="6094" y="795"/>
                    <a:pt x="5808" y="572"/>
                    <a:pt x="5541" y="402"/>
                  </a:cubicBezTo>
                  <a:cubicBezTo>
                    <a:pt x="5148" y="153"/>
                    <a:pt x="4729" y="63"/>
                    <a:pt x="4265" y="37"/>
                  </a:cubicBezTo>
                  <a:cubicBezTo>
                    <a:pt x="3730" y="1"/>
                    <a:pt x="3212" y="179"/>
                    <a:pt x="2740" y="402"/>
                  </a:cubicBezTo>
                  <a:cubicBezTo>
                    <a:pt x="1919" y="795"/>
                    <a:pt x="1161" y="1348"/>
                    <a:pt x="616" y="2079"/>
                  </a:cubicBezTo>
                  <a:cubicBezTo>
                    <a:pt x="358" y="2427"/>
                    <a:pt x="144" y="2811"/>
                    <a:pt x="1" y="322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5"/>
            <p:cNvSpPr/>
            <p:nvPr/>
          </p:nvSpPr>
          <p:spPr>
            <a:xfrm>
              <a:off x="3626100" y="1975300"/>
              <a:ext cx="166850" cy="81875"/>
            </a:xfrm>
            <a:custGeom>
              <a:avLst/>
              <a:gdLst/>
              <a:ahLst/>
              <a:cxnLst/>
              <a:rect l="l" t="t" r="r" b="b"/>
              <a:pathLst>
                <a:path w="6674" h="3275" extrusionOk="0">
                  <a:moveTo>
                    <a:pt x="1" y="3230"/>
                  </a:moveTo>
                  <a:cubicBezTo>
                    <a:pt x="197" y="3275"/>
                    <a:pt x="402" y="3239"/>
                    <a:pt x="580" y="3150"/>
                  </a:cubicBezTo>
                  <a:cubicBezTo>
                    <a:pt x="643" y="3114"/>
                    <a:pt x="705" y="3078"/>
                    <a:pt x="768" y="3034"/>
                  </a:cubicBezTo>
                  <a:cubicBezTo>
                    <a:pt x="1241" y="2704"/>
                    <a:pt x="1499" y="2142"/>
                    <a:pt x="1928" y="1749"/>
                  </a:cubicBezTo>
                  <a:cubicBezTo>
                    <a:pt x="3185" y="598"/>
                    <a:pt x="4541" y="134"/>
                    <a:pt x="5969" y="1303"/>
                  </a:cubicBezTo>
                  <a:cubicBezTo>
                    <a:pt x="6004" y="1339"/>
                    <a:pt x="6031" y="1365"/>
                    <a:pt x="6067" y="1401"/>
                  </a:cubicBezTo>
                  <a:cubicBezTo>
                    <a:pt x="6094" y="1428"/>
                    <a:pt x="6129" y="1464"/>
                    <a:pt x="6156" y="1499"/>
                  </a:cubicBezTo>
                  <a:cubicBezTo>
                    <a:pt x="6156" y="1499"/>
                    <a:pt x="6156" y="1499"/>
                    <a:pt x="6165" y="1499"/>
                  </a:cubicBezTo>
                  <a:cubicBezTo>
                    <a:pt x="6183" y="1526"/>
                    <a:pt x="6201" y="1553"/>
                    <a:pt x="6219" y="1580"/>
                  </a:cubicBezTo>
                  <a:cubicBezTo>
                    <a:pt x="6227" y="1588"/>
                    <a:pt x="6236" y="1597"/>
                    <a:pt x="6245" y="1606"/>
                  </a:cubicBezTo>
                  <a:cubicBezTo>
                    <a:pt x="6263" y="1633"/>
                    <a:pt x="6281" y="1660"/>
                    <a:pt x="6299" y="1695"/>
                  </a:cubicBezTo>
                  <a:cubicBezTo>
                    <a:pt x="6308" y="1704"/>
                    <a:pt x="6317" y="1713"/>
                    <a:pt x="6317" y="1722"/>
                  </a:cubicBezTo>
                  <a:cubicBezTo>
                    <a:pt x="6326" y="1731"/>
                    <a:pt x="6335" y="1740"/>
                    <a:pt x="6343" y="1749"/>
                  </a:cubicBezTo>
                  <a:cubicBezTo>
                    <a:pt x="6397" y="1847"/>
                    <a:pt x="6459" y="1936"/>
                    <a:pt x="6504" y="2034"/>
                  </a:cubicBezTo>
                  <a:cubicBezTo>
                    <a:pt x="6522" y="2079"/>
                    <a:pt x="6549" y="2106"/>
                    <a:pt x="6575" y="2150"/>
                  </a:cubicBezTo>
                  <a:cubicBezTo>
                    <a:pt x="6593" y="2168"/>
                    <a:pt x="6602" y="2186"/>
                    <a:pt x="6620" y="2204"/>
                  </a:cubicBezTo>
                  <a:cubicBezTo>
                    <a:pt x="6629" y="2213"/>
                    <a:pt x="6656" y="2240"/>
                    <a:pt x="6656" y="2249"/>
                  </a:cubicBezTo>
                  <a:cubicBezTo>
                    <a:pt x="6674" y="2097"/>
                    <a:pt x="6674" y="1936"/>
                    <a:pt x="6656" y="1785"/>
                  </a:cubicBezTo>
                  <a:cubicBezTo>
                    <a:pt x="6629" y="1704"/>
                    <a:pt x="6602" y="1615"/>
                    <a:pt x="6566" y="1544"/>
                  </a:cubicBezTo>
                  <a:cubicBezTo>
                    <a:pt x="6486" y="1374"/>
                    <a:pt x="6379" y="1214"/>
                    <a:pt x="6272" y="1053"/>
                  </a:cubicBezTo>
                  <a:cubicBezTo>
                    <a:pt x="6103" y="794"/>
                    <a:pt x="5808" y="571"/>
                    <a:pt x="5549" y="402"/>
                  </a:cubicBezTo>
                  <a:cubicBezTo>
                    <a:pt x="5148" y="152"/>
                    <a:pt x="4729" y="63"/>
                    <a:pt x="4265" y="36"/>
                  </a:cubicBezTo>
                  <a:cubicBezTo>
                    <a:pt x="3739" y="1"/>
                    <a:pt x="3212" y="179"/>
                    <a:pt x="2739" y="402"/>
                  </a:cubicBezTo>
                  <a:cubicBezTo>
                    <a:pt x="1919" y="794"/>
                    <a:pt x="1169" y="1348"/>
                    <a:pt x="625" y="2079"/>
                  </a:cubicBezTo>
                  <a:cubicBezTo>
                    <a:pt x="357" y="2427"/>
                    <a:pt x="152" y="2820"/>
                    <a:pt x="1" y="3230"/>
                  </a:cubicBez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5"/>
            <p:cNvSpPr/>
            <p:nvPr/>
          </p:nvSpPr>
          <p:spPr>
            <a:xfrm>
              <a:off x="3695025" y="1985125"/>
              <a:ext cx="61575" cy="111075"/>
            </a:xfrm>
            <a:custGeom>
              <a:avLst/>
              <a:gdLst/>
              <a:ahLst/>
              <a:cxnLst/>
              <a:rect l="l" t="t" r="r" b="b"/>
              <a:pathLst>
                <a:path w="2463" h="4443" extrusionOk="0">
                  <a:moveTo>
                    <a:pt x="9" y="3907"/>
                  </a:moveTo>
                  <a:cubicBezTo>
                    <a:pt x="9" y="3916"/>
                    <a:pt x="9" y="3916"/>
                    <a:pt x="9" y="3916"/>
                  </a:cubicBezTo>
                  <a:cubicBezTo>
                    <a:pt x="9" y="3952"/>
                    <a:pt x="9" y="3988"/>
                    <a:pt x="27" y="4023"/>
                  </a:cubicBezTo>
                  <a:cubicBezTo>
                    <a:pt x="36" y="4050"/>
                    <a:pt x="45" y="4086"/>
                    <a:pt x="63" y="4113"/>
                  </a:cubicBezTo>
                  <a:cubicBezTo>
                    <a:pt x="89" y="4166"/>
                    <a:pt x="107" y="4202"/>
                    <a:pt x="143" y="4246"/>
                  </a:cubicBezTo>
                  <a:cubicBezTo>
                    <a:pt x="188" y="4282"/>
                    <a:pt x="232" y="4318"/>
                    <a:pt x="277" y="4345"/>
                  </a:cubicBezTo>
                  <a:cubicBezTo>
                    <a:pt x="375" y="4398"/>
                    <a:pt x="491" y="4443"/>
                    <a:pt x="616" y="4425"/>
                  </a:cubicBezTo>
                  <a:cubicBezTo>
                    <a:pt x="687" y="4416"/>
                    <a:pt x="732" y="4353"/>
                    <a:pt x="785" y="4300"/>
                  </a:cubicBezTo>
                  <a:cubicBezTo>
                    <a:pt x="848" y="4229"/>
                    <a:pt x="910" y="4148"/>
                    <a:pt x="964" y="4068"/>
                  </a:cubicBezTo>
                  <a:cubicBezTo>
                    <a:pt x="1142" y="3818"/>
                    <a:pt x="1303" y="3568"/>
                    <a:pt x="1454" y="3310"/>
                  </a:cubicBezTo>
                  <a:cubicBezTo>
                    <a:pt x="1544" y="3167"/>
                    <a:pt x="1624" y="3033"/>
                    <a:pt x="1713" y="2890"/>
                  </a:cubicBezTo>
                  <a:cubicBezTo>
                    <a:pt x="1713" y="2890"/>
                    <a:pt x="2159" y="1401"/>
                    <a:pt x="2445" y="393"/>
                  </a:cubicBezTo>
                  <a:cubicBezTo>
                    <a:pt x="2445" y="393"/>
                    <a:pt x="2453" y="384"/>
                    <a:pt x="2453" y="384"/>
                  </a:cubicBezTo>
                  <a:cubicBezTo>
                    <a:pt x="2453" y="366"/>
                    <a:pt x="2462" y="348"/>
                    <a:pt x="2462" y="321"/>
                  </a:cubicBezTo>
                  <a:cubicBezTo>
                    <a:pt x="2462" y="286"/>
                    <a:pt x="2462" y="250"/>
                    <a:pt x="2445" y="205"/>
                  </a:cubicBezTo>
                  <a:cubicBezTo>
                    <a:pt x="2445" y="205"/>
                    <a:pt x="2445" y="196"/>
                    <a:pt x="2436" y="196"/>
                  </a:cubicBezTo>
                  <a:lnTo>
                    <a:pt x="2436" y="196"/>
                  </a:lnTo>
                  <a:cubicBezTo>
                    <a:pt x="2427" y="178"/>
                    <a:pt x="2418" y="170"/>
                    <a:pt x="2409" y="161"/>
                  </a:cubicBezTo>
                  <a:cubicBezTo>
                    <a:pt x="2391" y="143"/>
                    <a:pt x="2373" y="134"/>
                    <a:pt x="2364" y="116"/>
                  </a:cubicBezTo>
                  <a:cubicBezTo>
                    <a:pt x="2338" y="98"/>
                    <a:pt x="2311" y="89"/>
                    <a:pt x="2284" y="71"/>
                  </a:cubicBezTo>
                  <a:cubicBezTo>
                    <a:pt x="2159" y="18"/>
                    <a:pt x="1990" y="0"/>
                    <a:pt x="1856" y="18"/>
                  </a:cubicBezTo>
                  <a:cubicBezTo>
                    <a:pt x="1758" y="27"/>
                    <a:pt x="1668" y="62"/>
                    <a:pt x="1606" y="107"/>
                  </a:cubicBezTo>
                  <a:cubicBezTo>
                    <a:pt x="1588" y="116"/>
                    <a:pt x="1579" y="125"/>
                    <a:pt x="1570" y="143"/>
                  </a:cubicBezTo>
                  <a:cubicBezTo>
                    <a:pt x="1561" y="152"/>
                    <a:pt x="1552" y="152"/>
                    <a:pt x="1544" y="170"/>
                  </a:cubicBezTo>
                  <a:cubicBezTo>
                    <a:pt x="1544" y="170"/>
                    <a:pt x="1544" y="170"/>
                    <a:pt x="1544" y="178"/>
                  </a:cubicBezTo>
                  <a:cubicBezTo>
                    <a:pt x="1535" y="214"/>
                    <a:pt x="1526" y="241"/>
                    <a:pt x="1517" y="268"/>
                  </a:cubicBezTo>
                  <a:cubicBezTo>
                    <a:pt x="1517" y="268"/>
                    <a:pt x="1517" y="268"/>
                    <a:pt x="1517" y="277"/>
                  </a:cubicBezTo>
                  <a:cubicBezTo>
                    <a:pt x="1329" y="910"/>
                    <a:pt x="964" y="2105"/>
                    <a:pt x="955" y="2159"/>
                  </a:cubicBezTo>
                  <a:cubicBezTo>
                    <a:pt x="874" y="2471"/>
                    <a:pt x="732" y="2739"/>
                    <a:pt x="312" y="3265"/>
                  </a:cubicBezTo>
                  <a:cubicBezTo>
                    <a:pt x="295" y="3283"/>
                    <a:pt x="277" y="3310"/>
                    <a:pt x="268" y="3328"/>
                  </a:cubicBezTo>
                  <a:cubicBezTo>
                    <a:pt x="161" y="3461"/>
                    <a:pt x="63" y="3613"/>
                    <a:pt x="18" y="3774"/>
                  </a:cubicBezTo>
                  <a:cubicBezTo>
                    <a:pt x="9" y="3818"/>
                    <a:pt x="9" y="3854"/>
                    <a:pt x="9" y="3890"/>
                  </a:cubicBezTo>
                  <a:cubicBezTo>
                    <a:pt x="0" y="3899"/>
                    <a:pt x="9" y="3899"/>
                    <a:pt x="9" y="3907"/>
                  </a:cubicBez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5"/>
            <p:cNvSpPr/>
            <p:nvPr/>
          </p:nvSpPr>
          <p:spPr>
            <a:xfrm>
              <a:off x="3700825" y="1986450"/>
              <a:ext cx="55775" cy="109750"/>
            </a:xfrm>
            <a:custGeom>
              <a:avLst/>
              <a:gdLst/>
              <a:ahLst/>
              <a:cxnLst/>
              <a:rect l="l" t="t" r="r" b="b"/>
              <a:pathLst>
                <a:path w="2231" h="4390" extrusionOk="0">
                  <a:moveTo>
                    <a:pt x="205" y="4283"/>
                  </a:moveTo>
                  <a:cubicBezTo>
                    <a:pt x="277" y="4274"/>
                    <a:pt x="321" y="4211"/>
                    <a:pt x="375" y="4158"/>
                  </a:cubicBezTo>
                  <a:cubicBezTo>
                    <a:pt x="437" y="4077"/>
                    <a:pt x="500" y="3997"/>
                    <a:pt x="562" y="3917"/>
                  </a:cubicBezTo>
                  <a:cubicBezTo>
                    <a:pt x="732" y="3676"/>
                    <a:pt x="892" y="3417"/>
                    <a:pt x="1044" y="3168"/>
                  </a:cubicBezTo>
                  <a:cubicBezTo>
                    <a:pt x="1133" y="3025"/>
                    <a:pt x="1222" y="2891"/>
                    <a:pt x="1303" y="2748"/>
                  </a:cubicBezTo>
                  <a:cubicBezTo>
                    <a:pt x="1303" y="2748"/>
                    <a:pt x="1749" y="1258"/>
                    <a:pt x="2034" y="250"/>
                  </a:cubicBezTo>
                  <a:cubicBezTo>
                    <a:pt x="2034" y="241"/>
                    <a:pt x="2043" y="241"/>
                    <a:pt x="2043" y="233"/>
                  </a:cubicBezTo>
                  <a:cubicBezTo>
                    <a:pt x="2043" y="224"/>
                    <a:pt x="2052" y="197"/>
                    <a:pt x="2052" y="179"/>
                  </a:cubicBezTo>
                  <a:cubicBezTo>
                    <a:pt x="2052" y="143"/>
                    <a:pt x="2052" y="99"/>
                    <a:pt x="2034" y="63"/>
                  </a:cubicBezTo>
                  <a:cubicBezTo>
                    <a:pt x="2034" y="54"/>
                    <a:pt x="2034" y="54"/>
                    <a:pt x="2025" y="54"/>
                  </a:cubicBezTo>
                  <a:lnTo>
                    <a:pt x="2025" y="45"/>
                  </a:lnTo>
                  <a:cubicBezTo>
                    <a:pt x="2016" y="36"/>
                    <a:pt x="2016" y="27"/>
                    <a:pt x="1998" y="18"/>
                  </a:cubicBezTo>
                  <a:cubicBezTo>
                    <a:pt x="1998" y="9"/>
                    <a:pt x="1990" y="9"/>
                    <a:pt x="1990" y="1"/>
                  </a:cubicBezTo>
                  <a:cubicBezTo>
                    <a:pt x="2007" y="9"/>
                    <a:pt x="2025" y="9"/>
                    <a:pt x="2052" y="18"/>
                  </a:cubicBezTo>
                  <a:cubicBezTo>
                    <a:pt x="2079" y="36"/>
                    <a:pt x="2106" y="45"/>
                    <a:pt x="2132" y="63"/>
                  </a:cubicBezTo>
                  <a:cubicBezTo>
                    <a:pt x="2141" y="81"/>
                    <a:pt x="2159" y="90"/>
                    <a:pt x="2177" y="108"/>
                  </a:cubicBezTo>
                  <a:cubicBezTo>
                    <a:pt x="2186" y="117"/>
                    <a:pt x="2195" y="125"/>
                    <a:pt x="2204" y="143"/>
                  </a:cubicBezTo>
                  <a:lnTo>
                    <a:pt x="2204" y="143"/>
                  </a:lnTo>
                  <a:cubicBezTo>
                    <a:pt x="2213" y="143"/>
                    <a:pt x="2213" y="152"/>
                    <a:pt x="2213" y="152"/>
                  </a:cubicBezTo>
                  <a:cubicBezTo>
                    <a:pt x="2230" y="197"/>
                    <a:pt x="2230" y="233"/>
                    <a:pt x="2230" y="268"/>
                  </a:cubicBezTo>
                  <a:cubicBezTo>
                    <a:pt x="2230" y="295"/>
                    <a:pt x="2221" y="313"/>
                    <a:pt x="2221" y="331"/>
                  </a:cubicBezTo>
                  <a:cubicBezTo>
                    <a:pt x="2221" y="331"/>
                    <a:pt x="2213" y="340"/>
                    <a:pt x="2213" y="340"/>
                  </a:cubicBezTo>
                  <a:cubicBezTo>
                    <a:pt x="1927" y="1348"/>
                    <a:pt x="1481" y="2837"/>
                    <a:pt x="1481" y="2837"/>
                  </a:cubicBezTo>
                  <a:cubicBezTo>
                    <a:pt x="1392" y="2980"/>
                    <a:pt x="1312" y="3114"/>
                    <a:pt x="1222" y="3257"/>
                  </a:cubicBezTo>
                  <a:cubicBezTo>
                    <a:pt x="1071" y="3515"/>
                    <a:pt x="910" y="3765"/>
                    <a:pt x="732" y="4015"/>
                  </a:cubicBezTo>
                  <a:cubicBezTo>
                    <a:pt x="678" y="4095"/>
                    <a:pt x="616" y="4176"/>
                    <a:pt x="553" y="4247"/>
                  </a:cubicBezTo>
                  <a:cubicBezTo>
                    <a:pt x="500" y="4300"/>
                    <a:pt x="455" y="4363"/>
                    <a:pt x="384" y="4372"/>
                  </a:cubicBezTo>
                  <a:cubicBezTo>
                    <a:pt x="259" y="4390"/>
                    <a:pt x="143" y="4345"/>
                    <a:pt x="45" y="4292"/>
                  </a:cubicBezTo>
                  <a:cubicBezTo>
                    <a:pt x="27" y="4283"/>
                    <a:pt x="18" y="4265"/>
                    <a:pt x="0" y="4256"/>
                  </a:cubicBezTo>
                  <a:cubicBezTo>
                    <a:pt x="72" y="4283"/>
                    <a:pt x="134" y="4292"/>
                    <a:pt x="205" y="4283"/>
                  </a:cubicBezTo>
                  <a:close/>
                </a:path>
              </a:pathLst>
            </a:custGeom>
            <a:solidFill>
              <a:srgbClr val="1317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5"/>
            <p:cNvSpPr/>
            <p:nvPr/>
          </p:nvSpPr>
          <p:spPr>
            <a:xfrm>
              <a:off x="3695025" y="1985550"/>
              <a:ext cx="46400" cy="101950"/>
            </a:xfrm>
            <a:custGeom>
              <a:avLst/>
              <a:gdLst/>
              <a:ahLst/>
              <a:cxnLst/>
              <a:rect l="l" t="t" r="r" b="b"/>
              <a:pathLst>
                <a:path w="1856" h="4078" extrusionOk="0">
                  <a:moveTo>
                    <a:pt x="9" y="3873"/>
                  </a:moveTo>
                  <a:cubicBezTo>
                    <a:pt x="0" y="3882"/>
                    <a:pt x="9" y="3882"/>
                    <a:pt x="9" y="3890"/>
                  </a:cubicBezTo>
                  <a:cubicBezTo>
                    <a:pt x="36" y="4078"/>
                    <a:pt x="321" y="3774"/>
                    <a:pt x="393" y="3721"/>
                  </a:cubicBezTo>
                  <a:cubicBezTo>
                    <a:pt x="527" y="3605"/>
                    <a:pt x="643" y="3471"/>
                    <a:pt x="750" y="3328"/>
                  </a:cubicBezTo>
                  <a:cubicBezTo>
                    <a:pt x="964" y="3061"/>
                    <a:pt x="1124" y="2749"/>
                    <a:pt x="1240" y="2418"/>
                  </a:cubicBezTo>
                  <a:cubicBezTo>
                    <a:pt x="1312" y="2240"/>
                    <a:pt x="1356" y="2044"/>
                    <a:pt x="1401" y="1856"/>
                  </a:cubicBezTo>
                  <a:cubicBezTo>
                    <a:pt x="1615" y="1045"/>
                    <a:pt x="1597" y="1080"/>
                    <a:pt x="1775" y="260"/>
                  </a:cubicBezTo>
                  <a:lnTo>
                    <a:pt x="1856" y="1"/>
                  </a:lnTo>
                  <a:cubicBezTo>
                    <a:pt x="1758" y="10"/>
                    <a:pt x="1668" y="45"/>
                    <a:pt x="1606" y="90"/>
                  </a:cubicBezTo>
                  <a:cubicBezTo>
                    <a:pt x="1588" y="99"/>
                    <a:pt x="1579" y="108"/>
                    <a:pt x="1570" y="126"/>
                  </a:cubicBezTo>
                  <a:cubicBezTo>
                    <a:pt x="1561" y="135"/>
                    <a:pt x="1552" y="135"/>
                    <a:pt x="1544" y="153"/>
                  </a:cubicBezTo>
                  <a:cubicBezTo>
                    <a:pt x="1544" y="153"/>
                    <a:pt x="1544" y="153"/>
                    <a:pt x="1544" y="161"/>
                  </a:cubicBezTo>
                  <a:cubicBezTo>
                    <a:pt x="1535" y="197"/>
                    <a:pt x="1526" y="224"/>
                    <a:pt x="1517" y="251"/>
                  </a:cubicBezTo>
                  <a:cubicBezTo>
                    <a:pt x="1517" y="251"/>
                    <a:pt x="1517" y="251"/>
                    <a:pt x="1517" y="260"/>
                  </a:cubicBezTo>
                  <a:cubicBezTo>
                    <a:pt x="1329" y="893"/>
                    <a:pt x="964" y="2088"/>
                    <a:pt x="955" y="2142"/>
                  </a:cubicBezTo>
                  <a:cubicBezTo>
                    <a:pt x="874" y="2454"/>
                    <a:pt x="732" y="2722"/>
                    <a:pt x="312" y="3248"/>
                  </a:cubicBezTo>
                  <a:cubicBezTo>
                    <a:pt x="295" y="3266"/>
                    <a:pt x="277" y="3293"/>
                    <a:pt x="268" y="3311"/>
                  </a:cubicBezTo>
                  <a:cubicBezTo>
                    <a:pt x="161" y="3444"/>
                    <a:pt x="63" y="3596"/>
                    <a:pt x="18" y="3757"/>
                  </a:cubicBezTo>
                  <a:cubicBezTo>
                    <a:pt x="9" y="3801"/>
                    <a:pt x="9" y="3837"/>
                    <a:pt x="9" y="3873"/>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5"/>
            <p:cNvSpPr/>
            <p:nvPr/>
          </p:nvSpPr>
          <p:spPr>
            <a:xfrm>
              <a:off x="3732925" y="1984450"/>
              <a:ext cx="23675" cy="15625"/>
            </a:xfrm>
            <a:custGeom>
              <a:avLst/>
              <a:gdLst/>
              <a:ahLst/>
              <a:cxnLst/>
              <a:rect l="l" t="t" r="r" b="b"/>
              <a:pathLst>
                <a:path w="947" h="625" extrusionOk="0">
                  <a:moveTo>
                    <a:pt x="1" y="304"/>
                  </a:moveTo>
                  <a:cubicBezTo>
                    <a:pt x="1" y="384"/>
                    <a:pt x="63" y="473"/>
                    <a:pt x="188" y="527"/>
                  </a:cubicBezTo>
                  <a:cubicBezTo>
                    <a:pt x="402" y="625"/>
                    <a:pt x="706" y="607"/>
                    <a:pt x="857" y="491"/>
                  </a:cubicBezTo>
                  <a:cubicBezTo>
                    <a:pt x="884" y="473"/>
                    <a:pt x="920" y="446"/>
                    <a:pt x="929" y="411"/>
                  </a:cubicBezTo>
                  <a:cubicBezTo>
                    <a:pt x="937" y="393"/>
                    <a:pt x="946" y="375"/>
                    <a:pt x="946" y="348"/>
                  </a:cubicBezTo>
                  <a:cubicBezTo>
                    <a:pt x="946" y="313"/>
                    <a:pt x="946" y="277"/>
                    <a:pt x="929" y="232"/>
                  </a:cubicBezTo>
                  <a:cubicBezTo>
                    <a:pt x="920" y="214"/>
                    <a:pt x="902" y="197"/>
                    <a:pt x="893" y="188"/>
                  </a:cubicBezTo>
                  <a:cubicBezTo>
                    <a:pt x="875" y="170"/>
                    <a:pt x="857" y="161"/>
                    <a:pt x="839" y="143"/>
                  </a:cubicBezTo>
                  <a:cubicBezTo>
                    <a:pt x="822" y="125"/>
                    <a:pt x="795" y="107"/>
                    <a:pt x="768" y="98"/>
                  </a:cubicBezTo>
                  <a:cubicBezTo>
                    <a:pt x="554" y="0"/>
                    <a:pt x="251" y="18"/>
                    <a:pt x="90" y="134"/>
                  </a:cubicBezTo>
                  <a:cubicBezTo>
                    <a:pt x="81" y="143"/>
                    <a:pt x="63" y="152"/>
                    <a:pt x="54" y="170"/>
                  </a:cubicBezTo>
                  <a:cubicBezTo>
                    <a:pt x="45" y="179"/>
                    <a:pt x="36" y="179"/>
                    <a:pt x="28" y="197"/>
                  </a:cubicBezTo>
                  <a:cubicBezTo>
                    <a:pt x="28" y="197"/>
                    <a:pt x="28" y="197"/>
                    <a:pt x="28" y="205"/>
                  </a:cubicBezTo>
                  <a:lnTo>
                    <a:pt x="19" y="205"/>
                  </a:lnTo>
                  <a:cubicBezTo>
                    <a:pt x="19" y="232"/>
                    <a:pt x="10" y="250"/>
                    <a:pt x="1" y="277"/>
                  </a:cubicBezTo>
                  <a:cubicBezTo>
                    <a:pt x="1" y="286"/>
                    <a:pt x="1" y="286"/>
                    <a:pt x="1" y="295"/>
                  </a:cubicBezTo>
                  <a:cubicBezTo>
                    <a:pt x="1" y="295"/>
                    <a:pt x="1" y="295"/>
                    <a:pt x="1" y="304"/>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5"/>
            <p:cNvSpPr/>
            <p:nvPr/>
          </p:nvSpPr>
          <p:spPr>
            <a:xfrm>
              <a:off x="3734725" y="1844375"/>
              <a:ext cx="60900" cy="153475"/>
            </a:xfrm>
            <a:custGeom>
              <a:avLst/>
              <a:gdLst/>
              <a:ahLst/>
              <a:cxnLst/>
              <a:rect l="l" t="t" r="r" b="b"/>
              <a:pathLst>
                <a:path w="2436" h="6139" extrusionOk="0">
                  <a:moveTo>
                    <a:pt x="1775" y="72"/>
                  </a:moveTo>
                  <a:cubicBezTo>
                    <a:pt x="1749" y="90"/>
                    <a:pt x="1731" y="108"/>
                    <a:pt x="1722" y="126"/>
                  </a:cubicBezTo>
                  <a:lnTo>
                    <a:pt x="1722" y="126"/>
                  </a:lnTo>
                  <a:cubicBezTo>
                    <a:pt x="1722" y="126"/>
                    <a:pt x="1722" y="126"/>
                    <a:pt x="1722" y="126"/>
                  </a:cubicBezTo>
                  <a:lnTo>
                    <a:pt x="1722" y="126"/>
                  </a:lnTo>
                  <a:cubicBezTo>
                    <a:pt x="1713" y="144"/>
                    <a:pt x="1713" y="161"/>
                    <a:pt x="1704" y="179"/>
                  </a:cubicBezTo>
                  <a:lnTo>
                    <a:pt x="1704" y="179"/>
                  </a:lnTo>
                  <a:cubicBezTo>
                    <a:pt x="1704" y="188"/>
                    <a:pt x="1704" y="188"/>
                    <a:pt x="1704" y="197"/>
                  </a:cubicBezTo>
                  <a:lnTo>
                    <a:pt x="1704" y="197"/>
                  </a:lnTo>
                  <a:cubicBezTo>
                    <a:pt x="1436" y="1116"/>
                    <a:pt x="473" y="4283"/>
                    <a:pt x="27" y="5826"/>
                  </a:cubicBezTo>
                  <a:lnTo>
                    <a:pt x="27" y="5826"/>
                  </a:lnTo>
                  <a:lnTo>
                    <a:pt x="27" y="5826"/>
                  </a:lnTo>
                  <a:cubicBezTo>
                    <a:pt x="18" y="5853"/>
                    <a:pt x="9" y="5871"/>
                    <a:pt x="0" y="5898"/>
                  </a:cubicBezTo>
                  <a:lnTo>
                    <a:pt x="0" y="5898"/>
                  </a:lnTo>
                  <a:cubicBezTo>
                    <a:pt x="0" y="5960"/>
                    <a:pt x="54" y="6023"/>
                    <a:pt x="161" y="6067"/>
                  </a:cubicBezTo>
                  <a:lnTo>
                    <a:pt x="161" y="6067"/>
                  </a:lnTo>
                  <a:cubicBezTo>
                    <a:pt x="339" y="6139"/>
                    <a:pt x="580" y="6130"/>
                    <a:pt x="714" y="6040"/>
                  </a:cubicBezTo>
                  <a:lnTo>
                    <a:pt x="714" y="6040"/>
                  </a:lnTo>
                  <a:cubicBezTo>
                    <a:pt x="741" y="6023"/>
                    <a:pt x="758" y="6005"/>
                    <a:pt x="767" y="5978"/>
                  </a:cubicBezTo>
                  <a:lnTo>
                    <a:pt x="767" y="5978"/>
                  </a:lnTo>
                  <a:cubicBezTo>
                    <a:pt x="776" y="5960"/>
                    <a:pt x="785" y="5933"/>
                    <a:pt x="794" y="5916"/>
                  </a:cubicBezTo>
                  <a:lnTo>
                    <a:pt x="794" y="5916"/>
                  </a:lnTo>
                  <a:lnTo>
                    <a:pt x="794" y="5907"/>
                  </a:lnTo>
                  <a:cubicBezTo>
                    <a:pt x="1320" y="4060"/>
                    <a:pt x="2400" y="376"/>
                    <a:pt x="2427" y="269"/>
                  </a:cubicBezTo>
                  <a:lnTo>
                    <a:pt x="2427" y="269"/>
                  </a:lnTo>
                  <a:cubicBezTo>
                    <a:pt x="2427" y="242"/>
                    <a:pt x="2427" y="233"/>
                    <a:pt x="2436" y="215"/>
                  </a:cubicBezTo>
                  <a:lnTo>
                    <a:pt x="2436" y="215"/>
                  </a:lnTo>
                  <a:cubicBezTo>
                    <a:pt x="2436" y="153"/>
                    <a:pt x="2382" y="90"/>
                    <a:pt x="2284" y="45"/>
                  </a:cubicBezTo>
                  <a:lnTo>
                    <a:pt x="2284" y="45"/>
                  </a:lnTo>
                  <a:cubicBezTo>
                    <a:pt x="2213" y="10"/>
                    <a:pt x="2132" y="1"/>
                    <a:pt x="2052" y="1"/>
                  </a:cubicBezTo>
                  <a:lnTo>
                    <a:pt x="2052" y="1"/>
                  </a:lnTo>
                  <a:cubicBezTo>
                    <a:pt x="1945" y="1"/>
                    <a:pt x="1847" y="19"/>
                    <a:pt x="1775" y="72"/>
                  </a:cubicBezTo>
                </a:path>
              </a:pathLst>
            </a:custGeom>
            <a:solidFill>
              <a:srgbClr val="A1A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5"/>
            <p:cNvSpPr/>
            <p:nvPr/>
          </p:nvSpPr>
          <p:spPr>
            <a:xfrm>
              <a:off x="3777325" y="1844300"/>
              <a:ext cx="18300" cy="10450"/>
            </a:xfrm>
            <a:custGeom>
              <a:avLst/>
              <a:gdLst/>
              <a:ahLst/>
              <a:cxnLst/>
              <a:rect l="l" t="t" r="r" b="b"/>
              <a:pathLst>
                <a:path w="732" h="418" extrusionOk="0">
                  <a:moveTo>
                    <a:pt x="343" y="1"/>
                  </a:moveTo>
                  <a:cubicBezTo>
                    <a:pt x="241" y="1"/>
                    <a:pt x="141" y="26"/>
                    <a:pt x="71" y="75"/>
                  </a:cubicBezTo>
                  <a:cubicBezTo>
                    <a:pt x="45" y="93"/>
                    <a:pt x="27" y="111"/>
                    <a:pt x="18" y="129"/>
                  </a:cubicBezTo>
                  <a:cubicBezTo>
                    <a:pt x="9" y="147"/>
                    <a:pt x="9" y="164"/>
                    <a:pt x="0" y="182"/>
                  </a:cubicBezTo>
                  <a:cubicBezTo>
                    <a:pt x="0" y="191"/>
                    <a:pt x="0" y="191"/>
                    <a:pt x="0" y="200"/>
                  </a:cubicBezTo>
                  <a:cubicBezTo>
                    <a:pt x="0" y="263"/>
                    <a:pt x="54" y="325"/>
                    <a:pt x="143" y="370"/>
                  </a:cubicBezTo>
                  <a:cubicBezTo>
                    <a:pt x="218" y="401"/>
                    <a:pt x="304" y="417"/>
                    <a:pt x="386" y="417"/>
                  </a:cubicBezTo>
                  <a:cubicBezTo>
                    <a:pt x="489" y="417"/>
                    <a:pt x="587" y="392"/>
                    <a:pt x="651" y="343"/>
                  </a:cubicBezTo>
                  <a:cubicBezTo>
                    <a:pt x="687" y="325"/>
                    <a:pt x="705" y="298"/>
                    <a:pt x="723" y="272"/>
                  </a:cubicBezTo>
                  <a:cubicBezTo>
                    <a:pt x="723" y="245"/>
                    <a:pt x="723" y="236"/>
                    <a:pt x="732" y="218"/>
                  </a:cubicBezTo>
                  <a:cubicBezTo>
                    <a:pt x="732" y="156"/>
                    <a:pt x="678" y="93"/>
                    <a:pt x="580" y="48"/>
                  </a:cubicBezTo>
                  <a:cubicBezTo>
                    <a:pt x="509" y="17"/>
                    <a:pt x="425" y="1"/>
                    <a:pt x="343"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5"/>
            <p:cNvSpPr/>
            <p:nvPr/>
          </p:nvSpPr>
          <p:spPr>
            <a:xfrm>
              <a:off x="3716875" y="1789550"/>
              <a:ext cx="90350" cy="71375"/>
            </a:xfrm>
            <a:custGeom>
              <a:avLst/>
              <a:gdLst/>
              <a:ahLst/>
              <a:cxnLst/>
              <a:rect l="l" t="t" r="r" b="b"/>
              <a:pathLst>
                <a:path w="3614" h="2855" extrusionOk="0">
                  <a:moveTo>
                    <a:pt x="1755" y="1"/>
                  </a:moveTo>
                  <a:cubicBezTo>
                    <a:pt x="1611" y="1"/>
                    <a:pt x="1469" y="15"/>
                    <a:pt x="1330" y="44"/>
                  </a:cubicBezTo>
                  <a:cubicBezTo>
                    <a:pt x="857" y="142"/>
                    <a:pt x="259" y="624"/>
                    <a:pt x="81" y="1150"/>
                  </a:cubicBezTo>
                  <a:cubicBezTo>
                    <a:pt x="18" y="1320"/>
                    <a:pt x="0" y="1489"/>
                    <a:pt x="45" y="1659"/>
                  </a:cubicBezTo>
                  <a:cubicBezTo>
                    <a:pt x="45" y="1668"/>
                    <a:pt x="54" y="1694"/>
                    <a:pt x="63" y="1712"/>
                  </a:cubicBezTo>
                  <a:cubicBezTo>
                    <a:pt x="99" y="1828"/>
                    <a:pt x="188" y="1926"/>
                    <a:pt x="286" y="1998"/>
                  </a:cubicBezTo>
                  <a:cubicBezTo>
                    <a:pt x="402" y="2078"/>
                    <a:pt x="545" y="2114"/>
                    <a:pt x="687" y="2131"/>
                  </a:cubicBezTo>
                  <a:cubicBezTo>
                    <a:pt x="702" y="2132"/>
                    <a:pt x="717" y="2132"/>
                    <a:pt x="733" y="2132"/>
                  </a:cubicBezTo>
                  <a:cubicBezTo>
                    <a:pt x="935" y="2132"/>
                    <a:pt x="1152" y="2076"/>
                    <a:pt x="1285" y="1926"/>
                  </a:cubicBezTo>
                  <a:cubicBezTo>
                    <a:pt x="1401" y="1801"/>
                    <a:pt x="1392" y="1623"/>
                    <a:pt x="1490" y="1489"/>
                  </a:cubicBezTo>
                  <a:cubicBezTo>
                    <a:pt x="1553" y="1418"/>
                    <a:pt x="1624" y="1346"/>
                    <a:pt x="1713" y="1329"/>
                  </a:cubicBezTo>
                  <a:cubicBezTo>
                    <a:pt x="1733" y="1323"/>
                    <a:pt x="1754" y="1320"/>
                    <a:pt x="1774" y="1320"/>
                  </a:cubicBezTo>
                  <a:cubicBezTo>
                    <a:pt x="1847" y="1320"/>
                    <a:pt x="1919" y="1355"/>
                    <a:pt x="1954" y="1418"/>
                  </a:cubicBezTo>
                  <a:cubicBezTo>
                    <a:pt x="1972" y="1462"/>
                    <a:pt x="1981" y="1507"/>
                    <a:pt x="1981" y="1552"/>
                  </a:cubicBezTo>
                  <a:cubicBezTo>
                    <a:pt x="1990" y="1837"/>
                    <a:pt x="1874" y="2105"/>
                    <a:pt x="1981" y="2390"/>
                  </a:cubicBezTo>
                  <a:cubicBezTo>
                    <a:pt x="2079" y="2658"/>
                    <a:pt x="2311" y="2738"/>
                    <a:pt x="2570" y="2809"/>
                  </a:cubicBezTo>
                  <a:cubicBezTo>
                    <a:pt x="2673" y="2836"/>
                    <a:pt x="2779" y="2855"/>
                    <a:pt x="2882" y="2855"/>
                  </a:cubicBezTo>
                  <a:cubicBezTo>
                    <a:pt x="3022" y="2855"/>
                    <a:pt x="3157" y="2821"/>
                    <a:pt x="3274" y="2729"/>
                  </a:cubicBezTo>
                  <a:cubicBezTo>
                    <a:pt x="3408" y="2631"/>
                    <a:pt x="3453" y="2515"/>
                    <a:pt x="3489" y="2363"/>
                  </a:cubicBezTo>
                  <a:cubicBezTo>
                    <a:pt x="3498" y="2328"/>
                    <a:pt x="3506" y="2292"/>
                    <a:pt x="3515" y="2256"/>
                  </a:cubicBezTo>
                  <a:cubicBezTo>
                    <a:pt x="3515" y="2247"/>
                    <a:pt x="3515" y="2230"/>
                    <a:pt x="3515" y="2221"/>
                  </a:cubicBezTo>
                  <a:cubicBezTo>
                    <a:pt x="3587" y="1908"/>
                    <a:pt x="3613" y="1569"/>
                    <a:pt x="3533" y="1248"/>
                  </a:cubicBezTo>
                  <a:cubicBezTo>
                    <a:pt x="3524" y="1213"/>
                    <a:pt x="3515" y="1168"/>
                    <a:pt x="3498" y="1132"/>
                  </a:cubicBezTo>
                  <a:cubicBezTo>
                    <a:pt x="3243" y="385"/>
                    <a:pt x="2494" y="1"/>
                    <a:pt x="1755" y="1"/>
                  </a:cubicBez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5"/>
            <p:cNvSpPr/>
            <p:nvPr/>
          </p:nvSpPr>
          <p:spPr>
            <a:xfrm>
              <a:off x="3718875" y="1789550"/>
              <a:ext cx="88350" cy="56050"/>
            </a:xfrm>
            <a:custGeom>
              <a:avLst/>
              <a:gdLst/>
              <a:ahLst/>
              <a:cxnLst/>
              <a:rect l="l" t="t" r="r" b="b"/>
              <a:pathLst>
                <a:path w="3534" h="2242" extrusionOk="0">
                  <a:moveTo>
                    <a:pt x="1675" y="1"/>
                  </a:moveTo>
                  <a:cubicBezTo>
                    <a:pt x="1531" y="1"/>
                    <a:pt x="1389" y="15"/>
                    <a:pt x="1250" y="44"/>
                  </a:cubicBezTo>
                  <a:cubicBezTo>
                    <a:pt x="777" y="142"/>
                    <a:pt x="179" y="624"/>
                    <a:pt x="1" y="1150"/>
                  </a:cubicBezTo>
                  <a:cubicBezTo>
                    <a:pt x="36" y="1159"/>
                    <a:pt x="81" y="1159"/>
                    <a:pt x="117" y="1168"/>
                  </a:cubicBezTo>
                  <a:cubicBezTo>
                    <a:pt x="150" y="1170"/>
                    <a:pt x="184" y="1171"/>
                    <a:pt x="218" y="1171"/>
                  </a:cubicBezTo>
                  <a:cubicBezTo>
                    <a:pt x="326" y="1171"/>
                    <a:pt x="432" y="1160"/>
                    <a:pt x="527" y="1132"/>
                  </a:cubicBezTo>
                  <a:cubicBezTo>
                    <a:pt x="912" y="1050"/>
                    <a:pt x="1259" y="796"/>
                    <a:pt x="1638" y="796"/>
                  </a:cubicBezTo>
                  <a:cubicBezTo>
                    <a:pt x="1672" y="796"/>
                    <a:pt x="1706" y="798"/>
                    <a:pt x="1740" y="802"/>
                  </a:cubicBezTo>
                  <a:cubicBezTo>
                    <a:pt x="2079" y="838"/>
                    <a:pt x="2347" y="1079"/>
                    <a:pt x="2552" y="1337"/>
                  </a:cubicBezTo>
                  <a:cubicBezTo>
                    <a:pt x="2757" y="1605"/>
                    <a:pt x="2927" y="1899"/>
                    <a:pt x="3159" y="2131"/>
                  </a:cubicBezTo>
                  <a:cubicBezTo>
                    <a:pt x="3212" y="2176"/>
                    <a:pt x="3284" y="2230"/>
                    <a:pt x="3346" y="2238"/>
                  </a:cubicBezTo>
                  <a:cubicBezTo>
                    <a:pt x="3356" y="2241"/>
                    <a:pt x="3365" y="2242"/>
                    <a:pt x="3373" y="2242"/>
                  </a:cubicBezTo>
                  <a:cubicBezTo>
                    <a:pt x="3396" y="2242"/>
                    <a:pt x="3416" y="2234"/>
                    <a:pt x="3435" y="2221"/>
                  </a:cubicBezTo>
                  <a:cubicBezTo>
                    <a:pt x="3507" y="1908"/>
                    <a:pt x="3533" y="1569"/>
                    <a:pt x="3453" y="1248"/>
                  </a:cubicBezTo>
                  <a:cubicBezTo>
                    <a:pt x="3444" y="1213"/>
                    <a:pt x="3435" y="1168"/>
                    <a:pt x="3418" y="1132"/>
                  </a:cubicBezTo>
                  <a:cubicBezTo>
                    <a:pt x="3163" y="385"/>
                    <a:pt x="2414" y="1"/>
                    <a:pt x="1675"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5"/>
            <p:cNvSpPr/>
            <p:nvPr/>
          </p:nvSpPr>
          <p:spPr>
            <a:xfrm>
              <a:off x="3701475" y="1651850"/>
              <a:ext cx="75200" cy="112950"/>
            </a:xfrm>
            <a:custGeom>
              <a:avLst/>
              <a:gdLst/>
              <a:ahLst/>
              <a:cxnLst/>
              <a:rect l="l" t="t" r="r" b="b"/>
              <a:pathLst>
                <a:path w="3008" h="4518" extrusionOk="0">
                  <a:moveTo>
                    <a:pt x="444" y="0"/>
                  </a:moveTo>
                  <a:cubicBezTo>
                    <a:pt x="296" y="0"/>
                    <a:pt x="150" y="86"/>
                    <a:pt x="90" y="226"/>
                  </a:cubicBezTo>
                  <a:cubicBezTo>
                    <a:pt x="1" y="422"/>
                    <a:pt x="90" y="654"/>
                    <a:pt x="286" y="735"/>
                  </a:cubicBezTo>
                  <a:lnTo>
                    <a:pt x="1000" y="1047"/>
                  </a:lnTo>
                  <a:cubicBezTo>
                    <a:pt x="1250" y="1163"/>
                    <a:pt x="1384" y="1422"/>
                    <a:pt x="1321" y="1689"/>
                  </a:cubicBezTo>
                  <a:lnTo>
                    <a:pt x="1116" y="2590"/>
                  </a:lnTo>
                  <a:cubicBezTo>
                    <a:pt x="982" y="3179"/>
                    <a:pt x="1268" y="3786"/>
                    <a:pt x="1794" y="4062"/>
                  </a:cubicBezTo>
                  <a:lnTo>
                    <a:pt x="2650" y="4517"/>
                  </a:lnTo>
                  <a:lnTo>
                    <a:pt x="3007" y="3830"/>
                  </a:lnTo>
                  <a:lnTo>
                    <a:pt x="2151" y="3384"/>
                  </a:lnTo>
                  <a:cubicBezTo>
                    <a:pt x="1928" y="3268"/>
                    <a:pt x="1812" y="3009"/>
                    <a:pt x="1865" y="2769"/>
                  </a:cubicBezTo>
                  <a:lnTo>
                    <a:pt x="2071" y="1859"/>
                  </a:lnTo>
                  <a:cubicBezTo>
                    <a:pt x="2213" y="1234"/>
                    <a:pt x="1892" y="601"/>
                    <a:pt x="1312" y="342"/>
                  </a:cubicBezTo>
                  <a:lnTo>
                    <a:pt x="590" y="30"/>
                  </a:lnTo>
                  <a:cubicBezTo>
                    <a:pt x="543" y="10"/>
                    <a:pt x="493" y="0"/>
                    <a:pt x="444"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5"/>
            <p:cNvSpPr/>
            <p:nvPr/>
          </p:nvSpPr>
          <p:spPr>
            <a:xfrm>
              <a:off x="3703950" y="1651800"/>
              <a:ext cx="72725" cy="113000"/>
            </a:xfrm>
            <a:custGeom>
              <a:avLst/>
              <a:gdLst/>
              <a:ahLst/>
              <a:cxnLst/>
              <a:rect l="l" t="t" r="r" b="b"/>
              <a:pathLst>
                <a:path w="2909" h="4520" extrusionOk="0">
                  <a:moveTo>
                    <a:pt x="344" y="0"/>
                  </a:moveTo>
                  <a:cubicBezTo>
                    <a:pt x="207" y="0"/>
                    <a:pt x="72" y="77"/>
                    <a:pt x="0" y="201"/>
                  </a:cubicBezTo>
                  <a:cubicBezTo>
                    <a:pt x="54" y="201"/>
                    <a:pt x="107" y="210"/>
                    <a:pt x="161" y="237"/>
                  </a:cubicBezTo>
                  <a:lnTo>
                    <a:pt x="874" y="549"/>
                  </a:lnTo>
                  <a:cubicBezTo>
                    <a:pt x="1463" y="808"/>
                    <a:pt x="1784" y="1441"/>
                    <a:pt x="1642" y="2057"/>
                  </a:cubicBezTo>
                  <a:lnTo>
                    <a:pt x="1436" y="2967"/>
                  </a:lnTo>
                  <a:cubicBezTo>
                    <a:pt x="1383" y="3217"/>
                    <a:pt x="1499" y="3466"/>
                    <a:pt x="1722" y="3582"/>
                  </a:cubicBezTo>
                  <a:lnTo>
                    <a:pt x="2578" y="4037"/>
                  </a:lnTo>
                  <a:lnTo>
                    <a:pt x="2373" y="4421"/>
                  </a:lnTo>
                  <a:lnTo>
                    <a:pt x="2551" y="4519"/>
                  </a:lnTo>
                  <a:lnTo>
                    <a:pt x="2908" y="3832"/>
                  </a:lnTo>
                  <a:lnTo>
                    <a:pt x="2052" y="3386"/>
                  </a:lnTo>
                  <a:cubicBezTo>
                    <a:pt x="1829" y="3270"/>
                    <a:pt x="1713" y="3011"/>
                    <a:pt x="1766" y="2771"/>
                  </a:cubicBezTo>
                  <a:lnTo>
                    <a:pt x="1972" y="1861"/>
                  </a:lnTo>
                  <a:cubicBezTo>
                    <a:pt x="2114" y="1236"/>
                    <a:pt x="1793" y="603"/>
                    <a:pt x="1213" y="344"/>
                  </a:cubicBezTo>
                  <a:lnTo>
                    <a:pt x="491" y="32"/>
                  </a:lnTo>
                  <a:cubicBezTo>
                    <a:pt x="443" y="10"/>
                    <a:pt x="393" y="0"/>
                    <a:pt x="344"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5"/>
            <p:cNvSpPr/>
            <p:nvPr/>
          </p:nvSpPr>
          <p:spPr>
            <a:xfrm>
              <a:off x="3751450" y="1748050"/>
              <a:ext cx="54650" cy="61575"/>
            </a:xfrm>
            <a:custGeom>
              <a:avLst/>
              <a:gdLst/>
              <a:ahLst/>
              <a:cxnLst/>
              <a:rect l="l" t="t" r="r" b="b"/>
              <a:pathLst>
                <a:path w="2186" h="2463" extrusionOk="0">
                  <a:moveTo>
                    <a:pt x="598" y="0"/>
                  </a:moveTo>
                  <a:lnTo>
                    <a:pt x="36" y="1909"/>
                  </a:lnTo>
                  <a:cubicBezTo>
                    <a:pt x="36" y="1909"/>
                    <a:pt x="36" y="1918"/>
                    <a:pt x="27" y="1927"/>
                  </a:cubicBezTo>
                  <a:lnTo>
                    <a:pt x="27" y="1945"/>
                  </a:lnTo>
                  <a:cubicBezTo>
                    <a:pt x="0" y="2079"/>
                    <a:pt x="72" y="2221"/>
                    <a:pt x="250" y="2328"/>
                  </a:cubicBezTo>
                  <a:cubicBezTo>
                    <a:pt x="406" y="2418"/>
                    <a:pt x="609" y="2462"/>
                    <a:pt x="813" y="2462"/>
                  </a:cubicBezTo>
                  <a:cubicBezTo>
                    <a:pt x="1017" y="2462"/>
                    <a:pt x="1222" y="2418"/>
                    <a:pt x="1383" y="2328"/>
                  </a:cubicBezTo>
                  <a:cubicBezTo>
                    <a:pt x="1499" y="2257"/>
                    <a:pt x="1570" y="2177"/>
                    <a:pt x="1597" y="2088"/>
                  </a:cubicBezTo>
                  <a:lnTo>
                    <a:pt x="2186" y="80"/>
                  </a:lnTo>
                  <a:lnTo>
                    <a:pt x="598"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5"/>
            <p:cNvSpPr/>
            <p:nvPr/>
          </p:nvSpPr>
          <p:spPr>
            <a:xfrm>
              <a:off x="3764600" y="1736450"/>
              <a:ext cx="43750" cy="23075"/>
            </a:xfrm>
            <a:custGeom>
              <a:avLst/>
              <a:gdLst/>
              <a:ahLst/>
              <a:cxnLst/>
              <a:rect l="l" t="t" r="r" b="b"/>
              <a:pathLst>
                <a:path w="1750" h="923" extrusionOk="0">
                  <a:moveTo>
                    <a:pt x="878" y="0"/>
                  </a:moveTo>
                  <a:cubicBezTo>
                    <a:pt x="674" y="0"/>
                    <a:pt x="469" y="45"/>
                    <a:pt x="313" y="134"/>
                  </a:cubicBezTo>
                  <a:cubicBezTo>
                    <a:pt x="1" y="321"/>
                    <a:pt x="1" y="607"/>
                    <a:pt x="304" y="785"/>
                  </a:cubicBezTo>
                  <a:cubicBezTo>
                    <a:pt x="458" y="878"/>
                    <a:pt x="660" y="922"/>
                    <a:pt x="863" y="922"/>
                  </a:cubicBezTo>
                  <a:cubicBezTo>
                    <a:pt x="1071" y="922"/>
                    <a:pt x="1279" y="875"/>
                    <a:pt x="1437" y="785"/>
                  </a:cubicBezTo>
                  <a:cubicBezTo>
                    <a:pt x="1749" y="607"/>
                    <a:pt x="1749" y="312"/>
                    <a:pt x="1437" y="134"/>
                  </a:cubicBezTo>
                  <a:cubicBezTo>
                    <a:pt x="1285" y="45"/>
                    <a:pt x="1082" y="0"/>
                    <a:pt x="878"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5"/>
            <p:cNvSpPr/>
            <p:nvPr/>
          </p:nvSpPr>
          <p:spPr>
            <a:xfrm>
              <a:off x="3788900" y="1728075"/>
              <a:ext cx="137875" cy="57450"/>
            </a:xfrm>
            <a:custGeom>
              <a:avLst/>
              <a:gdLst/>
              <a:ahLst/>
              <a:cxnLst/>
              <a:rect l="l" t="t" r="r" b="b"/>
              <a:pathLst>
                <a:path w="5515" h="2298" extrusionOk="0">
                  <a:moveTo>
                    <a:pt x="3727" y="0"/>
                  </a:moveTo>
                  <a:cubicBezTo>
                    <a:pt x="3415" y="0"/>
                    <a:pt x="3105" y="111"/>
                    <a:pt x="2856" y="326"/>
                  </a:cubicBezTo>
                  <a:lnTo>
                    <a:pt x="1616" y="1397"/>
                  </a:lnTo>
                  <a:cubicBezTo>
                    <a:pt x="1509" y="1485"/>
                    <a:pt x="1376" y="1531"/>
                    <a:pt x="1243" y="1531"/>
                  </a:cubicBezTo>
                  <a:cubicBezTo>
                    <a:pt x="1175" y="1531"/>
                    <a:pt x="1108" y="1519"/>
                    <a:pt x="1045" y="1495"/>
                  </a:cubicBezTo>
                  <a:lnTo>
                    <a:pt x="581" y="1308"/>
                  </a:lnTo>
                  <a:cubicBezTo>
                    <a:pt x="534" y="1288"/>
                    <a:pt x="486" y="1279"/>
                    <a:pt x="439" y="1279"/>
                  </a:cubicBezTo>
                  <a:cubicBezTo>
                    <a:pt x="287" y="1279"/>
                    <a:pt x="142" y="1372"/>
                    <a:pt x="81" y="1522"/>
                  </a:cubicBezTo>
                  <a:cubicBezTo>
                    <a:pt x="1" y="1718"/>
                    <a:pt x="99" y="1941"/>
                    <a:pt x="295" y="2021"/>
                  </a:cubicBezTo>
                  <a:lnTo>
                    <a:pt x="759" y="2209"/>
                  </a:lnTo>
                  <a:cubicBezTo>
                    <a:pt x="920" y="2271"/>
                    <a:pt x="1080" y="2298"/>
                    <a:pt x="1250" y="2298"/>
                  </a:cubicBezTo>
                  <a:cubicBezTo>
                    <a:pt x="1562" y="2298"/>
                    <a:pt x="1874" y="2191"/>
                    <a:pt x="2115" y="1977"/>
                  </a:cubicBezTo>
                  <a:lnTo>
                    <a:pt x="3364" y="906"/>
                  </a:lnTo>
                  <a:cubicBezTo>
                    <a:pt x="3465" y="816"/>
                    <a:pt x="3595" y="772"/>
                    <a:pt x="3726" y="772"/>
                  </a:cubicBezTo>
                  <a:cubicBezTo>
                    <a:pt x="3803" y="772"/>
                    <a:pt x="3881" y="787"/>
                    <a:pt x="3953" y="817"/>
                  </a:cubicBezTo>
                  <a:lnTo>
                    <a:pt x="5202" y="1370"/>
                  </a:lnTo>
                  <a:lnTo>
                    <a:pt x="5514" y="665"/>
                  </a:lnTo>
                  <a:lnTo>
                    <a:pt x="4256" y="112"/>
                  </a:lnTo>
                  <a:cubicBezTo>
                    <a:pt x="4087" y="37"/>
                    <a:pt x="3906" y="0"/>
                    <a:pt x="37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5"/>
            <p:cNvSpPr/>
            <p:nvPr/>
          </p:nvSpPr>
          <p:spPr>
            <a:xfrm>
              <a:off x="3789800" y="1728075"/>
              <a:ext cx="136975" cy="48100"/>
            </a:xfrm>
            <a:custGeom>
              <a:avLst/>
              <a:gdLst/>
              <a:ahLst/>
              <a:cxnLst/>
              <a:rect l="l" t="t" r="r" b="b"/>
              <a:pathLst>
                <a:path w="5479" h="1924" extrusionOk="0">
                  <a:moveTo>
                    <a:pt x="3691" y="0"/>
                  </a:moveTo>
                  <a:cubicBezTo>
                    <a:pt x="3379" y="0"/>
                    <a:pt x="3069" y="111"/>
                    <a:pt x="2820" y="326"/>
                  </a:cubicBezTo>
                  <a:lnTo>
                    <a:pt x="1580" y="1397"/>
                  </a:lnTo>
                  <a:cubicBezTo>
                    <a:pt x="1473" y="1485"/>
                    <a:pt x="1340" y="1531"/>
                    <a:pt x="1207" y="1531"/>
                  </a:cubicBezTo>
                  <a:cubicBezTo>
                    <a:pt x="1139" y="1531"/>
                    <a:pt x="1072" y="1519"/>
                    <a:pt x="1009" y="1495"/>
                  </a:cubicBezTo>
                  <a:lnTo>
                    <a:pt x="545" y="1308"/>
                  </a:lnTo>
                  <a:cubicBezTo>
                    <a:pt x="498" y="1288"/>
                    <a:pt x="450" y="1279"/>
                    <a:pt x="403" y="1279"/>
                  </a:cubicBezTo>
                  <a:cubicBezTo>
                    <a:pt x="251" y="1279"/>
                    <a:pt x="106" y="1372"/>
                    <a:pt x="45" y="1522"/>
                  </a:cubicBezTo>
                  <a:cubicBezTo>
                    <a:pt x="1" y="1638"/>
                    <a:pt x="18" y="1762"/>
                    <a:pt x="72" y="1861"/>
                  </a:cubicBezTo>
                  <a:cubicBezTo>
                    <a:pt x="144" y="1742"/>
                    <a:pt x="270" y="1672"/>
                    <a:pt x="402" y="1672"/>
                  </a:cubicBezTo>
                  <a:cubicBezTo>
                    <a:pt x="450" y="1672"/>
                    <a:pt x="498" y="1681"/>
                    <a:pt x="545" y="1700"/>
                  </a:cubicBezTo>
                  <a:lnTo>
                    <a:pt x="1009" y="1887"/>
                  </a:lnTo>
                  <a:cubicBezTo>
                    <a:pt x="1072" y="1912"/>
                    <a:pt x="1139" y="1923"/>
                    <a:pt x="1207" y="1923"/>
                  </a:cubicBezTo>
                  <a:cubicBezTo>
                    <a:pt x="1340" y="1923"/>
                    <a:pt x="1473" y="1878"/>
                    <a:pt x="1580" y="1789"/>
                  </a:cubicBezTo>
                  <a:lnTo>
                    <a:pt x="2820" y="719"/>
                  </a:lnTo>
                  <a:cubicBezTo>
                    <a:pt x="3069" y="504"/>
                    <a:pt x="3379" y="393"/>
                    <a:pt x="3691" y="393"/>
                  </a:cubicBezTo>
                  <a:cubicBezTo>
                    <a:pt x="3870" y="393"/>
                    <a:pt x="4051" y="430"/>
                    <a:pt x="4220" y="505"/>
                  </a:cubicBezTo>
                  <a:lnTo>
                    <a:pt x="5327" y="995"/>
                  </a:lnTo>
                  <a:lnTo>
                    <a:pt x="5478" y="665"/>
                  </a:lnTo>
                  <a:lnTo>
                    <a:pt x="4220" y="112"/>
                  </a:lnTo>
                  <a:cubicBezTo>
                    <a:pt x="4051" y="37"/>
                    <a:pt x="3870" y="0"/>
                    <a:pt x="36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5"/>
            <p:cNvSpPr/>
            <p:nvPr/>
          </p:nvSpPr>
          <p:spPr>
            <a:xfrm>
              <a:off x="3740750" y="1793975"/>
              <a:ext cx="38375" cy="76525"/>
            </a:xfrm>
            <a:custGeom>
              <a:avLst/>
              <a:gdLst/>
              <a:ahLst/>
              <a:cxnLst/>
              <a:rect l="l" t="t" r="r" b="b"/>
              <a:pathLst>
                <a:path w="1535" h="3061" extrusionOk="0">
                  <a:moveTo>
                    <a:pt x="0" y="1"/>
                  </a:moveTo>
                  <a:lnTo>
                    <a:pt x="580" y="786"/>
                  </a:lnTo>
                  <a:lnTo>
                    <a:pt x="0" y="3061"/>
                  </a:lnTo>
                  <a:cubicBezTo>
                    <a:pt x="9" y="3052"/>
                    <a:pt x="27" y="3043"/>
                    <a:pt x="62" y="3043"/>
                  </a:cubicBezTo>
                  <a:cubicBezTo>
                    <a:pt x="143" y="3025"/>
                    <a:pt x="277" y="3025"/>
                    <a:pt x="303" y="3025"/>
                  </a:cubicBezTo>
                  <a:cubicBezTo>
                    <a:pt x="669" y="2971"/>
                    <a:pt x="1088" y="2820"/>
                    <a:pt x="1294" y="2481"/>
                  </a:cubicBezTo>
                  <a:cubicBezTo>
                    <a:pt x="1392" y="2311"/>
                    <a:pt x="1463" y="2097"/>
                    <a:pt x="1499" y="1910"/>
                  </a:cubicBezTo>
                  <a:cubicBezTo>
                    <a:pt x="1526" y="1794"/>
                    <a:pt x="1534" y="1678"/>
                    <a:pt x="1534" y="1562"/>
                  </a:cubicBezTo>
                  <a:cubicBezTo>
                    <a:pt x="1534" y="1383"/>
                    <a:pt x="1499" y="1205"/>
                    <a:pt x="1445" y="1027"/>
                  </a:cubicBezTo>
                  <a:cubicBezTo>
                    <a:pt x="1329" y="679"/>
                    <a:pt x="1071" y="384"/>
                    <a:pt x="732" y="233"/>
                  </a:cubicBezTo>
                  <a:cubicBezTo>
                    <a:pt x="732" y="224"/>
                    <a:pt x="732" y="224"/>
                    <a:pt x="732" y="224"/>
                  </a:cubicBezTo>
                  <a:cubicBezTo>
                    <a:pt x="500" y="126"/>
                    <a:pt x="250" y="36"/>
                    <a:pt x="0"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5"/>
            <p:cNvSpPr/>
            <p:nvPr/>
          </p:nvSpPr>
          <p:spPr>
            <a:xfrm>
              <a:off x="3742300" y="1833000"/>
              <a:ext cx="36825" cy="37050"/>
            </a:xfrm>
            <a:custGeom>
              <a:avLst/>
              <a:gdLst/>
              <a:ahLst/>
              <a:cxnLst/>
              <a:rect l="l" t="t" r="r" b="b"/>
              <a:pathLst>
                <a:path w="1473" h="1482" extrusionOk="0">
                  <a:moveTo>
                    <a:pt x="1472" y="1"/>
                  </a:moveTo>
                  <a:lnTo>
                    <a:pt x="1472" y="1"/>
                  </a:lnTo>
                  <a:cubicBezTo>
                    <a:pt x="1446" y="99"/>
                    <a:pt x="1419" y="197"/>
                    <a:pt x="1401" y="295"/>
                  </a:cubicBezTo>
                  <a:cubicBezTo>
                    <a:pt x="1365" y="420"/>
                    <a:pt x="1330" y="545"/>
                    <a:pt x="1249" y="634"/>
                  </a:cubicBezTo>
                  <a:cubicBezTo>
                    <a:pt x="1181" y="710"/>
                    <a:pt x="1075" y="754"/>
                    <a:pt x="973" y="754"/>
                  </a:cubicBezTo>
                  <a:cubicBezTo>
                    <a:pt x="943" y="754"/>
                    <a:pt x="913" y="750"/>
                    <a:pt x="884" y="741"/>
                  </a:cubicBezTo>
                  <a:cubicBezTo>
                    <a:pt x="759" y="706"/>
                    <a:pt x="652" y="599"/>
                    <a:pt x="625" y="474"/>
                  </a:cubicBezTo>
                  <a:cubicBezTo>
                    <a:pt x="357" y="768"/>
                    <a:pt x="223" y="1152"/>
                    <a:pt x="0" y="1482"/>
                  </a:cubicBezTo>
                  <a:cubicBezTo>
                    <a:pt x="81" y="1464"/>
                    <a:pt x="215" y="1464"/>
                    <a:pt x="241" y="1464"/>
                  </a:cubicBezTo>
                  <a:cubicBezTo>
                    <a:pt x="607" y="1410"/>
                    <a:pt x="1026" y="1259"/>
                    <a:pt x="1232" y="920"/>
                  </a:cubicBezTo>
                  <a:cubicBezTo>
                    <a:pt x="1330" y="750"/>
                    <a:pt x="1401" y="536"/>
                    <a:pt x="1437" y="349"/>
                  </a:cubicBezTo>
                  <a:cubicBezTo>
                    <a:pt x="1464" y="233"/>
                    <a:pt x="1472" y="117"/>
                    <a:pt x="1472"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5"/>
            <p:cNvSpPr/>
            <p:nvPr/>
          </p:nvSpPr>
          <p:spPr>
            <a:xfrm>
              <a:off x="3725125" y="1792650"/>
              <a:ext cx="36375" cy="78750"/>
            </a:xfrm>
            <a:custGeom>
              <a:avLst/>
              <a:gdLst/>
              <a:ahLst/>
              <a:cxnLst/>
              <a:rect l="l" t="t" r="r" b="b"/>
              <a:pathLst>
                <a:path w="1455" h="3150" extrusionOk="0">
                  <a:moveTo>
                    <a:pt x="18" y="0"/>
                  </a:moveTo>
                  <a:lnTo>
                    <a:pt x="1" y="3114"/>
                  </a:lnTo>
                  <a:lnTo>
                    <a:pt x="438" y="3149"/>
                  </a:lnTo>
                  <a:cubicBezTo>
                    <a:pt x="670" y="3149"/>
                    <a:pt x="902" y="3007"/>
                    <a:pt x="1080" y="2703"/>
                  </a:cubicBezTo>
                  <a:cubicBezTo>
                    <a:pt x="1437" y="2106"/>
                    <a:pt x="1455" y="1124"/>
                    <a:pt x="1116" y="509"/>
                  </a:cubicBezTo>
                  <a:cubicBezTo>
                    <a:pt x="946" y="196"/>
                    <a:pt x="723" y="45"/>
                    <a:pt x="491" y="36"/>
                  </a:cubicBezTo>
                  <a:lnTo>
                    <a:pt x="18"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5"/>
            <p:cNvSpPr/>
            <p:nvPr/>
          </p:nvSpPr>
          <p:spPr>
            <a:xfrm>
              <a:off x="3701050" y="1792750"/>
              <a:ext cx="49750" cy="77850"/>
            </a:xfrm>
            <a:custGeom>
              <a:avLst/>
              <a:gdLst/>
              <a:ahLst/>
              <a:cxnLst/>
              <a:rect l="l" t="t" r="r" b="b"/>
              <a:pathLst>
                <a:path w="1990" h="3114" extrusionOk="0">
                  <a:moveTo>
                    <a:pt x="1014" y="1"/>
                  </a:moveTo>
                  <a:cubicBezTo>
                    <a:pt x="787" y="1"/>
                    <a:pt x="559" y="148"/>
                    <a:pt x="384" y="442"/>
                  </a:cubicBezTo>
                  <a:cubicBezTo>
                    <a:pt x="18" y="1040"/>
                    <a:pt x="0" y="2021"/>
                    <a:pt x="348" y="2637"/>
                  </a:cubicBezTo>
                  <a:cubicBezTo>
                    <a:pt x="521" y="2955"/>
                    <a:pt x="753" y="3113"/>
                    <a:pt x="987" y="3113"/>
                  </a:cubicBezTo>
                  <a:cubicBezTo>
                    <a:pt x="1213" y="3113"/>
                    <a:pt x="1440" y="2966"/>
                    <a:pt x="1615" y="2673"/>
                  </a:cubicBezTo>
                  <a:cubicBezTo>
                    <a:pt x="1981" y="2075"/>
                    <a:pt x="1989" y="1085"/>
                    <a:pt x="1650" y="469"/>
                  </a:cubicBezTo>
                  <a:cubicBezTo>
                    <a:pt x="1478" y="157"/>
                    <a:pt x="1247" y="1"/>
                    <a:pt x="1014"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5"/>
            <p:cNvSpPr/>
            <p:nvPr/>
          </p:nvSpPr>
          <p:spPr>
            <a:xfrm>
              <a:off x="3705050" y="1796575"/>
              <a:ext cx="41950" cy="70125"/>
            </a:xfrm>
            <a:custGeom>
              <a:avLst/>
              <a:gdLst/>
              <a:ahLst/>
              <a:cxnLst/>
              <a:rect l="l" t="t" r="r" b="b"/>
              <a:pathLst>
                <a:path w="1678" h="2805" extrusionOk="0">
                  <a:moveTo>
                    <a:pt x="848" y="1"/>
                  </a:moveTo>
                  <a:cubicBezTo>
                    <a:pt x="671" y="1"/>
                    <a:pt x="494" y="129"/>
                    <a:pt x="349" y="370"/>
                  </a:cubicBezTo>
                  <a:cubicBezTo>
                    <a:pt x="18" y="923"/>
                    <a:pt x="1" y="1842"/>
                    <a:pt x="322" y="2412"/>
                  </a:cubicBezTo>
                  <a:cubicBezTo>
                    <a:pt x="402" y="2564"/>
                    <a:pt x="500" y="2680"/>
                    <a:pt x="607" y="2743"/>
                  </a:cubicBezTo>
                  <a:cubicBezTo>
                    <a:pt x="679" y="2784"/>
                    <a:pt x="753" y="2804"/>
                    <a:pt x="826" y="2804"/>
                  </a:cubicBezTo>
                  <a:cubicBezTo>
                    <a:pt x="1006" y="2804"/>
                    <a:pt x="1181" y="2680"/>
                    <a:pt x="1321" y="2439"/>
                  </a:cubicBezTo>
                  <a:cubicBezTo>
                    <a:pt x="1660" y="1877"/>
                    <a:pt x="1678" y="958"/>
                    <a:pt x="1357" y="387"/>
                  </a:cubicBezTo>
                  <a:cubicBezTo>
                    <a:pt x="1276" y="245"/>
                    <a:pt x="1169" y="129"/>
                    <a:pt x="1062" y="66"/>
                  </a:cubicBezTo>
                  <a:cubicBezTo>
                    <a:pt x="992" y="22"/>
                    <a:pt x="920" y="1"/>
                    <a:pt x="848" y="1"/>
                  </a:cubicBez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5"/>
            <p:cNvSpPr/>
            <p:nvPr/>
          </p:nvSpPr>
          <p:spPr>
            <a:xfrm>
              <a:off x="3725800" y="1799100"/>
              <a:ext cx="16300" cy="68050"/>
            </a:xfrm>
            <a:custGeom>
              <a:avLst/>
              <a:gdLst/>
              <a:ahLst/>
              <a:cxnLst/>
              <a:rect l="l" t="t" r="r" b="b"/>
              <a:pathLst>
                <a:path w="652" h="2722" extrusionOk="0">
                  <a:moveTo>
                    <a:pt x="205" y="63"/>
                  </a:moveTo>
                  <a:cubicBezTo>
                    <a:pt x="277" y="108"/>
                    <a:pt x="339" y="179"/>
                    <a:pt x="357" y="215"/>
                  </a:cubicBezTo>
                  <a:cubicBezTo>
                    <a:pt x="437" y="331"/>
                    <a:pt x="473" y="474"/>
                    <a:pt x="518" y="608"/>
                  </a:cubicBezTo>
                  <a:cubicBezTo>
                    <a:pt x="598" y="831"/>
                    <a:pt x="643" y="1063"/>
                    <a:pt x="643" y="1294"/>
                  </a:cubicBezTo>
                  <a:cubicBezTo>
                    <a:pt x="652" y="1517"/>
                    <a:pt x="625" y="1741"/>
                    <a:pt x="562" y="1946"/>
                  </a:cubicBezTo>
                  <a:cubicBezTo>
                    <a:pt x="509" y="2133"/>
                    <a:pt x="420" y="2383"/>
                    <a:pt x="286" y="2526"/>
                  </a:cubicBezTo>
                  <a:cubicBezTo>
                    <a:pt x="241" y="2579"/>
                    <a:pt x="36" y="2722"/>
                    <a:pt x="72" y="2534"/>
                  </a:cubicBezTo>
                  <a:cubicBezTo>
                    <a:pt x="107" y="2374"/>
                    <a:pt x="179" y="2231"/>
                    <a:pt x="223" y="2071"/>
                  </a:cubicBezTo>
                  <a:cubicBezTo>
                    <a:pt x="295" y="1848"/>
                    <a:pt x="321" y="1607"/>
                    <a:pt x="330" y="1366"/>
                  </a:cubicBezTo>
                  <a:cubicBezTo>
                    <a:pt x="339" y="1152"/>
                    <a:pt x="330" y="920"/>
                    <a:pt x="250" y="724"/>
                  </a:cubicBezTo>
                  <a:cubicBezTo>
                    <a:pt x="205" y="608"/>
                    <a:pt x="197" y="492"/>
                    <a:pt x="143" y="385"/>
                  </a:cubicBezTo>
                  <a:cubicBezTo>
                    <a:pt x="98" y="304"/>
                    <a:pt x="0" y="188"/>
                    <a:pt x="36" y="99"/>
                  </a:cubicBezTo>
                  <a:cubicBezTo>
                    <a:pt x="72" y="1"/>
                    <a:pt x="143" y="19"/>
                    <a:pt x="205" y="63"/>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5"/>
            <p:cNvSpPr/>
            <p:nvPr/>
          </p:nvSpPr>
          <p:spPr>
            <a:xfrm>
              <a:off x="3907550" y="1737100"/>
              <a:ext cx="21225" cy="29700"/>
            </a:xfrm>
            <a:custGeom>
              <a:avLst/>
              <a:gdLst/>
              <a:ahLst/>
              <a:cxnLst/>
              <a:rect l="l" t="t" r="r" b="b"/>
              <a:pathLst>
                <a:path w="849" h="1188" extrusionOk="0">
                  <a:moveTo>
                    <a:pt x="848" y="179"/>
                  </a:moveTo>
                  <a:lnTo>
                    <a:pt x="625" y="45"/>
                  </a:lnTo>
                  <a:cubicBezTo>
                    <a:pt x="608" y="37"/>
                    <a:pt x="599" y="28"/>
                    <a:pt x="581" y="28"/>
                  </a:cubicBezTo>
                  <a:cubicBezTo>
                    <a:pt x="527" y="1"/>
                    <a:pt x="447" y="10"/>
                    <a:pt x="367" y="54"/>
                  </a:cubicBezTo>
                  <a:cubicBezTo>
                    <a:pt x="162" y="170"/>
                    <a:pt x="1" y="474"/>
                    <a:pt x="1" y="741"/>
                  </a:cubicBezTo>
                  <a:cubicBezTo>
                    <a:pt x="1" y="902"/>
                    <a:pt x="54" y="1000"/>
                    <a:pt x="144" y="1045"/>
                  </a:cubicBezTo>
                  <a:lnTo>
                    <a:pt x="376" y="1187"/>
                  </a:lnTo>
                  <a:lnTo>
                    <a:pt x="385" y="1107"/>
                  </a:lnTo>
                  <a:cubicBezTo>
                    <a:pt x="411" y="1107"/>
                    <a:pt x="429" y="1089"/>
                    <a:pt x="456" y="1080"/>
                  </a:cubicBezTo>
                  <a:cubicBezTo>
                    <a:pt x="661" y="964"/>
                    <a:pt x="822" y="652"/>
                    <a:pt x="822" y="384"/>
                  </a:cubicBezTo>
                  <a:cubicBezTo>
                    <a:pt x="822" y="313"/>
                    <a:pt x="813" y="260"/>
                    <a:pt x="795" y="215"/>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5"/>
            <p:cNvSpPr/>
            <p:nvPr/>
          </p:nvSpPr>
          <p:spPr>
            <a:xfrm>
              <a:off x="3907550" y="1742900"/>
              <a:ext cx="20550" cy="23900"/>
            </a:xfrm>
            <a:custGeom>
              <a:avLst/>
              <a:gdLst/>
              <a:ahLst/>
              <a:cxnLst/>
              <a:rect l="l" t="t" r="r" b="b"/>
              <a:pathLst>
                <a:path w="822" h="956" extrusionOk="0">
                  <a:moveTo>
                    <a:pt x="456" y="518"/>
                  </a:moveTo>
                  <a:cubicBezTo>
                    <a:pt x="429" y="527"/>
                    <a:pt x="411" y="536"/>
                    <a:pt x="385" y="545"/>
                  </a:cubicBezTo>
                  <a:lnTo>
                    <a:pt x="376" y="616"/>
                  </a:lnTo>
                  <a:lnTo>
                    <a:pt x="144" y="483"/>
                  </a:lnTo>
                  <a:cubicBezTo>
                    <a:pt x="90" y="456"/>
                    <a:pt x="54" y="384"/>
                    <a:pt x="28" y="313"/>
                  </a:cubicBezTo>
                  <a:cubicBezTo>
                    <a:pt x="19" y="376"/>
                    <a:pt x="1" y="456"/>
                    <a:pt x="1" y="509"/>
                  </a:cubicBezTo>
                  <a:cubicBezTo>
                    <a:pt x="1" y="670"/>
                    <a:pt x="54" y="768"/>
                    <a:pt x="144" y="813"/>
                  </a:cubicBezTo>
                  <a:lnTo>
                    <a:pt x="376" y="955"/>
                  </a:lnTo>
                  <a:lnTo>
                    <a:pt x="385" y="875"/>
                  </a:lnTo>
                  <a:cubicBezTo>
                    <a:pt x="411" y="875"/>
                    <a:pt x="429" y="857"/>
                    <a:pt x="456" y="848"/>
                  </a:cubicBezTo>
                  <a:cubicBezTo>
                    <a:pt x="661" y="732"/>
                    <a:pt x="822" y="420"/>
                    <a:pt x="822" y="152"/>
                  </a:cubicBezTo>
                  <a:cubicBezTo>
                    <a:pt x="822" y="99"/>
                    <a:pt x="813" y="45"/>
                    <a:pt x="795" y="1"/>
                  </a:cubicBezTo>
                  <a:cubicBezTo>
                    <a:pt x="750" y="215"/>
                    <a:pt x="617" y="420"/>
                    <a:pt x="456" y="518"/>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5"/>
            <p:cNvSpPr/>
            <p:nvPr/>
          </p:nvSpPr>
          <p:spPr>
            <a:xfrm>
              <a:off x="3927625" y="1741125"/>
              <a:ext cx="1150" cy="1150"/>
            </a:xfrm>
            <a:custGeom>
              <a:avLst/>
              <a:gdLst/>
              <a:ahLst/>
              <a:cxnLst/>
              <a:rect l="l" t="t" r="r" b="b"/>
              <a:pathLst>
                <a:path w="46" h="46" extrusionOk="0">
                  <a:moveTo>
                    <a:pt x="1" y="45"/>
                  </a:moveTo>
                  <a:lnTo>
                    <a:pt x="45" y="18"/>
                  </a:lnTo>
                  <a:lnTo>
                    <a:pt x="10" y="0"/>
                  </a:lnTo>
                  <a:cubicBezTo>
                    <a:pt x="10" y="18"/>
                    <a:pt x="1" y="27"/>
                    <a:pt x="1" y="45"/>
                  </a:cubicBez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5"/>
            <p:cNvSpPr/>
            <p:nvPr/>
          </p:nvSpPr>
          <p:spPr>
            <a:xfrm>
              <a:off x="3913350" y="1738900"/>
              <a:ext cx="18100" cy="29900"/>
            </a:xfrm>
            <a:custGeom>
              <a:avLst/>
              <a:gdLst/>
              <a:ahLst/>
              <a:cxnLst/>
              <a:rect l="l" t="t" r="r" b="b"/>
              <a:pathLst>
                <a:path w="724" h="1196" extrusionOk="0">
                  <a:moveTo>
                    <a:pt x="724" y="393"/>
                  </a:moveTo>
                  <a:cubicBezTo>
                    <a:pt x="724" y="660"/>
                    <a:pt x="563" y="964"/>
                    <a:pt x="358" y="1080"/>
                  </a:cubicBezTo>
                  <a:cubicBezTo>
                    <a:pt x="161" y="1196"/>
                    <a:pt x="1" y="1080"/>
                    <a:pt x="1" y="812"/>
                  </a:cubicBezTo>
                  <a:cubicBezTo>
                    <a:pt x="1" y="544"/>
                    <a:pt x="161" y="232"/>
                    <a:pt x="358" y="116"/>
                  </a:cubicBezTo>
                  <a:cubicBezTo>
                    <a:pt x="563" y="0"/>
                    <a:pt x="724" y="125"/>
                    <a:pt x="724" y="393"/>
                  </a:cubicBez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5"/>
            <p:cNvSpPr/>
            <p:nvPr/>
          </p:nvSpPr>
          <p:spPr>
            <a:xfrm>
              <a:off x="3916025" y="1744700"/>
              <a:ext cx="58925" cy="46625"/>
            </a:xfrm>
            <a:custGeom>
              <a:avLst/>
              <a:gdLst/>
              <a:ahLst/>
              <a:cxnLst/>
              <a:rect l="l" t="t" r="r" b="b"/>
              <a:pathLst>
                <a:path w="2357" h="1865" extrusionOk="0">
                  <a:moveTo>
                    <a:pt x="2356" y="1142"/>
                  </a:moveTo>
                  <a:lnTo>
                    <a:pt x="456" y="36"/>
                  </a:lnTo>
                  <a:cubicBezTo>
                    <a:pt x="447" y="27"/>
                    <a:pt x="438" y="27"/>
                    <a:pt x="429" y="18"/>
                  </a:cubicBezTo>
                  <a:cubicBezTo>
                    <a:pt x="385" y="0"/>
                    <a:pt x="331" y="9"/>
                    <a:pt x="269" y="45"/>
                  </a:cubicBezTo>
                  <a:cubicBezTo>
                    <a:pt x="126" y="125"/>
                    <a:pt x="1" y="348"/>
                    <a:pt x="1" y="544"/>
                  </a:cubicBezTo>
                  <a:cubicBezTo>
                    <a:pt x="1" y="651"/>
                    <a:pt x="46" y="732"/>
                    <a:pt x="108" y="758"/>
                  </a:cubicBezTo>
                  <a:lnTo>
                    <a:pt x="2008" y="1865"/>
                  </a:lnTo>
                  <a:lnTo>
                    <a:pt x="2017" y="1811"/>
                  </a:lnTo>
                  <a:cubicBezTo>
                    <a:pt x="2035" y="1811"/>
                    <a:pt x="2053" y="1802"/>
                    <a:pt x="2071" y="1793"/>
                  </a:cubicBezTo>
                  <a:cubicBezTo>
                    <a:pt x="2213" y="1704"/>
                    <a:pt x="2329" y="1481"/>
                    <a:pt x="2329" y="1285"/>
                  </a:cubicBezTo>
                  <a:cubicBezTo>
                    <a:pt x="2329" y="1240"/>
                    <a:pt x="2320" y="1196"/>
                    <a:pt x="2312" y="11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5"/>
            <p:cNvSpPr/>
            <p:nvPr/>
          </p:nvSpPr>
          <p:spPr>
            <a:xfrm>
              <a:off x="3916025" y="1748475"/>
              <a:ext cx="57350" cy="42850"/>
            </a:xfrm>
            <a:custGeom>
              <a:avLst/>
              <a:gdLst/>
              <a:ahLst/>
              <a:cxnLst/>
              <a:rect l="l" t="t" r="r" b="b"/>
              <a:pathLst>
                <a:path w="2294" h="1714" extrusionOk="0">
                  <a:moveTo>
                    <a:pt x="2178" y="1446"/>
                  </a:moveTo>
                  <a:cubicBezTo>
                    <a:pt x="2160" y="1455"/>
                    <a:pt x="2142" y="1464"/>
                    <a:pt x="2124" y="1464"/>
                  </a:cubicBezTo>
                  <a:lnTo>
                    <a:pt x="2115" y="1517"/>
                  </a:lnTo>
                  <a:lnTo>
                    <a:pt x="206" y="411"/>
                  </a:lnTo>
                  <a:cubicBezTo>
                    <a:pt x="153" y="384"/>
                    <a:pt x="108" y="304"/>
                    <a:pt x="108" y="197"/>
                  </a:cubicBezTo>
                  <a:cubicBezTo>
                    <a:pt x="108" y="135"/>
                    <a:pt x="126" y="63"/>
                    <a:pt x="144" y="1"/>
                  </a:cubicBezTo>
                  <a:cubicBezTo>
                    <a:pt x="63" y="108"/>
                    <a:pt x="1" y="260"/>
                    <a:pt x="1" y="393"/>
                  </a:cubicBezTo>
                  <a:cubicBezTo>
                    <a:pt x="1" y="500"/>
                    <a:pt x="46" y="581"/>
                    <a:pt x="108" y="607"/>
                  </a:cubicBezTo>
                  <a:lnTo>
                    <a:pt x="2008" y="1714"/>
                  </a:lnTo>
                  <a:lnTo>
                    <a:pt x="2017" y="1660"/>
                  </a:lnTo>
                  <a:cubicBezTo>
                    <a:pt x="2035" y="1660"/>
                    <a:pt x="2053" y="1651"/>
                    <a:pt x="2071" y="1642"/>
                  </a:cubicBezTo>
                  <a:cubicBezTo>
                    <a:pt x="2169" y="1580"/>
                    <a:pt x="2249" y="1464"/>
                    <a:pt x="2294" y="1330"/>
                  </a:cubicBezTo>
                  <a:cubicBezTo>
                    <a:pt x="2258" y="1375"/>
                    <a:pt x="2222" y="1419"/>
                    <a:pt x="2178" y="1446"/>
                  </a:cubicBez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5"/>
            <p:cNvSpPr/>
            <p:nvPr/>
          </p:nvSpPr>
          <p:spPr>
            <a:xfrm>
              <a:off x="3963550" y="1771225"/>
              <a:ext cx="13175" cy="21675"/>
            </a:xfrm>
            <a:custGeom>
              <a:avLst/>
              <a:gdLst/>
              <a:ahLst/>
              <a:cxnLst/>
              <a:rect l="l" t="t" r="r" b="b"/>
              <a:pathLst>
                <a:path w="527" h="867" extrusionOk="0">
                  <a:moveTo>
                    <a:pt x="526" y="286"/>
                  </a:moveTo>
                  <a:cubicBezTo>
                    <a:pt x="526" y="474"/>
                    <a:pt x="411" y="706"/>
                    <a:pt x="268" y="786"/>
                  </a:cubicBezTo>
                  <a:cubicBezTo>
                    <a:pt x="125" y="866"/>
                    <a:pt x="0" y="777"/>
                    <a:pt x="0" y="590"/>
                  </a:cubicBezTo>
                  <a:cubicBezTo>
                    <a:pt x="0" y="393"/>
                    <a:pt x="125" y="170"/>
                    <a:pt x="268" y="90"/>
                  </a:cubicBezTo>
                  <a:cubicBezTo>
                    <a:pt x="411" y="1"/>
                    <a:pt x="526" y="90"/>
                    <a:pt x="526" y="286"/>
                  </a:cubicBezTo>
                  <a:close/>
                </a:path>
              </a:pathLst>
            </a:custGeom>
            <a:solidFill>
              <a:srgbClr val="1317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5"/>
            <p:cNvSpPr/>
            <p:nvPr/>
          </p:nvSpPr>
          <p:spPr>
            <a:xfrm>
              <a:off x="3894850" y="1677350"/>
              <a:ext cx="47075" cy="43725"/>
            </a:xfrm>
            <a:custGeom>
              <a:avLst/>
              <a:gdLst/>
              <a:ahLst/>
              <a:cxnLst/>
              <a:rect l="l" t="t" r="r" b="b"/>
              <a:pathLst>
                <a:path w="1883" h="1749" extrusionOk="0">
                  <a:moveTo>
                    <a:pt x="232" y="901"/>
                  </a:moveTo>
                  <a:cubicBezTo>
                    <a:pt x="232" y="901"/>
                    <a:pt x="232" y="901"/>
                    <a:pt x="241" y="901"/>
                  </a:cubicBezTo>
                  <a:cubicBezTo>
                    <a:pt x="420" y="1008"/>
                    <a:pt x="607" y="1115"/>
                    <a:pt x="786" y="1222"/>
                  </a:cubicBezTo>
                  <a:cubicBezTo>
                    <a:pt x="893" y="1285"/>
                    <a:pt x="1000" y="1338"/>
                    <a:pt x="1107" y="1401"/>
                  </a:cubicBezTo>
                  <a:cubicBezTo>
                    <a:pt x="1133" y="1427"/>
                    <a:pt x="1169" y="1445"/>
                    <a:pt x="1187" y="1481"/>
                  </a:cubicBezTo>
                  <a:cubicBezTo>
                    <a:pt x="1205" y="1499"/>
                    <a:pt x="1214" y="1526"/>
                    <a:pt x="1223" y="1543"/>
                  </a:cubicBezTo>
                  <a:cubicBezTo>
                    <a:pt x="1258" y="1597"/>
                    <a:pt x="1330" y="1642"/>
                    <a:pt x="1383" y="1659"/>
                  </a:cubicBezTo>
                  <a:cubicBezTo>
                    <a:pt x="1606" y="1749"/>
                    <a:pt x="1785" y="1543"/>
                    <a:pt x="1829" y="1347"/>
                  </a:cubicBezTo>
                  <a:cubicBezTo>
                    <a:pt x="1883" y="1097"/>
                    <a:pt x="1794" y="803"/>
                    <a:pt x="1597" y="642"/>
                  </a:cubicBezTo>
                  <a:cubicBezTo>
                    <a:pt x="1428" y="482"/>
                    <a:pt x="1223" y="366"/>
                    <a:pt x="1017" y="250"/>
                  </a:cubicBezTo>
                  <a:cubicBezTo>
                    <a:pt x="803" y="134"/>
                    <a:pt x="571" y="0"/>
                    <a:pt x="313" y="71"/>
                  </a:cubicBezTo>
                  <a:cubicBezTo>
                    <a:pt x="197" y="107"/>
                    <a:pt x="90" y="187"/>
                    <a:pt x="27" y="294"/>
                  </a:cubicBezTo>
                  <a:cubicBezTo>
                    <a:pt x="0" y="357"/>
                    <a:pt x="0" y="393"/>
                    <a:pt x="27" y="446"/>
                  </a:cubicBezTo>
                  <a:cubicBezTo>
                    <a:pt x="54" y="500"/>
                    <a:pt x="81" y="562"/>
                    <a:pt x="90" y="616"/>
                  </a:cubicBezTo>
                  <a:cubicBezTo>
                    <a:pt x="90" y="669"/>
                    <a:pt x="81" y="705"/>
                    <a:pt x="99" y="758"/>
                  </a:cubicBezTo>
                  <a:cubicBezTo>
                    <a:pt x="125" y="821"/>
                    <a:pt x="179" y="865"/>
                    <a:pt x="232" y="90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5"/>
            <p:cNvSpPr/>
            <p:nvPr/>
          </p:nvSpPr>
          <p:spPr>
            <a:xfrm>
              <a:off x="3892625" y="1677125"/>
              <a:ext cx="44400" cy="46625"/>
            </a:xfrm>
            <a:custGeom>
              <a:avLst/>
              <a:gdLst/>
              <a:ahLst/>
              <a:cxnLst/>
              <a:rect l="l" t="t" r="r" b="b"/>
              <a:pathLst>
                <a:path w="1776" h="1865" extrusionOk="0">
                  <a:moveTo>
                    <a:pt x="188" y="1008"/>
                  </a:moveTo>
                  <a:cubicBezTo>
                    <a:pt x="268" y="1071"/>
                    <a:pt x="348" y="1124"/>
                    <a:pt x="437" y="1169"/>
                  </a:cubicBezTo>
                  <a:cubicBezTo>
                    <a:pt x="598" y="1267"/>
                    <a:pt x="759" y="1356"/>
                    <a:pt x="910" y="1445"/>
                  </a:cubicBezTo>
                  <a:cubicBezTo>
                    <a:pt x="1106" y="1561"/>
                    <a:pt x="1490" y="1865"/>
                    <a:pt x="1686" y="1597"/>
                  </a:cubicBezTo>
                  <a:cubicBezTo>
                    <a:pt x="1776" y="1472"/>
                    <a:pt x="1767" y="1267"/>
                    <a:pt x="1722" y="1115"/>
                  </a:cubicBezTo>
                  <a:cubicBezTo>
                    <a:pt x="1686" y="981"/>
                    <a:pt x="1606" y="865"/>
                    <a:pt x="1508" y="767"/>
                  </a:cubicBezTo>
                  <a:cubicBezTo>
                    <a:pt x="1437" y="687"/>
                    <a:pt x="1312" y="634"/>
                    <a:pt x="1214" y="580"/>
                  </a:cubicBezTo>
                  <a:lnTo>
                    <a:pt x="857" y="375"/>
                  </a:lnTo>
                  <a:cubicBezTo>
                    <a:pt x="651" y="250"/>
                    <a:pt x="384" y="0"/>
                    <a:pt x="143" y="187"/>
                  </a:cubicBezTo>
                  <a:cubicBezTo>
                    <a:pt x="45" y="268"/>
                    <a:pt x="18" y="393"/>
                    <a:pt x="9" y="509"/>
                  </a:cubicBezTo>
                  <a:cubicBezTo>
                    <a:pt x="9" y="634"/>
                    <a:pt x="0" y="785"/>
                    <a:pt x="81" y="892"/>
                  </a:cubicBezTo>
                  <a:cubicBezTo>
                    <a:pt x="107" y="937"/>
                    <a:pt x="143" y="973"/>
                    <a:pt x="188" y="1008"/>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5"/>
            <p:cNvSpPr/>
            <p:nvPr/>
          </p:nvSpPr>
          <p:spPr>
            <a:xfrm>
              <a:off x="3891275" y="1696975"/>
              <a:ext cx="24775" cy="53100"/>
            </a:xfrm>
            <a:custGeom>
              <a:avLst/>
              <a:gdLst/>
              <a:ahLst/>
              <a:cxnLst/>
              <a:rect l="l" t="t" r="r" b="b"/>
              <a:pathLst>
                <a:path w="991" h="2124" extrusionOk="0">
                  <a:moveTo>
                    <a:pt x="152" y="2123"/>
                  </a:moveTo>
                  <a:lnTo>
                    <a:pt x="152" y="2123"/>
                  </a:lnTo>
                  <a:cubicBezTo>
                    <a:pt x="242" y="2123"/>
                    <a:pt x="304" y="2052"/>
                    <a:pt x="304" y="1972"/>
                  </a:cubicBezTo>
                  <a:lnTo>
                    <a:pt x="304" y="892"/>
                  </a:lnTo>
                  <a:cubicBezTo>
                    <a:pt x="304" y="625"/>
                    <a:pt x="500" y="402"/>
                    <a:pt x="759" y="348"/>
                  </a:cubicBezTo>
                  <a:lnTo>
                    <a:pt x="866" y="321"/>
                  </a:lnTo>
                  <a:cubicBezTo>
                    <a:pt x="946" y="294"/>
                    <a:pt x="991" y="214"/>
                    <a:pt x="973" y="143"/>
                  </a:cubicBezTo>
                  <a:cubicBezTo>
                    <a:pt x="955" y="54"/>
                    <a:pt x="866" y="0"/>
                    <a:pt x="786" y="18"/>
                  </a:cubicBezTo>
                  <a:lnTo>
                    <a:pt x="697" y="45"/>
                  </a:lnTo>
                  <a:cubicBezTo>
                    <a:pt x="295" y="125"/>
                    <a:pt x="1" y="482"/>
                    <a:pt x="1" y="892"/>
                  </a:cubicBezTo>
                  <a:lnTo>
                    <a:pt x="1" y="1972"/>
                  </a:lnTo>
                  <a:cubicBezTo>
                    <a:pt x="1" y="2052"/>
                    <a:pt x="72" y="2123"/>
                    <a:pt x="152" y="2123"/>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5"/>
            <p:cNvSpPr/>
            <p:nvPr/>
          </p:nvSpPr>
          <p:spPr>
            <a:xfrm>
              <a:off x="3722225" y="1602400"/>
              <a:ext cx="47300" cy="43750"/>
            </a:xfrm>
            <a:custGeom>
              <a:avLst/>
              <a:gdLst/>
              <a:ahLst/>
              <a:cxnLst/>
              <a:rect l="l" t="t" r="r" b="b"/>
              <a:pathLst>
                <a:path w="1892" h="1750" extrusionOk="0">
                  <a:moveTo>
                    <a:pt x="241" y="902"/>
                  </a:moveTo>
                  <a:cubicBezTo>
                    <a:pt x="241" y="902"/>
                    <a:pt x="241" y="902"/>
                    <a:pt x="241" y="902"/>
                  </a:cubicBezTo>
                  <a:cubicBezTo>
                    <a:pt x="429" y="1009"/>
                    <a:pt x="607" y="1116"/>
                    <a:pt x="795" y="1223"/>
                  </a:cubicBezTo>
                  <a:cubicBezTo>
                    <a:pt x="902" y="1285"/>
                    <a:pt x="1009" y="1339"/>
                    <a:pt x="1116" y="1401"/>
                  </a:cubicBezTo>
                  <a:cubicBezTo>
                    <a:pt x="1142" y="1428"/>
                    <a:pt x="1169" y="1446"/>
                    <a:pt x="1196" y="1473"/>
                  </a:cubicBezTo>
                  <a:cubicBezTo>
                    <a:pt x="1214" y="1499"/>
                    <a:pt x="1214" y="1517"/>
                    <a:pt x="1232" y="1544"/>
                  </a:cubicBezTo>
                  <a:cubicBezTo>
                    <a:pt x="1267" y="1597"/>
                    <a:pt x="1339" y="1642"/>
                    <a:pt x="1392" y="1660"/>
                  </a:cubicBezTo>
                  <a:cubicBezTo>
                    <a:pt x="1606" y="1749"/>
                    <a:pt x="1794" y="1544"/>
                    <a:pt x="1838" y="1348"/>
                  </a:cubicBezTo>
                  <a:cubicBezTo>
                    <a:pt x="1892" y="1098"/>
                    <a:pt x="1794" y="803"/>
                    <a:pt x="1606" y="634"/>
                  </a:cubicBezTo>
                  <a:cubicBezTo>
                    <a:pt x="1437" y="482"/>
                    <a:pt x="1232" y="366"/>
                    <a:pt x="1026" y="250"/>
                  </a:cubicBezTo>
                  <a:cubicBezTo>
                    <a:pt x="803" y="134"/>
                    <a:pt x="572" y="1"/>
                    <a:pt x="322" y="72"/>
                  </a:cubicBezTo>
                  <a:cubicBezTo>
                    <a:pt x="197" y="108"/>
                    <a:pt x="90" y="188"/>
                    <a:pt x="36" y="295"/>
                  </a:cubicBezTo>
                  <a:cubicBezTo>
                    <a:pt x="1" y="357"/>
                    <a:pt x="9" y="393"/>
                    <a:pt x="36" y="447"/>
                  </a:cubicBezTo>
                  <a:cubicBezTo>
                    <a:pt x="63" y="500"/>
                    <a:pt x="90" y="563"/>
                    <a:pt x="90" y="616"/>
                  </a:cubicBezTo>
                  <a:cubicBezTo>
                    <a:pt x="99" y="670"/>
                    <a:pt x="90" y="705"/>
                    <a:pt x="108" y="759"/>
                  </a:cubicBezTo>
                  <a:cubicBezTo>
                    <a:pt x="134" y="821"/>
                    <a:pt x="179" y="866"/>
                    <a:pt x="241" y="902"/>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5"/>
            <p:cNvSpPr/>
            <p:nvPr/>
          </p:nvSpPr>
          <p:spPr>
            <a:xfrm>
              <a:off x="3720225" y="1602175"/>
              <a:ext cx="44400" cy="46650"/>
            </a:xfrm>
            <a:custGeom>
              <a:avLst/>
              <a:gdLst/>
              <a:ahLst/>
              <a:cxnLst/>
              <a:rect l="l" t="t" r="r" b="b"/>
              <a:pathLst>
                <a:path w="1776" h="1866" extrusionOk="0">
                  <a:moveTo>
                    <a:pt x="188" y="1009"/>
                  </a:moveTo>
                  <a:cubicBezTo>
                    <a:pt x="259" y="1071"/>
                    <a:pt x="348" y="1125"/>
                    <a:pt x="437" y="1169"/>
                  </a:cubicBezTo>
                  <a:cubicBezTo>
                    <a:pt x="598" y="1259"/>
                    <a:pt x="750" y="1357"/>
                    <a:pt x="910" y="1446"/>
                  </a:cubicBezTo>
                  <a:cubicBezTo>
                    <a:pt x="1106" y="1562"/>
                    <a:pt x="1490" y="1865"/>
                    <a:pt x="1686" y="1598"/>
                  </a:cubicBezTo>
                  <a:cubicBezTo>
                    <a:pt x="1776" y="1473"/>
                    <a:pt x="1767" y="1267"/>
                    <a:pt x="1722" y="1116"/>
                  </a:cubicBezTo>
                  <a:cubicBezTo>
                    <a:pt x="1686" y="982"/>
                    <a:pt x="1597" y="866"/>
                    <a:pt x="1508" y="768"/>
                  </a:cubicBezTo>
                  <a:cubicBezTo>
                    <a:pt x="1437" y="688"/>
                    <a:pt x="1312" y="634"/>
                    <a:pt x="1214" y="581"/>
                  </a:cubicBezTo>
                  <a:cubicBezTo>
                    <a:pt x="1098" y="509"/>
                    <a:pt x="973" y="438"/>
                    <a:pt x="857" y="375"/>
                  </a:cubicBezTo>
                  <a:cubicBezTo>
                    <a:pt x="643" y="250"/>
                    <a:pt x="375" y="1"/>
                    <a:pt x="143" y="188"/>
                  </a:cubicBezTo>
                  <a:cubicBezTo>
                    <a:pt x="36" y="268"/>
                    <a:pt x="9" y="393"/>
                    <a:pt x="9" y="509"/>
                  </a:cubicBezTo>
                  <a:cubicBezTo>
                    <a:pt x="9" y="634"/>
                    <a:pt x="0" y="786"/>
                    <a:pt x="72" y="893"/>
                  </a:cubicBezTo>
                  <a:cubicBezTo>
                    <a:pt x="107" y="937"/>
                    <a:pt x="143" y="973"/>
                    <a:pt x="188" y="1009"/>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5"/>
            <p:cNvSpPr/>
            <p:nvPr/>
          </p:nvSpPr>
          <p:spPr>
            <a:xfrm>
              <a:off x="3718875" y="1622025"/>
              <a:ext cx="24775" cy="53100"/>
            </a:xfrm>
            <a:custGeom>
              <a:avLst/>
              <a:gdLst/>
              <a:ahLst/>
              <a:cxnLst/>
              <a:rect l="l" t="t" r="r" b="b"/>
              <a:pathLst>
                <a:path w="991" h="2124" extrusionOk="0">
                  <a:moveTo>
                    <a:pt x="152" y="2124"/>
                  </a:moveTo>
                  <a:lnTo>
                    <a:pt x="152" y="2124"/>
                  </a:lnTo>
                  <a:cubicBezTo>
                    <a:pt x="233" y="2124"/>
                    <a:pt x="304" y="2052"/>
                    <a:pt x="304" y="1972"/>
                  </a:cubicBezTo>
                  <a:lnTo>
                    <a:pt x="304" y="893"/>
                  </a:lnTo>
                  <a:cubicBezTo>
                    <a:pt x="304" y="625"/>
                    <a:pt x="491" y="402"/>
                    <a:pt x="750" y="349"/>
                  </a:cubicBezTo>
                  <a:lnTo>
                    <a:pt x="866" y="322"/>
                  </a:lnTo>
                  <a:cubicBezTo>
                    <a:pt x="937" y="295"/>
                    <a:pt x="991" y="215"/>
                    <a:pt x="973" y="143"/>
                  </a:cubicBezTo>
                  <a:cubicBezTo>
                    <a:pt x="955" y="54"/>
                    <a:pt x="866" y="1"/>
                    <a:pt x="786" y="18"/>
                  </a:cubicBezTo>
                  <a:lnTo>
                    <a:pt x="697" y="45"/>
                  </a:lnTo>
                  <a:cubicBezTo>
                    <a:pt x="286" y="126"/>
                    <a:pt x="1" y="482"/>
                    <a:pt x="1" y="893"/>
                  </a:cubicBezTo>
                  <a:lnTo>
                    <a:pt x="1" y="1972"/>
                  </a:lnTo>
                  <a:cubicBezTo>
                    <a:pt x="1" y="2052"/>
                    <a:pt x="63" y="2124"/>
                    <a:pt x="152" y="2124"/>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5"/>
            <p:cNvSpPr/>
            <p:nvPr/>
          </p:nvSpPr>
          <p:spPr>
            <a:xfrm>
              <a:off x="2056000" y="2726675"/>
              <a:ext cx="1055150" cy="608875"/>
            </a:xfrm>
            <a:custGeom>
              <a:avLst/>
              <a:gdLst/>
              <a:ahLst/>
              <a:cxnLst/>
              <a:rect l="l" t="t" r="r" b="b"/>
              <a:pathLst>
                <a:path w="42206" h="24355" extrusionOk="0">
                  <a:moveTo>
                    <a:pt x="42206" y="928"/>
                  </a:moveTo>
                  <a:lnTo>
                    <a:pt x="5567" y="22080"/>
                  </a:lnTo>
                  <a:lnTo>
                    <a:pt x="1624" y="24355"/>
                  </a:lnTo>
                  <a:lnTo>
                    <a:pt x="0" y="23418"/>
                  </a:lnTo>
                  <a:lnTo>
                    <a:pt x="3944" y="21143"/>
                  </a:lnTo>
                  <a:lnTo>
                    <a:pt x="405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5"/>
            <p:cNvSpPr/>
            <p:nvPr/>
          </p:nvSpPr>
          <p:spPr>
            <a:xfrm>
              <a:off x="2816975" y="3165350"/>
              <a:ext cx="1057600" cy="610450"/>
            </a:xfrm>
            <a:custGeom>
              <a:avLst/>
              <a:gdLst/>
              <a:ahLst/>
              <a:cxnLst/>
              <a:rect l="l" t="t" r="r" b="b"/>
              <a:pathLst>
                <a:path w="42304" h="24418" extrusionOk="0">
                  <a:moveTo>
                    <a:pt x="42304" y="929"/>
                  </a:moveTo>
                  <a:lnTo>
                    <a:pt x="5558" y="22143"/>
                  </a:lnTo>
                  <a:lnTo>
                    <a:pt x="1615" y="24418"/>
                  </a:lnTo>
                  <a:lnTo>
                    <a:pt x="0" y="23472"/>
                  </a:lnTo>
                  <a:lnTo>
                    <a:pt x="3934" y="21197"/>
                  </a:lnTo>
                  <a:lnTo>
                    <a:pt x="406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5"/>
            <p:cNvSpPr/>
            <p:nvPr/>
          </p:nvSpPr>
          <p:spPr>
            <a:xfrm>
              <a:off x="1301275" y="2832825"/>
              <a:ext cx="2375925" cy="1377200"/>
            </a:xfrm>
            <a:custGeom>
              <a:avLst/>
              <a:gdLst/>
              <a:ahLst/>
              <a:cxnLst/>
              <a:rect l="l" t="t" r="r" b="b"/>
              <a:pathLst>
                <a:path w="95037" h="55088" extrusionOk="0">
                  <a:moveTo>
                    <a:pt x="95037" y="48531"/>
                  </a:moveTo>
                  <a:lnTo>
                    <a:pt x="83876" y="55088"/>
                  </a:lnTo>
                  <a:lnTo>
                    <a:pt x="1" y="6549"/>
                  </a:lnTo>
                  <a:lnTo>
                    <a:pt x="3801" y="4318"/>
                  </a:lnTo>
                  <a:lnTo>
                    <a:pt x="5862" y="3105"/>
                  </a:lnTo>
                  <a:lnTo>
                    <a:pt x="11152" y="1"/>
                  </a:ln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5"/>
            <p:cNvSpPr/>
            <p:nvPr/>
          </p:nvSpPr>
          <p:spPr>
            <a:xfrm>
              <a:off x="1301275" y="2996525"/>
              <a:ext cx="2097150" cy="1417575"/>
            </a:xfrm>
            <a:custGeom>
              <a:avLst/>
              <a:gdLst/>
              <a:ahLst/>
              <a:cxnLst/>
              <a:rect l="l" t="t" r="r" b="b"/>
              <a:pathLst>
                <a:path w="83886" h="56703" extrusionOk="0">
                  <a:moveTo>
                    <a:pt x="1" y="1"/>
                  </a:moveTo>
                  <a:lnTo>
                    <a:pt x="1" y="8163"/>
                  </a:lnTo>
                  <a:lnTo>
                    <a:pt x="83885" y="56703"/>
                  </a:lnTo>
                  <a:lnTo>
                    <a:pt x="83885" y="4854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5"/>
            <p:cNvSpPr/>
            <p:nvPr/>
          </p:nvSpPr>
          <p:spPr>
            <a:xfrm>
              <a:off x="3398400" y="4046075"/>
              <a:ext cx="278800" cy="368025"/>
            </a:xfrm>
            <a:custGeom>
              <a:avLst/>
              <a:gdLst/>
              <a:ahLst/>
              <a:cxnLst/>
              <a:rect l="l" t="t" r="r" b="b"/>
              <a:pathLst>
                <a:path w="11152" h="14721" extrusionOk="0">
                  <a:moveTo>
                    <a:pt x="11152" y="1"/>
                  </a:moveTo>
                  <a:lnTo>
                    <a:pt x="11152" y="8164"/>
                  </a:lnTo>
                  <a:lnTo>
                    <a:pt x="0" y="14721"/>
                  </a:lnTo>
                  <a:lnTo>
                    <a:pt x="0" y="6558"/>
                  </a:ln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5"/>
            <p:cNvSpPr/>
            <p:nvPr/>
          </p:nvSpPr>
          <p:spPr>
            <a:xfrm>
              <a:off x="3680975" y="1884075"/>
              <a:ext cx="864025" cy="498725"/>
            </a:xfrm>
            <a:custGeom>
              <a:avLst/>
              <a:gdLst/>
              <a:ahLst/>
              <a:cxnLst/>
              <a:rect l="l" t="t" r="r" b="b"/>
              <a:pathLst>
                <a:path w="34561" h="19949" extrusionOk="0">
                  <a:moveTo>
                    <a:pt x="34560" y="946"/>
                  </a:moveTo>
                  <a:lnTo>
                    <a:pt x="1642" y="19948"/>
                  </a:lnTo>
                  <a:lnTo>
                    <a:pt x="0" y="19020"/>
                  </a:lnTo>
                  <a:lnTo>
                    <a:pt x="329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5"/>
            <p:cNvSpPr/>
            <p:nvPr/>
          </p:nvSpPr>
          <p:spPr>
            <a:xfrm>
              <a:off x="4444375" y="2324325"/>
              <a:ext cx="861350" cy="496925"/>
            </a:xfrm>
            <a:custGeom>
              <a:avLst/>
              <a:gdLst/>
              <a:ahLst/>
              <a:cxnLst/>
              <a:rect l="l" t="t" r="r" b="b"/>
              <a:pathLst>
                <a:path w="34454" h="19877" extrusionOk="0">
                  <a:moveTo>
                    <a:pt x="34454" y="938"/>
                  </a:moveTo>
                  <a:lnTo>
                    <a:pt x="1642" y="19877"/>
                  </a:lnTo>
                  <a:lnTo>
                    <a:pt x="1" y="18958"/>
                  </a:lnTo>
                  <a:lnTo>
                    <a:pt x="3283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5"/>
            <p:cNvSpPr/>
            <p:nvPr/>
          </p:nvSpPr>
          <p:spPr>
            <a:xfrm>
              <a:off x="3761925" y="3102700"/>
              <a:ext cx="217025" cy="125350"/>
            </a:xfrm>
            <a:custGeom>
              <a:avLst/>
              <a:gdLst/>
              <a:ahLst/>
              <a:cxnLst/>
              <a:rect l="l" t="t" r="r" b="b"/>
              <a:pathLst>
                <a:path w="8681" h="5014" extrusionOk="0">
                  <a:moveTo>
                    <a:pt x="8681" y="4077"/>
                  </a:moveTo>
                  <a:lnTo>
                    <a:pt x="1642" y="0"/>
                  </a:lnTo>
                  <a:lnTo>
                    <a:pt x="1" y="937"/>
                  </a:lnTo>
                  <a:lnTo>
                    <a:pt x="7039" y="501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5"/>
            <p:cNvSpPr/>
            <p:nvPr/>
          </p:nvSpPr>
          <p:spPr>
            <a:xfrm>
              <a:off x="4335775" y="2758775"/>
              <a:ext cx="217250" cy="125150"/>
            </a:xfrm>
            <a:custGeom>
              <a:avLst/>
              <a:gdLst/>
              <a:ahLst/>
              <a:cxnLst/>
              <a:rect l="l" t="t" r="r" b="b"/>
              <a:pathLst>
                <a:path w="8690" h="5006" extrusionOk="0">
                  <a:moveTo>
                    <a:pt x="8689" y="4078"/>
                  </a:moveTo>
                  <a:lnTo>
                    <a:pt x="1651" y="1"/>
                  </a:lnTo>
                  <a:lnTo>
                    <a:pt x="0" y="929"/>
                  </a:lnTo>
                  <a:lnTo>
                    <a:pt x="7039" y="500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5"/>
            <p:cNvSpPr/>
            <p:nvPr/>
          </p:nvSpPr>
          <p:spPr>
            <a:xfrm>
              <a:off x="3580150" y="2317200"/>
              <a:ext cx="217250" cy="125150"/>
            </a:xfrm>
            <a:custGeom>
              <a:avLst/>
              <a:gdLst/>
              <a:ahLst/>
              <a:cxnLst/>
              <a:rect l="l" t="t" r="r" b="b"/>
              <a:pathLst>
                <a:path w="8690" h="5006" extrusionOk="0">
                  <a:moveTo>
                    <a:pt x="8690" y="4077"/>
                  </a:moveTo>
                  <a:lnTo>
                    <a:pt x="1651" y="0"/>
                  </a:lnTo>
                  <a:lnTo>
                    <a:pt x="1" y="928"/>
                  </a:lnTo>
                  <a:lnTo>
                    <a:pt x="7040" y="500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5"/>
            <p:cNvSpPr/>
            <p:nvPr/>
          </p:nvSpPr>
          <p:spPr>
            <a:xfrm>
              <a:off x="2995600" y="2659325"/>
              <a:ext cx="217025" cy="125125"/>
            </a:xfrm>
            <a:custGeom>
              <a:avLst/>
              <a:gdLst/>
              <a:ahLst/>
              <a:cxnLst/>
              <a:rect l="l" t="t" r="r" b="b"/>
              <a:pathLst>
                <a:path w="8681" h="5005" extrusionOk="0">
                  <a:moveTo>
                    <a:pt x="8681" y="4077"/>
                  </a:moveTo>
                  <a:lnTo>
                    <a:pt x="1642" y="0"/>
                  </a:lnTo>
                  <a:lnTo>
                    <a:pt x="1" y="928"/>
                  </a:lnTo>
                  <a:lnTo>
                    <a:pt x="7040" y="500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5"/>
            <p:cNvSpPr/>
            <p:nvPr/>
          </p:nvSpPr>
          <p:spPr>
            <a:xfrm>
              <a:off x="1960325" y="2868300"/>
              <a:ext cx="26125" cy="48625"/>
            </a:xfrm>
            <a:custGeom>
              <a:avLst/>
              <a:gdLst/>
              <a:ahLst/>
              <a:cxnLst/>
              <a:rect l="l" t="t" r="r" b="b"/>
              <a:pathLst>
                <a:path w="1045" h="1945" extrusionOk="0">
                  <a:moveTo>
                    <a:pt x="0" y="598"/>
                  </a:moveTo>
                  <a:lnTo>
                    <a:pt x="1044" y="0"/>
                  </a:lnTo>
                  <a:lnTo>
                    <a:pt x="1044" y="1097"/>
                  </a:lnTo>
                  <a:lnTo>
                    <a:pt x="0" y="1945"/>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5"/>
            <p:cNvSpPr/>
            <p:nvPr/>
          </p:nvSpPr>
          <p:spPr>
            <a:xfrm>
              <a:off x="1949850" y="2877000"/>
              <a:ext cx="10500" cy="39925"/>
            </a:xfrm>
            <a:custGeom>
              <a:avLst/>
              <a:gdLst/>
              <a:ahLst/>
              <a:cxnLst/>
              <a:rect l="l" t="t" r="r" b="b"/>
              <a:pathLst>
                <a:path w="420" h="1597" extrusionOk="0">
                  <a:moveTo>
                    <a:pt x="419" y="1597"/>
                  </a:moveTo>
                  <a:lnTo>
                    <a:pt x="0" y="1356"/>
                  </a:lnTo>
                  <a:lnTo>
                    <a:pt x="0" y="0"/>
                  </a:lnTo>
                  <a:lnTo>
                    <a:pt x="419" y="25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5"/>
            <p:cNvSpPr/>
            <p:nvPr/>
          </p:nvSpPr>
          <p:spPr>
            <a:xfrm>
              <a:off x="1949850" y="2862050"/>
              <a:ext cx="36600" cy="21200"/>
            </a:xfrm>
            <a:custGeom>
              <a:avLst/>
              <a:gdLst/>
              <a:ahLst/>
              <a:cxnLst/>
              <a:rect l="l" t="t" r="r" b="b"/>
              <a:pathLst>
                <a:path w="1464" h="848" extrusionOk="0">
                  <a:moveTo>
                    <a:pt x="1463" y="250"/>
                  </a:moveTo>
                  <a:lnTo>
                    <a:pt x="1044" y="0"/>
                  </a:lnTo>
                  <a:lnTo>
                    <a:pt x="0" y="598"/>
                  </a:lnTo>
                  <a:lnTo>
                    <a:pt x="419" y="848"/>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5"/>
            <p:cNvSpPr/>
            <p:nvPr/>
          </p:nvSpPr>
          <p:spPr>
            <a:xfrm>
              <a:off x="2769025" y="2467950"/>
              <a:ext cx="187125" cy="127150"/>
            </a:xfrm>
            <a:custGeom>
              <a:avLst/>
              <a:gdLst/>
              <a:ahLst/>
              <a:cxnLst/>
              <a:rect l="l" t="t" r="r" b="b"/>
              <a:pathLst>
                <a:path w="7485" h="5086" extrusionOk="0">
                  <a:moveTo>
                    <a:pt x="7485" y="4283"/>
                  </a:moveTo>
                  <a:lnTo>
                    <a:pt x="0" y="1"/>
                  </a:lnTo>
                  <a:lnTo>
                    <a:pt x="0" y="795"/>
                  </a:lnTo>
                  <a:lnTo>
                    <a:pt x="7485" y="5086"/>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5"/>
            <p:cNvSpPr/>
            <p:nvPr/>
          </p:nvSpPr>
          <p:spPr>
            <a:xfrm>
              <a:off x="2956125" y="2570550"/>
              <a:ext cx="7625" cy="24550"/>
            </a:xfrm>
            <a:custGeom>
              <a:avLst/>
              <a:gdLst/>
              <a:ahLst/>
              <a:cxnLst/>
              <a:rect l="l" t="t" r="r" b="b"/>
              <a:pathLst>
                <a:path w="305" h="982" extrusionOk="0">
                  <a:moveTo>
                    <a:pt x="1" y="982"/>
                  </a:moveTo>
                  <a:lnTo>
                    <a:pt x="304" y="804"/>
                  </a:lnTo>
                  <a:lnTo>
                    <a:pt x="304" y="1"/>
                  </a:lnTo>
                  <a:lnTo>
                    <a:pt x="1" y="179"/>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5"/>
            <p:cNvSpPr/>
            <p:nvPr/>
          </p:nvSpPr>
          <p:spPr>
            <a:xfrm>
              <a:off x="2769025" y="2463500"/>
              <a:ext cx="194725" cy="111550"/>
            </a:xfrm>
            <a:custGeom>
              <a:avLst/>
              <a:gdLst/>
              <a:ahLst/>
              <a:cxnLst/>
              <a:rect l="l" t="t" r="r" b="b"/>
              <a:pathLst>
                <a:path w="7789" h="4462" extrusionOk="0">
                  <a:moveTo>
                    <a:pt x="0" y="179"/>
                  </a:moveTo>
                  <a:lnTo>
                    <a:pt x="303" y="1"/>
                  </a:lnTo>
                  <a:lnTo>
                    <a:pt x="7788" y="4283"/>
                  </a:lnTo>
                  <a:lnTo>
                    <a:pt x="7485" y="446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5"/>
            <p:cNvSpPr/>
            <p:nvPr/>
          </p:nvSpPr>
          <p:spPr>
            <a:xfrm>
              <a:off x="2204975" y="2616950"/>
              <a:ext cx="47300" cy="60000"/>
            </a:xfrm>
            <a:custGeom>
              <a:avLst/>
              <a:gdLst/>
              <a:ahLst/>
              <a:cxnLst/>
              <a:rect l="l" t="t" r="r" b="b"/>
              <a:pathLst>
                <a:path w="1892" h="2400" extrusionOk="0">
                  <a:moveTo>
                    <a:pt x="1714" y="2400"/>
                  </a:moveTo>
                  <a:lnTo>
                    <a:pt x="1892" y="2114"/>
                  </a:lnTo>
                  <a:lnTo>
                    <a:pt x="813" y="1436"/>
                  </a:lnTo>
                  <a:cubicBezTo>
                    <a:pt x="518" y="1258"/>
                    <a:pt x="340" y="937"/>
                    <a:pt x="340" y="589"/>
                  </a:cubicBezTo>
                  <a:lnTo>
                    <a:pt x="340" y="0"/>
                  </a:lnTo>
                  <a:lnTo>
                    <a:pt x="1" y="0"/>
                  </a:lnTo>
                  <a:lnTo>
                    <a:pt x="1" y="589"/>
                  </a:lnTo>
                  <a:cubicBezTo>
                    <a:pt x="1" y="1053"/>
                    <a:pt x="242" y="1481"/>
                    <a:pt x="634" y="173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5"/>
            <p:cNvSpPr/>
            <p:nvPr/>
          </p:nvSpPr>
          <p:spPr>
            <a:xfrm>
              <a:off x="2189600" y="2587500"/>
              <a:ext cx="46625" cy="43300"/>
            </a:xfrm>
            <a:custGeom>
              <a:avLst/>
              <a:gdLst/>
              <a:ahLst/>
              <a:cxnLst/>
              <a:rect l="l" t="t" r="r" b="b"/>
              <a:pathLst>
                <a:path w="1865" h="1732" extrusionOk="0">
                  <a:moveTo>
                    <a:pt x="232" y="893"/>
                  </a:moveTo>
                  <a:cubicBezTo>
                    <a:pt x="232" y="893"/>
                    <a:pt x="232" y="893"/>
                    <a:pt x="241" y="902"/>
                  </a:cubicBezTo>
                  <a:cubicBezTo>
                    <a:pt x="419" y="1000"/>
                    <a:pt x="598" y="1107"/>
                    <a:pt x="776" y="1214"/>
                  </a:cubicBezTo>
                  <a:cubicBezTo>
                    <a:pt x="883" y="1267"/>
                    <a:pt x="999" y="1330"/>
                    <a:pt x="1097" y="1392"/>
                  </a:cubicBezTo>
                  <a:cubicBezTo>
                    <a:pt x="1124" y="1410"/>
                    <a:pt x="1151" y="1437"/>
                    <a:pt x="1178" y="1464"/>
                  </a:cubicBezTo>
                  <a:cubicBezTo>
                    <a:pt x="1196" y="1482"/>
                    <a:pt x="1196" y="1508"/>
                    <a:pt x="1213" y="1526"/>
                  </a:cubicBezTo>
                  <a:cubicBezTo>
                    <a:pt x="1249" y="1580"/>
                    <a:pt x="1320" y="1624"/>
                    <a:pt x="1374" y="1651"/>
                  </a:cubicBezTo>
                  <a:cubicBezTo>
                    <a:pt x="1588" y="1731"/>
                    <a:pt x="1767" y="1526"/>
                    <a:pt x="1811" y="1339"/>
                  </a:cubicBezTo>
                  <a:cubicBezTo>
                    <a:pt x="1865" y="1089"/>
                    <a:pt x="1775" y="804"/>
                    <a:pt x="1588" y="634"/>
                  </a:cubicBezTo>
                  <a:cubicBezTo>
                    <a:pt x="1410" y="482"/>
                    <a:pt x="1213" y="366"/>
                    <a:pt x="1008" y="250"/>
                  </a:cubicBezTo>
                  <a:cubicBezTo>
                    <a:pt x="794" y="134"/>
                    <a:pt x="562" y="1"/>
                    <a:pt x="312" y="72"/>
                  </a:cubicBezTo>
                  <a:cubicBezTo>
                    <a:pt x="196" y="108"/>
                    <a:pt x="89" y="188"/>
                    <a:pt x="27" y="295"/>
                  </a:cubicBezTo>
                  <a:cubicBezTo>
                    <a:pt x="0" y="357"/>
                    <a:pt x="9" y="384"/>
                    <a:pt x="36" y="447"/>
                  </a:cubicBezTo>
                  <a:cubicBezTo>
                    <a:pt x="54" y="500"/>
                    <a:pt x="80" y="554"/>
                    <a:pt x="89" y="616"/>
                  </a:cubicBezTo>
                  <a:cubicBezTo>
                    <a:pt x="98" y="670"/>
                    <a:pt x="80" y="705"/>
                    <a:pt x="107" y="759"/>
                  </a:cubicBezTo>
                  <a:cubicBezTo>
                    <a:pt x="134" y="812"/>
                    <a:pt x="179" y="866"/>
                    <a:pt x="232" y="893"/>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5"/>
            <p:cNvSpPr/>
            <p:nvPr/>
          </p:nvSpPr>
          <p:spPr>
            <a:xfrm>
              <a:off x="2187350" y="2587500"/>
              <a:ext cx="43975" cy="45975"/>
            </a:xfrm>
            <a:custGeom>
              <a:avLst/>
              <a:gdLst/>
              <a:ahLst/>
              <a:cxnLst/>
              <a:rect l="l" t="t" r="r" b="b"/>
              <a:pathLst>
                <a:path w="1759" h="1839" extrusionOk="0">
                  <a:moveTo>
                    <a:pt x="188" y="991"/>
                  </a:moveTo>
                  <a:cubicBezTo>
                    <a:pt x="269" y="1053"/>
                    <a:pt x="349" y="1107"/>
                    <a:pt x="438" y="1151"/>
                  </a:cubicBezTo>
                  <a:cubicBezTo>
                    <a:pt x="599" y="1241"/>
                    <a:pt x="750" y="1330"/>
                    <a:pt x="902" y="1428"/>
                  </a:cubicBezTo>
                  <a:cubicBezTo>
                    <a:pt x="1098" y="1535"/>
                    <a:pt x="1482" y="1838"/>
                    <a:pt x="1669" y="1580"/>
                  </a:cubicBezTo>
                  <a:cubicBezTo>
                    <a:pt x="1758" y="1446"/>
                    <a:pt x="1749" y="1250"/>
                    <a:pt x="1714" y="1098"/>
                  </a:cubicBezTo>
                  <a:cubicBezTo>
                    <a:pt x="1669" y="973"/>
                    <a:pt x="1589" y="857"/>
                    <a:pt x="1500" y="750"/>
                  </a:cubicBezTo>
                  <a:cubicBezTo>
                    <a:pt x="1428" y="670"/>
                    <a:pt x="1303" y="625"/>
                    <a:pt x="1205" y="572"/>
                  </a:cubicBezTo>
                  <a:cubicBezTo>
                    <a:pt x="1089" y="500"/>
                    <a:pt x="973" y="429"/>
                    <a:pt x="848" y="366"/>
                  </a:cubicBezTo>
                  <a:cubicBezTo>
                    <a:pt x="643" y="242"/>
                    <a:pt x="385" y="1"/>
                    <a:pt x="144" y="179"/>
                  </a:cubicBezTo>
                  <a:cubicBezTo>
                    <a:pt x="46" y="259"/>
                    <a:pt x="19" y="384"/>
                    <a:pt x="19" y="500"/>
                  </a:cubicBezTo>
                  <a:cubicBezTo>
                    <a:pt x="10" y="625"/>
                    <a:pt x="1" y="777"/>
                    <a:pt x="81" y="884"/>
                  </a:cubicBezTo>
                  <a:cubicBezTo>
                    <a:pt x="117" y="920"/>
                    <a:pt x="153" y="964"/>
                    <a:pt x="188" y="99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5"/>
            <p:cNvSpPr/>
            <p:nvPr/>
          </p:nvSpPr>
          <p:spPr>
            <a:xfrm>
              <a:off x="1970800" y="2336600"/>
              <a:ext cx="748050" cy="588600"/>
            </a:xfrm>
            <a:custGeom>
              <a:avLst/>
              <a:gdLst/>
              <a:ahLst/>
              <a:cxnLst/>
              <a:rect l="l" t="t" r="r" b="b"/>
              <a:pathLst>
                <a:path w="29922" h="23544" extrusionOk="0">
                  <a:moveTo>
                    <a:pt x="9983" y="12427"/>
                  </a:moveTo>
                  <a:lnTo>
                    <a:pt x="11562" y="8083"/>
                  </a:lnTo>
                  <a:lnTo>
                    <a:pt x="24855" y="1"/>
                  </a:lnTo>
                  <a:lnTo>
                    <a:pt x="25898" y="2820"/>
                  </a:lnTo>
                  <a:lnTo>
                    <a:pt x="29922" y="1963"/>
                  </a:lnTo>
                  <a:lnTo>
                    <a:pt x="29922" y="5987"/>
                  </a:lnTo>
                  <a:lnTo>
                    <a:pt x="26853" y="7762"/>
                  </a:lnTo>
                  <a:lnTo>
                    <a:pt x="26853" y="7271"/>
                  </a:lnTo>
                  <a:cubicBezTo>
                    <a:pt x="26853" y="6557"/>
                    <a:pt x="26353" y="6272"/>
                    <a:pt x="25738" y="6629"/>
                  </a:cubicBezTo>
                  <a:lnTo>
                    <a:pt x="24881" y="7128"/>
                  </a:lnTo>
                  <a:cubicBezTo>
                    <a:pt x="24266" y="7485"/>
                    <a:pt x="19930" y="10964"/>
                    <a:pt x="19930" y="11669"/>
                  </a:cubicBezTo>
                  <a:lnTo>
                    <a:pt x="19930" y="12160"/>
                  </a:lnTo>
                  <a:lnTo>
                    <a:pt x="9314" y="18289"/>
                  </a:lnTo>
                  <a:lnTo>
                    <a:pt x="9314" y="17798"/>
                  </a:lnTo>
                  <a:cubicBezTo>
                    <a:pt x="9314" y="17084"/>
                    <a:pt x="8815" y="16808"/>
                    <a:pt x="8199" y="17156"/>
                  </a:cubicBezTo>
                  <a:lnTo>
                    <a:pt x="3837" y="19555"/>
                  </a:lnTo>
                  <a:cubicBezTo>
                    <a:pt x="3221" y="19912"/>
                    <a:pt x="2722" y="20769"/>
                    <a:pt x="2722" y="21473"/>
                  </a:cubicBezTo>
                  <a:lnTo>
                    <a:pt x="2722" y="21973"/>
                  </a:lnTo>
                  <a:lnTo>
                    <a:pt x="1" y="23543"/>
                  </a:lnTo>
                  <a:lnTo>
                    <a:pt x="1" y="19493"/>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5"/>
            <p:cNvSpPr/>
            <p:nvPr/>
          </p:nvSpPr>
          <p:spPr>
            <a:xfrm>
              <a:off x="2618250" y="2385675"/>
              <a:ext cx="337900" cy="156575"/>
            </a:xfrm>
            <a:custGeom>
              <a:avLst/>
              <a:gdLst/>
              <a:ahLst/>
              <a:cxnLst/>
              <a:rect l="l" t="t" r="r" b="b"/>
              <a:pathLst>
                <a:path w="13516" h="6263" extrusionOk="0">
                  <a:moveTo>
                    <a:pt x="13516" y="5406"/>
                  </a:moveTo>
                  <a:lnTo>
                    <a:pt x="4024" y="0"/>
                  </a:lnTo>
                  <a:lnTo>
                    <a:pt x="0" y="857"/>
                  </a:lnTo>
                  <a:lnTo>
                    <a:pt x="9501" y="6263"/>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5"/>
            <p:cNvSpPr/>
            <p:nvPr/>
          </p:nvSpPr>
          <p:spPr>
            <a:xfrm>
              <a:off x="2220375" y="2538650"/>
              <a:ext cx="276800" cy="243575"/>
            </a:xfrm>
            <a:custGeom>
              <a:avLst/>
              <a:gdLst/>
              <a:ahLst/>
              <a:cxnLst/>
              <a:rect l="l" t="t" r="r" b="b"/>
              <a:pathLst>
                <a:path w="11072" h="9743" extrusionOk="0">
                  <a:moveTo>
                    <a:pt x="11071" y="5398"/>
                  </a:moveTo>
                  <a:lnTo>
                    <a:pt x="1579" y="1"/>
                  </a:lnTo>
                  <a:lnTo>
                    <a:pt x="0" y="4345"/>
                  </a:lnTo>
                  <a:lnTo>
                    <a:pt x="9492" y="9743"/>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5"/>
            <p:cNvSpPr/>
            <p:nvPr/>
          </p:nvSpPr>
          <p:spPr>
            <a:xfrm>
              <a:off x="2230625" y="2550925"/>
              <a:ext cx="256050" cy="219050"/>
            </a:xfrm>
            <a:custGeom>
              <a:avLst/>
              <a:gdLst/>
              <a:ahLst/>
              <a:cxnLst/>
              <a:rect l="l" t="t" r="r" b="b"/>
              <a:pathLst>
                <a:path w="10242" h="8762" extrusionOk="0">
                  <a:moveTo>
                    <a:pt x="10242" y="5068"/>
                  </a:moveTo>
                  <a:lnTo>
                    <a:pt x="1348" y="1"/>
                  </a:lnTo>
                  <a:lnTo>
                    <a:pt x="1" y="3703"/>
                  </a:lnTo>
                  <a:lnTo>
                    <a:pt x="8904" y="876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5"/>
            <p:cNvSpPr/>
            <p:nvPr/>
          </p:nvSpPr>
          <p:spPr>
            <a:xfrm>
              <a:off x="2235975" y="2557175"/>
              <a:ext cx="245575" cy="206550"/>
            </a:xfrm>
            <a:custGeom>
              <a:avLst/>
              <a:gdLst/>
              <a:ahLst/>
              <a:cxnLst/>
              <a:rect l="l" t="t" r="r" b="b"/>
              <a:pathLst>
                <a:path w="9823" h="8262" extrusionOk="0">
                  <a:moveTo>
                    <a:pt x="1" y="3373"/>
                  </a:moveTo>
                  <a:lnTo>
                    <a:pt x="8592" y="8261"/>
                  </a:lnTo>
                  <a:lnTo>
                    <a:pt x="9823" y="4889"/>
                  </a:lnTo>
                  <a:lnTo>
                    <a:pt x="3533" y="1312"/>
                  </a:lnTo>
                  <a:lnTo>
                    <a:pt x="1223" y="0"/>
                  </a:lnTo>
                  <a:lnTo>
                    <a:pt x="10" y="334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5"/>
            <p:cNvSpPr/>
            <p:nvPr/>
          </p:nvSpPr>
          <p:spPr>
            <a:xfrm>
              <a:off x="2781275" y="2622075"/>
              <a:ext cx="115100" cy="62250"/>
            </a:xfrm>
            <a:custGeom>
              <a:avLst/>
              <a:gdLst/>
              <a:ahLst/>
              <a:cxnLst/>
              <a:rect l="l" t="t" r="r" b="b"/>
              <a:pathLst>
                <a:path w="4604" h="2490" extrusionOk="0">
                  <a:moveTo>
                    <a:pt x="4113" y="2489"/>
                  </a:moveTo>
                  <a:lnTo>
                    <a:pt x="1" y="0"/>
                  </a:lnTo>
                  <a:lnTo>
                    <a:pt x="3962" y="375"/>
                  </a:lnTo>
                  <a:lnTo>
                    <a:pt x="4604" y="1758"/>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5"/>
            <p:cNvSpPr/>
            <p:nvPr/>
          </p:nvSpPr>
          <p:spPr>
            <a:xfrm>
              <a:off x="2765000" y="2631000"/>
              <a:ext cx="106400" cy="128250"/>
            </a:xfrm>
            <a:custGeom>
              <a:avLst/>
              <a:gdLst/>
              <a:ahLst/>
              <a:cxnLst/>
              <a:rect l="l" t="t" r="r" b="b"/>
              <a:pathLst>
                <a:path w="4256" h="5130" extrusionOk="0">
                  <a:moveTo>
                    <a:pt x="0" y="3310"/>
                  </a:moveTo>
                  <a:cubicBezTo>
                    <a:pt x="0" y="2204"/>
                    <a:pt x="777" y="857"/>
                    <a:pt x="1740" y="304"/>
                  </a:cubicBezTo>
                  <a:cubicBezTo>
                    <a:pt x="2222" y="27"/>
                    <a:pt x="2659" y="0"/>
                    <a:pt x="2971" y="170"/>
                  </a:cubicBezTo>
                  <a:lnTo>
                    <a:pt x="2971" y="170"/>
                  </a:lnTo>
                  <a:lnTo>
                    <a:pt x="2971" y="179"/>
                  </a:lnTo>
                  <a:cubicBezTo>
                    <a:pt x="2971" y="179"/>
                    <a:pt x="2971" y="179"/>
                    <a:pt x="2971" y="179"/>
                  </a:cubicBezTo>
                  <a:lnTo>
                    <a:pt x="4256" y="910"/>
                  </a:lnTo>
                  <a:lnTo>
                    <a:pt x="1740" y="5130"/>
                  </a:lnTo>
                  <a:lnTo>
                    <a:pt x="509" y="4434"/>
                  </a:lnTo>
                  <a:cubicBezTo>
                    <a:pt x="509" y="4425"/>
                    <a:pt x="509" y="4425"/>
                    <a:pt x="509" y="4425"/>
                  </a:cubicBezTo>
                  <a:lnTo>
                    <a:pt x="500" y="4425"/>
                  </a:lnTo>
                  <a:lnTo>
                    <a:pt x="500" y="4425"/>
                  </a:lnTo>
                  <a:cubicBezTo>
                    <a:pt x="188" y="4247"/>
                    <a:pt x="0" y="3854"/>
                    <a:pt x="0" y="331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5"/>
            <p:cNvSpPr/>
            <p:nvPr/>
          </p:nvSpPr>
          <p:spPr>
            <a:xfrm>
              <a:off x="2795550" y="2642150"/>
              <a:ext cx="87225" cy="127825"/>
            </a:xfrm>
            <a:custGeom>
              <a:avLst/>
              <a:gdLst/>
              <a:ahLst/>
              <a:cxnLst/>
              <a:rect l="l" t="t" r="r" b="b"/>
              <a:pathLst>
                <a:path w="3489" h="5113" extrusionOk="0">
                  <a:moveTo>
                    <a:pt x="1" y="3560"/>
                  </a:moveTo>
                  <a:cubicBezTo>
                    <a:pt x="1" y="4666"/>
                    <a:pt x="786" y="5112"/>
                    <a:pt x="1740" y="4550"/>
                  </a:cubicBezTo>
                  <a:cubicBezTo>
                    <a:pt x="2704" y="3997"/>
                    <a:pt x="3489" y="2650"/>
                    <a:pt x="3489" y="1544"/>
                  </a:cubicBezTo>
                  <a:cubicBezTo>
                    <a:pt x="3489" y="437"/>
                    <a:pt x="2704" y="0"/>
                    <a:pt x="1740" y="553"/>
                  </a:cubicBezTo>
                  <a:cubicBezTo>
                    <a:pt x="786" y="1106"/>
                    <a:pt x="1" y="2454"/>
                    <a:pt x="1" y="356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5"/>
            <p:cNvSpPr/>
            <p:nvPr/>
          </p:nvSpPr>
          <p:spPr>
            <a:xfrm>
              <a:off x="2813625" y="2670475"/>
              <a:ext cx="51100" cy="70950"/>
            </a:xfrm>
            <a:custGeom>
              <a:avLst/>
              <a:gdLst/>
              <a:ahLst/>
              <a:cxnLst/>
              <a:rect l="l" t="t" r="r" b="b"/>
              <a:pathLst>
                <a:path w="2044" h="2838" extrusionOk="0">
                  <a:moveTo>
                    <a:pt x="0" y="2222"/>
                  </a:moveTo>
                  <a:cubicBezTo>
                    <a:pt x="0" y="2338"/>
                    <a:pt x="9" y="2552"/>
                    <a:pt x="116" y="2694"/>
                  </a:cubicBezTo>
                  <a:cubicBezTo>
                    <a:pt x="125" y="2712"/>
                    <a:pt x="143" y="2730"/>
                    <a:pt x="161" y="2748"/>
                  </a:cubicBezTo>
                  <a:lnTo>
                    <a:pt x="170" y="2748"/>
                  </a:lnTo>
                  <a:cubicBezTo>
                    <a:pt x="188" y="2775"/>
                    <a:pt x="214" y="2793"/>
                    <a:pt x="250" y="2810"/>
                  </a:cubicBezTo>
                  <a:cubicBezTo>
                    <a:pt x="295" y="2828"/>
                    <a:pt x="339" y="2837"/>
                    <a:pt x="393" y="2837"/>
                  </a:cubicBezTo>
                  <a:cubicBezTo>
                    <a:pt x="428" y="2837"/>
                    <a:pt x="455" y="2837"/>
                    <a:pt x="491" y="2828"/>
                  </a:cubicBezTo>
                  <a:cubicBezTo>
                    <a:pt x="589" y="2810"/>
                    <a:pt x="714" y="2775"/>
                    <a:pt x="839" y="2694"/>
                  </a:cubicBezTo>
                  <a:cubicBezTo>
                    <a:pt x="1062" y="2561"/>
                    <a:pt x="1285" y="2364"/>
                    <a:pt x="1472" y="2123"/>
                  </a:cubicBezTo>
                  <a:cubicBezTo>
                    <a:pt x="1544" y="2016"/>
                    <a:pt x="1624" y="1909"/>
                    <a:pt x="1686" y="1802"/>
                  </a:cubicBezTo>
                  <a:cubicBezTo>
                    <a:pt x="1900" y="1419"/>
                    <a:pt x="2043" y="990"/>
                    <a:pt x="2043" y="616"/>
                  </a:cubicBezTo>
                  <a:lnTo>
                    <a:pt x="2043" y="598"/>
                  </a:lnTo>
                  <a:cubicBezTo>
                    <a:pt x="2043" y="518"/>
                    <a:pt x="2034" y="411"/>
                    <a:pt x="1999" y="312"/>
                  </a:cubicBezTo>
                  <a:cubicBezTo>
                    <a:pt x="1963" y="152"/>
                    <a:pt x="1856" y="0"/>
                    <a:pt x="1642" y="0"/>
                  </a:cubicBezTo>
                  <a:cubicBezTo>
                    <a:pt x="1517" y="0"/>
                    <a:pt x="1365" y="45"/>
                    <a:pt x="1205" y="143"/>
                  </a:cubicBezTo>
                  <a:cubicBezTo>
                    <a:pt x="1187" y="152"/>
                    <a:pt x="1169" y="161"/>
                    <a:pt x="1151" y="170"/>
                  </a:cubicBezTo>
                  <a:cubicBezTo>
                    <a:pt x="1151" y="179"/>
                    <a:pt x="1142" y="179"/>
                    <a:pt x="1142" y="179"/>
                  </a:cubicBezTo>
                  <a:cubicBezTo>
                    <a:pt x="1098" y="214"/>
                    <a:pt x="1044" y="250"/>
                    <a:pt x="999" y="286"/>
                  </a:cubicBezTo>
                  <a:cubicBezTo>
                    <a:pt x="973" y="304"/>
                    <a:pt x="955" y="321"/>
                    <a:pt x="928" y="339"/>
                  </a:cubicBezTo>
                  <a:cubicBezTo>
                    <a:pt x="910" y="357"/>
                    <a:pt x="892" y="366"/>
                    <a:pt x="874" y="384"/>
                  </a:cubicBezTo>
                  <a:cubicBezTo>
                    <a:pt x="866" y="402"/>
                    <a:pt x="848" y="411"/>
                    <a:pt x="839" y="428"/>
                  </a:cubicBezTo>
                  <a:cubicBezTo>
                    <a:pt x="803" y="464"/>
                    <a:pt x="759" y="500"/>
                    <a:pt x="723" y="536"/>
                  </a:cubicBezTo>
                  <a:cubicBezTo>
                    <a:pt x="527" y="759"/>
                    <a:pt x="348" y="1026"/>
                    <a:pt x="223" y="1303"/>
                  </a:cubicBezTo>
                  <a:cubicBezTo>
                    <a:pt x="196" y="1347"/>
                    <a:pt x="188" y="1383"/>
                    <a:pt x="170" y="1419"/>
                  </a:cubicBezTo>
                  <a:cubicBezTo>
                    <a:pt x="143" y="1490"/>
                    <a:pt x="116" y="1561"/>
                    <a:pt x="98" y="1633"/>
                  </a:cubicBezTo>
                  <a:lnTo>
                    <a:pt x="98" y="1642"/>
                  </a:lnTo>
                  <a:cubicBezTo>
                    <a:pt x="89" y="1651"/>
                    <a:pt x="89" y="1651"/>
                    <a:pt x="89" y="1660"/>
                  </a:cubicBezTo>
                  <a:cubicBezTo>
                    <a:pt x="81" y="1695"/>
                    <a:pt x="72" y="1740"/>
                    <a:pt x="54" y="1776"/>
                  </a:cubicBezTo>
                  <a:cubicBezTo>
                    <a:pt x="36" y="1856"/>
                    <a:pt x="18" y="1927"/>
                    <a:pt x="18" y="1999"/>
                  </a:cubicBezTo>
                  <a:cubicBezTo>
                    <a:pt x="0" y="2079"/>
                    <a:pt x="0" y="2150"/>
                    <a:pt x="0" y="2222"/>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5"/>
            <p:cNvSpPr/>
            <p:nvPr/>
          </p:nvSpPr>
          <p:spPr>
            <a:xfrm>
              <a:off x="2816075" y="2670700"/>
              <a:ext cx="48650" cy="70725"/>
            </a:xfrm>
            <a:custGeom>
              <a:avLst/>
              <a:gdLst/>
              <a:ahLst/>
              <a:cxnLst/>
              <a:rect l="l" t="t" r="r" b="b"/>
              <a:pathLst>
                <a:path w="1946" h="2829" extrusionOk="0">
                  <a:moveTo>
                    <a:pt x="90" y="2676"/>
                  </a:moveTo>
                  <a:cubicBezTo>
                    <a:pt x="214" y="2676"/>
                    <a:pt x="366" y="2632"/>
                    <a:pt x="527" y="2534"/>
                  </a:cubicBezTo>
                  <a:cubicBezTo>
                    <a:pt x="1178" y="2159"/>
                    <a:pt x="1731" y="1205"/>
                    <a:pt x="1731" y="455"/>
                  </a:cubicBezTo>
                  <a:cubicBezTo>
                    <a:pt x="1731" y="339"/>
                    <a:pt x="1722" y="143"/>
                    <a:pt x="1633" y="0"/>
                  </a:cubicBezTo>
                  <a:cubicBezTo>
                    <a:pt x="1909" y="63"/>
                    <a:pt x="1945" y="437"/>
                    <a:pt x="1945" y="607"/>
                  </a:cubicBezTo>
                  <a:cubicBezTo>
                    <a:pt x="1945" y="1356"/>
                    <a:pt x="1392" y="2311"/>
                    <a:pt x="741" y="2685"/>
                  </a:cubicBezTo>
                  <a:cubicBezTo>
                    <a:pt x="580" y="2784"/>
                    <a:pt x="429" y="2828"/>
                    <a:pt x="295" y="2828"/>
                  </a:cubicBezTo>
                  <a:cubicBezTo>
                    <a:pt x="152" y="2828"/>
                    <a:pt x="63" y="2766"/>
                    <a:pt x="0" y="2668"/>
                  </a:cubicBezTo>
                  <a:cubicBezTo>
                    <a:pt x="27" y="2676"/>
                    <a:pt x="54" y="2676"/>
                    <a:pt x="90" y="2676"/>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5"/>
            <p:cNvSpPr/>
            <p:nvPr/>
          </p:nvSpPr>
          <p:spPr>
            <a:xfrm>
              <a:off x="2815850" y="2676275"/>
              <a:ext cx="45075" cy="63125"/>
            </a:xfrm>
            <a:custGeom>
              <a:avLst/>
              <a:gdLst/>
              <a:ahLst/>
              <a:cxnLst/>
              <a:rect l="l" t="t" r="r" b="b"/>
              <a:pathLst>
                <a:path w="1803" h="2525" extrusionOk="0">
                  <a:moveTo>
                    <a:pt x="27" y="2462"/>
                  </a:moveTo>
                  <a:lnTo>
                    <a:pt x="322" y="1829"/>
                  </a:lnTo>
                  <a:cubicBezTo>
                    <a:pt x="223" y="1758"/>
                    <a:pt x="170" y="1624"/>
                    <a:pt x="170" y="1445"/>
                  </a:cubicBezTo>
                  <a:cubicBezTo>
                    <a:pt x="170" y="1428"/>
                    <a:pt x="170" y="1410"/>
                    <a:pt x="170" y="1392"/>
                  </a:cubicBezTo>
                  <a:lnTo>
                    <a:pt x="0" y="1428"/>
                  </a:lnTo>
                  <a:cubicBezTo>
                    <a:pt x="0" y="1419"/>
                    <a:pt x="0" y="1419"/>
                    <a:pt x="9" y="1410"/>
                  </a:cubicBezTo>
                  <a:lnTo>
                    <a:pt x="9" y="1401"/>
                  </a:lnTo>
                  <a:cubicBezTo>
                    <a:pt x="27" y="1329"/>
                    <a:pt x="54" y="1258"/>
                    <a:pt x="81" y="1187"/>
                  </a:cubicBezTo>
                  <a:cubicBezTo>
                    <a:pt x="99" y="1151"/>
                    <a:pt x="107" y="1115"/>
                    <a:pt x="134" y="1071"/>
                  </a:cubicBezTo>
                  <a:lnTo>
                    <a:pt x="250" y="1044"/>
                  </a:lnTo>
                  <a:cubicBezTo>
                    <a:pt x="339" y="839"/>
                    <a:pt x="473" y="634"/>
                    <a:pt x="634" y="491"/>
                  </a:cubicBezTo>
                  <a:lnTo>
                    <a:pt x="634" y="304"/>
                  </a:lnTo>
                  <a:cubicBezTo>
                    <a:pt x="670" y="268"/>
                    <a:pt x="714" y="232"/>
                    <a:pt x="750" y="196"/>
                  </a:cubicBezTo>
                  <a:cubicBezTo>
                    <a:pt x="759" y="179"/>
                    <a:pt x="777" y="170"/>
                    <a:pt x="785" y="152"/>
                  </a:cubicBezTo>
                  <a:cubicBezTo>
                    <a:pt x="803" y="134"/>
                    <a:pt x="821" y="125"/>
                    <a:pt x="839" y="107"/>
                  </a:cubicBezTo>
                  <a:cubicBezTo>
                    <a:pt x="866" y="89"/>
                    <a:pt x="884" y="72"/>
                    <a:pt x="910" y="54"/>
                  </a:cubicBezTo>
                  <a:lnTo>
                    <a:pt x="910" y="330"/>
                  </a:lnTo>
                  <a:cubicBezTo>
                    <a:pt x="1080" y="277"/>
                    <a:pt x="1223" y="321"/>
                    <a:pt x="1303" y="428"/>
                  </a:cubicBezTo>
                  <a:lnTo>
                    <a:pt x="1767" y="0"/>
                  </a:lnTo>
                  <a:cubicBezTo>
                    <a:pt x="1794" y="98"/>
                    <a:pt x="1802" y="205"/>
                    <a:pt x="1802" y="286"/>
                  </a:cubicBezTo>
                  <a:lnTo>
                    <a:pt x="1392" y="678"/>
                  </a:lnTo>
                  <a:cubicBezTo>
                    <a:pt x="1392" y="696"/>
                    <a:pt x="1392" y="714"/>
                    <a:pt x="1392" y="741"/>
                  </a:cubicBezTo>
                  <a:cubicBezTo>
                    <a:pt x="1392" y="919"/>
                    <a:pt x="1339" y="1106"/>
                    <a:pt x="1240" y="1285"/>
                  </a:cubicBezTo>
                  <a:lnTo>
                    <a:pt x="1446" y="1490"/>
                  </a:lnTo>
                  <a:cubicBezTo>
                    <a:pt x="1383" y="1597"/>
                    <a:pt x="1303" y="1704"/>
                    <a:pt x="1232" y="1811"/>
                  </a:cubicBezTo>
                  <a:lnTo>
                    <a:pt x="1026" y="1597"/>
                  </a:lnTo>
                  <a:cubicBezTo>
                    <a:pt x="955" y="1677"/>
                    <a:pt x="866" y="1749"/>
                    <a:pt x="785" y="1802"/>
                  </a:cubicBezTo>
                  <a:cubicBezTo>
                    <a:pt x="696" y="1847"/>
                    <a:pt x="616" y="1874"/>
                    <a:pt x="545" y="1883"/>
                  </a:cubicBezTo>
                  <a:lnTo>
                    <a:pt x="250" y="2516"/>
                  </a:lnTo>
                  <a:cubicBezTo>
                    <a:pt x="215" y="2525"/>
                    <a:pt x="188" y="2525"/>
                    <a:pt x="161" y="2525"/>
                  </a:cubicBezTo>
                  <a:cubicBezTo>
                    <a:pt x="125" y="2525"/>
                    <a:pt x="107" y="2525"/>
                    <a:pt x="81" y="2516"/>
                  </a:cubicBezTo>
                  <a:lnTo>
                    <a:pt x="72" y="2516"/>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5"/>
            <p:cNvSpPr/>
            <p:nvPr/>
          </p:nvSpPr>
          <p:spPr>
            <a:xfrm>
              <a:off x="2829450" y="2697225"/>
              <a:ext cx="11850" cy="14300"/>
            </a:xfrm>
            <a:custGeom>
              <a:avLst/>
              <a:gdLst/>
              <a:ahLst/>
              <a:cxnLst/>
              <a:rect l="l" t="t" r="r" b="b"/>
              <a:pathLst>
                <a:path w="474" h="572" extrusionOk="0">
                  <a:moveTo>
                    <a:pt x="1" y="367"/>
                  </a:moveTo>
                  <a:cubicBezTo>
                    <a:pt x="1" y="242"/>
                    <a:pt x="90" y="99"/>
                    <a:pt x="197" y="36"/>
                  </a:cubicBezTo>
                  <a:cubicBezTo>
                    <a:pt x="250" y="1"/>
                    <a:pt x="295" y="1"/>
                    <a:pt x="331" y="19"/>
                  </a:cubicBezTo>
                  <a:lnTo>
                    <a:pt x="331" y="19"/>
                  </a:lnTo>
                  <a:lnTo>
                    <a:pt x="331" y="19"/>
                  </a:lnTo>
                  <a:lnTo>
                    <a:pt x="473" y="99"/>
                  </a:lnTo>
                  <a:lnTo>
                    <a:pt x="197" y="572"/>
                  </a:lnTo>
                  <a:lnTo>
                    <a:pt x="63" y="491"/>
                  </a:lnTo>
                  <a:cubicBezTo>
                    <a:pt x="63" y="491"/>
                    <a:pt x="63" y="491"/>
                    <a:pt x="63" y="491"/>
                  </a:cubicBezTo>
                  <a:lnTo>
                    <a:pt x="63" y="491"/>
                  </a:lnTo>
                  <a:cubicBezTo>
                    <a:pt x="27" y="474"/>
                    <a:pt x="1" y="429"/>
                    <a:pt x="1" y="367"/>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5"/>
            <p:cNvSpPr/>
            <p:nvPr/>
          </p:nvSpPr>
          <p:spPr>
            <a:xfrm>
              <a:off x="2832800" y="2698575"/>
              <a:ext cx="9825" cy="14075"/>
            </a:xfrm>
            <a:custGeom>
              <a:avLst/>
              <a:gdLst/>
              <a:ahLst/>
              <a:cxnLst/>
              <a:rect l="l" t="t" r="r" b="b"/>
              <a:pathLst>
                <a:path w="393" h="563" extrusionOk="0">
                  <a:moveTo>
                    <a:pt x="0" y="393"/>
                  </a:moveTo>
                  <a:cubicBezTo>
                    <a:pt x="0" y="509"/>
                    <a:pt x="90" y="562"/>
                    <a:pt x="197" y="500"/>
                  </a:cubicBezTo>
                  <a:cubicBezTo>
                    <a:pt x="304" y="437"/>
                    <a:pt x="393" y="286"/>
                    <a:pt x="393" y="170"/>
                  </a:cubicBezTo>
                  <a:cubicBezTo>
                    <a:pt x="393" y="45"/>
                    <a:pt x="304" y="0"/>
                    <a:pt x="197" y="54"/>
                  </a:cubicBezTo>
                  <a:cubicBezTo>
                    <a:pt x="90" y="116"/>
                    <a:pt x="0" y="268"/>
                    <a:pt x="0" y="393"/>
                  </a:cubicBez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5"/>
            <p:cNvSpPr/>
            <p:nvPr/>
          </p:nvSpPr>
          <p:spPr>
            <a:xfrm>
              <a:off x="2307350" y="2905525"/>
              <a:ext cx="115100" cy="62250"/>
            </a:xfrm>
            <a:custGeom>
              <a:avLst/>
              <a:gdLst/>
              <a:ahLst/>
              <a:cxnLst/>
              <a:rect l="l" t="t" r="r" b="b"/>
              <a:pathLst>
                <a:path w="4604" h="2490" extrusionOk="0">
                  <a:moveTo>
                    <a:pt x="4113" y="2490"/>
                  </a:moveTo>
                  <a:lnTo>
                    <a:pt x="0" y="1"/>
                  </a:lnTo>
                  <a:lnTo>
                    <a:pt x="3952" y="367"/>
                  </a:lnTo>
                  <a:lnTo>
                    <a:pt x="4604" y="1749"/>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5"/>
            <p:cNvSpPr/>
            <p:nvPr/>
          </p:nvSpPr>
          <p:spPr>
            <a:xfrm>
              <a:off x="2292400" y="2908650"/>
              <a:ext cx="106650" cy="128500"/>
            </a:xfrm>
            <a:custGeom>
              <a:avLst/>
              <a:gdLst/>
              <a:ahLst/>
              <a:cxnLst/>
              <a:rect l="l" t="t" r="r" b="b"/>
              <a:pathLst>
                <a:path w="4266" h="5140" extrusionOk="0">
                  <a:moveTo>
                    <a:pt x="1" y="3311"/>
                  </a:moveTo>
                  <a:cubicBezTo>
                    <a:pt x="1" y="2213"/>
                    <a:pt x="786" y="866"/>
                    <a:pt x="1740" y="304"/>
                  </a:cubicBezTo>
                  <a:cubicBezTo>
                    <a:pt x="2222" y="28"/>
                    <a:pt x="2659" y="1"/>
                    <a:pt x="2971" y="179"/>
                  </a:cubicBezTo>
                  <a:lnTo>
                    <a:pt x="2971" y="179"/>
                  </a:lnTo>
                  <a:lnTo>
                    <a:pt x="2980" y="179"/>
                  </a:lnTo>
                  <a:lnTo>
                    <a:pt x="2980" y="179"/>
                  </a:lnTo>
                  <a:lnTo>
                    <a:pt x="4265" y="920"/>
                  </a:lnTo>
                  <a:lnTo>
                    <a:pt x="1740" y="5139"/>
                  </a:lnTo>
                  <a:lnTo>
                    <a:pt x="518" y="4435"/>
                  </a:lnTo>
                  <a:cubicBezTo>
                    <a:pt x="509" y="4435"/>
                    <a:pt x="509" y="4435"/>
                    <a:pt x="509" y="4435"/>
                  </a:cubicBezTo>
                  <a:lnTo>
                    <a:pt x="509" y="4435"/>
                  </a:lnTo>
                  <a:lnTo>
                    <a:pt x="509" y="4435"/>
                  </a:lnTo>
                  <a:cubicBezTo>
                    <a:pt x="197" y="4247"/>
                    <a:pt x="1" y="3864"/>
                    <a:pt x="1" y="331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5"/>
            <p:cNvSpPr/>
            <p:nvPr/>
          </p:nvSpPr>
          <p:spPr>
            <a:xfrm>
              <a:off x="2322950" y="2919800"/>
              <a:ext cx="87250" cy="127825"/>
            </a:xfrm>
            <a:custGeom>
              <a:avLst/>
              <a:gdLst/>
              <a:ahLst/>
              <a:cxnLst/>
              <a:rect l="l" t="t" r="r" b="b"/>
              <a:pathLst>
                <a:path w="3490" h="5113" extrusionOk="0">
                  <a:moveTo>
                    <a:pt x="1" y="3569"/>
                  </a:moveTo>
                  <a:cubicBezTo>
                    <a:pt x="1" y="4667"/>
                    <a:pt x="786" y="5113"/>
                    <a:pt x="1749" y="4560"/>
                  </a:cubicBezTo>
                  <a:cubicBezTo>
                    <a:pt x="2713" y="4006"/>
                    <a:pt x="3489" y="2659"/>
                    <a:pt x="3489" y="1553"/>
                  </a:cubicBezTo>
                  <a:cubicBezTo>
                    <a:pt x="3489" y="447"/>
                    <a:pt x="2713" y="1"/>
                    <a:pt x="1749" y="554"/>
                  </a:cubicBezTo>
                  <a:cubicBezTo>
                    <a:pt x="786" y="1116"/>
                    <a:pt x="1" y="2463"/>
                    <a:pt x="1" y="3569"/>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5"/>
            <p:cNvSpPr/>
            <p:nvPr/>
          </p:nvSpPr>
          <p:spPr>
            <a:xfrm>
              <a:off x="2341025" y="2948125"/>
              <a:ext cx="51100" cy="71175"/>
            </a:xfrm>
            <a:custGeom>
              <a:avLst/>
              <a:gdLst/>
              <a:ahLst/>
              <a:cxnLst/>
              <a:rect l="l" t="t" r="r" b="b"/>
              <a:pathLst>
                <a:path w="2044" h="2847" extrusionOk="0">
                  <a:moveTo>
                    <a:pt x="1" y="2231"/>
                  </a:moveTo>
                  <a:cubicBezTo>
                    <a:pt x="1" y="2347"/>
                    <a:pt x="9" y="2561"/>
                    <a:pt x="117" y="2704"/>
                  </a:cubicBezTo>
                  <a:cubicBezTo>
                    <a:pt x="125" y="2722"/>
                    <a:pt x="143" y="2740"/>
                    <a:pt x="161" y="2757"/>
                  </a:cubicBezTo>
                  <a:lnTo>
                    <a:pt x="170" y="2757"/>
                  </a:lnTo>
                  <a:cubicBezTo>
                    <a:pt x="188" y="2784"/>
                    <a:pt x="215" y="2802"/>
                    <a:pt x="250" y="2820"/>
                  </a:cubicBezTo>
                  <a:cubicBezTo>
                    <a:pt x="295" y="2838"/>
                    <a:pt x="340" y="2847"/>
                    <a:pt x="402" y="2847"/>
                  </a:cubicBezTo>
                  <a:cubicBezTo>
                    <a:pt x="429" y="2847"/>
                    <a:pt x="456" y="2838"/>
                    <a:pt x="491" y="2838"/>
                  </a:cubicBezTo>
                  <a:cubicBezTo>
                    <a:pt x="598" y="2820"/>
                    <a:pt x="714" y="2775"/>
                    <a:pt x="839" y="2704"/>
                  </a:cubicBezTo>
                  <a:cubicBezTo>
                    <a:pt x="1062" y="2570"/>
                    <a:pt x="1285" y="2365"/>
                    <a:pt x="1473" y="2124"/>
                  </a:cubicBezTo>
                  <a:cubicBezTo>
                    <a:pt x="1553" y="2026"/>
                    <a:pt x="1624" y="1919"/>
                    <a:pt x="1687" y="1803"/>
                  </a:cubicBezTo>
                  <a:cubicBezTo>
                    <a:pt x="1910" y="1428"/>
                    <a:pt x="2043" y="1000"/>
                    <a:pt x="2043" y="625"/>
                  </a:cubicBezTo>
                  <a:lnTo>
                    <a:pt x="2043" y="608"/>
                  </a:lnTo>
                  <a:cubicBezTo>
                    <a:pt x="2043" y="527"/>
                    <a:pt x="2035" y="420"/>
                    <a:pt x="2008" y="313"/>
                  </a:cubicBezTo>
                  <a:cubicBezTo>
                    <a:pt x="1963" y="153"/>
                    <a:pt x="1865" y="1"/>
                    <a:pt x="1651" y="1"/>
                  </a:cubicBezTo>
                  <a:cubicBezTo>
                    <a:pt x="1517" y="1"/>
                    <a:pt x="1374" y="54"/>
                    <a:pt x="1205" y="153"/>
                  </a:cubicBezTo>
                  <a:cubicBezTo>
                    <a:pt x="1187" y="161"/>
                    <a:pt x="1169" y="170"/>
                    <a:pt x="1151" y="179"/>
                  </a:cubicBezTo>
                  <a:cubicBezTo>
                    <a:pt x="1151" y="179"/>
                    <a:pt x="1142" y="179"/>
                    <a:pt x="1142" y="188"/>
                  </a:cubicBezTo>
                  <a:cubicBezTo>
                    <a:pt x="1098" y="215"/>
                    <a:pt x="1044" y="251"/>
                    <a:pt x="1000" y="286"/>
                  </a:cubicBezTo>
                  <a:cubicBezTo>
                    <a:pt x="973" y="313"/>
                    <a:pt x="955" y="331"/>
                    <a:pt x="928" y="349"/>
                  </a:cubicBezTo>
                  <a:cubicBezTo>
                    <a:pt x="910" y="367"/>
                    <a:pt x="893" y="376"/>
                    <a:pt x="875" y="393"/>
                  </a:cubicBezTo>
                  <a:cubicBezTo>
                    <a:pt x="866" y="402"/>
                    <a:pt x="848" y="420"/>
                    <a:pt x="839" y="429"/>
                  </a:cubicBezTo>
                  <a:cubicBezTo>
                    <a:pt x="803" y="465"/>
                    <a:pt x="768" y="509"/>
                    <a:pt x="732" y="545"/>
                  </a:cubicBezTo>
                  <a:cubicBezTo>
                    <a:pt x="527" y="759"/>
                    <a:pt x="348" y="1036"/>
                    <a:pt x="224" y="1312"/>
                  </a:cubicBezTo>
                  <a:cubicBezTo>
                    <a:pt x="206" y="1348"/>
                    <a:pt x="188" y="1393"/>
                    <a:pt x="170" y="1428"/>
                  </a:cubicBezTo>
                  <a:cubicBezTo>
                    <a:pt x="143" y="1491"/>
                    <a:pt x="117" y="1562"/>
                    <a:pt x="99" y="1633"/>
                  </a:cubicBezTo>
                  <a:lnTo>
                    <a:pt x="99" y="1642"/>
                  </a:lnTo>
                  <a:cubicBezTo>
                    <a:pt x="90" y="1651"/>
                    <a:pt x="90" y="1660"/>
                    <a:pt x="90" y="1669"/>
                  </a:cubicBezTo>
                  <a:cubicBezTo>
                    <a:pt x="81" y="1705"/>
                    <a:pt x="72" y="1740"/>
                    <a:pt x="63" y="1785"/>
                  </a:cubicBezTo>
                  <a:cubicBezTo>
                    <a:pt x="36" y="1856"/>
                    <a:pt x="27" y="1937"/>
                    <a:pt x="18" y="2008"/>
                  </a:cubicBezTo>
                  <a:cubicBezTo>
                    <a:pt x="9" y="2088"/>
                    <a:pt x="1" y="2160"/>
                    <a:pt x="1" y="223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5"/>
            <p:cNvSpPr/>
            <p:nvPr/>
          </p:nvSpPr>
          <p:spPr>
            <a:xfrm>
              <a:off x="2343700" y="2948575"/>
              <a:ext cx="48425" cy="70725"/>
            </a:xfrm>
            <a:custGeom>
              <a:avLst/>
              <a:gdLst/>
              <a:ahLst/>
              <a:cxnLst/>
              <a:rect l="l" t="t" r="r" b="b"/>
              <a:pathLst>
                <a:path w="1937" h="2829" extrusionOk="0">
                  <a:moveTo>
                    <a:pt x="81" y="2677"/>
                  </a:moveTo>
                  <a:cubicBezTo>
                    <a:pt x="206" y="2677"/>
                    <a:pt x="357" y="2624"/>
                    <a:pt x="518" y="2534"/>
                  </a:cubicBezTo>
                  <a:cubicBezTo>
                    <a:pt x="1178" y="2151"/>
                    <a:pt x="1731" y="1205"/>
                    <a:pt x="1731" y="447"/>
                  </a:cubicBezTo>
                  <a:cubicBezTo>
                    <a:pt x="1731" y="340"/>
                    <a:pt x="1713" y="135"/>
                    <a:pt x="1624" y="1"/>
                  </a:cubicBezTo>
                  <a:cubicBezTo>
                    <a:pt x="1910" y="54"/>
                    <a:pt x="1936" y="438"/>
                    <a:pt x="1936" y="607"/>
                  </a:cubicBezTo>
                  <a:cubicBezTo>
                    <a:pt x="1936" y="1357"/>
                    <a:pt x="1383" y="2311"/>
                    <a:pt x="732" y="2686"/>
                  </a:cubicBezTo>
                  <a:cubicBezTo>
                    <a:pt x="572" y="2784"/>
                    <a:pt x="420" y="2829"/>
                    <a:pt x="295" y="2829"/>
                  </a:cubicBezTo>
                  <a:cubicBezTo>
                    <a:pt x="143" y="2829"/>
                    <a:pt x="54" y="2757"/>
                    <a:pt x="1" y="2668"/>
                  </a:cubicBezTo>
                  <a:cubicBezTo>
                    <a:pt x="18" y="2668"/>
                    <a:pt x="45" y="2677"/>
                    <a:pt x="81" y="2677"/>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5"/>
            <p:cNvSpPr/>
            <p:nvPr/>
          </p:nvSpPr>
          <p:spPr>
            <a:xfrm>
              <a:off x="2343250" y="2953925"/>
              <a:ext cx="45075" cy="63375"/>
            </a:xfrm>
            <a:custGeom>
              <a:avLst/>
              <a:gdLst/>
              <a:ahLst/>
              <a:cxnLst/>
              <a:rect l="l" t="t" r="r" b="b"/>
              <a:pathLst>
                <a:path w="1803" h="2535" extrusionOk="0">
                  <a:moveTo>
                    <a:pt x="28" y="2472"/>
                  </a:moveTo>
                  <a:lnTo>
                    <a:pt x="322" y="1830"/>
                  </a:lnTo>
                  <a:cubicBezTo>
                    <a:pt x="233" y="1767"/>
                    <a:pt x="170" y="1633"/>
                    <a:pt x="170" y="1455"/>
                  </a:cubicBezTo>
                  <a:cubicBezTo>
                    <a:pt x="170" y="1437"/>
                    <a:pt x="170" y="1419"/>
                    <a:pt x="170" y="1401"/>
                  </a:cubicBezTo>
                  <a:lnTo>
                    <a:pt x="1" y="1437"/>
                  </a:lnTo>
                  <a:cubicBezTo>
                    <a:pt x="1" y="1428"/>
                    <a:pt x="1" y="1419"/>
                    <a:pt x="10" y="1410"/>
                  </a:cubicBezTo>
                  <a:lnTo>
                    <a:pt x="10" y="1401"/>
                  </a:lnTo>
                  <a:cubicBezTo>
                    <a:pt x="28" y="1330"/>
                    <a:pt x="54" y="1259"/>
                    <a:pt x="81" y="1196"/>
                  </a:cubicBezTo>
                  <a:cubicBezTo>
                    <a:pt x="99" y="1161"/>
                    <a:pt x="117" y="1116"/>
                    <a:pt x="135" y="1080"/>
                  </a:cubicBezTo>
                  <a:lnTo>
                    <a:pt x="251" y="1054"/>
                  </a:lnTo>
                  <a:cubicBezTo>
                    <a:pt x="340" y="839"/>
                    <a:pt x="474" y="643"/>
                    <a:pt x="643" y="500"/>
                  </a:cubicBezTo>
                  <a:lnTo>
                    <a:pt x="643" y="313"/>
                  </a:lnTo>
                  <a:cubicBezTo>
                    <a:pt x="679" y="277"/>
                    <a:pt x="714" y="233"/>
                    <a:pt x="750" y="197"/>
                  </a:cubicBezTo>
                  <a:cubicBezTo>
                    <a:pt x="759" y="188"/>
                    <a:pt x="777" y="170"/>
                    <a:pt x="786" y="161"/>
                  </a:cubicBezTo>
                  <a:cubicBezTo>
                    <a:pt x="804" y="144"/>
                    <a:pt x="821" y="135"/>
                    <a:pt x="839" y="117"/>
                  </a:cubicBezTo>
                  <a:cubicBezTo>
                    <a:pt x="866" y="99"/>
                    <a:pt x="884" y="81"/>
                    <a:pt x="911" y="54"/>
                  </a:cubicBezTo>
                  <a:lnTo>
                    <a:pt x="911" y="340"/>
                  </a:lnTo>
                  <a:cubicBezTo>
                    <a:pt x="1080" y="277"/>
                    <a:pt x="1223" y="322"/>
                    <a:pt x="1303" y="438"/>
                  </a:cubicBezTo>
                  <a:lnTo>
                    <a:pt x="1767" y="1"/>
                  </a:lnTo>
                  <a:cubicBezTo>
                    <a:pt x="1794" y="108"/>
                    <a:pt x="1803" y="215"/>
                    <a:pt x="1803" y="295"/>
                  </a:cubicBezTo>
                  <a:lnTo>
                    <a:pt x="1392" y="688"/>
                  </a:lnTo>
                  <a:cubicBezTo>
                    <a:pt x="1392" y="706"/>
                    <a:pt x="1392" y="723"/>
                    <a:pt x="1392" y="750"/>
                  </a:cubicBezTo>
                  <a:cubicBezTo>
                    <a:pt x="1392" y="920"/>
                    <a:pt x="1339" y="1116"/>
                    <a:pt x="1250" y="1294"/>
                  </a:cubicBezTo>
                  <a:lnTo>
                    <a:pt x="1446" y="1491"/>
                  </a:lnTo>
                  <a:cubicBezTo>
                    <a:pt x="1384" y="1607"/>
                    <a:pt x="1312" y="1714"/>
                    <a:pt x="1232" y="1812"/>
                  </a:cubicBezTo>
                  <a:lnTo>
                    <a:pt x="1027" y="1607"/>
                  </a:lnTo>
                  <a:cubicBezTo>
                    <a:pt x="955" y="1687"/>
                    <a:pt x="875" y="1758"/>
                    <a:pt x="786" y="1803"/>
                  </a:cubicBezTo>
                  <a:cubicBezTo>
                    <a:pt x="697" y="1856"/>
                    <a:pt x="616" y="1883"/>
                    <a:pt x="545" y="1892"/>
                  </a:cubicBezTo>
                  <a:lnTo>
                    <a:pt x="251" y="2525"/>
                  </a:lnTo>
                  <a:cubicBezTo>
                    <a:pt x="215" y="2525"/>
                    <a:pt x="188" y="2534"/>
                    <a:pt x="161" y="2534"/>
                  </a:cubicBezTo>
                  <a:cubicBezTo>
                    <a:pt x="135" y="2534"/>
                    <a:pt x="108" y="2525"/>
                    <a:pt x="81" y="2525"/>
                  </a:cubicBezTo>
                  <a:lnTo>
                    <a:pt x="72" y="2525"/>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5"/>
            <p:cNvSpPr/>
            <p:nvPr/>
          </p:nvSpPr>
          <p:spPr>
            <a:xfrm>
              <a:off x="2357075" y="2975125"/>
              <a:ext cx="11625" cy="14075"/>
            </a:xfrm>
            <a:custGeom>
              <a:avLst/>
              <a:gdLst/>
              <a:ahLst/>
              <a:cxnLst/>
              <a:rect l="l" t="t" r="r" b="b"/>
              <a:pathLst>
                <a:path w="465" h="563" extrusionOk="0">
                  <a:moveTo>
                    <a:pt x="1" y="366"/>
                  </a:moveTo>
                  <a:cubicBezTo>
                    <a:pt x="1" y="241"/>
                    <a:pt x="81" y="90"/>
                    <a:pt x="188" y="27"/>
                  </a:cubicBezTo>
                  <a:cubicBezTo>
                    <a:pt x="242" y="0"/>
                    <a:pt x="286" y="0"/>
                    <a:pt x="322" y="18"/>
                  </a:cubicBezTo>
                  <a:lnTo>
                    <a:pt x="322" y="18"/>
                  </a:lnTo>
                  <a:lnTo>
                    <a:pt x="322" y="18"/>
                  </a:lnTo>
                  <a:lnTo>
                    <a:pt x="465" y="98"/>
                  </a:lnTo>
                  <a:lnTo>
                    <a:pt x="188" y="562"/>
                  </a:lnTo>
                  <a:lnTo>
                    <a:pt x="54" y="482"/>
                  </a:lnTo>
                  <a:lnTo>
                    <a:pt x="54" y="482"/>
                  </a:lnTo>
                  <a:lnTo>
                    <a:pt x="54" y="482"/>
                  </a:lnTo>
                  <a:lnTo>
                    <a:pt x="54" y="482"/>
                  </a:lnTo>
                  <a:cubicBezTo>
                    <a:pt x="19" y="464"/>
                    <a:pt x="1" y="420"/>
                    <a:pt x="1" y="366"/>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5"/>
            <p:cNvSpPr/>
            <p:nvPr/>
          </p:nvSpPr>
          <p:spPr>
            <a:xfrm>
              <a:off x="2360425" y="2976225"/>
              <a:ext cx="9625" cy="14075"/>
            </a:xfrm>
            <a:custGeom>
              <a:avLst/>
              <a:gdLst/>
              <a:ahLst/>
              <a:cxnLst/>
              <a:rect l="l" t="t" r="r" b="b"/>
              <a:pathLst>
                <a:path w="385" h="563" extrusionOk="0">
                  <a:moveTo>
                    <a:pt x="1" y="393"/>
                  </a:moveTo>
                  <a:cubicBezTo>
                    <a:pt x="1" y="518"/>
                    <a:pt x="81" y="563"/>
                    <a:pt x="188" y="509"/>
                  </a:cubicBezTo>
                  <a:cubicBezTo>
                    <a:pt x="295" y="447"/>
                    <a:pt x="384" y="295"/>
                    <a:pt x="384" y="170"/>
                  </a:cubicBezTo>
                  <a:cubicBezTo>
                    <a:pt x="384" y="54"/>
                    <a:pt x="295" y="1"/>
                    <a:pt x="188" y="63"/>
                  </a:cubicBezTo>
                  <a:cubicBezTo>
                    <a:pt x="81" y="126"/>
                    <a:pt x="1" y="277"/>
                    <a:pt x="1" y="393"/>
                  </a:cubicBez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5"/>
            <p:cNvSpPr/>
            <p:nvPr/>
          </p:nvSpPr>
          <p:spPr>
            <a:xfrm>
              <a:off x="2208100" y="2471750"/>
              <a:ext cx="748050" cy="609775"/>
            </a:xfrm>
            <a:custGeom>
              <a:avLst/>
              <a:gdLst/>
              <a:ahLst/>
              <a:cxnLst/>
              <a:rect l="l" t="t" r="r" b="b"/>
              <a:pathLst>
                <a:path w="29922" h="24391" extrusionOk="0">
                  <a:moveTo>
                    <a:pt x="1" y="19484"/>
                  </a:moveTo>
                  <a:lnTo>
                    <a:pt x="1" y="24391"/>
                  </a:lnTo>
                  <a:lnTo>
                    <a:pt x="4479" y="21920"/>
                  </a:lnTo>
                  <a:lnTo>
                    <a:pt x="4631" y="21821"/>
                  </a:lnTo>
                  <a:cubicBezTo>
                    <a:pt x="4595" y="21679"/>
                    <a:pt x="4577" y="21518"/>
                    <a:pt x="4577" y="21331"/>
                  </a:cubicBezTo>
                  <a:cubicBezTo>
                    <a:pt x="4577" y="20207"/>
                    <a:pt x="5371" y="18824"/>
                    <a:pt x="6352" y="18262"/>
                  </a:cubicBezTo>
                  <a:cubicBezTo>
                    <a:pt x="7289" y="17727"/>
                    <a:pt x="8056" y="18101"/>
                    <a:pt x="8128" y="19109"/>
                  </a:cubicBezTo>
                  <a:cubicBezTo>
                    <a:pt x="8137" y="19163"/>
                    <a:pt x="8137" y="19216"/>
                    <a:pt x="8137" y="19270"/>
                  </a:cubicBezTo>
                  <a:lnTo>
                    <a:pt x="8137" y="19279"/>
                  </a:lnTo>
                  <a:cubicBezTo>
                    <a:pt x="8137" y="19332"/>
                    <a:pt x="8137" y="19377"/>
                    <a:pt x="8128" y="19431"/>
                  </a:cubicBezTo>
                  <a:cubicBezTo>
                    <a:pt x="8128" y="19448"/>
                    <a:pt x="8128" y="19466"/>
                    <a:pt x="8128" y="19484"/>
                  </a:cubicBezTo>
                  <a:cubicBezTo>
                    <a:pt x="8119" y="19547"/>
                    <a:pt x="8119" y="19609"/>
                    <a:pt x="8110" y="19663"/>
                  </a:cubicBezTo>
                  <a:cubicBezTo>
                    <a:pt x="8101" y="19725"/>
                    <a:pt x="8092" y="19770"/>
                    <a:pt x="8083" y="19832"/>
                  </a:cubicBezTo>
                  <a:lnTo>
                    <a:pt x="8092" y="19823"/>
                  </a:lnTo>
                  <a:lnTo>
                    <a:pt x="17040" y="14435"/>
                  </a:lnTo>
                  <a:lnTo>
                    <a:pt x="23499" y="10545"/>
                  </a:lnTo>
                  <a:cubicBezTo>
                    <a:pt x="23490" y="10474"/>
                    <a:pt x="23490" y="10394"/>
                    <a:pt x="23490" y="10313"/>
                  </a:cubicBezTo>
                  <a:lnTo>
                    <a:pt x="23490" y="10295"/>
                  </a:lnTo>
                  <a:cubicBezTo>
                    <a:pt x="23490" y="10251"/>
                    <a:pt x="23490" y="10215"/>
                    <a:pt x="23490" y="10171"/>
                  </a:cubicBezTo>
                  <a:cubicBezTo>
                    <a:pt x="23490" y="10153"/>
                    <a:pt x="23490" y="10144"/>
                    <a:pt x="23499" y="10126"/>
                  </a:cubicBezTo>
                  <a:cubicBezTo>
                    <a:pt x="23499" y="10117"/>
                    <a:pt x="23499" y="10099"/>
                    <a:pt x="23499" y="10090"/>
                  </a:cubicBezTo>
                  <a:cubicBezTo>
                    <a:pt x="23508" y="10028"/>
                    <a:pt x="23508" y="9974"/>
                    <a:pt x="23525" y="9912"/>
                  </a:cubicBezTo>
                  <a:lnTo>
                    <a:pt x="23525" y="9903"/>
                  </a:lnTo>
                  <a:cubicBezTo>
                    <a:pt x="23534" y="9841"/>
                    <a:pt x="23543" y="9778"/>
                    <a:pt x="23552" y="9716"/>
                  </a:cubicBezTo>
                  <a:cubicBezTo>
                    <a:pt x="23766" y="8743"/>
                    <a:pt x="24453" y="7708"/>
                    <a:pt x="25274" y="7244"/>
                  </a:cubicBezTo>
                  <a:cubicBezTo>
                    <a:pt x="26112" y="6763"/>
                    <a:pt x="26817" y="7021"/>
                    <a:pt x="27005" y="7807"/>
                  </a:cubicBezTo>
                  <a:cubicBezTo>
                    <a:pt x="27014" y="7851"/>
                    <a:pt x="27022" y="7905"/>
                    <a:pt x="27031" y="7958"/>
                  </a:cubicBezTo>
                  <a:cubicBezTo>
                    <a:pt x="27040" y="8021"/>
                    <a:pt x="27049" y="8092"/>
                    <a:pt x="27049" y="8163"/>
                  </a:cubicBezTo>
                  <a:cubicBezTo>
                    <a:pt x="27049" y="8199"/>
                    <a:pt x="27049" y="8226"/>
                    <a:pt x="27049" y="8253"/>
                  </a:cubicBezTo>
                  <a:cubicBezTo>
                    <a:pt x="27049" y="8333"/>
                    <a:pt x="27049" y="8422"/>
                    <a:pt x="27040" y="8502"/>
                  </a:cubicBezTo>
                  <a:lnTo>
                    <a:pt x="29110" y="7307"/>
                  </a:lnTo>
                  <a:lnTo>
                    <a:pt x="29922" y="6843"/>
                  </a:lnTo>
                  <a:lnTo>
                    <a:pt x="29922" y="1963"/>
                  </a:lnTo>
                  <a:lnTo>
                    <a:pt x="25898" y="2820"/>
                  </a:lnTo>
                  <a:lnTo>
                    <a:pt x="24864" y="1"/>
                  </a:lnTo>
                  <a:lnTo>
                    <a:pt x="11562" y="8083"/>
                  </a:lnTo>
                  <a:lnTo>
                    <a:pt x="9983" y="12419"/>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5"/>
            <p:cNvSpPr/>
            <p:nvPr/>
          </p:nvSpPr>
          <p:spPr>
            <a:xfrm>
              <a:off x="2465475" y="2562300"/>
              <a:ext cx="383400" cy="340350"/>
            </a:xfrm>
            <a:custGeom>
              <a:avLst/>
              <a:gdLst/>
              <a:ahLst/>
              <a:cxnLst/>
              <a:rect l="l" t="t" r="r" b="b"/>
              <a:pathLst>
                <a:path w="15336" h="13614" extrusionOk="0">
                  <a:moveTo>
                    <a:pt x="0" y="9261"/>
                  </a:moveTo>
                  <a:lnTo>
                    <a:pt x="0" y="13614"/>
                  </a:lnTo>
                  <a:lnTo>
                    <a:pt x="170" y="13516"/>
                  </a:lnTo>
                  <a:lnTo>
                    <a:pt x="12900" y="5764"/>
                  </a:lnTo>
                  <a:cubicBezTo>
                    <a:pt x="12900" y="5746"/>
                    <a:pt x="12900" y="5737"/>
                    <a:pt x="12900" y="5719"/>
                  </a:cubicBezTo>
                  <a:cubicBezTo>
                    <a:pt x="12900" y="4595"/>
                    <a:pt x="13694" y="3212"/>
                    <a:pt x="14685" y="2650"/>
                  </a:cubicBezTo>
                  <a:cubicBezTo>
                    <a:pt x="14916" y="2516"/>
                    <a:pt x="15131" y="2436"/>
                    <a:pt x="15336" y="2409"/>
                  </a:cubicBezTo>
                  <a:lnTo>
                    <a:pt x="15336" y="1"/>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5"/>
            <p:cNvSpPr/>
            <p:nvPr/>
          </p:nvSpPr>
          <p:spPr>
            <a:xfrm>
              <a:off x="2469700" y="2563200"/>
              <a:ext cx="374950" cy="332100"/>
            </a:xfrm>
            <a:custGeom>
              <a:avLst/>
              <a:gdLst/>
              <a:ahLst/>
              <a:cxnLst/>
              <a:rect l="l" t="t" r="r" b="b"/>
              <a:pathLst>
                <a:path w="14998" h="13284" extrusionOk="0">
                  <a:moveTo>
                    <a:pt x="12562" y="5629"/>
                  </a:moveTo>
                  <a:cubicBezTo>
                    <a:pt x="12589" y="4461"/>
                    <a:pt x="13418" y="3051"/>
                    <a:pt x="14426" y="2462"/>
                  </a:cubicBezTo>
                  <a:cubicBezTo>
                    <a:pt x="14623" y="2355"/>
                    <a:pt x="14810" y="2275"/>
                    <a:pt x="14997" y="2230"/>
                  </a:cubicBezTo>
                  <a:lnTo>
                    <a:pt x="14997" y="0"/>
                  </a:lnTo>
                  <a:lnTo>
                    <a:pt x="1" y="9010"/>
                  </a:lnTo>
                  <a:lnTo>
                    <a:pt x="1" y="13284"/>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5"/>
            <p:cNvSpPr/>
            <p:nvPr/>
          </p:nvSpPr>
          <p:spPr>
            <a:xfrm>
              <a:off x="2208100" y="2523725"/>
              <a:ext cx="748050" cy="438250"/>
            </a:xfrm>
            <a:custGeom>
              <a:avLst/>
              <a:gdLst/>
              <a:ahLst/>
              <a:cxnLst/>
              <a:rect l="l" t="t" r="r" b="b"/>
              <a:pathLst>
                <a:path w="29922" h="17530" extrusionOk="0">
                  <a:moveTo>
                    <a:pt x="1" y="17530"/>
                  </a:moveTo>
                  <a:lnTo>
                    <a:pt x="29922" y="0"/>
                  </a:lnTo>
                  <a:lnTo>
                    <a:pt x="25907" y="857"/>
                  </a:lnTo>
                  <a:lnTo>
                    <a:pt x="10295" y="10250"/>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5"/>
            <p:cNvSpPr/>
            <p:nvPr/>
          </p:nvSpPr>
          <p:spPr>
            <a:xfrm>
              <a:off x="2208100" y="2520825"/>
              <a:ext cx="748050" cy="438050"/>
            </a:xfrm>
            <a:custGeom>
              <a:avLst/>
              <a:gdLst/>
              <a:ahLst/>
              <a:cxnLst/>
              <a:rect l="l" t="t" r="r" b="b"/>
              <a:pathLst>
                <a:path w="29922" h="17522" extrusionOk="0">
                  <a:moveTo>
                    <a:pt x="1" y="17521"/>
                  </a:moveTo>
                  <a:lnTo>
                    <a:pt x="29922" y="0"/>
                  </a:lnTo>
                  <a:lnTo>
                    <a:pt x="25907" y="857"/>
                  </a:lnTo>
                  <a:lnTo>
                    <a:pt x="10295" y="10242"/>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5"/>
            <p:cNvSpPr/>
            <p:nvPr/>
          </p:nvSpPr>
          <p:spPr>
            <a:xfrm>
              <a:off x="2465475" y="2486250"/>
              <a:ext cx="383400" cy="290625"/>
            </a:xfrm>
            <a:custGeom>
              <a:avLst/>
              <a:gdLst/>
              <a:ahLst/>
              <a:cxnLst/>
              <a:rect l="l" t="t" r="r" b="b"/>
              <a:pathLst>
                <a:path w="15336" h="11625" extrusionOk="0">
                  <a:moveTo>
                    <a:pt x="15336" y="2365"/>
                  </a:moveTo>
                  <a:lnTo>
                    <a:pt x="14390" y="1"/>
                  </a:lnTo>
                  <a:lnTo>
                    <a:pt x="1419" y="7887"/>
                  </a:lnTo>
                  <a:lnTo>
                    <a:pt x="0" y="11625"/>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5"/>
            <p:cNvSpPr/>
            <p:nvPr/>
          </p:nvSpPr>
          <p:spPr>
            <a:xfrm>
              <a:off x="2473725" y="2492275"/>
              <a:ext cx="370025" cy="275000"/>
            </a:xfrm>
            <a:custGeom>
              <a:avLst/>
              <a:gdLst/>
              <a:ahLst/>
              <a:cxnLst/>
              <a:rect l="l" t="t" r="r" b="b"/>
              <a:pathLst>
                <a:path w="14801" h="11000" extrusionOk="0">
                  <a:moveTo>
                    <a:pt x="1" y="11000"/>
                  </a:moveTo>
                  <a:lnTo>
                    <a:pt x="2704" y="9367"/>
                  </a:lnTo>
                  <a:lnTo>
                    <a:pt x="9082" y="5514"/>
                  </a:lnTo>
                  <a:lnTo>
                    <a:pt x="12624" y="3364"/>
                  </a:lnTo>
                  <a:lnTo>
                    <a:pt x="14783" y="2061"/>
                  </a:lnTo>
                  <a:lnTo>
                    <a:pt x="14801" y="2052"/>
                  </a:lnTo>
                  <a:lnTo>
                    <a:pt x="13971" y="0"/>
                  </a:lnTo>
                  <a:lnTo>
                    <a:pt x="10242" y="2266"/>
                  </a:lnTo>
                  <a:lnTo>
                    <a:pt x="6709" y="4425"/>
                  </a:lnTo>
                  <a:lnTo>
                    <a:pt x="1223" y="7762"/>
                  </a:lnTo>
                  <a:lnTo>
                    <a:pt x="928" y="8547"/>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5"/>
            <p:cNvSpPr/>
            <p:nvPr/>
          </p:nvSpPr>
          <p:spPr>
            <a:xfrm>
              <a:off x="2496925" y="2602900"/>
              <a:ext cx="203875" cy="123575"/>
            </a:xfrm>
            <a:custGeom>
              <a:avLst/>
              <a:gdLst/>
              <a:ahLst/>
              <a:cxnLst/>
              <a:rect l="l" t="t" r="r" b="b"/>
              <a:pathLst>
                <a:path w="8155" h="4943" extrusionOk="0">
                  <a:moveTo>
                    <a:pt x="0" y="4122"/>
                  </a:moveTo>
                  <a:lnTo>
                    <a:pt x="1776" y="4942"/>
                  </a:lnTo>
                  <a:lnTo>
                    <a:pt x="8154" y="1089"/>
                  </a:lnTo>
                  <a:lnTo>
                    <a:pt x="5781" y="0"/>
                  </a:lnTo>
                  <a:lnTo>
                    <a:pt x="295" y="333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5"/>
            <p:cNvSpPr/>
            <p:nvPr/>
          </p:nvSpPr>
          <p:spPr>
            <a:xfrm>
              <a:off x="2789525" y="2492275"/>
              <a:ext cx="54000" cy="51550"/>
            </a:xfrm>
            <a:custGeom>
              <a:avLst/>
              <a:gdLst/>
              <a:ahLst/>
              <a:cxnLst/>
              <a:rect l="l" t="t" r="r" b="b"/>
              <a:pathLst>
                <a:path w="2160" h="2062" extrusionOk="0">
                  <a:moveTo>
                    <a:pt x="1" y="821"/>
                  </a:moveTo>
                  <a:lnTo>
                    <a:pt x="2151" y="2061"/>
                  </a:lnTo>
                  <a:lnTo>
                    <a:pt x="2160" y="2052"/>
                  </a:lnTo>
                  <a:lnTo>
                    <a:pt x="1339"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5"/>
            <p:cNvSpPr/>
            <p:nvPr/>
          </p:nvSpPr>
          <p:spPr>
            <a:xfrm>
              <a:off x="2729750" y="2492275"/>
              <a:ext cx="114000" cy="84100"/>
            </a:xfrm>
            <a:custGeom>
              <a:avLst/>
              <a:gdLst/>
              <a:ahLst/>
              <a:cxnLst/>
              <a:rect l="l" t="t" r="r" b="b"/>
              <a:pathLst>
                <a:path w="4560" h="3364" extrusionOk="0">
                  <a:moveTo>
                    <a:pt x="1" y="2266"/>
                  </a:moveTo>
                  <a:lnTo>
                    <a:pt x="2383" y="3364"/>
                  </a:lnTo>
                  <a:lnTo>
                    <a:pt x="4542" y="2061"/>
                  </a:lnTo>
                  <a:lnTo>
                    <a:pt x="4560" y="2052"/>
                  </a:lnTo>
                  <a:lnTo>
                    <a:pt x="373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5"/>
            <p:cNvSpPr/>
            <p:nvPr/>
          </p:nvSpPr>
          <p:spPr>
            <a:xfrm>
              <a:off x="1970800" y="2823900"/>
              <a:ext cx="237325" cy="257175"/>
            </a:xfrm>
            <a:custGeom>
              <a:avLst/>
              <a:gdLst/>
              <a:ahLst/>
              <a:cxnLst/>
              <a:rect l="l" t="t" r="r" b="b"/>
              <a:pathLst>
                <a:path w="9493" h="10287" extrusionOk="0">
                  <a:moveTo>
                    <a:pt x="9493" y="10287"/>
                  </a:moveTo>
                  <a:lnTo>
                    <a:pt x="1" y="4881"/>
                  </a:lnTo>
                  <a:lnTo>
                    <a:pt x="1" y="1"/>
                  </a:lnTo>
                  <a:lnTo>
                    <a:pt x="9493" y="5398"/>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5"/>
            <p:cNvSpPr/>
            <p:nvPr/>
          </p:nvSpPr>
          <p:spPr>
            <a:xfrm>
              <a:off x="1970800" y="2647275"/>
              <a:ext cx="486900" cy="311600"/>
            </a:xfrm>
            <a:custGeom>
              <a:avLst/>
              <a:gdLst/>
              <a:ahLst/>
              <a:cxnLst/>
              <a:rect l="l" t="t" r="r" b="b"/>
              <a:pathLst>
                <a:path w="19476" h="12464" extrusionOk="0">
                  <a:moveTo>
                    <a:pt x="9493" y="12463"/>
                  </a:moveTo>
                  <a:lnTo>
                    <a:pt x="1" y="7066"/>
                  </a:lnTo>
                  <a:lnTo>
                    <a:pt x="9983" y="0"/>
                  </a:lnTo>
                  <a:lnTo>
                    <a:pt x="19475" y="5398"/>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5"/>
            <p:cNvSpPr/>
            <p:nvPr/>
          </p:nvSpPr>
          <p:spPr>
            <a:xfrm>
              <a:off x="2259850" y="2336600"/>
              <a:ext cx="569850" cy="337025"/>
            </a:xfrm>
            <a:custGeom>
              <a:avLst/>
              <a:gdLst/>
              <a:ahLst/>
              <a:cxnLst/>
              <a:rect l="l" t="t" r="r" b="b"/>
              <a:pathLst>
                <a:path w="22794" h="13481" extrusionOk="0">
                  <a:moveTo>
                    <a:pt x="9492" y="13480"/>
                  </a:moveTo>
                  <a:lnTo>
                    <a:pt x="22794" y="5407"/>
                  </a:lnTo>
                  <a:lnTo>
                    <a:pt x="13293" y="1"/>
                  </a:lnTo>
                  <a:lnTo>
                    <a:pt x="0" y="8083"/>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5"/>
            <p:cNvSpPr/>
            <p:nvPr/>
          </p:nvSpPr>
          <p:spPr>
            <a:xfrm>
              <a:off x="2259850" y="2336600"/>
              <a:ext cx="569850" cy="202075"/>
            </a:xfrm>
            <a:custGeom>
              <a:avLst/>
              <a:gdLst/>
              <a:ahLst/>
              <a:cxnLst/>
              <a:rect l="l" t="t" r="r" b="b"/>
              <a:pathLst>
                <a:path w="22794" h="8083" extrusionOk="0">
                  <a:moveTo>
                    <a:pt x="22794" y="5407"/>
                  </a:moveTo>
                  <a:lnTo>
                    <a:pt x="0" y="8083"/>
                  </a:lnTo>
                  <a:lnTo>
                    <a:pt x="132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5"/>
            <p:cNvSpPr/>
            <p:nvPr/>
          </p:nvSpPr>
          <p:spPr>
            <a:xfrm>
              <a:off x="2351950" y="2525500"/>
              <a:ext cx="384300" cy="148350"/>
            </a:xfrm>
            <a:custGeom>
              <a:avLst/>
              <a:gdLst/>
              <a:ahLst/>
              <a:cxnLst/>
              <a:rect l="l" t="t" r="r" b="b"/>
              <a:pathLst>
                <a:path w="15372" h="5934" extrusionOk="0">
                  <a:moveTo>
                    <a:pt x="15372" y="1"/>
                  </a:moveTo>
                  <a:lnTo>
                    <a:pt x="1" y="2623"/>
                  </a:lnTo>
                  <a:lnTo>
                    <a:pt x="5808" y="5933"/>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5"/>
            <p:cNvSpPr/>
            <p:nvPr/>
          </p:nvSpPr>
          <p:spPr>
            <a:xfrm>
              <a:off x="2236200" y="2557175"/>
              <a:ext cx="88125" cy="83650"/>
            </a:xfrm>
            <a:custGeom>
              <a:avLst/>
              <a:gdLst/>
              <a:ahLst/>
              <a:cxnLst/>
              <a:rect l="l" t="t" r="r" b="b"/>
              <a:pathLst>
                <a:path w="3525" h="3346" extrusionOk="0">
                  <a:moveTo>
                    <a:pt x="1" y="3346"/>
                  </a:moveTo>
                  <a:lnTo>
                    <a:pt x="3524" y="1312"/>
                  </a:lnTo>
                  <a:lnTo>
                    <a:pt x="1214"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5"/>
            <p:cNvSpPr/>
            <p:nvPr/>
          </p:nvSpPr>
          <p:spPr>
            <a:xfrm>
              <a:off x="2345050" y="2621400"/>
              <a:ext cx="12725" cy="13625"/>
            </a:xfrm>
            <a:custGeom>
              <a:avLst/>
              <a:gdLst/>
              <a:ahLst/>
              <a:cxnLst/>
              <a:rect l="l" t="t" r="r" b="b"/>
              <a:pathLst>
                <a:path w="509" h="545" extrusionOk="0">
                  <a:moveTo>
                    <a:pt x="36" y="322"/>
                  </a:moveTo>
                  <a:lnTo>
                    <a:pt x="384" y="527"/>
                  </a:lnTo>
                  <a:cubicBezTo>
                    <a:pt x="410" y="545"/>
                    <a:pt x="446" y="536"/>
                    <a:pt x="455" y="500"/>
                  </a:cubicBezTo>
                  <a:lnTo>
                    <a:pt x="500" y="366"/>
                  </a:lnTo>
                  <a:cubicBezTo>
                    <a:pt x="509" y="340"/>
                    <a:pt x="500" y="313"/>
                    <a:pt x="473" y="304"/>
                  </a:cubicBezTo>
                  <a:lnTo>
                    <a:pt x="330" y="215"/>
                  </a:lnTo>
                  <a:lnTo>
                    <a:pt x="419" y="27"/>
                  </a:lnTo>
                  <a:lnTo>
                    <a:pt x="366" y="1"/>
                  </a:lnTo>
                  <a:lnTo>
                    <a:pt x="277" y="188"/>
                  </a:lnTo>
                  <a:lnTo>
                    <a:pt x="125" y="99"/>
                  </a:lnTo>
                  <a:cubicBezTo>
                    <a:pt x="98" y="81"/>
                    <a:pt x="63" y="90"/>
                    <a:pt x="54" y="126"/>
                  </a:cubicBezTo>
                  <a:lnTo>
                    <a:pt x="9" y="259"/>
                  </a:lnTo>
                  <a:cubicBezTo>
                    <a:pt x="0" y="286"/>
                    <a:pt x="9" y="313"/>
                    <a:pt x="36" y="322"/>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5"/>
            <p:cNvSpPr/>
            <p:nvPr/>
          </p:nvSpPr>
          <p:spPr>
            <a:xfrm>
              <a:off x="2235525" y="2633450"/>
              <a:ext cx="220150" cy="130275"/>
            </a:xfrm>
            <a:custGeom>
              <a:avLst/>
              <a:gdLst/>
              <a:ahLst/>
              <a:cxnLst/>
              <a:rect l="l" t="t" r="r" b="b"/>
              <a:pathLst>
                <a:path w="8806" h="5211" extrusionOk="0">
                  <a:moveTo>
                    <a:pt x="1" y="322"/>
                  </a:moveTo>
                  <a:lnTo>
                    <a:pt x="536" y="0"/>
                  </a:lnTo>
                  <a:lnTo>
                    <a:pt x="8806" y="4675"/>
                  </a:lnTo>
                  <a:lnTo>
                    <a:pt x="8610" y="521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5"/>
            <p:cNvSpPr/>
            <p:nvPr/>
          </p:nvSpPr>
          <p:spPr>
            <a:xfrm>
              <a:off x="2292175" y="2673600"/>
              <a:ext cx="180250" cy="90125"/>
            </a:xfrm>
            <a:custGeom>
              <a:avLst/>
              <a:gdLst/>
              <a:ahLst/>
              <a:cxnLst/>
              <a:rect l="l" t="t" r="r" b="b"/>
              <a:pathLst>
                <a:path w="7210" h="3605" extrusionOk="0">
                  <a:moveTo>
                    <a:pt x="7209" y="1240"/>
                  </a:moveTo>
                  <a:lnTo>
                    <a:pt x="1" y="0"/>
                  </a:lnTo>
                  <a:lnTo>
                    <a:pt x="6344" y="3604"/>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5"/>
            <p:cNvSpPr/>
            <p:nvPr/>
          </p:nvSpPr>
          <p:spPr>
            <a:xfrm>
              <a:off x="2235975" y="2557175"/>
              <a:ext cx="245575" cy="122250"/>
            </a:xfrm>
            <a:custGeom>
              <a:avLst/>
              <a:gdLst/>
              <a:ahLst/>
              <a:cxnLst/>
              <a:rect l="l" t="t" r="r" b="b"/>
              <a:pathLst>
                <a:path w="9823" h="4890" extrusionOk="0">
                  <a:moveTo>
                    <a:pt x="9823" y="4889"/>
                  </a:moveTo>
                  <a:lnTo>
                    <a:pt x="1" y="3373"/>
                  </a:lnTo>
                  <a:lnTo>
                    <a:pt x="122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5"/>
            <p:cNvSpPr/>
            <p:nvPr/>
          </p:nvSpPr>
          <p:spPr>
            <a:xfrm>
              <a:off x="2342575" y="2612700"/>
              <a:ext cx="32375" cy="33050"/>
            </a:xfrm>
            <a:custGeom>
              <a:avLst/>
              <a:gdLst/>
              <a:ahLst/>
              <a:cxnLst/>
              <a:rect l="l" t="t" r="r" b="b"/>
              <a:pathLst>
                <a:path w="1295" h="1322" extrusionOk="0">
                  <a:moveTo>
                    <a:pt x="81" y="759"/>
                  </a:moveTo>
                  <a:lnTo>
                    <a:pt x="964" y="1285"/>
                  </a:lnTo>
                  <a:cubicBezTo>
                    <a:pt x="1045" y="1321"/>
                    <a:pt x="1134" y="1285"/>
                    <a:pt x="1161" y="1205"/>
                  </a:cubicBezTo>
                  <a:lnTo>
                    <a:pt x="1277" y="866"/>
                  </a:lnTo>
                  <a:cubicBezTo>
                    <a:pt x="1295" y="804"/>
                    <a:pt x="1268" y="732"/>
                    <a:pt x="1214" y="705"/>
                  </a:cubicBezTo>
                  <a:lnTo>
                    <a:pt x="840" y="482"/>
                  </a:lnTo>
                  <a:lnTo>
                    <a:pt x="1027" y="81"/>
                  </a:lnTo>
                  <a:lnTo>
                    <a:pt x="893" y="1"/>
                  </a:lnTo>
                  <a:lnTo>
                    <a:pt x="706" y="402"/>
                  </a:lnTo>
                  <a:lnTo>
                    <a:pt x="322" y="179"/>
                  </a:lnTo>
                  <a:cubicBezTo>
                    <a:pt x="251" y="135"/>
                    <a:pt x="153" y="170"/>
                    <a:pt x="135" y="250"/>
                  </a:cubicBezTo>
                  <a:lnTo>
                    <a:pt x="19" y="598"/>
                  </a:lnTo>
                  <a:cubicBezTo>
                    <a:pt x="1" y="661"/>
                    <a:pt x="28" y="732"/>
                    <a:pt x="81" y="759"/>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5"/>
            <p:cNvSpPr/>
            <p:nvPr/>
          </p:nvSpPr>
          <p:spPr>
            <a:xfrm>
              <a:off x="2025675" y="2666225"/>
              <a:ext cx="398575" cy="264750"/>
            </a:xfrm>
            <a:custGeom>
              <a:avLst/>
              <a:gdLst/>
              <a:ahLst/>
              <a:cxnLst/>
              <a:rect l="l" t="t" r="r" b="b"/>
              <a:pathLst>
                <a:path w="15943" h="10590" extrusionOk="0">
                  <a:moveTo>
                    <a:pt x="15942" y="3881"/>
                  </a:moveTo>
                  <a:lnTo>
                    <a:pt x="5335" y="10590"/>
                  </a:lnTo>
                  <a:lnTo>
                    <a:pt x="0" y="7557"/>
                  </a:lnTo>
                  <a:lnTo>
                    <a:pt x="9126" y="1"/>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5"/>
            <p:cNvSpPr/>
            <p:nvPr/>
          </p:nvSpPr>
          <p:spPr>
            <a:xfrm>
              <a:off x="2021200" y="2663550"/>
              <a:ext cx="398350" cy="264750"/>
            </a:xfrm>
            <a:custGeom>
              <a:avLst/>
              <a:gdLst/>
              <a:ahLst/>
              <a:cxnLst/>
              <a:rect l="l" t="t" r="r" b="b"/>
              <a:pathLst>
                <a:path w="15934" h="10590" extrusionOk="0">
                  <a:moveTo>
                    <a:pt x="15934" y="3881"/>
                  </a:moveTo>
                  <a:lnTo>
                    <a:pt x="5327" y="10590"/>
                  </a:lnTo>
                  <a:lnTo>
                    <a:pt x="1" y="7557"/>
                  </a:lnTo>
                  <a:lnTo>
                    <a:pt x="9118" y="1"/>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5"/>
            <p:cNvSpPr/>
            <p:nvPr/>
          </p:nvSpPr>
          <p:spPr>
            <a:xfrm>
              <a:off x="2087225" y="2708825"/>
              <a:ext cx="245350" cy="183800"/>
            </a:xfrm>
            <a:custGeom>
              <a:avLst/>
              <a:gdLst/>
              <a:ahLst/>
              <a:cxnLst/>
              <a:rect l="l" t="t" r="r" b="b"/>
              <a:pathLst>
                <a:path w="9814" h="7352" extrusionOk="0">
                  <a:moveTo>
                    <a:pt x="170" y="7352"/>
                  </a:moveTo>
                  <a:lnTo>
                    <a:pt x="9814" y="99"/>
                  </a:lnTo>
                  <a:lnTo>
                    <a:pt x="9662" y="1"/>
                  </a:lnTo>
                  <a:lnTo>
                    <a:pt x="0" y="725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5"/>
            <p:cNvSpPr/>
            <p:nvPr/>
          </p:nvSpPr>
          <p:spPr>
            <a:xfrm>
              <a:off x="2392550" y="2758575"/>
              <a:ext cx="11850" cy="10050"/>
            </a:xfrm>
            <a:custGeom>
              <a:avLst/>
              <a:gdLst/>
              <a:ahLst/>
              <a:cxnLst/>
              <a:rect l="l" t="t" r="r" b="b"/>
              <a:pathLst>
                <a:path w="474" h="402" extrusionOk="0">
                  <a:moveTo>
                    <a:pt x="0" y="366"/>
                  </a:moveTo>
                  <a:lnTo>
                    <a:pt x="411" y="0"/>
                  </a:lnTo>
                  <a:lnTo>
                    <a:pt x="473" y="36"/>
                  </a:lnTo>
                  <a:lnTo>
                    <a:pt x="63" y="40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5"/>
            <p:cNvSpPr/>
            <p:nvPr/>
          </p:nvSpPr>
          <p:spPr>
            <a:xfrm>
              <a:off x="2388750" y="2756325"/>
              <a:ext cx="11625" cy="10075"/>
            </a:xfrm>
            <a:custGeom>
              <a:avLst/>
              <a:gdLst/>
              <a:ahLst/>
              <a:cxnLst/>
              <a:rect l="l" t="t" r="r" b="b"/>
              <a:pathLst>
                <a:path w="465" h="403" extrusionOk="0">
                  <a:moveTo>
                    <a:pt x="1" y="358"/>
                  </a:moveTo>
                  <a:lnTo>
                    <a:pt x="402" y="1"/>
                  </a:lnTo>
                  <a:lnTo>
                    <a:pt x="465" y="37"/>
                  </a:lnTo>
                  <a:lnTo>
                    <a:pt x="63"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5"/>
            <p:cNvSpPr/>
            <p:nvPr/>
          </p:nvSpPr>
          <p:spPr>
            <a:xfrm>
              <a:off x="2384750" y="2754100"/>
              <a:ext cx="11825" cy="10075"/>
            </a:xfrm>
            <a:custGeom>
              <a:avLst/>
              <a:gdLst/>
              <a:ahLst/>
              <a:cxnLst/>
              <a:rect l="l" t="t" r="r" b="b"/>
              <a:pathLst>
                <a:path w="473" h="403" extrusionOk="0">
                  <a:moveTo>
                    <a:pt x="0" y="357"/>
                  </a:moveTo>
                  <a:lnTo>
                    <a:pt x="410" y="1"/>
                  </a:lnTo>
                  <a:lnTo>
                    <a:pt x="473" y="36"/>
                  </a:lnTo>
                  <a:lnTo>
                    <a:pt x="63"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5"/>
            <p:cNvSpPr/>
            <p:nvPr/>
          </p:nvSpPr>
          <p:spPr>
            <a:xfrm>
              <a:off x="2380950" y="2751875"/>
              <a:ext cx="11625" cy="9825"/>
            </a:xfrm>
            <a:custGeom>
              <a:avLst/>
              <a:gdLst/>
              <a:ahLst/>
              <a:cxnLst/>
              <a:rect l="l" t="t" r="r" b="b"/>
              <a:pathLst>
                <a:path w="465" h="393" extrusionOk="0">
                  <a:moveTo>
                    <a:pt x="0" y="357"/>
                  </a:moveTo>
                  <a:lnTo>
                    <a:pt x="402" y="0"/>
                  </a:lnTo>
                  <a:lnTo>
                    <a:pt x="464" y="36"/>
                  </a:lnTo>
                  <a:lnTo>
                    <a:pt x="63" y="393"/>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5"/>
            <p:cNvSpPr/>
            <p:nvPr/>
          </p:nvSpPr>
          <p:spPr>
            <a:xfrm>
              <a:off x="2376925" y="2749650"/>
              <a:ext cx="11850" cy="9825"/>
            </a:xfrm>
            <a:custGeom>
              <a:avLst/>
              <a:gdLst/>
              <a:ahLst/>
              <a:cxnLst/>
              <a:rect l="l" t="t" r="r" b="b"/>
              <a:pathLst>
                <a:path w="474" h="393" extrusionOk="0">
                  <a:moveTo>
                    <a:pt x="1" y="357"/>
                  </a:moveTo>
                  <a:lnTo>
                    <a:pt x="411" y="0"/>
                  </a:lnTo>
                  <a:lnTo>
                    <a:pt x="474" y="36"/>
                  </a:lnTo>
                  <a:lnTo>
                    <a:pt x="63" y="393"/>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5"/>
            <p:cNvSpPr/>
            <p:nvPr/>
          </p:nvSpPr>
          <p:spPr>
            <a:xfrm>
              <a:off x="2373150" y="2747400"/>
              <a:ext cx="11625" cy="9850"/>
            </a:xfrm>
            <a:custGeom>
              <a:avLst/>
              <a:gdLst/>
              <a:ahLst/>
              <a:cxnLst/>
              <a:rect l="l" t="t" r="r" b="b"/>
              <a:pathLst>
                <a:path w="465" h="394" extrusionOk="0">
                  <a:moveTo>
                    <a:pt x="0" y="358"/>
                  </a:moveTo>
                  <a:lnTo>
                    <a:pt x="402" y="1"/>
                  </a:lnTo>
                  <a:lnTo>
                    <a:pt x="464" y="37"/>
                  </a:lnTo>
                  <a:lnTo>
                    <a:pt x="63" y="394"/>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5"/>
            <p:cNvSpPr/>
            <p:nvPr/>
          </p:nvSpPr>
          <p:spPr>
            <a:xfrm>
              <a:off x="2369125" y="2745175"/>
              <a:ext cx="11850" cy="9850"/>
            </a:xfrm>
            <a:custGeom>
              <a:avLst/>
              <a:gdLst/>
              <a:ahLst/>
              <a:cxnLst/>
              <a:rect l="l" t="t" r="r" b="b"/>
              <a:pathLst>
                <a:path w="474" h="394" extrusionOk="0">
                  <a:moveTo>
                    <a:pt x="1" y="358"/>
                  </a:moveTo>
                  <a:lnTo>
                    <a:pt x="411" y="1"/>
                  </a:lnTo>
                  <a:lnTo>
                    <a:pt x="473" y="36"/>
                  </a:lnTo>
                  <a:lnTo>
                    <a:pt x="63" y="393"/>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5"/>
            <p:cNvSpPr/>
            <p:nvPr/>
          </p:nvSpPr>
          <p:spPr>
            <a:xfrm>
              <a:off x="2365125" y="2742950"/>
              <a:ext cx="11825" cy="9850"/>
            </a:xfrm>
            <a:custGeom>
              <a:avLst/>
              <a:gdLst/>
              <a:ahLst/>
              <a:cxnLst/>
              <a:rect l="l" t="t" r="r" b="b"/>
              <a:pathLst>
                <a:path w="473" h="394" extrusionOk="0">
                  <a:moveTo>
                    <a:pt x="0" y="357"/>
                  </a:moveTo>
                  <a:lnTo>
                    <a:pt x="410" y="1"/>
                  </a:lnTo>
                  <a:lnTo>
                    <a:pt x="473" y="36"/>
                  </a:lnTo>
                  <a:lnTo>
                    <a:pt x="71" y="393"/>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5"/>
            <p:cNvSpPr/>
            <p:nvPr/>
          </p:nvSpPr>
          <p:spPr>
            <a:xfrm>
              <a:off x="2361325" y="2740725"/>
              <a:ext cx="11850" cy="9825"/>
            </a:xfrm>
            <a:custGeom>
              <a:avLst/>
              <a:gdLst/>
              <a:ahLst/>
              <a:cxnLst/>
              <a:rect l="l" t="t" r="r" b="b"/>
              <a:pathLst>
                <a:path w="474" h="393" extrusionOk="0">
                  <a:moveTo>
                    <a:pt x="0" y="357"/>
                  </a:moveTo>
                  <a:lnTo>
                    <a:pt x="411" y="0"/>
                  </a:lnTo>
                  <a:lnTo>
                    <a:pt x="473" y="36"/>
                  </a:lnTo>
                  <a:lnTo>
                    <a:pt x="63" y="393"/>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5"/>
            <p:cNvSpPr/>
            <p:nvPr/>
          </p:nvSpPr>
          <p:spPr>
            <a:xfrm>
              <a:off x="2357300" y="2738500"/>
              <a:ext cx="11850" cy="9825"/>
            </a:xfrm>
            <a:custGeom>
              <a:avLst/>
              <a:gdLst/>
              <a:ahLst/>
              <a:cxnLst/>
              <a:rect l="l" t="t" r="r" b="b"/>
              <a:pathLst>
                <a:path w="474" h="393" extrusionOk="0">
                  <a:moveTo>
                    <a:pt x="1" y="357"/>
                  </a:moveTo>
                  <a:lnTo>
                    <a:pt x="411" y="0"/>
                  </a:lnTo>
                  <a:lnTo>
                    <a:pt x="474" y="36"/>
                  </a:lnTo>
                  <a:lnTo>
                    <a:pt x="72" y="393"/>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5"/>
            <p:cNvSpPr/>
            <p:nvPr/>
          </p:nvSpPr>
          <p:spPr>
            <a:xfrm>
              <a:off x="2353525" y="2736250"/>
              <a:ext cx="11825" cy="9850"/>
            </a:xfrm>
            <a:custGeom>
              <a:avLst/>
              <a:gdLst/>
              <a:ahLst/>
              <a:cxnLst/>
              <a:rect l="l" t="t" r="r" b="b"/>
              <a:pathLst>
                <a:path w="473" h="394" extrusionOk="0">
                  <a:moveTo>
                    <a:pt x="0" y="358"/>
                  </a:moveTo>
                  <a:lnTo>
                    <a:pt x="410" y="1"/>
                  </a:lnTo>
                  <a:lnTo>
                    <a:pt x="473" y="37"/>
                  </a:lnTo>
                  <a:lnTo>
                    <a:pt x="63" y="393"/>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5"/>
            <p:cNvSpPr/>
            <p:nvPr/>
          </p:nvSpPr>
          <p:spPr>
            <a:xfrm>
              <a:off x="2349500" y="2734025"/>
              <a:ext cx="11850" cy="9850"/>
            </a:xfrm>
            <a:custGeom>
              <a:avLst/>
              <a:gdLst/>
              <a:ahLst/>
              <a:cxnLst/>
              <a:rect l="l" t="t" r="r" b="b"/>
              <a:pathLst>
                <a:path w="474" h="394" extrusionOk="0">
                  <a:moveTo>
                    <a:pt x="1" y="358"/>
                  </a:moveTo>
                  <a:lnTo>
                    <a:pt x="411" y="1"/>
                  </a:lnTo>
                  <a:lnTo>
                    <a:pt x="473" y="36"/>
                  </a:lnTo>
                  <a:lnTo>
                    <a:pt x="63" y="393"/>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5"/>
            <p:cNvSpPr/>
            <p:nvPr/>
          </p:nvSpPr>
          <p:spPr>
            <a:xfrm>
              <a:off x="2345700" y="2731575"/>
              <a:ext cx="11850" cy="10075"/>
            </a:xfrm>
            <a:custGeom>
              <a:avLst/>
              <a:gdLst/>
              <a:ahLst/>
              <a:cxnLst/>
              <a:rect l="l" t="t" r="r" b="b"/>
              <a:pathLst>
                <a:path w="474" h="403" extrusionOk="0">
                  <a:moveTo>
                    <a:pt x="1" y="366"/>
                  </a:moveTo>
                  <a:lnTo>
                    <a:pt x="411" y="1"/>
                  </a:lnTo>
                  <a:lnTo>
                    <a:pt x="474" y="45"/>
                  </a:lnTo>
                  <a:lnTo>
                    <a:pt x="63"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5"/>
            <p:cNvSpPr/>
            <p:nvPr/>
          </p:nvSpPr>
          <p:spPr>
            <a:xfrm>
              <a:off x="2341700" y="2729350"/>
              <a:ext cx="11850" cy="10050"/>
            </a:xfrm>
            <a:custGeom>
              <a:avLst/>
              <a:gdLst/>
              <a:ahLst/>
              <a:cxnLst/>
              <a:rect l="l" t="t" r="r" b="b"/>
              <a:pathLst>
                <a:path w="474" h="402" extrusionOk="0">
                  <a:moveTo>
                    <a:pt x="0" y="366"/>
                  </a:moveTo>
                  <a:lnTo>
                    <a:pt x="411" y="0"/>
                  </a:lnTo>
                  <a:lnTo>
                    <a:pt x="473" y="45"/>
                  </a:lnTo>
                  <a:lnTo>
                    <a:pt x="63"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5"/>
            <p:cNvSpPr/>
            <p:nvPr/>
          </p:nvSpPr>
          <p:spPr>
            <a:xfrm>
              <a:off x="2337900" y="2727125"/>
              <a:ext cx="11850" cy="10050"/>
            </a:xfrm>
            <a:custGeom>
              <a:avLst/>
              <a:gdLst/>
              <a:ahLst/>
              <a:cxnLst/>
              <a:rect l="l" t="t" r="r" b="b"/>
              <a:pathLst>
                <a:path w="474" h="402" extrusionOk="0">
                  <a:moveTo>
                    <a:pt x="1" y="366"/>
                  </a:moveTo>
                  <a:lnTo>
                    <a:pt x="402" y="0"/>
                  </a:lnTo>
                  <a:lnTo>
                    <a:pt x="473" y="36"/>
                  </a:lnTo>
                  <a:lnTo>
                    <a:pt x="63"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5"/>
            <p:cNvSpPr/>
            <p:nvPr/>
          </p:nvSpPr>
          <p:spPr>
            <a:xfrm>
              <a:off x="2333900" y="2724875"/>
              <a:ext cx="11825" cy="10075"/>
            </a:xfrm>
            <a:custGeom>
              <a:avLst/>
              <a:gdLst/>
              <a:ahLst/>
              <a:cxnLst/>
              <a:rect l="l" t="t" r="r" b="b"/>
              <a:pathLst>
                <a:path w="473" h="403" extrusionOk="0">
                  <a:moveTo>
                    <a:pt x="0" y="367"/>
                  </a:moveTo>
                  <a:lnTo>
                    <a:pt x="410" y="1"/>
                  </a:lnTo>
                  <a:lnTo>
                    <a:pt x="473" y="37"/>
                  </a:lnTo>
                  <a:lnTo>
                    <a:pt x="63"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5"/>
            <p:cNvSpPr/>
            <p:nvPr/>
          </p:nvSpPr>
          <p:spPr>
            <a:xfrm>
              <a:off x="2330100" y="2722650"/>
              <a:ext cx="11850" cy="10075"/>
            </a:xfrm>
            <a:custGeom>
              <a:avLst/>
              <a:gdLst/>
              <a:ahLst/>
              <a:cxnLst/>
              <a:rect l="l" t="t" r="r" b="b"/>
              <a:pathLst>
                <a:path w="474" h="403" extrusionOk="0">
                  <a:moveTo>
                    <a:pt x="0" y="367"/>
                  </a:moveTo>
                  <a:lnTo>
                    <a:pt x="402" y="1"/>
                  </a:lnTo>
                  <a:lnTo>
                    <a:pt x="473" y="36"/>
                  </a:lnTo>
                  <a:lnTo>
                    <a:pt x="63"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5"/>
            <p:cNvSpPr/>
            <p:nvPr/>
          </p:nvSpPr>
          <p:spPr>
            <a:xfrm>
              <a:off x="2326075" y="2720425"/>
              <a:ext cx="11850" cy="10050"/>
            </a:xfrm>
            <a:custGeom>
              <a:avLst/>
              <a:gdLst/>
              <a:ahLst/>
              <a:cxnLst/>
              <a:rect l="l" t="t" r="r" b="b"/>
              <a:pathLst>
                <a:path w="474" h="402" extrusionOk="0">
                  <a:moveTo>
                    <a:pt x="1" y="366"/>
                  </a:moveTo>
                  <a:lnTo>
                    <a:pt x="411" y="1"/>
                  </a:lnTo>
                  <a:lnTo>
                    <a:pt x="474" y="36"/>
                  </a:lnTo>
                  <a:lnTo>
                    <a:pt x="63"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5"/>
            <p:cNvSpPr/>
            <p:nvPr/>
          </p:nvSpPr>
          <p:spPr>
            <a:xfrm>
              <a:off x="2307575" y="2708825"/>
              <a:ext cx="11850" cy="9850"/>
            </a:xfrm>
            <a:custGeom>
              <a:avLst/>
              <a:gdLst/>
              <a:ahLst/>
              <a:cxnLst/>
              <a:rect l="l" t="t" r="r" b="b"/>
              <a:pathLst>
                <a:path w="474" h="394" extrusionOk="0">
                  <a:moveTo>
                    <a:pt x="0" y="358"/>
                  </a:moveTo>
                  <a:lnTo>
                    <a:pt x="402" y="1"/>
                  </a:lnTo>
                  <a:lnTo>
                    <a:pt x="473" y="36"/>
                  </a:lnTo>
                  <a:lnTo>
                    <a:pt x="63" y="393"/>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5"/>
            <p:cNvSpPr/>
            <p:nvPr/>
          </p:nvSpPr>
          <p:spPr>
            <a:xfrm>
              <a:off x="2303550" y="2706600"/>
              <a:ext cx="11850" cy="9825"/>
            </a:xfrm>
            <a:custGeom>
              <a:avLst/>
              <a:gdLst/>
              <a:ahLst/>
              <a:cxnLst/>
              <a:rect l="l" t="t" r="r" b="b"/>
              <a:pathLst>
                <a:path w="474" h="393" extrusionOk="0">
                  <a:moveTo>
                    <a:pt x="1" y="357"/>
                  </a:moveTo>
                  <a:lnTo>
                    <a:pt x="411" y="0"/>
                  </a:lnTo>
                  <a:lnTo>
                    <a:pt x="474" y="36"/>
                  </a:lnTo>
                  <a:lnTo>
                    <a:pt x="63" y="393"/>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5"/>
            <p:cNvSpPr/>
            <p:nvPr/>
          </p:nvSpPr>
          <p:spPr>
            <a:xfrm>
              <a:off x="2299775" y="2704375"/>
              <a:ext cx="11625" cy="9825"/>
            </a:xfrm>
            <a:custGeom>
              <a:avLst/>
              <a:gdLst/>
              <a:ahLst/>
              <a:cxnLst/>
              <a:rect l="l" t="t" r="r" b="b"/>
              <a:pathLst>
                <a:path w="465" h="393" extrusionOk="0">
                  <a:moveTo>
                    <a:pt x="0" y="357"/>
                  </a:moveTo>
                  <a:lnTo>
                    <a:pt x="402" y="0"/>
                  </a:lnTo>
                  <a:lnTo>
                    <a:pt x="464" y="36"/>
                  </a:lnTo>
                  <a:lnTo>
                    <a:pt x="63" y="393"/>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5"/>
            <p:cNvSpPr/>
            <p:nvPr/>
          </p:nvSpPr>
          <p:spPr>
            <a:xfrm>
              <a:off x="2295750" y="2702150"/>
              <a:ext cx="11850" cy="9825"/>
            </a:xfrm>
            <a:custGeom>
              <a:avLst/>
              <a:gdLst/>
              <a:ahLst/>
              <a:cxnLst/>
              <a:rect l="l" t="t" r="r" b="b"/>
              <a:pathLst>
                <a:path w="474" h="393" extrusionOk="0">
                  <a:moveTo>
                    <a:pt x="1" y="357"/>
                  </a:moveTo>
                  <a:lnTo>
                    <a:pt x="411" y="0"/>
                  </a:lnTo>
                  <a:lnTo>
                    <a:pt x="473" y="36"/>
                  </a:lnTo>
                  <a:lnTo>
                    <a:pt x="63" y="393"/>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5"/>
            <p:cNvSpPr/>
            <p:nvPr/>
          </p:nvSpPr>
          <p:spPr>
            <a:xfrm>
              <a:off x="2291950" y="2699900"/>
              <a:ext cx="11625" cy="9850"/>
            </a:xfrm>
            <a:custGeom>
              <a:avLst/>
              <a:gdLst/>
              <a:ahLst/>
              <a:cxnLst/>
              <a:rect l="l" t="t" r="r" b="b"/>
              <a:pathLst>
                <a:path w="465" h="394" extrusionOk="0">
                  <a:moveTo>
                    <a:pt x="1" y="358"/>
                  </a:moveTo>
                  <a:lnTo>
                    <a:pt x="402" y="1"/>
                  </a:lnTo>
                  <a:lnTo>
                    <a:pt x="465" y="37"/>
                  </a:lnTo>
                  <a:lnTo>
                    <a:pt x="63" y="393"/>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5"/>
            <p:cNvSpPr/>
            <p:nvPr/>
          </p:nvSpPr>
          <p:spPr>
            <a:xfrm>
              <a:off x="2287950" y="2697675"/>
              <a:ext cx="11850" cy="9850"/>
            </a:xfrm>
            <a:custGeom>
              <a:avLst/>
              <a:gdLst/>
              <a:ahLst/>
              <a:cxnLst/>
              <a:rect l="l" t="t" r="r" b="b"/>
              <a:pathLst>
                <a:path w="474" h="394" extrusionOk="0">
                  <a:moveTo>
                    <a:pt x="0" y="357"/>
                  </a:moveTo>
                  <a:lnTo>
                    <a:pt x="411" y="1"/>
                  </a:lnTo>
                  <a:lnTo>
                    <a:pt x="473" y="36"/>
                  </a:lnTo>
                  <a:lnTo>
                    <a:pt x="63" y="393"/>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5"/>
            <p:cNvSpPr/>
            <p:nvPr/>
          </p:nvSpPr>
          <p:spPr>
            <a:xfrm>
              <a:off x="2284150" y="2695450"/>
              <a:ext cx="11625" cy="9825"/>
            </a:xfrm>
            <a:custGeom>
              <a:avLst/>
              <a:gdLst/>
              <a:ahLst/>
              <a:cxnLst/>
              <a:rect l="l" t="t" r="r" b="b"/>
              <a:pathLst>
                <a:path w="465" h="393" extrusionOk="0">
                  <a:moveTo>
                    <a:pt x="1" y="357"/>
                  </a:moveTo>
                  <a:lnTo>
                    <a:pt x="402" y="0"/>
                  </a:lnTo>
                  <a:lnTo>
                    <a:pt x="465" y="36"/>
                  </a:lnTo>
                  <a:lnTo>
                    <a:pt x="63" y="393"/>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5"/>
            <p:cNvSpPr/>
            <p:nvPr/>
          </p:nvSpPr>
          <p:spPr>
            <a:xfrm>
              <a:off x="2280150" y="2693225"/>
              <a:ext cx="11825" cy="9825"/>
            </a:xfrm>
            <a:custGeom>
              <a:avLst/>
              <a:gdLst/>
              <a:ahLst/>
              <a:cxnLst/>
              <a:rect l="l" t="t" r="r" b="b"/>
              <a:pathLst>
                <a:path w="473" h="393" extrusionOk="0">
                  <a:moveTo>
                    <a:pt x="0" y="357"/>
                  </a:moveTo>
                  <a:lnTo>
                    <a:pt x="410" y="0"/>
                  </a:lnTo>
                  <a:lnTo>
                    <a:pt x="473" y="36"/>
                  </a:lnTo>
                  <a:lnTo>
                    <a:pt x="63" y="393"/>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5"/>
            <p:cNvSpPr/>
            <p:nvPr/>
          </p:nvSpPr>
          <p:spPr>
            <a:xfrm>
              <a:off x="2276350" y="2690975"/>
              <a:ext cx="11625" cy="9850"/>
            </a:xfrm>
            <a:custGeom>
              <a:avLst/>
              <a:gdLst/>
              <a:ahLst/>
              <a:cxnLst/>
              <a:rect l="l" t="t" r="r" b="b"/>
              <a:pathLst>
                <a:path w="465" h="394" extrusionOk="0">
                  <a:moveTo>
                    <a:pt x="0" y="358"/>
                  </a:moveTo>
                  <a:lnTo>
                    <a:pt x="402" y="1"/>
                  </a:lnTo>
                  <a:lnTo>
                    <a:pt x="464" y="37"/>
                  </a:lnTo>
                  <a:lnTo>
                    <a:pt x="63" y="394"/>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5"/>
            <p:cNvSpPr/>
            <p:nvPr/>
          </p:nvSpPr>
          <p:spPr>
            <a:xfrm>
              <a:off x="2272325" y="2688525"/>
              <a:ext cx="11850" cy="10075"/>
            </a:xfrm>
            <a:custGeom>
              <a:avLst/>
              <a:gdLst/>
              <a:ahLst/>
              <a:cxnLst/>
              <a:rect l="l" t="t" r="r" b="b"/>
              <a:pathLst>
                <a:path w="474" h="403" extrusionOk="0">
                  <a:moveTo>
                    <a:pt x="1" y="367"/>
                  </a:moveTo>
                  <a:lnTo>
                    <a:pt x="411" y="1"/>
                  </a:lnTo>
                  <a:lnTo>
                    <a:pt x="474" y="45"/>
                  </a:lnTo>
                  <a:lnTo>
                    <a:pt x="63"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5"/>
            <p:cNvSpPr/>
            <p:nvPr/>
          </p:nvSpPr>
          <p:spPr>
            <a:xfrm>
              <a:off x="2268550" y="2686300"/>
              <a:ext cx="11625" cy="10075"/>
            </a:xfrm>
            <a:custGeom>
              <a:avLst/>
              <a:gdLst/>
              <a:ahLst/>
              <a:cxnLst/>
              <a:rect l="l" t="t" r="r" b="b"/>
              <a:pathLst>
                <a:path w="465" h="403" extrusionOk="0">
                  <a:moveTo>
                    <a:pt x="0" y="366"/>
                  </a:moveTo>
                  <a:lnTo>
                    <a:pt x="402" y="1"/>
                  </a:lnTo>
                  <a:lnTo>
                    <a:pt x="464" y="45"/>
                  </a:lnTo>
                  <a:lnTo>
                    <a:pt x="63"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5"/>
            <p:cNvSpPr/>
            <p:nvPr/>
          </p:nvSpPr>
          <p:spPr>
            <a:xfrm>
              <a:off x="2264525" y="2684075"/>
              <a:ext cx="11850" cy="10050"/>
            </a:xfrm>
            <a:custGeom>
              <a:avLst/>
              <a:gdLst/>
              <a:ahLst/>
              <a:cxnLst/>
              <a:rect l="l" t="t" r="r" b="b"/>
              <a:pathLst>
                <a:path w="474" h="402" extrusionOk="0">
                  <a:moveTo>
                    <a:pt x="1" y="366"/>
                  </a:moveTo>
                  <a:lnTo>
                    <a:pt x="411" y="0"/>
                  </a:lnTo>
                  <a:lnTo>
                    <a:pt x="473" y="36"/>
                  </a:lnTo>
                  <a:lnTo>
                    <a:pt x="63"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5"/>
            <p:cNvSpPr/>
            <p:nvPr/>
          </p:nvSpPr>
          <p:spPr>
            <a:xfrm>
              <a:off x="2260725" y="2681850"/>
              <a:ext cx="11625" cy="10050"/>
            </a:xfrm>
            <a:custGeom>
              <a:avLst/>
              <a:gdLst/>
              <a:ahLst/>
              <a:cxnLst/>
              <a:rect l="l" t="t" r="r" b="b"/>
              <a:pathLst>
                <a:path w="465" h="402" extrusionOk="0">
                  <a:moveTo>
                    <a:pt x="1" y="366"/>
                  </a:moveTo>
                  <a:lnTo>
                    <a:pt x="402" y="0"/>
                  </a:lnTo>
                  <a:lnTo>
                    <a:pt x="465" y="36"/>
                  </a:lnTo>
                  <a:lnTo>
                    <a:pt x="63"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5"/>
            <p:cNvSpPr/>
            <p:nvPr/>
          </p:nvSpPr>
          <p:spPr>
            <a:xfrm>
              <a:off x="2256725" y="2679625"/>
              <a:ext cx="11850" cy="10050"/>
            </a:xfrm>
            <a:custGeom>
              <a:avLst/>
              <a:gdLst/>
              <a:ahLst/>
              <a:cxnLst/>
              <a:rect l="l" t="t" r="r" b="b"/>
              <a:pathLst>
                <a:path w="474" h="402" extrusionOk="0">
                  <a:moveTo>
                    <a:pt x="0" y="366"/>
                  </a:moveTo>
                  <a:lnTo>
                    <a:pt x="411" y="0"/>
                  </a:lnTo>
                  <a:lnTo>
                    <a:pt x="473" y="36"/>
                  </a:lnTo>
                  <a:lnTo>
                    <a:pt x="63" y="40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5"/>
            <p:cNvSpPr/>
            <p:nvPr/>
          </p:nvSpPr>
          <p:spPr>
            <a:xfrm>
              <a:off x="2252700" y="2677375"/>
              <a:ext cx="11850" cy="10075"/>
            </a:xfrm>
            <a:custGeom>
              <a:avLst/>
              <a:gdLst/>
              <a:ahLst/>
              <a:cxnLst/>
              <a:rect l="l" t="t" r="r" b="b"/>
              <a:pathLst>
                <a:path w="474" h="403" extrusionOk="0">
                  <a:moveTo>
                    <a:pt x="1" y="367"/>
                  </a:moveTo>
                  <a:lnTo>
                    <a:pt x="411" y="1"/>
                  </a:lnTo>
                  <a:lnTo>
                    <a:pt x="474" y="36"/>
                  </a:lnTo>
                  <a:lnTo>
                    <a:pt x="72"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5"/>
            <p:cNvSpPr/>
            <p:nvPr/>
          </p:nvSpPr>
          <p:spPr>
            <a:xfrm>
              <a:off x="2248925" y="2675150"/>
              <a:ext cx="11825" cy="10075"/>
            </a:xfrm>
            <a:custGeom>
              <a:avLst/>
              <a:gdLst/>
              <a:ahLst/>
              <a:cxnLst/>
              <a:rect l="l" t="t" r="r" b="b"/>
              <a:pathLst>
                <a:path w="473" h="403" extrusionOk="0">
                  <a:moveTo>
                    <a:pt x="0" y="366"/>
                  </a:moveTo>
                  <a:lnTo>
                    <a:pt x="411" y="1"/>
                  </a:lnTo>
                  <a:lnTo>
                    <a:pt x="473" y="36"/>
                  </a:lnTo>
                  <a:lnTo>
                    <a:pt x="63"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5"/>
            <p:cNvSpPr/>
            <p:nvPr/>
          </p:nvSpPr>
          <p:spPr>
            <a:xfrm>
              <a:off x="2244900" y="2672925"/>
              <a:ext cx="11850" cy="10050"/>
            </a:xfrm>
            <a:custGeom>
              <a:avLst/>
              <a:gdLst/>
              <a:ahLst/>
              <a:cxnLst/>
              <a:rect l="l" t="t" r="r" b="b"/>
              <a:pathLst>
                <a:path w="474" h="402" extrusionOk="0">
                  <a:moveTo>
                    <a:pt x="1" y="357"/>
                  </a:moveTo>
                  <a:lnTo>
                    <a:pt x="411" y="0"/>
                  </a:lnTo>
                  <a:lnTo>
                    <a:pt x="473" y="36"/>
                  </a:lnTo>
                  <a:lnTo>
                    <a:pt x="72"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5"/>
            <p:cNvSpPr/>
            <p:nvPr/>
          </p:nvSpPr>
          <p:spPr>
            <a:xfrm>
              <a:off x="2241100" y="2670700"/>
              <a:ext cx="11850" cy="9825"/>
            </a:xfrm>
            <a:custGeom>
              <a:avLst/>
              <a:gdLst/>
              <a:ahLst/>
              <a:cxnLst/>
              <a:rect l="l" t="t" r="r" b="b"/>
              <a:pathLst>
                <a:path w="474" h="393" extrusionOk="0">
                  <a:moveTo>
                    <a:pt x="1" y="357"/>
                  </a:moveTo>
                  <a:lnTo>
                    <a:pt x="411" y="0"/>
                  </a:lnTo>
                  <a:lnTo>
                    <a:pt x="474" y="36"/>
                  </a:lnTo>
                  <a:lnTo>
                    <a:pt x="63" y="393"/>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5"/>
            <p:cNvSpPr/>
            <p:nvPr/>
          </p:nvSpPr>
          <p:spPr>
            <a:xfrm>
              <a:off x="2693400" y="2564750"/>
              <a:ext cx="4050" cy="71400"/>
            </a:xfrm>
            <a:custGeom>
              <a:avLst/>
              <a:gdLst/>
              <a:ahLst/>
              <a:cxnLst/>
              <a:rect l="l" t="t" r="r" b="b"/>
              <a:pathLst>
                <a:path w="162" h="2856" extrusionOk="0">
                  <a:moveTo>
                    <a:pt x="1" y="2855"/>
                  </a:moveTo>
                  <a:lnTo>
                    <a:pt x="161" y="2757"/>
                  </a:lnTo>
                  <a:lnTo>
                    <a:pt x="161" y="1"/>
                  </a:lnTo>
                  <a:lnTo>
                    <a:pt x="1" y="99"/>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5"/>
            <p:cNvSpPr/>
            <p:nvPr/>
          </p:nvSpPr>
          <p:spPr>
            <a:xfrm>
              <a:off x="2818975" y="2491375"/>
              <a:ext cx="4250" cy="70275"/>
            </a:xfrm>
            <a:custGeom>
              <a:avLst/>
              <a:gdLst/>
              <a:ahLst/>
              <a:cxnLst/>
              <a:rect l="l" t="t" r="r" b="b"/>
              <a:pathLst>
                <a:path w="170" h="2811" extrusionOk="0">
                  <a:moveTo>
                    <a:pt x="0" y="2811"/>
                  </a:moveTo>
                  <a:lnTo>
                    <a:pt x="170" y="2713"/>
                  </a:lnTo>
                  <a:lnTo>
                    <a:pt x="170" y="1"/>
                  </a:lnTo>
                  <a:lnTo>
                    <a:pt x="0" y="99"/>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5"/>
            <p:cNvSpPr/>
            <p:nvPr/>
          </p:nvSpPr>
          <p:spPr>
            <a:xfrm>
              <a:off x="2811175" y="2563200"/>
              <a:ext cx="23875" cy="31025"/>
            </a:xfrm>
            <a:custGeom>
              <a:avLst/>
              <a:gdLst/>
              <a:ahLst/>
              <a:cxnLst/>
              <a:rect l="l" t="t" r="r" b="b"/>
              <a:pathLst>
                <a:path w="955" h="1241" extrusionOk="0">
                  <a:moveTo>
                    <a:pt x="955" y="0"/>
                  </a:moveTo>
                  <a:lnTo>
                    <a:pt x="955" y="669"/>
                  </a:lnTo>
                  <a:lnTo>
                    <a:pt x="0" y="1240"/>
                  </a:lnTo>
                  <a:lnTo>
                    <a:pt x="0" y="571"/>
                  </a:lnTo>
                  <a:lnTo>
                    <a:pt x="955" y="0"/>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5"/>
            <p:cNvSpPr/>
            <p:nvPr/>
          </p:nvSpPr>
          <p:spPr>
            <a:xfrm>
              <a:off x="2811175" y="2563200"/>
              <a:ext cx="23875" cy="31025"/>
            </a:xfrm>
            <a:custGeom>
              <a:avLst/>
              <a:gdLst/>
              <a:ahLst/>
              <a:cxnLst/>
              <a:rect l="l" t="t" r="r" b="b"/>
              <a:pathLst>
                <a:path w="955" h="1241" extrusionOk="0">
                  <a:moveTo>
                    <a:pt x="857" y="598"/>
                  </a:moveTo>
                  <a:lnTo>
                    <a:pt x="857" y="63"/>
                  </a:lnTo>
                  <a:lnTo>
                    <a:pt x="955" y="0"/>
                  </a:lnTo>
                  <a:lnTo>
                    <a:pt x="955" y="0"/>
                  </a:lnTo>
                  <a:lnTo>
                    <a:pt x="955" y="669"/>
                  </a:lnTo>
                  <a:lnTo>
                    <a:pt x="0" y="1240"/>
                  </a:lnTo>
                  <a:lnTo>
                    <a:pt x="0" y="1115"/>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5"/>
            <p:cNvSpPr/>
            <p:nvPr/>
          </p:nvSpPr>
          <p:spPr>
            <a:xfrm>
              <a:off x="2832575" y="2563200"/>
              <a:ext cx="2475" cy="16750"/>
            </a:xfrm>
            <a:custGeom>
              <a:avLst/>
              <a:gdLst/>
              <a:ahLst/>
              <a:cxnLst/>
              <a:rect l="l" t="t" r="r" b="b"/>
              <a:pathLst>
                <a:path w="99" h="670" extrusionOk="0">
                  <a:moveTo>
                    <a:pt x="1" y="63"/>
                  </a:moveTo>
                  <a:lnTo>
                    <a:pt x="1" y="598"/>
                  </a:lnTo>
                  <a:lnTo>
                    <a:pt x="99" y="669"/>
                  </a:lnTo>
                  <a:lnTo>
                    <a:pt x="99" y="0"/>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5"/>
            <p:cNvSpPr/>
            <p:nvPr/>
          </p:nvSpPr>
          <p:spPr>
            <a:xfrm>
              <a:off x="2432700" y="2856700"/>
              <a:ext cx="25000" cy="18075"/>
            </a:xfrm>
            <a:custGeom>
              <a:avLst/>
              <a:gdLst/>
              <a:ahLst/>
              <a:cxnLst/>
              <a:rect l="l" t="t" r="r" b="b"/>
              <a:pathLst>
                <a:path w="1000" h="723" extrusionOk="0">
                  <a:moveTo>
                    <a:pt x="999" y="0"/>
                  </a:moveTo>
                  <a:lnTo>
                    <a:pt x="910" y="197"/>
                  </a:lnTo>
                  <a:lnTo>
                    <a:pt x="0" y="723"/>
                  </a:lnTo>
                  <a:lnTo>
                    <a:pt x="0" y="393"/>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5"/>
            <p:cNvSpPr/>
            <p:nvPr/>
          </p:nvSpPr>
          <p:spPr>
            <a:xfrm>
              <a:off x="2432700" y="2837725"/>
              <a:ext cx="25000" cy="14750"/>
            </a:xfrm>
            <a:custGeom>
              <a:avLst/>
              <a:gdLst/>
              <a:ahLst/>
              <a:cxnLst/>
              <a:rect l="l" t="t" r="r" b="b"/>
              <a:pathLst>
                <a:path w="1000" h="590" extrusionOk="0">
                  <a:moveTo>
                    <a:pt x="999" y="99"/>
                  </a:moveTo>
                  <a:lnTo>
                    <a:pt x="170" y="590"/>
                  </a:lnTo>
                  <a:lnTo>
                    <a:pt x="0" y="492"/>
                  </a:lnTo>
                  <a:lnTo>
                    <a:pt x="830" y="1"/>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5"/>
            <p:cNvSpPr/>
            <p:nvPr/>
          </p:nvSpPr>
          <p:spPr>
            <a:xfrm>
              <a:off x="2436925" y="2840200"/>
              <a:ext cx="20775" cy="28775"/>
            </a:xfrm>
            <a:custGeom>
              <a:avLst/>
              <a:gdLst/>
              <a:ahLst/>
              <a:cxnLst/>
              <a:rect l="l" t="t" r="r" b="b"/>
              <a:pathLst>
                <a:path w="831" h="1151" extrusionOk="0">
                  <a:moveTo>
                    <a:pt x="830" y="0"/>
                  </a:moveTo>
                  <a:lnTo>
                    <a:pt x="830" y="669"/>
                  </a:lnTo>
                  <a:lnTo>
                    <a:pt x="1" y="1151"/>
                  </a:lnTo>
                  <a:lnTo>
                    <a:pt x="1" y="491"/>
                  </a:lnTo>
                  <a:lnTo>
                    <a:pt x="830" y="0"/>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5"/>
            <p:cNvSpPr/>
            <p:nvPr/>
          </p:nvSpPr>
          <p:spPr>
            <a:xfrm>
              <a:off x="2432700" y="2850000"/>
              <a:ext cx="4250" cy="18975"/>
            </a:xfrm>
            <a:custGeom>
              <a:avLst/>
              <a:gdLst/>
              <a:ahLst/>
              <a:cxnLst/>
              <a:rect l="l" t="t" r="r" b="b"/>
              <a:pathLst>
                <a:path w="170" h="759" extrusionOk="0">
                  <a:moveTo>
                    <a:pt x="170" y="99"/>
                  </a:moveTo>
                  <a:lnTo>
                    <a:pt x="170" y="759"/>
                  </a:lnTo>
                  <a:lnTo>
                    <a:pt x="0" y="661"/>
                  </a:lnTo>
                  <a:lnTo>
                    <a:pt x="0" y="1"/>
                  </a:ln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5"/>
            <p:cNvSpPr/>
            <p:nvPr/>
          </p:nvSpPr>
          <p:spPr>
            <a:xfrm>
              <a:off x="1970800" y="2780425"/>
              <a:ext cx="486900" cy="178450"/>
            </a:xfrm>
            <a:custGeom>
              <a:avLst/>
              <a:gdLst/>
              <a:ahLst/>
              <a:cxnLst/>
              <a:rect l="l" t="t" r="r" b="b"/>
              <a:pathLst>
                <a:path w="19476" h="7138" extrusionOk="0">
                  <a:moveTo>
                    <a:pt x="9493" y="6968"/>
                  </a:moveTo>
                  <a:lnTo>
                    <a:pt x="19341" y="0"/>
                  </a:lnTo>
                  <a:lnTo>
                    <a:pt x="19475" y="72"/>
                  </a:lnTo>
                  <a:lnTo>
                    <a:pt x="9493" y="7137"/>
                  </a:lnTo>
                  <a:lnTo>
                    <a:pt x="1" y="1740"/>
                  </a:lnTo>
                  <a:lnTo>
                    <a:pt x="134" y="164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5"/>
            <p:cNvSpPr/>
            <p:nvPr/>
          </p:nvSpPr>
          <p:spPr>
            <a:xfrm>
              <a:off x="1960325" y="2883225"/>
              <a:ext cx="237100" cy="168650"/>
            </a:xfrm>
            <a:custGeom>
              <a:avLst/>
              <a:gdLst/>
              <a:ahLst/>
              <a:cxnLst/>
              <a:rect l="l" t="t" r="r" b="b"/>
              <a:pathLst>
                <a:path w="9484" h="6746" extrusionOk="0">
                  <a:moveTo>
                    <a:pt x="9483" y="5389"/>
                  </a:moveTo>
                  <a:lnTo>
                    <a:pt x="0" y="1"/>
                  </a:lnTo>
                  <a:lnTo>
                    <a:pt x="0" y="1357"/>
                  </a:lnTo>
                  <a:lnTo>
                    <a:pt x="9483" y="6745"/>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5"/>
            <p:cNvSpPr/>
            <p:nvPr/>
          </p:nvSpPr>
          <p:spPr>
            <a:xfrm>
              <a:off x="2197400" y="3011700"/>
              <a:ext cx="10500" cy="40175"/>
            </a:xfrm>
            <a:custGeom>
              <a:avLst/>
              <a:gdLst/>
              <a:ahLst/>
              <a:cxnLst/>
              <a:rect l="l" t="t" r="r" b="b"/>
              <a:pathLst>
                <a:path w="420" h="1607" extrusionOk="0">
                  <a:moveTo>
                    <a:pt x="0" y="1606"/>
                  </a:moveTo>
                  <a:lnTo>
                    <a:pt x="420" y="625"/>
                  </a:lnTo>
                  <a:lnTo>
                    <a:pt x="420" y="0"/>
                  </a:lnTo>
                  <a:lnTo>
                    <a:pt x="0" y="25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5"/>
            <p:cNvSpPr/>
            <p:nvPr/>
          </p:nvSpPr>
          <p:spPr>
            <a:xfrm>
              <a:off x="1960325" y="2877000"/>
              <a:ext cx="247575" cy="140975"/>
            </a:xfrm>
            <a:custGeom>
              <a:avLst/>
              <a:gdLst/>
              <a:ahLst/>
              <a:cxnLst/>
              <a:rect l="l" t="t" r="r" b="b"/>
              <a:pathLst>
                <a:path w="9903" h="5639" extrusionOk="0">
                  <a:moveTo>
                    <a:pt x="0" y="250"/>
                  </a:moveTo>
                  <a:lnTo>
                    <a:pt x="420" y="0"/>
                  </a:lnTo>
                  <a:lnTo>
                    <a:pt x="9903" y="5388"/>
                  </a:lnTo>
                  <a:lnTo>
                    <a:pt x="9483" y="5638"/>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5"/>
            <p:cNvSpPr/>
            <p:nvPr/>
          </p:nvSpPr>
          <p:spPr>
            <a:xfrm>
              <a:off x="2207875" y="3009025"/>
              <a:ext cx="25900" cy="48875"/>
            </a:xfrm>
            <a:custGeom>
              <a:avLst/>
              <a:gdLst/>
              <a:ahLst/>
              <a:cxnLst/>
              <a:rect l="l" t="t" r="r" b="b"/>
              <a:pathLst>
                <a:path w="1036" h="1955" extrusionOk="0">
                  <a:moveTo>
                    <a:pt x="1" y="598"/>
                  </a:moveTo>
                  <a:lnTo>
                    <a:pt x="1036" y="0"/>
                  </a:lnTo>
                  <a:lnTo>
                    <a:pt x="1036" y="1356"/>
                  </a:lnTo>
                  <a:lnTo>
                    <a:pt x="1" y="1954"/>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5"/>
            <p:cNvSpPr/>
            <p:nvPr/>
          </p:nvSpPr>
          <p:spPr>
            <a:xfrm>
              <a:off x="2197400" y="3017950"/>
              <a:ext cx="10500" cy="39950"/>
            </a:xfrm>
            <a:custGeom>
              <a:avLst/>
              <a:gdLst/>
              <a:ahLst/>
              <a:cxnLst/>
              <a:rect l="l" t="t" r="r" b="b"/>
              <a:pathLst>
                <a:path w="420" h="1598" extrusionOk="0">
                  <a:moveTo>
                    <a:pt x="420" y="1597"/>
                  </a:moveTo>
                  <a:lnTo>
                    <a:pt x="0" y="1356"/>
                  </a:lnTo>
                  <a:lnTo>
                    <a:pt x="0" y="0"/>
                  </a:lnTo>
                  <a:lnTo>
                    <a:pt x="420" y="24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5"/>
            <p:cNvSpPr/>
            <p:nvPr/>
          </p:nvSpPr>
          <p:spPr>
            <a:xfrm>
              <a:off x="2197400" y="3003000"/>
              <a:ext cx="36375" cy="21000"/>
            </a:xfrm>
            <a:custGeom>
              <a:avLst/>
              <a:gdLst/>
              <a:ahLst/>
              <a:cxnLst/>
              <a:rect l="l" t="t" r="r" b="b"/>
              <a:pathLst>
                <a:path w="1455" h="840" extrusionOk="0">
                  <a:moveTo>
                    <a:pt x="1455" y="241"/>
                  </a:moveTo>
                  <a:lnTo>
                    <a:pt x="1035" y="0"/>
                  </a:lnTo>
                  <a:lnTo>
                    <a:pt x="0" y="598"/>
                  </a:lnTo>
                  <a:lnTo>
                    <a:pt x="420" y="839"/>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5"/>
            <p:cNvSpPr/>
            <p:nvPr/>
          </p:nvSpPr>
          <p:spPr>
            <a:xfrm>
              <a:off x="2142975" y="2927625"/>
              <a:ext cx="65150" cy="80975"/>
            </a:xfrm>
            <a:custGeom>
              <a:avLst/>
              <a:gdLst/>
              <a:ahLst/>
              <a:cxnLst/>
              <a:rect l="l" t="t" r="r" b="b"/>
              <a:pathLst>
                <a:path w="2606" h="3239" extrusionOk="0">
                  <a:moveTo>
                    <a:pt x="2606" y="1490"/>
                  </a:moveTo>
                  <a:lnTo>
                    <a:pt x="1" y="0"/>
                  </a:lnTo>
                  <a:lnTo>
                    <a:pt x="1" y="1740"/>
                  </a:lnTo>
                  <a:lnTo>
                    <a:pt x="2606" y="3238"/>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5"/>
            <p:cNvSpPr/>
            <p:nvPr/>
          </p:nvSpPr>
          <p:spPr>
            <a:xfrm>
              <a:off x="2146550" y="2933650"/>
              <a:ext cx="58000" cy="68700"/>
            </a:xfrm>
            <a:custGeom>
              <a:avLst/>
              <a:gdLst/>
              <a:ahLst/>
              <a:cxnLst/>
              <a:rect l="l" t="t" r="r" b="b"/>
              <a:pathLst>
                <a:path w="2320" h="2748" extrusionOk="0">
                  <a:moveTo>
                    <a:pt x="2320" y="1329"/>
                  </a:moveTo>
                  <a:lnTo>
                    <a:pt x="0" y="0"/>
                  </a:lnTo>
                  <a:lnTo>
                    <a:pt x="0" y="1418"/>
                  </a:lnTo>
                  <a:lnTo>
                    <a:pt x="2320" y="2748"/>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5"/>
            <p:cNvSpPr/>
            <p:nvPr/>
          </p:nvSpPr>
          <p:spPr>
            <a:xfrm>
              <a:off x="2146550" y="2933650"/>
              <a:ext cx="58000" cy="68700"/>
            </a:xfrm>
            <a:custGeom>
              <a:avLst/>
              <a:gdLst/>
              <a:ahLst/>
              <a:cxnLst/>
              <a:rect l="l" t="t" r="r" b="b"/>
              <a:pathLst>
                <a:path w="2320" h="2748" extrusionOk="0">
                  <a:moveTo>
                    <a:pt x="241" y="143"/>
                  </a:moveTo>
                  <a:lnTo>
                    <a:pt x="241" y="1285"/>
                  </a:lnTo>
                  <a:lnTo>
                    <a:pt x="2320" y="2480"/>
                  </a:lnTo>
                  <a:lnTo>
                    <a:pt x="2320" y="2748"/>
                  </a:lnTo>
                  <a:lnTo>
                    <a:pt x="0" y="1418"/>
                  </a:lnTo>
                  <a:lnTo>
                    <a:pt x="0" y="0"/>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5"/>
            <p:cNvSpPr/>
            <p:nvPr/>
          </p:nvSpPr>
          <p:spPr>
            <a:xfrm>
              <a:off x="2146550" y="2965750"/>
              <a:ext cx="58000" cy="36600"/>
            </a:xfrm>
            <a:custGeom>
              <a:avLst/>
              <a:gdLst/>
              <a:ahLst/>
              <a:cxnLst/>
              <a:rect l="l" t="t" r="r" b="b"/>
              <a:pathLst>
                <a:path w="2320" h="1464" extrusionOk="0">
                  <a:moveTo>
                    <a:pt x="0" y="134"/>
                  </a:moveTo>
                  <a:lnTo>
                    <a:pt x="241" y="1"/>
                  </a:lnTo>
                  <a:lnTo>
                    <a:pt x="2320" y="1196"/>
                  </a:lnTo>
                  <a:lnTo>
                    <a:pt x="2320" y="1464"/>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5"/>
            <p:cNvSpPr/>
            <p:nvPr/>
          </p:nvSpPr>
          <p:spPr>
            <a:xfrm>
              <a:off x="2933825" y="2547125"/>
              <a:ext cx="22325" cy="37500"/>
            </a:xfrm>
            <a:custGeom>
              <a:avLst/>
              <a:gdLst/>
              <a:ahLst/>
              <a:cxnLst/>
              <a:rect l="l" t="t" r="r" b="b"/>
              <a:pathLst>
                <a:path w="893" h="1500" extrusionOk="0">
                  <a:moveTo>
                    <a:pt x="1" y="536"/>
                  </a:moveTo>
                  <a:lnTo>
                    <a:pt x="893" y="1"/>
                  </a:lnTo>
                  <a:lnTo>
                    <a:pt x="893" y="973"/>
                  </a:lnTo>
                  <a:lnTo>
                    <a:pt x="1" y="1500"/>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5"/>
            <p:cNvSpPr/>
            <p:nvPr/>
          </p:nvSpPr>
          <p:spPr>
            <a:xfrm>
              <a:off x="1970800" y="2830150"/>
              <a:ext cx="65150" cy="80975"/>
            </a:xfrm>
            <a:custGeom>
              <a:avLst/>
              <a:gdLst/>
              <a:ahLst/>
              <a:cxnLst/>
              <a:rect l="l" t="t" r="r" b="b"/>
              <a:pathLst>
                <a:path w="2606" h="3239" extrusionOk="0">
                  <a:moveTo>
                    <a:pt x="2606" y="1490"/>
                  </a:moveTo>
                  <a:lnTo>
                    <a:pt x="1" y="1"/>
                  </a:lnTo>
                  <a:lnTo>
                    <a:pt x="1" y="1740"/>
                  </a:lnTo>
                  <a:lnTo>
                    <a:pt x="2606" y="3239"/>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5"/>
            <p:cNvSpPr/>
            <p:nvPr/>
          </p:nvSpPr>
          <p:spPr>
            <a:xfrm>
              <a:off x="1974375" y="2836175"/>
              <a:ext cx="58225" cy="68725"/>
            </a:xfrm>
            <a:custGeom>
              <a:avLst/>
              <a:gdLst/>
              <a:ahLst/>
              <a:cxnLst/>
              <a:rect l="l" t="t" r="r" b="b"/>
              <a:pathLst>
                <a:path w="2329" h="2749" extrusionOk="0">
                  <a:moveTo>
                    <a:pt x="2329" y="1330"/>
                  </a:moveTo>
                  <a:lnTo>
                    <a:pt x="0" y="1"/>
                  </a:lnTo>
                  <a:lnTo>
                    <a:pt x="0" y="1419"/>
                  </a:lnTo>
                  <a:lnTo>
                    <a:pt x="2329" y="2748"/>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5"/>
            <p:cNvSpPr/>
            <p:nvPr/>
          </p:nvSpPr>
          <p:spPr>
            <a:xfrm>
              <a:off x="1974375" y="2836175"/>
              <a:ext cx="58225" cy="68950"/>
            </a:xfrm>
            <a:custGeom>
              <a:avLst/>
              <a:gdLst/>
              <a:ahLst/>
              <a:cxnLst/>
              <a:rect l="l" t="t" r="r" b="b"/>
              <a:pathLst>
                <a:path w="2329" h="2758" extrusionOk="0">
                  <a:moveTo>
                    <a:pt x="241" y="143"/>
                  </a:moveTo>
                  <a:lnTo>
                    <a:pt x="241" y="1285"/>
                  </a:lnTo>
                  <a:lnTo>
                    <a:pt x="2329" y="2481"/>
                  </a:lnTo>
                  <a:lnTo>
                    <a:pt x="2329" y="2757"/>
                  </a:lnTo>
                  <a:lnTo>
                    <a:pt x="0" y="1419"/>
                  </a:lnTo>
                  <a:lnTo>
                    <a:pt x="0" y="1"/>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5"/>
            <p:cNvSpPr/>
            <p:nvPr/>
          </p:nvSpPr>
          <p:spPr>
            <a:xfrm>
              <a:off x="1974375" y="2868300"/>
              <a:ext cx="58225" cy="36600"/>
            </a:xfrm>
            <a:custGeom>
              <a:avLst/>
              <a:gdLst/>
              <a:ahLst/>
              <a:cxnLst/>
              <a:rect l="l" t="t" r="r" b="b"/>
              <a:pathLst>
                <a:path w="2329" h="1464" extrusionOk="0">
                  <a:moveTo>
                    <a:pt x="0" y="134"/>
                  </a:moveTo>
                  <a:lnTo>
                    <a:pt x="241" y="0"/>
                  </a:lnTo>
                  <a:lnTo>
                    <a:pt x="2329" y="1196"/>
                  </a:lnTo>
                  <a:lnTo>
                    <a:pt x="2329" y="1463"/>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5"/>
            <p:cNvSpPr/>
            <p:nvPr/>
          </p:nvSpPr>
          <p:spPr>
            <a:xfrm>
              <a:off x="2040375" y="2870750"/>
              <a:ext cx="98175" cy="98375"/>
            </a:xfrm>
            <a:custGeom>
              <a:avLst/>
              <a:gdLst/>
              <a:ahLst/>
              <a:cxnLst/>
              <a:rect l="l" t="t" r="r" b="b"/>
              <a:pathLst>
                <a:path w="3927" h="3935" extrusionOk="0">
                  <a:moveTo>
                    <a:pt x="3926" y="2213"/>
                  </a:moveTo>
                  <a:lnTo>
                    <a:pt x="1" y="0"/>
                  </a:lnTo>
                  <a:lnTo>
                    <a:pt x="1" y="1731"/>
                  </a:lnTo>
                  <a:lnTo>
                    <a:pt x="3926" y="3934"/>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5"/>
            <p:cNvSpPr/>
            <p:nvPr/>
          </p:nvSpPr>
          <p:spPr>
            <a:xfrm>
              <a:off x="2044625" y="2873425"/>
              <a:ext cx="93925" cy="90800"/>
            </a:xfrm>
            <a:custGeom>
              <a:avLst/>
              <a:gdLst/>
              <a:ahLst/>
              <a:cxnLst/>
              <a:rect l="l" t="t" r="r" b="b"/>
              <a:pathLst>
                <a:path w="3757" h="3632" extrusionOk="0">
                  <a:moveTo>
                    <a:pt x="0" y="0"/>
                  </a:moveTo>
                  <a:lnTo>
                    <a:pt x="0" y="1526"/>
                  </a:lnTo>
                  <a:lnTo>
                    <a:pt x="3756" y="3631"/>
                  </a:lnTo>
                  <a:lnTo>
                    <a:pt x="3756" y="2106"/>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5"/>
            <p:cNvSpPr/>
            <p:nvPr/>
          </p:nvSpPr>
          <p:spPr>
            <a:xfrm>
              <a:off x="2044625" y="2876550"/>
              <a:ext cx="93925" cy="56450"/>
            </a:xfrm>
            <a:custGeom>
              <a:avLst/>
              <a:gdLst/>
              <a:ahLst/>
              <a:cxnLst/>
              <a:rect l="l" t="t" r="r" b="b"/>
              <a:pathLst>
                <a:path w="3757" h="2258" extrusionOk="0">
                  <a:moveTo>
                    <a:pt x="0" y="0"/>
                  </a:moveTo>
                  <a:lnTo>
                    <a:pt x="0" y="205"/>
                  </a:lnTo>
                  <a:lnTo>
                    <a:pt x="3756" y="2257"/>
                  </a:lnTo>
                  <a:lnTo>
                    <a:pt x="3756" y="206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5"/>
            <p:cNvSpPr/>
            <p:nvPr/>
          </p:nvSpPr>
          <p:spPr>
            <a:xfrm>
              <a:off x="2044625" y="2878325"/>
              <a:ext cx="93925" cy="56450"/>
            </a:xfrm>
            <a:custGeom>
              <a:avLst/>
              <a:gdLst/>
              <a:ahLst/>
              <a:cxnLst/>
              <a:rect l="l" t="t" r="r" b="b"/>
              <a:pathLst>
                <a:path w="3757" h="2258" extrusionOk="0">
                  <a:moveTo>
                    <a:pt x="0" y="1"/>
                  </a:moveTo>
                  <a:lnTo>
                    <a:pt x="0" y="197"/>
                  </a:lnTo>
                  <a:lnTo>
                    <a:pt x="3756" y="2258"/>
                  </a:lnTo>
                  <a:lnTo>
                    <a:pt x="3756" y="205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5"/>
            <p:cNvSpPr/>
            <p:nvPr/>
          </p:nvSpPr>
          <p:spPr>
            <a:xfrm>
              <a:off x="2044625" y="2885475"/>
              <a:ext cx="93925" cy="56450"/>
            </a:xfrm>
            <a:custGeom>
              <a:avLst/>
              <a:gdLst/>
              <a:ahLst/>
              <a:cxnLst/>
              <a:rect l="l" t="t" r="r" b="b"/>
              <a:pathLst>
                <a:path w="3757" h="2258" extrusionOk="0">
                  <a:moveTo>
                    <a:pt x="0" y="0"/>
                  </a:moveTo>
                  <a:lnTo>
                    <a:pt x="0" y="205"/>
                  </a:lnTo>
                  <a:lnTo>
                    <a:pt x="3756" y="2257"/>
                  </a:lnTo>
                  <a:lnTo>
                    <a:pt x="3756" y="206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5"/>
            <p:cNvSpPr/>
            <p:nvPr/>
          </p:nvSpPr>
          <p:spPr>
            <a:xfrm>
              <a:off x="2044625" y="2887250"/>
              <a:ext cx="93925" cy="56450"/>
            </a:xfrm>
            <a:custGeom>
              <a:avLst/>
              <a:gdLst/>
              <a:ahLst/>
              <a:cxnLst/>
              <a:rect l="l" t="t" r="r" b="b"/>
              <a:pathLst>
                <a:path w="3757" h="2258" extrusionOk="0">
                  <a:moveTo>
                    <a:pt x="0" y="0"/>
                  </a:moveTo>
                  <a:lnTo>
                    <a:pt x="0" y="197"/>
                  </a:lnTo>
                  <a:lnTo>
                    <a:pt x="3756" y="2257"/>
                  </a:lnTo>
                  <a:lnTo>
                    <a:pt x="3756" y="205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5"/>
            <p:cNvSpPr/>
            <p:nvPr/>
          </p:nvSpPr>
          <p:spPr>
            <a:xfrm>
              <a:off x="2044625" y="2894375"/>
              <a:ext cx="93925" cy="56450"/>
            </a:xfrm>
            <a:custGeom>
              <a:avLst/>
              <a:gdLst/>
              <a:ahLst/>
              <a:cxnLst/>
              <a:rect l="l" t="t" r="r" b="b"/>
              <a:pathLst>
                <a:path w="3757" h="2258" extrusionOk="0">
                  <a:moveTo>
                    <a:pt x="0" y="1"/>
                  </a:moveTo>
                  <a:lnTo>
                    <a:pt x="0" y="206"/>
                  </a:lnTo>
                  <a:lnTo>
                    <a:pt x="3756" y="2258"/>
                  </a:lnTo>
                  <a:lnTo>
                    <a:pt x="3756" y="206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5"/>
            <p:cNvSpPr/>
            <p:nvPr/>
          </p:nvSpPr>
          <p:spPr>
            <a:xfrm>
              <a:off x="2044625" y="2896175"/>
              <a:ext cx="93925" cy="56450"/>
            </a:xfrm>
            <a:custGeom>
              <a:avLst/>
              <a:gdLst/>
              <a:ahLst/>
              <a:cxnLst/>
              <a:rect l="l" t="t" r="r" b="b"/>
              <a:pathLst>
                <a:path w="3757" h="2258" extrusionOk="0">
                  <a:moveTo>
                    <a:pt x="0" y="0"/>
                  </a:moveTo>
                  <a:lnTo>
                    <a:pt x="0" y="197"/>
                  </a:lnTo>
                  <a:lnTo>
                    <a:pt x="3756" y="2257"/>
                  </a:lnTo>
                  <a:lnTo>
                    <a:pt x="3756" y="206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5"/>
            <p:cNvSpPr/>
            <p:nvPr/>
          </p:nvSpPr>
          <p:spPr>
            <a:xfrm>
              <a:off x="2044625" y="2903300"/>
              <a:ext cx="93925" cy="56450"/>
            </a:xfrm>
            <a:custGeom>
              <a:avLst/>
              <a:gdLst/>
              <a:ahLst/>
              <a:cxnLst/>
              <a:rect l="l" t="t" r="r" b="b"/>
              <a:pathLst>
                <a:path w="3757" h="2258" extrusionOk="0">
                  <a:moveTo>
                    <a:pt x="0" y="1"/>
                  </a:moveTo>
                  <a:lnTo>
                    <a:pt x="0" y="206"/>
                  </a:lnTo>
                  <a:lnTo>
                    <a:pt x="3756" y="2258"/>
                  </a:lnTo>
                  <a:lnTo>
                    <a:pt x="3756" y="206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5"/>
            <p:cNvSpPr/>
            <p:nvPr/>
          </p:nvSpPr>
          <p:spPr>
            <a:xfrm>
              <a:off x="2044625" y="2905100"/>
              <a:ext cx="93925" cy="56450"/>
            </a:xfrm>
            <a:custGeom>
              <a:avLst/>
              <a:gdLst/>
              <a:ahLst/>
              <a:cxnLst/>
              <a:rect l="l" t="t" r="r" b="b"/>
              <a:pathLst>
                <a:path w="3757" h="2258" extrusionOk="0">
                  <a:moveTo>
                    <a:pt x="0" y="0"/>
                  </a:moveTo>
                  <a:lnTo>
                    <a:pt x="0" y="196"/>
                  </a:lnTo>
                  <a:lnTo>
                    <a:pt x="3756" y="2257"/>
                  </a:lnTo>
                  <a:lnTo>
                    <a:pt x="3756" y="206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5"/>
            <p:cNvSpPr/>
            <p:nvPr/>
          </p:nvSpPr>
          <p:spPr>
            <a:xfrm>
              <a:off x="2661075" y="2649275"/>
              <a:ext cx="23875" cy="31250"/>
            </a:xfrm>
            <a:custGeom>
              <a:avLst/>
              <a:gdLst/>
              <a:ahLst/>
              <a:cxnLst/>
              <a:rect l="l" t="t" r="r" b="b"/>
              <a:pathLst>
                <a:path w="955" h="1250" extrusionOk="0">
                  <a:moveTo>
                    <a:pt x="955" y="1"/>
                  </a:moveTo>
                  <a:lnTo>
                    <a:pt x="955" y="670"/>
                  </a:lnTo>
                  <a:lnTo>
                    <a:pt x="0" y="1250"/>
                  </a:lnTo>
                  <a:lnTo>
                    <a:pt x="0" y="581"/>
                  </a:lnTo>
                  <a:lnTo>
                    <a:pt x="955" y="1"/>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5"/>
            <p:cNvSpPr/>
            <p:nvPr/>
          </p:nvSpPr>
          <p:spPr>
            <a:xfrm>
              <a:off x="2660850" y="2649275"/>
              <a:ext cx="24100" cy="31250"/>
            </a:xfrm>
            <a:custGeom>
              <a:avLst/>
              <a:gdLst/>
              <a:ahLst/>
              <a:cxnLst/>
              <a:rect l="l" t="t" r="r" b="b"/>
              <a:pathLst>
                <a:path w="964" h="1250" extrusionOk="0">
                  <a:moveTo>
                    <a:pt x="857" y="598"/>
                  </a:moveTo>
                  <a:lnTo>
                    <a:pt x="857" y="63"/>
                  </a:lnTo>
                  <a:lnTo>
                    <a:pt x="964" y="1"/>
                  </a:lnTo>
                  <a:lnTo>
                    <a:pt x="964" y="1"/>
                  </a:lnTo>
                  <a:lnTo>
                    <a:pt x="964" y="670"/>
                  </a:lnTo>
                  <a:lnTo>
                    <a:pt x="0" y="1250"/>
                  </a:lnTo>
                  <a:lnTo>
                    <a:pt x="0" y="1116"/>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5"/>
            <p:cNvSpPr/>
            <p:nvPr/>
          </p:nvSpPr>
          <p:spPr>
            <a:xfrm>
              <a:off x="2682250" y="2649275"/>
              <a:ext cx="2700" cy="16750"/>
            </a:xfrm>
            <a:custGeom>
              <a:avLst/>
              <a:gdLst/>
              <a:ahLst/>
              <a:cxnLst/>
              <a:rect l="l" t="t" r="r" b="b"/>
              <a:pathLst>
                <a:path w="108" h="670" extrusionOk="0">
                  <a:moveTo>
                    <a:pt x="1" y="63"/>
                  </a:moveTo>
                  <a:lnTo>
                    <a:pt x="1" y="598"/>
                  </a:lnTo>
                  <a:lnTo>
                    <a:pt x="108" y="670"/>
                  </a:lnTo>
                  <a:lnTo>
                    <a:pt x="108" y="1"/>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5"/>
            <p:cNvSpPr/>
            <p:nvPr/>
          </p:nvSpPr>
          <p:spPr>
            <a:xfrm>
              <a:off x="2043950" y="2932975"/>
              <a:ext cx="71625" cy="70275"/>
            </a:xfrm>
            <a:custGeom>
              <a:avLst/>
              <a:gdLst/>
              <a:ahLst/>
              <a:cxnLst/>
              <a:rect l="l" t="t" r="r" b="b"/>
              <a:pathLst>
                <a:path w="2865" h="2811" extrusionOk="0">
                  <a:moveTo>
                    <a:pt x="1" y="188"/>
                  </a:moveTo>
                  <a:lnTo>
                    <a:pt x="1" y="1080"/>
                  </a:lnTo>
                  <a:cubicBezTo>
                    <a:pt x="1" y="1178"/>
                    <a:pt x="45" y="1258"/>
                    <a:pt x="135" y="1312"/>
                  </a:cubicBezTo>
                  <a:lnTo>
                    <a:pt x="2632" y="2748"/>
                  </a:lnTo>
                  <a:cubicBezTo>
                    <a:pt x="2739" y="2810"/>
                    <a:pt x="2864" y="2730"/>
                    <a:pt x="2864" y="2614"/>
                  </a:cubicBezTo>
                  <a:lnTo>
                    <a:pt x="2864" y="1722"/>
                  </a:lnTo>
                  <a:cubicBezTo>
                    <a:pt x="2864" y="1633"/>
                    <a:pt x="2811" y="1544"/>
                    <a:pt x="2731" y="1499"/>
                  </a:cubicBezTo>
                  <a:lnTo>
                    <a:pt x="233" y="54"/>
                  </a:lnTo>
                  <a:cubicBezTo>
                    <a:pt x="126" y="0"/>
                    <a:pt x="1" y="72"/>
                    <a:pt x="1" y="188"/>
                  </a:cubicBezTo>
                  <a:close/>
                </a:path>
              </a:pathLst>
            </a:custGeom>
            <a:solidFill>
              <a:srgbClr val="262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5"/>
            <p:cNvSpPr/>
            <p:nvPr/>
          </p:nvSpPr>
          <p:spPr>
            <a:xfrm>
              <a:off x="2104400" y="3003450"/>
              <a:ext cx="36600" cy="31700"/>
            </a:xfrm>
            <a:custGeom>
              <a:avLst/>
              <a:gdLst/>
              <a:ahLst/>
              <a:cxnLst/>
              <a:rect l="l" t="t" r="r" b="b"/>
              <a:pathLst>
                <a:path w="1464" h="1268" extrusionOk="0">
                  <a:moveTo>
                    <a:pt x="0" y="0"/>
                  </a:moveTo>
                  <a:lnTo>
                    <a:pt x="0" y="429"/>
                  </a:lnTo>
                  <a:lnTo>
                    <a:pt x="1463" y="1267"/>
                  </a:lnTo>
                  <a:lnTo>
                    <a:pt x="1463" y="839"/>
                  </a:lnTo>
                  <a:lnTo>
                    <a:pt x="0"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5"/>
            <p:cNvSpPr/>
            <p:nvPr/>
          </p:nvSpPr>
          <p:spPr>
            <a:xfrm>
              <a:off x="2104400" y="3003450"/>
              <a:ext cx="36600" cy="31700"/>
            </a:xfrm>
            <a:custGeom>
              <a:avLst/>
              <a:gdLst/>
              <a:ahLst/>
              <a:cxnLst/>
              <a:rect l="l" t="t" r="r" b="b"/>
              <a:pathLst>
                <a:path w="1464" h="1268" extrusionOk="0">
                  <a:moveTo>
                    <a:pt x="0" y="0"/>
                  </a:moveTo>
                  <a:lnTo>
                    <a:pt x="54" y="36"/>
                  </a:lnTo>
                  <a:lnTo>
                    <a:pt x="54" y="402"/>
                  </a:lnTo>
                  <a:lnTo>
                    <a:pt x="1463" y="1205"/>
                  </a:lnTo>
                  <a:lnTo>
                    <a:pt x="1463" y="1267"/>
                  </a:lnTo>
                  <a:lnTo>
                    <a:pt x="0" y="429"/>
                  </a:lnTo>
                  <a:lnTo>
                    <a:pt x="0"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5"/>
            <p:cNvSpPr/>
            <p:nvPr/>
          </p:nvSpPr>
          <p:spPr>
            <a:xfrm>
              <a:off x="2104400" y="3003450"/>
              <a:ext cx="1350" cy="10725"/>
            </a:xfrm>
            <a:custGeom>
              <a:avLst/>
              <a:gdLst/>
              <a:ahLst/>
              <a:cxnLst/>
              <a:rect l="l" t="t" r="r" b="b"/>
              <a:pathLst>
                <a:path w="54" h="429" extrusionOk="0">
                  <a:moveTo>
                    <a:pt x="54" y="36"/>
                  </a:moveTo>
                  <a:lnTo>
                    <a:pt x="54" y="402"/>
                  </a:lnTo>
                  <a:lnTo>
                    <a:pt x="0" y="429"/>
                  </a:lnTo>
                  <a:lnTo>
                    <a:pt x="0"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5"/>
            <p:cNvSpPr/>
            <p:nvPr/>
          </p:nvSpPr>
          <p:spPr>
            <a:xfrm>
              <a:off x="2058000" y="2976900"/>
              <a:ext cx="36825" cy="31475"/>
            </a:xfrm>
            <a:custGeom>
              <a:avLst/>
              <a:gdLst/>
              <a:ahLst/>
              <a:cxnLst/>
              <a:rect l="l" t="t" r="r" b="b"/>
              <a:pathLst>
                <a:path w="1473" h="1259" extrusionOk="0">
                  <a:moveTo>
                    <a:pt x="1" y="1"/>
                  </a:moveTo>
                  <a:lnTo>
                    <a:pt x="1" y="429"/>
                  </a:lnTo>
                  <a:lnTo>
                    <a:pt x="1473" y="1259"/>
                  </a:lnTo>
                  <a:lnTo>
                    <a:pt x="1473" y="830"/>
                  </a:lnTo>
                  <a:lnTo>
                    <a:pt x="1"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5"/>
            <p:cNvSpPr/>
            <p:nvPr/>
          </p:nvSpPr>
          <p:spPr>
            <a:xfrm>
              <a:off x="2058000" y="2976900"/>
              <a:ext cx="36825" cy="31475"/>
            </a:xfrm>
            <a:custGeom>
              <a:avLst/>
              <a:gdLst/>
              <a:ahLst/>
              <a:cxnLst/>
              <a:rect l="l" t="t" r="r" b="b"/>
              <a:pathLst>
                <a:path w="1473" h="1259" extrusionOk="0">
                  <a:moveTo>
                    <a:pt x="10" y="1"/>
                  </a:moveTo>
                  <a:lnTo>
                    <a:pt x="63" y="36"/>
                  </a:lnTo>
                  <a:lnTo>
                    <a:pt x="63" y="393"/>
                  </a:lnTo>
                  <a:lnTo>
                    <a:pt x="1473" y="1196"/>
                  </a:lnTo>
                  <a:lnTo>
                    <a:pt x="1473" y="1259"/>
                  </a:lnTo>
                  <a:lnTo>
                    <a:pt x="1" y="429"/>
                  </a:lnTo>
                  <a:lnTo>
                    <a:pt x="1"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5"/>
            <p:cNvSpPr/>
            <p:nvPr/>
          </p:nvSpPr>
          <p:spPr>
            <a:xfrm>
              <a:off x="2058000" y="2976900"/>
              <a:ext cx="1600" cy="10725"/>
            </a:xfrm>
            <a:custGeom>
              <a:avLst/>
              <a:gdLst/>
              <a:ahLst/>
              <a:cxnLst/>
              <a:rect l="l" t="t" r="r" b="b"/>
              <a:pathLst>
                <a:path w="64" h="429" extrusionOk="0">
                  <a:moveTo>
                    <a:pt x="63" y="36"/>
                  </a:moveTo>
                  <a:lnTo>
                    <a:pt x="63" y="393"/>
                  </a:lnTo>
                  <a:lnTo>
                    <a:pt x="1" y="429"/>
                  </a:lnTo>
                  <a:lnTo>
                    <a:pt x="10"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5"/>
            <p:cNvSpPr/>
            <p:nvPr/>
          </p:nvSpPr>
          <p:spPr>
            <a:xfrm>
              <a:off x="2012050" y="2950800"/>
              <a:ext cx="36825" cy="31475"/>
            </a:xfrm>
            <a:custGeom>
              <a:avLst/>
              <a:gdLst/>
              <a:ahLst/>
              <a:cxnLst/>
              <a:rect l="l" t="t" r="r" b="b"/>
              <a:pathLst>
                <a:path w="1473" h="1259" extrusionOk="0">
                  <a:moveTo>
                    <a:pt x="1" y="1"/>
                  </a:moveTo>
                  <a:lnTo>
                    <a:pt x="1" y="420"/>
                  </a:lnTo>
                  <a:lnTo>
                    <a:pt x="1473" y="1259"/>
                  </a:lnTo>
                  <a:lnTo>
                    <a:pt x="1473" y="831"/>
                  </a:lnTo>
                  <a:lnTo>
                    <a:pt x="1"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5"/>
            <p:cNvSpPr/>
            <p:nvPr/>
          </p:nvSpPr>
          <p:spPr>
            <a:xfrm>
              <a:off x="2012050" y="2950800"/>
              <a:ext cx="36825" cy="31475"/>
            </a:xfrm>
            <a:custGeom>
              <a:avLst/>
              <a:gdLst/>
              <a:ahLst/>
              <a:cxnLst/>
              <a:rect l="l" t="t" r="r" b="b"/>
              <a:pathLst>
                <a:path w="1473" h="1259" extrusionOk="0">
                  <a:moveTo>
                    <a:pt x="1" y="1"/>
                  </a:moveTo>
                  <a:lnTo>
                    <a:pt x="63" y="28"/>
                  </a:lnTo>
                  <a:lnTo>
                    <a:pt x="63" y="393"/>
                  </a:lnTo>
                  <a:lnTo>
                    <a:pt x="1473" y="1196"/>
                  </a:lnTo>
                  <a:lnTo>
                    <a:pt x="1473" y="1259"/>
                  </a:lnTo>
                  <a:lnTo>
                    <a:pt x="1" y="420"/>
                  </a:lnTo>
                  <a:lnTo>
                    <a:pt x="1"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5"/>
            <p:cNvSpPr/>
            <p:nvPr/>
          </p:nvSpPr>
          <p:spPr>
            <a:xfrm>
              <a:off x="2012050" y="2950800"/>
              <a:ext cx="1600" cy="10525"/>
            </a:xfrm>
            <a:custGeom>
              <a:avLst/>
              <a:gdLst/>
              <a:ahLst/>
              <a:cxnLst/>
              <a:rect l="l" t="t" r="r" b="b"/>
              <a:pathLst>
                <a:path w="64" h="421" extrusionOk="0">
                  <a:moveTo>
                    <a:pt x="63" y="28"/>
                  </a:moveTo>
                  <a:lnTo>
                    <a:pt x="63" y="393"/>
                  </a:lnTo>
                  <a:lnTo>
                    <a:pt x="1" y="420"/>
                  </a:lnTo>
                  <a:lnTo>
                    <a:pt x="1"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5"/>
            <p:cNvSpPr/>
            <p:nvPr/>
          </p:nvSpPr>
          <p:spPr>
            <a:xfrm>
              <a:off x="1960775" y="2949925"/>
              <a:ext cx="236875" cy="137625"/>
            </a:xfrm>
            <a:custGeom>
              <a:avLst/>
              <a:gdLst/>
              <a:ahLst/>
              <a:cxnLst/>
              <a:rect l="l" t="t" r="r" b="b"/>
              <a:pathLst>
                <a:path w="9475" h="5505" extrusionOk="0">
                  <a:moveTo>
                    <a:pt x="9474" y="5389"/>
                  </a:moveTo>
                  <a:lnTo>
                    <a:pt x="0" y="0"/>
                  </a:lnTo>
                  <a:lnTo>
                    <a:pt x="0" y="116"/>
                  </a:lnTo>
                  <a:lnTo>
                    <a:pt x="9474" y="5505"/>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5"/>
            <p:cNvSpPr/>
            <p:nvPr/>
          </p:nvSpPr>
          <p:spPr>
            <a:xfrm>
              <a:off x="2197625" y="3078375"/>
              <a:ext cx="10500" cy="9175"/>
            </a:xfrm>
            <a:custGeom>
              <a:avLst/>
              <a:gdLst/>
              <a:ahLst/>
              <a:cxnLst/>
              <a:rect l="l" t="t" r="r" b="b"/>
              <a:pathLst>
                <a:path w="420" h="367" extrusionOk="0">
                  <a:moveTo>
                    <a:pt x="0" y="367"/>
                  </a:moveTo>
                  <a:lnTo>
                    <a:pt x="420" y="126"/>
                  </a:lnTo>
                  <a:lnTo>
                    <a:pt x="420" y="1"/>
                  </a:lnTo>
                  <a:lnTo>
                    <a:pt x="0" y="251"/>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5"/>
            <p:cNvSpPr/>
            <p:nvPr/>
          </p:nvSpPr>
          <p:spPr>
            <a:xfrm>
              <a:off x="1960775" y="2943675"/>
              <a:ext cx="247350" cy="140975"/>
            </a:xfrm>
            <a:custGeom>
              <a:avLst/>
              <a:gdLst/>
              <a:ahLst/>
              <a:cxnLst/>
              <a:rect l="l" t="t" r="r" b="b"/>
              <a:pathLst>
                <a:path w="9894" h="5639" extrusionOk="0">
                  <a:moveTo>
                    <a:pt x="0" y="250"/>
                  </a:moveTo>
                  <a:lnTo>
                    <a:pt x="419" y="0"/>
                  </a:lnTo>
                  <a:lnTo>
                    <a:pt x="9894" y="5389"/>
                  </a:lnTo>
                  <a:lnTo>
                    <a:pt x="9474" y="5639"/>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5"/>
            <p:cNvSpPr/>
            <p:nvPr/>
          </p:nvSpPr>
          <p:spPr>
            <a:xfrm>
              <a:off x="2411275" y="2714625"/>
              <a:ext cx="385650" cy="242900"/>
            </a:xfrm>
            <a:custGeom>
              <a:avLst/>
              <a:gdLst/>
              <a:ahLst/>
              <a:cxnLst/>
              <a:rect l="l" t="t" r="r" b="b"/>
              <a:pathLst>
                <a:path w="15426" h="9716" extrusionOk="0">
                  <a:moveTo>
                    <a:pt x="10" y="9564"/>
                  </a:moveTo>
                  <a:cubicBezTo>
                    <a:pt x="10" y="9617"/>
                    <a:pt x="10" y="9662"/>
                    <a:pt x="1" y="9716"/>
                  </a:cubicBezTo>
                  <a:lnTo>
                    <a:pt x="15363" y="456"/>
                  </a:lnTo>
                  <a:cubicBezTo>
                    <a:pt x="15363" y="438"/>
                    <a:pt x="15363" y="429"/>
                    <a:pt x="15372" y="411"/>
                  </a:cubicBezTo>
                  <a:cubicBezTo>
                    <a:pt x="15372" y="340"/>
                    <a:pt x="15381" y="259"/>
                    <a:pt x="15398" y="188"/>
                  </a:cubicBezTo>
                  <a:cubicBezTo>
                    <a:pt x="15407" y="126"/>
                    <a:pt x="15416" y="63"/>
                    <a:pt x="15425" y="1"/>
                  </a:cubicBezTo>
                  <a:lnTo>
                    <a:pt x="1" y="9394"/>
                  </a:lnTo>
                  <a:cubicBezTo>
                    <a:pt x="10" y="9448"/>
                    <a:pt x="10" y="9501"/>
                    <a:pt x="10" y="9555"/>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5"/>
            <p:cNvSpPr/>
            <p:nvPr/>
          </p:nvSpPr>
          <p:spPr>
            <a:xfrm>
              <a:off x="2410175" y="2719300"/>
              <a:ext cx="386075" cy="248275"/>
            </a:xfrm>
            <a:custGeom>
              <a:avLst/>
              <a:gdLst/>
              <a:ahLst/>
              <a:cxnLst/>
              <a:rect l="l" t="t" r="r" b="b"/>
              <a:pathLst>
                <a:path w="15443" h="9931" extrusionOk="0">
                  <a:moveTo>
                    <a:pt x="0" y="9930"/>
                  </a:moveTo>
                  <a:lnTo>
                    <a:pt x="9" y="9921"/>
                  </a:lnTo>
                  <a:lnTo>
                    <a:pt x="15416" y="643"/>
                  </a:lnTo>
                  <a:cubicBezTo>
                    <a:pt x="15407" y="572"/>
                    <a:pt x="15407" y="492"/>
                    <a:pt x="15407" y="411"/>
                  </a:cubicBezTo>
                  <a:lnTo>
                    <a:pt x="15407" y="393"/>
                  </a:lnTo>
                  <a:cubicBezTo>
                    <a:pt x="15407" y="349"/>
                    <a:pt x="15407" y="313"/>
                    <a:pt x="15407" y="269"/>
                  </a:cubicBezTo>
                  <a:cubicBezTo>
                    <a:pt x="15407" y="251"/>
                    <a:pt x="15407" y="242"/>
                    <a:pt x="15416" y="224"/>
                  </a:cubicBezTo>
                  <a:cubicBezTo>
                    <a:pt x="15416" y="153"/>
                    <a:pt x="15425" y="72"/>
                    <a:pt x="15442" y="1"/>
                  </a:cubicBezTo>
                  <a:lnTo>
                    <a:pt x="54" y="9368"/>
                  </a:lnTo>
                  <a:lnTo>
                    <a:pt x="54" y="9377"/>
                  </a:lnTo>
                  <a:cubicBezTo>
                    <a:pt x="54" y="9430"/>
                    <a:pt x="54" y="9475"/>
                    <a:pt x="45" y="9529"/>
                  </a:cubicBezTo>
                  <a:cubicBezTo>
                    <a:pt x="45" y="9546"/>
                    <a:pt x="45" y="9564"/>
                    <a:pt x="45" y="9582"/>
                  </a:cubicBezTo>
                  <a:cubicBezTo>
                    <a:pt x="36" y="9645"/>
                    <a:pt x="36" y="9707"/>
                    <a:pt x="27" y="9761"/>
                  </a:cubicBezTo>
                  <a:cubicBezTo>
                    <a:pt x="18" y="9823"/>
                    <a:pt x="9" y="9868"/>
                    <a:pt x="0" y="993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5"/>
            <p:cNvSpPr/>
            <p:nvPr/>
          </p:nvSpPr>
          <p:spPr>
            <a:xfrm>
              <a:off x="2883200" y="2622750"/>
              <a:ext cx="72950" cy="53100"/>
            </a:xfrm>
            <a:custGeom>
              <a:avLst/>
              <a:gdLst/>
              <a:ahLst/>
              <a:cxnLst/>
              <a:rect l="l" t="t" r="r" b="b"/>
              <a:pathLst>
                <a:path w="2918" h="2124" extrusionOk="0">
                  <a:moveTo>
                    <a:pt x="1" y="1767"/>
                  </a:moveTo>
                  <a:cubicBezTo>
                    <a:pt x="10" y="1811"/>
                    <a:pt x="18" y="1865"/>
                    <a:pt x="27" y="1918"/>
                  </a:cubicBezTo>
                  <a:cubicBezTo>
                    <a:pt x="36" y="1981"/>
                    <a:pt x="45" y="2052"/>
                    <a:pt x="45" y="2123"/>
                  </a:cubicBezTo>
                  <a:lnTo>
                    <a:pt x="2918" y="411"/>
                  </a:lnTo>
                  <a:lnTo>
                    <a:pt x="2918"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5"/>
            <p:cNvSpPr/>
            <p:nvPr/>
          </p:nvSpPr>
          <p:spPr>
            <a:xfrm>
              <a:off x="2883875" y="2626975"/>
              <a:ext cx="72275" cy="57350"/>
            </a:xfrm>
            <a:custGeom>
              <a:avLst/>
              <a:gdLst/>
              <a:ahLst/>
              <a:cxnLst/>
              <a:rect l="l" t="t" r="r" b="b"/>
              <a:pathLst>
                <a:path w="2891" h="2294" extrusionOk="0">
                  <a:moveTo>
                    <a:pt x="18" y="2044"/>
                  </a:moveTo>
                  <a:cubicBezTo>
                    <a:pt x="18" y="2124"/>
                    <a:pt x="18" y="2213"/>
                    <a:pt x="9" y="2293"/>
                  </a:cubicBezTo>
                  <a:lnTo>
                    <a:pt x="2079" y="1098"/>
                  </a:lnTo>
                  <a:lnTo>
                    <a:pt x="2891" y="616"/>
                  </a:lnTo>
                  <a:lnTo>
                    <a:pt x="2891" y="1"/>
                  </a:lnTo>
                  <a:lnTo>
                    <a:pt x="0" y="1749"/>
                  </a:lnTo>
                  <a:cubicBezTo>
                    <a:pt x="9" y="1812"/>
                    <a:pt x="18" y="1883"/>
                    <a:pt x="18" y="1954"/>
                  </a:cubicBezTo>
                  <a:cubicBezTo>
                    <a:pt x="18" y="1990"/>
                    <a:pt x="18" y="2017"/>
                    <a:pt x="18" y="2044"/>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5"/>
            <p:cNvSpPr/>
            <p:nvPr/>
          </p:nvSpPr>
          <p:spPr>
            <a:xfrm>
              <a:off x="2948100" y="2576800"/>
              <a:ext cx="26125" cy="48875"/>
            </a:xfrm>
            <a:custGeom>
              <a:avLst/>
              <a:gdLst/>
              <a:ahLst/>
              <a:cxnLst/>
              <a:rect l="l" t="t" r="r" b="b"/>
              <a:pathLst>
                <a:path w="1045" h="1955" extrusionOk="0">
                  <a:moveTo>
                    <a:pt x="1" y="598"/>
                  </a:moveTo>
                  <a:lnTo>
                    <a:pt x="1044" y="0"/>
                  </a:lnTo>
                  <a:lnTo>
                    <a:pt x="1044" y="1356"/>
                  </a:lnTo>
                  <a:lnTo>
                    <a:pt x="1" y="1954"/>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5"/>
            <p:cNvSpPr/>
            <p:nvPr/>
          </p:nvSpPr>
          <p:spPr>
            <a:xfrm>
              <a:off x="2937850" y="2585725"/>
              <a:ext cx="10275" cy="39950"/>
            </a:xfrm>
            <a:custGeom>
              <a:avLst/>
              <a:gdLst/>
              <a:ahLst/>
              <a:cxnLst/>
              <a:rect l="l" t="t" r="r" b="b"/>
              <a:pathLst>
                <a:path w="411" h="1598" extrusionOk="0">
                  <a:moveTo>
                    <a:pt x="411" y="1597"/>
                  </a:moveTo>
                  <a:lnTo>
                    <a:pt x="0" y="1356"/>
                  </a:lnTo>
                  <a:lnTo>
                    <a:pt x="0" y="0"/>
                  </a:lnTo>
                  <a:lnTo>
                    <a:pt x="411" y="24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5"/>
            <p:cNvSpPr/>
            <p:nvPr/>
          </p:nvSpPr>
          <p:spPr>
            <a:xfrm>
              <a:off x="2937850" y="2570550"/>
              <a:ext cx="36375" cy="21225"/>
            </a:xfrm>
            <a:custGeom>
              <a:avLst/>
              <a:gdLst/>
              <a:ahLst/>
              <a:cxnLst/>
              <a:rect l="l" t="t" r="r" b="b"/>
              <a:pathLst>
                <a:path w="1455" h="849" extrusionOk="0">
                  <a:moveTo>
                    <a:pt x="1454" y="250"/>
                  </a:moveTo>
                  <a:lnTo>
                    <a:pt x="1035" y="1"/>
                  </a:lnTo>
                  <a:lnTo>
                    <a:pt x="0" y="607"/>
                  </a:lnTo>
                  <a:lnTo>
                    <a:pt x="411" y="848"/>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5"/>
            <p:cNvSpPr/>
            <p:nvPr/>
          </p:nvSpPr>
          <p:spPr>
            <a:xfrm>
              <a:off x="2211675" y="2961300"/>
              <a:ext cx="9175" cy="20325"/>
            </a:xfrm>
            <a:custGeom>
              <a:avLst/>
              <a:gdLst/>
              <a:ahLst/>
              <a:cxnLst/>
              <a:rect l="l" t="t" r="r" b="b"/>
              <a:pathLst>
                <a:path w="367" h="813" extrusionOk="0">
                  <a:moveTo>
                    <a:pt x="366" y="0"/>
                  </a:moveTo>
                  <a:lnTo>
                    <a:pt x="366" y="616"/>
                  </a:lnTo>
                  <a:lnTo>
                    <a:pt x="0" y="812"/>
                  </a:lnTo>
                  <a:lnTo>
                    <a:pt x="0" y="223"/>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5"/>
            <p:cNvSpPr/>
            <p:nvPr/>
          </p:nvSpPr>
          <p:spPr>
            <a:xfrm>
              <a:off x="2208100" y="2531075"/>
              <a:ext cx="748050" cy="442075"/>
            </a:xfrm>
            <a:custGeom>
              <a:avLst/>
              <a:gdLst/>
              <a:ahLst/>
              <a:cxnLst/>
              <a:rect l="l" t="t" r="r" b="b"/>
              <a:pathLst>
                <a:path w="29922" h="17683" extrusionOk="0">
                  <a:moveTo>
                    <a:pt x="1" y="17281"/>
                  </a:moveTo>
                  <a:lnTo>
                    <a:pt x="1" y="17682"/>
                  </a:lnTo>
                  <a:lnTo>
                    <a:pt x="29922" y="402"/>
                  </a:lnTo>
                  <a:lnTo>
                    <a:pt x="29922"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5"/>
            <p:cNvSpPr/>
            <p:nvPr/>
          </p:nvSpPr>
          <p:spPr>
            <a:xfrm>
              <a:off x="2208100" y="2535100"/>
              <a:ext cx="748050" cy="441825"/>
            </a:xfrm>
            <a:custGeom>
              <a:avLst/>
              <a:gdLst/>
              <a:ahLst/>
              <a:cxnLst/>
              <a:rect l="l" t="t" r="r" b="b"/>
              <a:pathLst>
                <a:path w="29922" h="17673" extrusionOk="0">
                  <a:moveTo>
                    <a:pt x="1" y="17271"/>
                  </a:moveTo>
                  <a:lnTo>
                    <a:pt x="1" y="17673"/>
                  </a:lnTo>
                  <a:lnTo>
                    <a:pt x="29922" y="402"/>
                  </a:lnTo>
                  <a:lnTo>
                    <a:pt x="29922"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5"/>
            <p:cNvSpPr/>
            <p:nvPr/>
          </p:nvSpPr>
          <p:spPr>
            <a:xfrm>
              <a:off x="2693400" y="2636800"/>
              <a:ext cx="4050" cy="123125"/>
            </a:xfrm>
            <a:custGeom>
              <a:avLst/>
              <a:gdLst/>
              <a:ahLst/>
              <a:cxnLst/>
              <a:rect l="l" t="t" r="r" b="b"/>
              <a:pathLst>
                <a:path w="162" h="4925" extrusionOk="0">
                  <a:moveTo>
                    <a:pt x="1" y="4925"/>
                  </a:moveTo>
                  <a:lnTo>
                    <a:pt x="161" y="4826"/>
                  </a:lnTo>
                  <a:lnTo>
                    <a:pt x="161" y="0"/>
                  </a:lnTo>
                  <a:lnTo>
                    <a:pt x="1" y="98"/>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5"/>
            <p:cNvSpPr/>
            <p:nvPr/>
          </p:nvSpPr>
          <p:spPr>
            <a:xfrm>
              <a:off x="2477300" y="2756775"/>
              <a:ext cx="30800" cy="44200"/>
            </a:xfrm>
            <a:custGeom>
              <a:avLst/>
              <a:gdLst/>
              <a:ahLst/>
              <a:cxnLst/>
              <a:rect l="l" t="t" r="r" b="b"/>
              <a:pathLst>
                <a:path w="1232" h="1768" extrusionOk="0">
                  <a:moveTo>
                    <a:pt x="776" y="1767"/>
                  </a:moveTo>
                  <a:cubicBezTo>
                    <a:pt x="848" y="1767"/>
                    <a:pt x="928" y="1749"/>
                    <a:pt x="991" y="1714"/>
                  </a:cubicBezTo>
                  <a:cubicBezTo>
                    <a:pt x="1142" y="1633"/>
                    <a:pt x="1231" y="1482"/>
                    <a:pt x="1231" y="1312"/>
                  </a:cubicBezTo>
                  <a:lnTo>
                    <a:pt x="1231" y="179"/>
                  </a:lnTo>
                  <a:cubicBezTo>
                    <a:pt x="1231" y="81"/>
                    <a:pt x="1151" y="1"/>
                    <a:pt x="1053" y="1"/>
                  </a:cubicBezTo>
                  <a:cubicBezTo>
                    <a:pt x="955" y="1"/>
                    <a:pt x="875" y="81"/>
                    <a:pt x="875" y="179"/>
                  </a:cubicBezTo>
                  <a:lnTo>
                    <a:pt x="875" y="1312"/>
                  </a:lnTo>
                  <a:cubicBezTo>
                    <a:pt x="875" y="1366"/>
                    <a:pt x="839" y="1392"/>
                    <a:pt x="821" y="1401"/>
                  </a:cubicBezTo>
                  <a:cubicBezTo>
                    <a:pt x="812" y="1410"/>
                    <a:pt x="768" y="1428"/>
                    <a:pt x="723" y="1401"/>
                  </a:cubicBezTo>
                  <a:lnTo>
                    <a:pt x="295" y="1125"/>
                  </a:lnTo>
                  <a:cubicBezTo>
                    <a:pt x="214" y="1071"/>
                    <a:pt x="98" y="1098"/>
                    <a:pt x="54" y="1178"/>
                  </a:cubicBezTo>
                  <a:cubicBezTo>
                    <a:pt x="0" y="1259"/>
                    <a:pt x="27" y="1366"/>
                    <a:pt x="107" y="1419"/>
                  </a:cubicBezTo>
                  <a:lnTo>
                    <a:pt x="536" y="1696"/>
                  </a:lnTo>
                  <a:cubicBezTo>
                    <a:pt x="607" y="1749"/>
                    <a:pt x="687" y="1767"/>
                    <a:pt x="776" y="1767"/>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5"/>
            <p:cNvSpPr/>
            <p:nvPr/>
          </p:nvSpPr>
          <p:spPr>
            <a:xfrm>
              <a:off x="2484650" y="2746750"/>
              <a:ext cx="46875" cy="43275"/>
            </a:xfrm>
            <a:custGeom>
              <a:avLst/>
              <a:gdLst/>
              <a:ahLst/>
              <a:cxnLst/>
              <a:rect l="l" t="t" r="r" b="b"/>
              <a:pathLst>
                <a:path w="1875" h="1731" extrusionOk="0">
                  <a:moveTo>
                    <a:pt x="242" y="892"/>
                  </a:moveTo>
                  <a:cubicBezTo>
                    <a:pt x="242" y="892"/>
                    <a:pt x="242" y="892"/>
                    <a:pt x="242" y="892"/>
                  </a:cubicBezTo>
                  <a:cubicBezTo>
                    <a:pt x="429" y="999"/>
                    <a:pt x="607" y="1106"/>
                    <a:pt x="786" y="1205"/>
                  </a:cubicBezTo>
                  <a:cubicBezTo>
                    <a:pt x="893" y="1267"/>
                    <a:pt x="1000" y="1321"/>
                    <a:pt x="1107" y="1392"/>
                  </a:cubicBezTo>
                  <a:cubicBezTo>
                    <a:pt x="1134" y="1410"/>
                    <a:pt x="1160" y="1437"/>
                    <a:pt x="1187" y="1463"/>
                  </a:cubicBezTo>
                  <a:cubicBezTo>
                    <a:pt x="1196" y="1481"/>
                    <a:pt x="1205" y="1508"/>
                    <a:pt x="1223" y="1526"/>
                  </a:cubicBezTo>
                  <a:cubicBezTo>
                    <a:pt x="1250" y="1579"/>
                    <a:pt x="1321" y="1624"/>
                    <a:pt x="1383" y="1642"/>
                  </a:cubicBezTo>
                  <a:cubicBezTo>
                    <a:pt x="1598" y="1731"/>
                    <a:pt x="1776" y="1526"/>
                    <a:pt x="1821" y="1329"/>
                  </a:cubicBezTo>
                  <a:cubicBezTo>
                    <a:pt x="1874" y="1089"/>
                    <a:pt x="1776" y="794"/>
                    <a:pt x="1589" y="634"/>
                  </a:cubicBezTo>
                  <a:cubicBezTo>
                    <a:pt x="1419" y="482"/>
                    <a:pt x="1214" y="366"/>
                    <a:pt x="1018" y="250"/>
                  </a:cubicBezTo>
                  <a:cubicBezTo>
                    <a:pt x="804" y="134"/>
                    <a:pt x="572" y="0"/>
                    <a:pt x="322" y="72"/>
                  </a:cubicBezTo>
                  <a:cubicBezTo>
                    <a:pt x="197" y="107"/>
                    <a:pt x="99" y="188"/>
                    <a:pt x="36" y="295"/>
                  </a:cubicBezTo>
                  <a:cubicBezTo>
                    <a:pt x="1" y="348"/>
                    <a:pt x="10" y="384"/>
                    <a:pt x="36" y="446"/>
                  </a:cubicBezTo>
                  <a:cubicBezTo>
                    <a:pt x="63" y="500"/>
                    <a:pt x="90" y="553"/>
                    <a:pt x="99" y="616"/>
                  </a:cubicBezTo>
                  <a:cubicBezTo>
                    <a:pt x="99" y="660"/>
                    <a:pt x="90" y="696"/>
                    <a:pt x="108" y="750"/>
                  </a:cubicBezTo>
                  <a:cubicBezTo>
                    <a:pt x="135" y="812"/>
                    <a:pt x="179" y="857"/>
                    <a:pt x="242" y="892"/>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5"/>
            <p:cNvSpPr/>
            <p:nvPr/>
          </p:nvSpPr>
          <p:spPr>
            <a:xfrm>
              <a:off x="2482650" y="2746750"/>
              <a:ext cx="43950" cy="45950"/>
            </a:xfrm>
            <a:custGeom>
              <a:avLst/>
              <a:gdLst/>
              <a:ahLst/>
              <a:cxnLst/>
              <a:rect l="l" t="t" r="r" b="b"/>
              <a:pathLst>
                <a:path w="1758" h="1838" extrusionOk="0">
                  <a:moveTo>
                    <a:pt x="188" y="990"/>
                  </a:moveTo>
                  <a:cubicBezTo>
                    <a:pt x="259" y="1053"/>
                    <a:pt x="348" y="1098"/>
                    <a:pt x="438" y="1151"/>
                  </a:cubicBezTo>
                  <a:cubicBezTo>
                    <a:pt x="589" y="1240"/>
                    <a:pt x="750" y="1329"/>
                    <a:pt x="901" y="1419"/>
                  </a:cubicBezTo>
                  <a:cubicBezTo>
                    <a:pt x="1098" y="1535"/>
                    <a:pt x="1481" y="1838"/>
                    <a:pt x="1669" y="1570"/>
                  </a:cubicBezTo>
                  <a:cubicBezTo>
                    <a:pt x="1758" y="1445"/>
                    <a:pt x="1749" y="1240"/>
                    <a:pt x="1704" y="1098"/>
                  </a:cubicBezTo>
                  <a:cubicBezTo>
                    <a:pt x="1669" y="964"/>
                    <a:pt x="1588" y="857"/>
                    <a:pt x="1499" y="750"/>
                  </a:cubicBezTo>
                  <a:cubicBezTo>
                    <a:pt x="1419" y="669"/>
                    <a:pt x="1303" y="616"/>
                    <a:pt x="1205" y="562"/>
                  </a:cubicBezTo>
                  <a:cubicBezTo>
                    <a:pt x="1089" y="500"/>
                    <a:pt x="964" y="428"/>
                    <a:pt x="848" y="357"/>
                  </a:cubicBezTo>
                  <a:cubicBezTo>
                    <a:pt x="643" y="241"/>
                    <a:pt x="375" y="0"/>
                    <a:pt x="143" y="179"/>
                  </a:cubicBezTo>
                  <a:cubicBezTo>
                    <a:pt x="45" y="259"/>
                    <a:pt x="18" y="375"/>
                    <a:pt x="9" y="500"/>
                  </a:cubicBezTo>
                  <a:cubicBezTo>
                    <a:pt x="9" y="625"/>
                    <a:pt x="0" y="767"/>
                    <a:pt x="81" y="874"/>
                  </a:cubicBezTo>
                  <a:cubicBezTo>
                    <a:pt x="107" y="919"/>
                    <a:pt x="143" y="955"/>
                    <a:pt x="188" y="99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5"/>
            <p:cNvSpPr/>
            <p:nvPr/>
          </p:nvSpPr>
          <p:spPr>
            <a:xfrm>
              <a:off x="2208100" y="2951475"/>
              <a:ext cx="22550" cy="57125"/>
            </a:xfrm>
            <a:custGeom>
              <a:avLst/>
              <a:gdLst/>
              <a:ahLst/>
              <a:cxnLst/>
              <a:rect l="l" t="t" r="r" b="b"/>
              <a:pathLst>
                <a:path w="902" h="2285" extrusionOk="0">
                  <a:moveTo>
                    <a:pt x="1" y="536"/>
                  </a:moveTo>
                  <a:lnTo>
                    <a:pt x="902" y="1"/>
                  </a:lnTo>
                  <a:lnTo>
                    <a:pt x="902" y="1749"/>
                  </a:lnTo>
                  <a:lnTo>
                    <a:pt x="1" y="2284"/>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5"/>
            <p:cNvSpPr/>
            <p:nvPr/>
          </p:nvSpPr>
          <p:spPr>
            <a:xfrm>
              <a:off x="2211675" y="2957725"/>
              <a:ext cx="15400" cy="44625"/>
            </a:xfrm>
            <a:custGeom>
              <a:avLst/>
              <a:gdLst/>
              <a:ahLst/>
              <a:cxnLst/>
              <a:rect l="l" t="t" r="r" b="b"/>
              <a:pathLst>
                <a:path w="616" h="1785" extrusionOk="0">
                  <a:moveTo>
                    <a:pt x="0" y="366"/>
                  </a:moveTo>
                  <a:lnTo>
                    <a:pt x="616" y="0"/>
                  </a:lnTo>
                  <a:lnTo>
                    <a:pt x="616" y="1419"/>
                  </a:lnTo>
                  <a:lnTo>
                    <a:pt x="0" y="1785"/>
                  </a:ln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5"/>
            <p:cNvSpPr/>
            <p:nvPr/>
          </p:nvSpPr>
          <p:spPr>
            <a:xfrm>
              <a:off x="2211675" y="2957725"/>
              <a:ext cx="15400" cy="44625"/>
            </a:xfrm>
            <a:custGeom>
              <a:avLst/>
              <a:gdLst/>
              <a:ahLst/>
              <a:cxnLst/>
              <a:rect l="l" t="t" r="r" b="b"/>
              <a:pathLst>
                <a:path w="616" h="1785" extrusionOk="0">
                  <a:moveTo>
                    <a:pt x="366" y="143"/>
                  </a:moveTo>
                  <a:lnTo>
                    <a:pt x="366" y="1285"/>
                  </a:lnTo>
                  <a:lnTo>
                    <a:pt x="0" y="1517"/>
                  </a:lnTo>
                  <a:lnTo>
                    <a:pt x="0" y="1785"/>
                  </a:lnTo>
                  <a:lnTo>
                    <a:pt x="616" y="1419"/>
                  </a:lnTo>
                  <a:lnTo>
                    <a:pt x="616"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5"/>
            <p:cNvSpPr/>
            <p:nvPr/>
          </p:nvSpPr>
          <p:spPr>
            <a:xfrm>
              <a:off x="2211675" y="2989850"/>
              <a:ext cx="15400" cy="12500"/>
            </a:xfrm>
            <a:custGeom>
              <a:avLst/>
              <a:gdLst/>
              <a:ahLst/>
              <a:cxnLst/>
              <a:rect l="l" t="t" r="r" b="b"/>
              <a:pathLst>
                <a:path w="616" h="500" extrusionOk="0">
                  <a:moveTo>
                    <a:pt x="616" y="134"/>
                  </a:moveTo>
                  <a:lnTo>
                    <a:pt x="366" y="0"/>
                  </a:lnTo>
                  <a:lnTo>
                    <a:pt x="0" y="232"/>
                  </a:lnTo>
                  <a:lnTo>
                    <a:pt x="0" y="50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5"/>
            <p:cNvSpPr/>
            <p:nvPr/>
          </p:nvSpPr>
          <p:spPr>
            <a:xfrm>
              <a:off x="2465475" y="2774400"/>
              <a:ext cx="4250" cy="123350"/>
            </a:xfrm>
            <a:custGeom>
              <a:avLst/>
              <a:gdLst/>
              <a:ahLst/>
              <a:cxnLst/>
              <a:rect l="l" t="t" r="r" b="b"/>
              <a:pathLst>
                <a:path w="170" h="4934" extrusionOk="0">
                  <a:moveTo>
                    <a:pt x="0" y="99"/>
                  </a:moveTo>
                  <a:lnTo>
                    <a:pt x="0" y="4934"/>
                  </a:lnTo>
                  <a:lnTo>
                    <a:pt x="170" y="4836"/>
                  </a:lnTo>
                  <a:lnTo>
                    <a:pt x="170" y="0"/>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5"/>
            <p:cNvSpPr/>
            <p:nvPr/>
          </p:nvSpPr>
          <p:spPr>
            <a:xfrm>
              <a:off x="2844625" y="2545350"/>
              <a:ext cx="4250" cy="73625"/>
            </a:xfrm>
            <a:custGeom>
              <a:avLst/>
              <a:gdLst/>
              <a:ahLst/>
              <a:cxnLst/>
              <a:rect l="l" t="t" r="r" b="b"/>
              <a:pathLst>
                <a:path w="170" h="2945" extrusionOk="0">
                  <a:moveTo>
                    <a:pt x="0" y="99"/>
                  </a:moveTo>
                  <a:lnTo>
                    <a:pt x="0" y="2944"/>
                  </a:lnTo>
                  <a:lnTo>
                    <a:pt x="170" y="2846"/>
                  </a:lnTo>
                  <a:lnTo>
                    <a:pt x="170" y="1"/>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5"/>
            <p:cNvSpPr/>
            <p:nvPr/>
          </p:nvSpPr>
          <p:spPr>
            <a:xfrm>
              <a:off x="4298300" y="3509700"/>
              <a:ext cx="55775" cy="77425"/>
            </a:xfrm>
            <a:custGeom>
              <a:avLst/>
              <a:gdLst/>
              <a:ahLst/>
              <a:cxnLst/>
              <a:rect l="l" t="t" r="r" b="b"/>
              <a:pathLst>
                <a:path w="2231" h="3097" extrusionOk="0">
                  <a:moveTo>
                    <a:pt x="2231" y="1321"/>
                  </a:moveTo>
                  <a:lnTo>
                    <a:pt x="1" y="1"/>
                  </a:lnTo>
                  <a:lnTo>
                    <a:pt x="1" y="1776"/>
                  </a:lnTo>
                  <a:lnTo>
                    <a:pt x="2231" y="3097"/>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5"/>
            <p:cNvSpPr/>
            <p:nvPr/>
          </p:nvSpPr>
          <p:spPr>
            <a:xfrm>
              <a:off x="4354050" y="3535800"/>
              <a:ext cx="11625" cy="51325"/>
            </a:xfrm>
            <a:custGeom>
              <a:avLst/>
              <a:gdLst/>
              <a:ahLst/>
              <a:cxnLst/>
              <a:rect l="l" t="t" r="r" b="b"/>
              <a:pathLst>
                <a:path w="465" h="2053" extrusionOk="0">
                  <a:moveTo>
                    <a:pt x="1" y="857"/>
                  </a:moveTo>
                  <a:lnTo>
                    <a:pt x="1" y="2053"/>
                  </a:lnTo>
                  <a:lnTo>
                    <a:pt x="465" y="1776"/>
                  </a:lnTo>
                  <a:lnTo>
                    <a:pt x="465" y="1"/>
                  </a:lnTo>
                  <a:lnTo>
                    <a:pt x="1" y="277"/>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5"/>
            <p:cNvSpPr/>
            <p:nvPr/>
          </p:nvSpPr>
          <p:spPr>
            <a:xfrm>
              <a:off x="4298300" y="3502800"/>
              <a:ext cx="67375" cy="39950"/>
            </a:xfrm>
            <a:custGeom>
              <a:avLst/>
              <a:gdLst/>
              <a:ahLst/>
              <a:cxnLst/>
              <a:rect l="l" t="t" r="r" b="b"/>
              <a:pathLst>
                <a:path w="2695" h="1598" extrusionOk="0">
                  <a:moveTo>
                    <a:pt x="1" y="277"/>
                  </a:moveTo>
                  <a:lnTo>
                    <a:pt x="473" y="0"/>
                  </a:lnTo>
                  <a:lnTo>
                    <a:pt x="2695" y="1321"/>
                  </a:lnTo>
                  <a:lnTo>
                    <a:pt x="2231" y="1597"/>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5"/>
            <p:cNvSpPr/>
            <p:nvPr/>
          </p:nvSpPr>
          <p:spPr>
            <a:xfrm>
              <a:off x="3403300" y="3724475"/>
              <a:ext cx="29025" cy="61375"/>
            </a:xfrm>
            <a:custGeom>
              <a:avLst/>
              <a:gdLst/>
              <a:ahLst/>
              <a:cxnLst/>
              <a:rect l="l" t="t" r="r" b="b"/>
              <a:pathLst>
                <a:path w="1161" h="2455" extrusionOk="0">
                  <a:moveTo>
                    <a:pt x="0" y="679"/>
                  </a:moveTo>
                  <a:lnTo>
                    <a:pt x="1160" y="1"/>
                  </a:lnTo>
                  <a:lnTo>
                    <a:pt x="1160" y="1776"/>
                  </a:lnTo>
                  <a:lnTo>
                    <a:pt x="0" y="2454"/>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5"/>
            <p:cNvSpPr/>
            <p:nvPr/>
          </p:nvSpPr>
          <p:spPr>
            <a:xfrm>
              <a:off x="3391700" y="3734525"/>
              <a:ext cx="11625" cy="51325"/>
            </a:xfrm>
            <a:custGeom>
              <a:avLst/>
              <a:gdLst/>
              <a:ahLst/>
              <a:cxnLst/>
              <a:rect l="l" t="t" r="r" b="b"/>
              <a:pathLst>
                <a:path w="465" h="2053" extrusionOk="0">
                  <a:moveTo>
                    <a:pt x="464" y="2052"/>
                  </a:moveTo>
                  <a:lnTo>
                    <a:pt x="1" y="1776"/>
                  </a:lnTo>
                  <a:lnTo>
                    <a:pt x="1" y="0"/>
                  </a:lnTo>
                  <a:lnTo>
                    <a:pt x="464" y="277"/>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5"/>
            <p:cNvSpPr/>
            <p:nvPr/>
          </p:nvSpPr>
          <p:spPr>
            <a:xfrm>
              <a:off x="3391700" y="3717800"/>
              <a:ext cx="40625" cy="23650"/>
            </a:xfrm>
            <a:custGeom>
              <a:avLst/>
              <a:gdLst/>
              <a:ahLst/>
              <a:cxnLst/>
              <a:rect l="l" t="t" r="r" b="b"/>
              <a:pathLst>
                <a:path w="1625" h="946" extrusionOk="0">
                  <a:moveTo>
                    <a:pt x="1624" y="268"/>
                  </a:moveTo>
                  <a:lnTo>
                    <a:pt x="1160" y="0"/>
                  </a:lnTo>
                  <a:lnTo>
                    <a:pt x="1" y="669"/>
                  </a:lnTo>
                  <a:lnTo>
                    <a:pt x="464" y="946"/>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5"/>
            <p:cNvSpPr/>
            <p:nvPr/>
          </p:nvSpPr>
          <p:spPr>
            <a:xfrm>
              <a:off x="3592200" y="3435450"/>
              <a:ext cx="52875" cy="48850"/>
            </a:xfrm>
            <a:custGeom>
              <a:avLst/>
              <a:gdLst/>
              <a:ahLst/>
              <a:cxnLst/>
              <a:rect l="l" t="t" r="r" b="b"/>
              <a:pathLst>
                <a:path w="2115" h="1954" extrusionOk="0">
                  <a:moveTo>
                    <a:pt x="268" y="1008"/>
                  </a:moveTo>
                  <a:cubicBezTo>
                    <a:pt x="268" y="1008"/>
                    <a:pt x="268" y="1008"/>
                    <a:pt x="268" y="1008"/>
                  </a:cubicBezTo>
                  <a:cubicBezTo>
                    <a:pt x="473" y="1133"/>
                    <a:pt x="679" y="1249"/>
                    <a:pt x="884" y="1365"/>
                  </a:cubicBezTo>
                  <a:cubicBezTo>
                    <a:pt x="1000" y="1437"/>
                    <a:pt x="1125" y="1499"/>
                    <a:pt x="1241" y="1570"/>
                  </a:cubicBezTo>
                  <a:cubicBezTo>
                    <a:pt x="1276" y="1597"/>
                    <a:pt x="1312" y="1624"/>
                    <a:pt x="1339" y="1651"/>
                  </a:cubicBezTo>
                  <a:cubicBezTo>
                    <a:pt x="1357" y="1677"/>
                    <a:pt x="1357" y="1704"/>
                    <a:pt x="1374" y="1731"/>
                  </a:cubicBezTo>
                  <a:cubicBezTo>
                    <a:pt x="1410" y="1784"/>
                    <a:pt x="1490" y="1838"/>
                    <a:pt x="1553" y="1856"/>
                  </a:cubicBezTo>
                  <a:cubicBezTo>
                    <a:pt x="1803" y="1954"/>
                    <a:pt x="2008" y="1722"/>
                    <a:pt x="2052" y="1508"/>
                  </a:cubicBezTo>
                  <a:cubicBezTo>
                    <a:pt x="2115" y="1231"/>
                    <a:pt x="2008" y="901"/>
                    <a:pt x="1794" y="714"/>
                  </a:cubicBezTo>
                  <a:cubicBezTo>
                    <a:pt x="1597" y="544"/>
                    <a:pt x="1374" y="411"/>
                    <a:pt x="1143" y="286"/>
                  </a:cubicBezTo>
                  <a:cubicBezTo>
                    <a:pt x="902" y="152"/>
                    <a:pt x="643" y="0"/>
                    <a:pt x="357" y="81"/>
                  </a:cubicBezTo>
                  <a:cubicBezTo>
                    <a:pt x="224" y="116"/>
                    <a:pt x="108" y="205"/>
                    <a:pt x="36" y="330"/>
                  </a:cubicBezTo>
                  <a:cubicBezTo>
                    <a:pt x="1" y="402"/>
                    <a:pt x="10" y="437"/>
                    <a:pt x="36" y="500"/>
                  </a:cubicBezTo>
                  <a:cubicBezTo>
                    <a:pt x="63" y="562"/>
                    <a:pt x="99" y="625"/>
                    <a:pt x="108" y="696"/>
                  </a:cubicBezTo>
                  <a:cubicBezTo>
                    <a:pt x="108" y="750"/>
                    <a:pt x="99" y="794"/>
                    <a:pt x="117" y="848"/>
                  </a:cubicBezTo>
                  <a:cubicBezTo>
                    <a:pt x="152" y="919"/>
                    <a:pt x="206" y="973"/>
                    <a:pt x="268" y="1008"/>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5"/>
            <p:cNvSpPr/>
            <p:nvPr/>
          </p:nvSpPr>
          <p:spPr>
            <a:xfrm>
              <a:off x="3589975" y="3435450"/>
              <a:ext cx="49525" cy="51975"/>
            </a:xfrm>
            <a:custGeom>
              <a:avLst/>
              <a:gdLst/>
              <a:ahLst/>
              <a:cxnLst/>
              <a:rect l="l" t="t" r="r" b="b"/>
              <a:pathLst>
                <a:path w="1981" h="2079" extrusionOk="0">
                  <a:moveTo>
                    <a:pt x="206" y="1124"/>
                  </a:moveTo>
                  <a:cubicBezTo>
                    <a:pt x="295" y="1196"/>
                    <a:pt x="393" y="1249"/>
                    <a:pt x="482" y="1303"/>
                  </a:cubicBezTo>
                  <a:cubicBezTo>
                    <a:pt x="661" y="1401"/>
                    <a:pt x="839" y="1508"/>
                    <a:pt x="1017" y="1606"/>
                  </a:cubicBezTo>
                  <a:cubicBezTo>
                    <a:pt x="1232" y="1731"/>
                    <a:pt x="1669" y="2079"/>
                    <a:pt x="1883" y="1784"/>
                  </a:cubicBezTo>
                  <a:cubicBezTo>
                    <a:pt x="1981" y="1633"/>
                    <a:pt x="1972" y="1410"/>
                    <a:pt x="1927" y="1240"/>
                  </a:cubicBezTo>
                  <a:cubicBezTo>
                    <a:pt x="1883" y="1098"/>
                    <a:pt x="1794" y="964"/>
                    <a:pt x="1686" y="848"/>
                  </a:cubicBezTo>
                  <a:cubicBezTo>
                    <a:pt x="1597" y="759"/>
                    <a:pt x="1463" y="705"/>
                    <a:pt x="1356" y="643"/>
                  </a:cubicBezTo>
                  <a:cubicBezTo>
                    <a:pt x="1223" y="562"/>
                    <a:pt x="1089" y="482"/>
                    <a:pt x="955" y="411"/>
                  </a:cubicBezTo>
                  <a:cubicBezTo>
                    <a:pt x="723" y="277"/>
                    <a:pt x="420" y="0"/>
                    <a:pt x="152" y="205"/>
                  </a:cubicBezTo>
                  <a:cubicBezTo>
                    <a:pt x="45" y="295"/>
                    <a:pt x="9" y="428"/>
                    <a:pt x="9" y="562"/>
                  </a:cubicBezTo>
                  <a:cubicBezTo>
                    <a:pt x="9" y="705"/>
                    <a:pt x="0" y="875"/>
                    <a:pt x="81" y="990"/>
                  </a:cubicBezTo>
                  <a:cubicBezTo>
                    <a:pt x="116" y="1044"/>
                    <a:pt x="161" y="1080"/>
                    <a:pt x="206" y="11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5"/>
            <p:cNvSpPr/>
            <p:nvPr/>
          </p:nvSpPr>
          <p:spPr>
            <a:xfrm>
              <a:off x="3622525" y="3463325"/>
              <a:ext cx="54000" cy="48200"/>
            </a:xfrm>
            <a:custGeom>
              <a:avLst/>
              <a:gdLst/>
              <a:ahLst/>
              <a:cxnLst/>
              <a:rect l="l" t="t" r="r" b="b"/>
              <a:pathLst>
                <a:path w="2160" h="1928" extrusionOk="0">
                  <a:moveTo>
                    <a:pt x="45" y="330"/>
                  </a:moveTo>
                  <a:cubicBezTo>
                    <a:pt x="90" y="420"/>
                    <a:pt x="170" y="473"/>
                    <a:pt x="251" y="527"/>
                  </a:cubicBezTo>
                  <a:cubicBezTo>
                    <a:pt x="402" y="625"/>
                    <a:pt x="563" y="714"/>
                    <a:pt x="688" y="839"/>
                  </a:cubicBezTo>
                  <a:cubicBezTo>
                    <a:pt x="813" y="973"/>
                    <a:pt x="902" y="1142"/>
                    <a:pt x="991" y="1303"/>
                  </a:cubicBezTo>
                  <a:cubicBezTo>
                    <a:pt x="1080" y="1463"/>
                    <a:pt x="1178" y="1624"/>
                    <a:pt x="1321" y="1740"/>
                  </a:cubicBezTo>
                  <a:cubicBezTo>
                    <a:pt x="1464" y="1856"/>
                    <a:pt x="1660" y="1927"/>
                    <a:pt x="1839" y="1865"/>
                  </a:cubicBezTo>
                  <a:cubicBezTo>
                    <a:pt x="1937" y="1829"/>
                    <a:pt x="2017" y="1758"/>
                    <a:pt x="2071" y="1660"/>
                  </a:cubicBezTo>
                  <a:cubicBezTo>
                    <a:pt x="2133" y="1544"/>
                    <a:pt x="2160" y="1401"/>
                    <a:pt x="2133" y="1276"/>
                  </a:cubicBezTo>
                  <a:cubicBezTo>
                    <a:pt x="2097" y="1035"/>
                    <a:pt x="1919" y="839"/>
                    <a:pt x="1723" y="705"/>
                  </a:cubicBezTo>
                  <a:cubicBezTo>
                    <a:pt x="1616" y="634"/>
                    <a:pt x="1500" y="598"/>
                    <a:pt x="1393" y="536"/>
                  </a:cubicBezTo>
                  <a:cubicBezTo>
                    <a:pt x="1303" y="473"/>
                    <a:pt x="1232" y="411"/>
                    <a:pt x="1134" y="357"/>
                  </a:cubicBezTo>
                  <a:cubicBezTo>
                    <a:pt x="947" y="259"/>
                    <a:pt x="750" y="170"/>
                    <a:pt x="554" y="99"/>
                  </a:cubicBezTo>
                  <a:cubicBezTo>
                    <a:pt x="474" y="72"/>
                    <a:pt x="393" y="63"/>
                    <a:pt x="322" y="36"/>
                  </a:cubicBezTo>
                  <a:cubicBezTo>
                    <a:pt x="233" y="18"/>
                    <a:pt x="144" y="0"/>
                    <a:pt x="72" y="72"/>
                  </a:cubicBezTo>
                  <a:cubicBezTo>
                    <a:pt x="45" y="90"/>
                    <a:pt x="28" y="125"/>
                    <a:pt x="19" y="161"/>
                  </a:cubicBezTo>
                  <a:cubicBezTo>
                    <a:pt x="1" y="214"/>
                    <a:pt x="19" y="277"/>
                    <a:pt x="45" y="33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5"/>
            <p:cNvSpPr/>
            <p:nvPr/>
          </p:nvSpPr>
          <p:spPr>
            <a:xfrm>
              <a:off x="3622975" y="3463325"/>
              <a:ext cx="53550" cy="41500"/>
            </a:xfrm>
            <a:custGeom>
              <a:avLst/>
              <a:gdLst/>
              <a:ahLst/>
              <a:cxnLst/>
              <a:rect l="l" t="t" r="r" b="b"/>
              <a:pathLst>
                <a:path w="2142" h="1660" extrusionOk="0">
                  <a:moveTo>
                    <a:pt x="1" y="161"/>
                  </a:moveTo>
                  <a:cubicBezTo>
                    <a:pt x="331" y="250"/>
                    <a:pt x="652" y="384"/>
                    <a:pt x="929" y="589"/>
                  </a:cubicBezTo>
                  <a:cubicBezTo>
                    <a:pt x="1285" y="848"/>
                    <a:pt x="1553" y="1196"/>
                    <a:pt x="1865" y="1508"/>
                  </a:cubicBezTo>
                  <a:cubicBezTo>
                    <a:pt x="1928" y="1562"/>
                    <a:pt x="1981" y="1615"/>
                    <a:pt x="2053" y="1660"/>
                  </a:cubicBezTo>
                  <a:cubicBezTo>
                    <a:pt x="2115" y="1544"/>
                    <a:pt x="2142" y="1401"/>
                    <a:pt x="2115" y="1276"/>
                  </a:cubicBezTo>
                  <a:cubicBezTo>
                    <a:pt x="2079" y="1035"/>
                    <a:pt x="1901" y="839"/>
                    <a:pt x="1705" y="705"/>
                  </a:cubicBezTo>
                  <a:cubicBezTo>
                    <a:pt x="1598" y="634"/>
                    <a:pt x="1482" y="598"/>
                    <a:pt x="1375" y="536"/>
                  </a:cubicBezTo>
                  <a:cubicBezTo>
                    <a:pt x="1285" y="473"/>
                    <a:pt x="1214" y="411"/>
                    <a:pt x="1116" y="357"/>
                  </a:cubicBezTo>
                  <a:cubicBezTo>
                    <a:pt x="929" y="259"/>
                    <a:pt x="732" y="170"/>
                    <a:pt x="536" y="99"/>
                  </a:cubicBezTo>
                  <a:cubicBezTo>
                    <a:pt x="456" y="72"/>
                    <a:pt x="375" y="63"/>
                    <a:pt x="304" y="36"/>
                  </a:cubicBezTo>
                  <a:cubicBezTo>
                    <a:pt x="215" y="18"/>
                    <a:pt x="126" y="0"/>
                    <a:pt x="54" y="72"/>
                  </a:cubicBezTo>
                  <a:cubicBezTo>
                    <a:pt x="27" y="90"/>
                    <a:pt x="10" y="125"/>
                    <a:pt x="1" y="16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5"/>
            <p:cNvSpPr/>
            <p:nvPr/>
          </p:nvSpPr>
          <p:spPr>
            <a:xfrm>
              <a:off x="3793600" y="3773100"/>
              <a:ext cx="97925" cy="74525"/>
            </a:xfrm>
            <a:custGeom>
              <a:avLst/>
              <a:gdLst/>
              <a:ahLst/>
              <a:cxnLst/>
              <a:rect l="l" t="t" r="r" b="b"/>
              <a:pathLst>
                <a:path w="3917" h="2981" extrusionOk="0">
                  <a:moveTo>
                    <a:pt x="3453" y="2980"/>
                  </a:moveTo>
                  <a:lnTo>
                    <a:pt x="0" y="991"/>
                  </a:lnTo>
                  <a:lnTo>
                    <a:pt x="3917" y="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5"/>
            <p:cNvSpPr/>
            <p:nvPr/>
          </p:nvSpPr>
          <p:spPr>
            <a:xfrm>
              <a:off x="3736500" y="3800525"/>
              <a:ext cx="128275" cy="154600"/>
            </a:xfrm>
            <a:custGeom>
              <a:avLst/>
              <a:gdLst/>
              <a:ahLst/>
              <a:cxnLst/>
              <a:rect l="l" t="t" r="r" b="b"/>
              <a:pathLst>
                <a:path w="5131" h="6184" extrusionOk="0">
                  <a:moveTo>
                    <a:pt x="1" y="3989"/>
                  </a:moveTo>
                  <a:cubicBezTo>
                    <a:pt x="1" y="2659"/>
                    <a:pt x="937" y="1036"/>
                    <a:pt x="2097" y="367"/>
                  </a:cubicBezTo>
                  <a:cubicBezTo>
                    <a:pt x="2677" y="37"/>
                    <a:pt x="3203" y="1"/>
                    <a:pt x="3578" y="215"/>
                  </a:cubicBezTo>
                  <a:lnTo>
                    <a:pt x="3578" y="215"/>
                  </a:lnTo>
                  <a:lnTo>
                    <a:pt x="3587" y="215"/>
                  </a:lnTo>
                  <a:cubicBezTo>
                    <a:pt x="3587" y="215"/>
                    <a:pt x="3587" y="215"/>
                    <a:pt x="3587" y="215"/>
                  </a:cubicBezTo>
                  <a:lnTo>
                    <a:pt x="5130" y="1098"/>
                  </a:lnTo>
                  <a:lnTo>
                    <a:pt x="2097" y="6183"/>
                  </a:lnTo>
                  <a:lnTo>
                    <a:pt x="616" y="5336"/>
                  </a:lnTo>
                  <a:cubicBezTo>
                    <a:pt x="616" y="5336"/>
                    <a:pt x="616" y="5336"/>
                    <a:pt x="616" y="5336"/>
                  </a:cubicBezTo>
                  <a:lnTo>
                    <a:pt x="607" y="5336"/>
                  </a:lnTo>
                  <a:lnTo>
                    <a:pt x="607" y="5336"/>
                  </a:lnTo>
                  <a:cubicBezTo>
                    <a:pt x="232" y="5113"/>
                    <a:pt x="1" y="4649"/>
                    <a:pt x="1" y="3989"/>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5"/>
            <p:cNvSpPr/>
            <p:nvPr/>
          </p:nvSpPr>
          <p:spPr>
            <a:xfrm>
              <a:off x="3773300" y="3813925"/>
              <a:ext cx="105075" cy="153900"/>
            </a:xfrm>
            <a:custGeom>
              <a:avLst/>
              <a:gdLst/>
              <a:ahLst/>
              <a:cxnLst/>
              <a:rect l="l" t="t" r="r" b="b"/>
              <a:pathLst>
                <a:path w="4203" h="6156" extrusionOk="0">
                  <a:moveTo>
                    <a:pt x="0" y="4291"/>
                  </a:moveTo>
                  <a:cubicBezTo>
                    <a:pt x="0" y="5620"/>
                    <a:pt x="946" y="6156"/>
                    <a:pt x="2106" y="5487"/>
                  </a:cubicBezTo>
                  <a:cubicBezTo>
                    <a:pt x="3266" y="4818"/>
                    <a:pt x="4202" y="3194"/>
                    <a:pt x="4202" y="1865"/>
                  </a:cubicBezTo>
                  <a:cubicBezTo>
                    <a:pt x="4202" y="535"/>
                    <a:pt x="3266" y="0"/>
                    <a:pt x="2106" y="669"/>
                  </a:cubicBezTo>
                  <a:cubicBezTo>
                    <a:pt x="946" y="1338"/>
                    <a:pt x="0" y="2962"/>
                    <a:pt x="0" y="4291"/>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5"/>
            <p:cNvSpPr/>
            <p:nvPr/>
          </p:nvSpPr>
          <p:spPr>
            <a:xfrm>
              <a:off x="3794925" y="3848050"/>
              <a:ext cx="61800" cy="85650"/>
            </a:xfrm>
            <a:custGeom>
              <a:avLst/>
              <a:gdLst/>
              <a:ahLst/>
              <a:cxnLst/>
              <a:rect l="l" t="t" r="r" b="b"/>
              <a:pathLst>
                <a:path w="2472" h="3426" extrusionOk="0">
                  <a:moveTo>
                    <a:pt x="1" y="2685"/>
                  </a:moveTo>
                  <a:cubicBezTo>
                    <a:pt x="1" y="2819"/>
                    <a:pt x="19" y="3078"/>
                    <a:pt x="144" y="3247"/>
                  </a:cubicBezTo>
                  <a:cubicBezTo>
                    <a:pt x="161" y="3274"/>
                    <a:pt x="179" y="3292"/>
                    <a:pt x="206" y="3319"/>
                  </a:cubicBezTo>
                  <a:lnTo>
                    <a:pt x="206" y="3319"/>
                  </a:lnTo>
                  <a:cubicBezTo>
                    <a:pt x="233" y="3345"/>
                    <a:pt x="268" y="3372"/>
                    <a:pt x="304" y="3390"/>
                  </a:cubicBezTo>
                  <a:cubicBezTo>
                    <a:pt x="358" y="3408"/>
                    <a:pt x="420" y="3426"/>
                    <a:pt x="483" y="3426"/>
                  </a:cubicBezTo>
                  <a:cubicBezTo>
                    <a:pt x="518" y="3426"/>
                    <a:pt x="554" y="3417"/>
                    <a:pt x="599" y="3417"/>
                  </a:cubicBezTo>
                  <a:cubicBezTo>
                    <a:pt x="723" y="3390"/>
                    <a:pt x="866" y="3345"/>
                    <a:pt x="1009" y="3256"/>
                  </a:cubicBezTo>
                  <a:cubicBezTo>
                    <a:pt x="1285" y="3096"/>
                    <a:pt x="1553" y="2846"/>
                    <a:pt x="1776" y="2560"/>
                  </a:cubicBezTo>
                  <a:cubicBezTo>
                    <a:pt x="1874" y="2436"/>
                    <a:pt x="1955" y="2311"/>
                    <a:pt x="2035" y="2177"/>
                  </a:cubicBezTo>
                  <a:cubicBezTo>
                    <a:pt x="2302" y="1713"/>
                    <a:pt x="2472" y="1196"/>
                    <a:pt x="2472" y="749"/>
                  </a:cubicBezTo>
                  <a:lnTo>
                    <a:pt x="2472" y="723"/>
                  </a:lnTo>
                  <a:cubicBezTo>
                    <a:pt x="2472" y="634"/>
                    <a:pt x="2454" y="500"/>
                    <a:pt x="2418" y="375"/>
                  </a:cubicBezTo>
                  <a:cubicBezTo>
                    <a:pt x="2365" y="187"/>
                    <a:pt x="2249" y="0"/>
                    <a:pt x="1990" y="0"/>
                  </a:cubicBezTo>
                  <a:cubicBezTo>
                    <a:pt x="1839" y="0"/>
                    <a:pt x="1651" y="63"/>
                    <a:pt x="1464" y="179"/>
                  </a:cubicBezTo>
                  <a:cubicBezTo>
                    <a:pt x="1437" y="187"/>
                    <a:pt x="1410" y="196"/>
                    <a:pt x="1393" y="214"/>
                  </a:cubicBezTo>
                  <a:cubicBezTo>
                    <a:pt x="1393" y="214"/>
                    <a:pt x="1384" y="214"/>
                    <a:pt x="1384" y="223"/>
                  </a:cubicBezTo>
                  <a:cubicBezTo>
                    <a:pt x="1321" y="259"/>
                    <a:pt x="1268" y="303"/>
                    <a:pt x="1214" y="348"/>
                  </a:cubicBezTo>
                  <a:cubicBezTo>
                    <a:pt x="1178" y="366"/>
                    <a:pt x="1161" y="393"/>
                    <a:pt x="1125" y="419"/>
                  </a:cubicBezTo>
                  <a:cubicBezTo>
                    <a:pt x="1107" y="428"/>
                    <a:pt x="1080" y="446"/>
                    <a:pt x="1062" y="473"/>
                  </a:cubicBezTo>
                  <a:cubicBezTo>
                    <a:pt x="1045" y="482"/>
                    <a:pt x="1027" y="500"/>
                    <a:pt x="1009" y="518"/>
                  </a:cubicBezTo>
                  <a:cubicBezTo>
                    <a:pt x="973" y="562"/>
                    <a:pt x="920" y="607"/>
                    <a:pt x="884" y="651"/>
                  </a:cubicBezTo>
                  <a:cubicBezTo>
                    <a:pt x="634" y="910"/>
                    <a:pt x="429" y="1240"/>
                    <a:pt x="277" y="1570"/>
                  </a:cubicBezTo>
                  <a:cubicBezTo>
                    <a:pt x="251" y="1624"/>
                    <a:pt x="233" y="1668"/>
                    <a:pt x="206" y="1713"/>
                  </a:cubicBezTo>
                  <a:cubicBezTo>
                    <a:pt x="179" y="1793"/>
                    <a:pt x="144" y="1882"/>
                    <a:pt x="126" y="1963"/>
                  </a:cubicBezTo>
                  <a:lnTo>
                    <a:pt x="126" y="1981"/>
                  </a:lnTo>
                  <a:cubicBezTo>
                    <a:pt x="117" y="1989"/>
                    <a:pt x="117" y="1998"/>
                    <a:pt x="117" y="2007"/>
                  </a:cubicBezTo>
                  <a:cubicBezTo>
                    <a:pt x="99" y="2052"/>
                    <a:pt x="90" y="2097"/>
                    <a:pt x="72" y="2141"/>
                  </a:cubicBezTo>
                  <a:cubicBezTo>
                    <a:pt x="45" y="2239"/>
                    <a:pt x="37" y="2328"/>
                    <a:pt x="28" y="2418"/>
                  </a:cubicBezTo>
                  <a:cubicBezTo>
                    <a:pt x="10" y="2507"/>
                    <a:pt x="1" y="2596"/>
                    <a:pt x="1" y="2685"/>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5"/>
            <p:cNvSpPr/>
            <p:nvPr/>
          </p:nvSpPr>
          <p:spPr>
            <a:xfrm>
              <a:off x="3798050" y="3848475"/>
              <a:ext cx="58675" cy="85225"/>
            </a:xfrm>
            <a:custGeom>
              <a:avLst/>
              <a:gdLst/>
              <a:ahLst/>
              <a:cxnLst/>
              <a:rect l="l" t="t" r="r" b="b"/>
              <a:pathLst>
                <a:path w="2347" h="3409" extrusionOk="0">
                  <a:moveTo>
                    <a:pt x="99" y="3221"/>
                  </a:moveTo>
                  <a:cubicBezTo>
                    <a:pt x="259" y="3221"/>
                    <a:pt x="438" y="3168"/>
                    <a:pt x="634" y="3052"/>
                  </a:cubicBezTo>
                  <a:cubicBezTo>
                    <a:pt x="1419" y="2597"/>
                    <a:pt x="2088" y="1446"/>
                    <a:pt x="2088" y="545"/>
                  </a:cubicBezTo>
                  <a:cubicBezTo>
                    <a:pt x="2088" y="411"/>
                    <a:pt x="2070" y="170"/>
                    <a:pt x="1963" y="1"/>
                  </a:cubicBezTo>
                  <a:cubicBezTo>
                    <a:pt x="2302" y="72"/>
                    <a:pt x="2347" y="527"/>
                    <a:pt x="2347" y="724"/>
                  </a:cubicBezTo>
                  <a:cubicBezTo>
                    <a:pt x="2347" y="1633"/>
                    <a:pt x="1678" y="2784"/>
                    <a:pt x="893" y="3239"/>
                  </a:cubicBezTo>
                  <a:cubicBezTo>
                    <a:pt x="697" y="3346"/>
                    <a:pt x="509" y="3409"/>
                    <a:pt x="358" y="3409"/>
                  </a:cubicBezTo>
                  <a:cubicBezTo>
                    <a:pt x="188" y="3409"/>
                    <a:pt x="72" y="3328"/>
                    <a:pt x="1" y="3213"/>
                  </a:cubicBezTo>
                  <a:cubicBezTo>
                    <a:pt x="36" y="3221"/>
                    <a:pt x="63" y="3221"/>
                    <a:pt x="99" y="322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5"/>
            <p:cNvSpPr/>
            <p:nvPr/>
          </p:nvSpPr>
          <p:spPr>
            <a:xfrm>
              <a:off x="3797825" y="3854950"/>
              <a:ext cx="54225" cy="76300"/>
            </a:xfrm>
            <a:custGeom>
              <a:avLst/>
              <a:gdLst/>
              <a:ahLst/>
              <a:cxnLst/>
              <a:rect l="l" t="t" r="r" b="b"/>
              <a:pathLst>
                <a:path w="2169" h="3052" extrusionOk="0">
                  <a:moveTo>
                    <a:pt x="28" y="2971"/>
                  </a:moveTo>
                  <a:lnTo>
                    <a:pt x="384" y="2204"/>
                  </a:lnTo>
                  <a:cubicBezTo>
                    <a:pt x="268" y="2124"/>
                    <a:pt x="197" y="1972"/>
                    <a:pt x="197" y="1749"/>
                  </a:cubicBezTo>
                  <a:cubicBezTo>
                    <a:pt x="197" y="1731"/>
                    <a:pt x="206" y="1705"/>
                    <a:pt x="206" y="1687"/>
                  </a:cubicBezTo>
                  <a:lnTo>
                    <a:pt x="1" y="1731"/>
                  </a:lnTo>
                  <a:cubicBezTo>
                    <a:pt x="1" y="1722"/>
                    <a:pt x="1" y="1713"/>
                    <a:pt x="10" y="1705"/>
                  </a:cubicBezTo>
                  <a:lnTo>
                    <a:pt x="10" y="1687"/>
                  </a:lnTo>
                  <a:cubicBezTo>
                    <a:pt x="28" y="1606"/>
                    <a:pt x="63" y="1517"/>
                    <a:pt x="90" y="1437"/>
                  </a:cubicBezTo>
                  <a:cubicBezTo>
                    <a:pt x="117" y="1392"/>
                    <a:pt x="135" y="1348"/>
                    <a:pt x="161" y="1294"/>
                  </a:cubicBezTo>
                  <a:lnTo>
                    <a:pt x="304" y="1267"/>
                  </a:lnTo>
                  <a:cubicBezTo>
                    <a:pt x="402" y="1018"/>
                    <a:pt x="572" y="777"/>
                    <a:pt x="768" y="598"/>
                  </a:cubicBezTo>
                  <a:lnTo>
                    <a:pt x="768" y="375"/>
                  </a:lnTo>
                  <a:cubicBezTo>
                    <a:pt x="813" y="331"/>
                    <a:pt x="857" y="286"/>
                    <a:pt x="893" y="242"/>
                  </a:cubicBezTo>
                  <a:cubicBezTo>
                    <a:pt x="911" y="224"/>
                    <a:pt x="929" y="206"/>
                    <a:pt x="946" y="197"/>
                  </a:cubicBezTo>
                  <a:cubicBezTo>
                    <a:pt x="964" y="170"/>
                    <a:pt x="991" y="152"/>
                    <a:pt x="1009" y="143"/>
                  </a:cubicBezTo>
                  <a:cubicBezTo>
                    <a:pt x="1045" y="117"/>
                    <a:pt x="1062" y="90"/>
                    <a:pt x="1098" y="72"/>
                  </a:cubicBezTo>
                  <a:lnTo>
                    <a:pt x="1098" y="402"/>
                  </a:lnTo>
                  <a:cubicBezTo>
                    <a:pt x="1294" y="340"/>
                    <a:pt x="1464" y="393"/>
                    <a:pt x="1571" y="527"/>
                  </a:cubicBezTo>
                  <a:lnTo>
                    <a:pt x="2124" y="1"/>
                  </a:lnTo>
                  <a:cubicBezTo>
                    <a:pt x="2160" y="126"/>
                    <a:pt x="2169" y="259"/>
                    <a:pt x="2169" y="349"/>
                  </a:cubicBezTo>
                  <a:lnTo>
                    <a:pt x="1678" y="821"/>
                  </a:lnTo>
                  <a:cubicBezTo>
                    <a:pt x="1678" y="848"/>
                    <a:pt x="1678" y="866"/>
                    <a:pt x="1678" y="902"/>
                  </a:cubicBezTo>
                  <a:cubicBezTo>
                    <a:pt x="1678" y="1107"/>
                    <a:pt x="1607" y="1348"/>
                    <a:pt x="1500" y="1553"/>
                  </a:cubicBezTo>
                  <a:lnTo>
                    <a:pt x="1740" y="1803"/>
                  </a:lnTo>
                  <a:cubicBezTo>
                    <a:pt x="1660" y="1937"/>
                    <a:pt x="1571" y="2061"/>
                    <a:pt x="1482" y="2186"/>
                  </a:cubicBezTo>
                  <a:lnTo>
                    <a:pt x="1232" y="1937"/>
                  </a:lnTo>
                  <a:cubicBezTo>
                    <a:pt x="1143" y="2035"/>
                    <a:pt x="1045" y="2115"/>
                    <a:pt x="938" y="2177"/>
                  </a:cubicBezTo>
                  <a:cubicBezTo>
                    <a:pt x="839" y="2231"/>
                    <a:pt x="741" y="2267"/>
                    <a:pt x="652" y="2276"/>
                  </a:cubicBezTo>
                  <a:lnTo>
                    <a:pt x="295" y="3043"/>
                  </a:lnTo>
                  <a:cubicBezTo>
                    <a:pt x="260" y="3043"/>
                    <a:pt x="224" y="3052"/>
                    <a:pt x="188" y="3052"/>
                  </a:cubicBezTo>
                  <a:cubicBezTo>
                    <a:pt x="152" y="3052"/>
                    <a:pt x="126" y="3043"/>
                    <a:pt x="90" y="3043"/>
                  </a:cubicBezTo>
                  <a:lnTo>
                    <a:pt x="90" y="3043"/>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5"/>
            <p:cNvSpPr/>
            <p:nvPr/>
          </p:nvSpPr>
          <p:spPr>
            <a:xfrm>
              <a:off x="3814325" y="3880375"/>
              <a:ext cx="14075" cy="17200"/>
            </a:xfrm>
            <a:custGeom>
              <a:avLst/>
              <a:gdLst/>
              <a:ahLst/>
              <a:cxnLst/>
              <a:rect l="l" t="t" r="r" b="b"/>
              <a:pathLst>
                <a:path w="563" h="688" extrusionOk="0">
                  <a:moveTo>
                    <a:pt x="1" y="438"/>
                  </a:moveTo>
                  <a:cubicBezTo>
                    <a:pt x="1" y="295"/>
                    <a:pt x="99" y="117"/>
                    <a:pt x="233" y="45"/>
                  </a:cubicBezTo>
                  <a:cubicBezTo>
                    <a:pt x="295" y="1"/>
                    <a:pt x="349" y="1"/>
                    <a:pt x="393" y="27"/>
                  </a:cubicBezTo>
                  <a:lnTo>
                    <a:pt x="393" y="27"/>
                  </a:lnTo>
                  <a:lnTo>
                    <a:pt x="393" y="27"/>
                  </a:lnTo>
                  <a:lnTo>
                    <a:pt x="393" y="27"/>
                  </a:lnTo>
                  <a:lnTo>
                    <a:pt x="563" y="126"/>
                  </a:lnTo>
                  <a:lnTo>
                    <a:pt x="233" y="688"/>
                  </a:lnTo>
                  <a:lnTo>
                    <a:pt x="63" y="589"/>
                  </a:lnTo>
                  <a:cubicBezTo>
                    <a:pt x="63" y="589"/>
                    <a:pt x="63" y="589"/>
                    <a:pt x="63" y="589"/>
                  </a:cubicBezTo>
                  <a:lnTo>
                    <a:pt x="63" y="589"/>
                  </a:lnTo>
                  <a:cubicBezTo>
                    <a:pt x="28" y="563"/>
                    <a:pt x="1" y="518"/>
                    <a:pt x="1" y="438"/>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5"/>
            <p:cNvSpPr/>
            <p:nvPr/>
          </p:nvSpPr>
          <p:spPr>
            <a:xfrm>
              <a:off x="3818350" y="3881950"/>
              <a:ext cx="11625" cy="16975"/>
            </a:xfrm>
            <a:custGeom>
              <a:avLst/>
              <a:gdLst/>
              <a:ahLst/>
              <a:cxnLst/>
              <a:rect l="l" t="t" r="r" b="b"/>
              <a:pathLst>
                <a:path w="465" h="679" extrusionOk="0">
                  <a:moveTo>
                    <a:pt x="1" y="473"/>
                  </a:moveTo>
                  <a:cubicBezTo>
                    <a:pt x="1" y="616"/>
                    <a:pt x="99" y="678"/>
                    <a:pt x="232" y="607"/>
                  </a:cubicBezTo>
                  <a:cubicBezTo>
                    <a:pt x="357" y="526"/>
                    <a:pt x="464" y="348"/>
                    <a:pt x="464" y="205"/>
                  </a:cubicBezTo>
                  <a:cubicBezTo>
                    <a:pt x="464" y="54"/>
                    <a:pt x="357" y="0"/>
                    <a:pt x="232" y="71"/>
                  </a:cubicBezTo>
                  <a:cubicBezTo>
                    <a:pt x="99" y="143"/>
                    <a:pt x="1" y="321"/>
                    <a:pt x="1" y="47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5"/>
            <p:cNvSpPr/>
            <p:nvPr/>
          </p:nvSpPr>
          <p:spPr>
            <a:xfrm>
              <a:off x="4200175" y="3538475"/>
              <a:ext cx="97700" cy="74525"/>
            </a:xfrm>
            <a:custGeom>
              <a:avLst/>
              <a:gdLst/>
              <a:ahLst/>
              <a:cxnLst/>
              <a:rect l="l" t="t" r="r" b="b"/>
              <a:pathLst>
                <a:path w="3908" h="2981" extrusionOk="0">
                  <a:moveTo>
                    <a:pt x="3453" y="2980"/>
                  </a:moveTo>
                  <a:lnTo>
                    <a:pt x="0" y="991"/>
                  </a:lnTo>
                  <a:lnTo>
                    <a:pt x="3908" y="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5"/>
            <p:cNvSpPr/>
            <p:nvPr/>
          </p:nvSpPr>
          <p:spPr>
            <a:xfrm>
              <a:off x="4145525" y="3567925"/>
              <a:ext cx="128275" cy="154575"/>
            </a:xfrm>
            <a:custGeom>
              <a:avLst/>
              <a:gdLst/>
              <a:ahLst/>
              <a:cxnLst/>
              <a:rect l="l" t="t" r="r" b="b"/>
              <a:pathLst>
                <a:path w="5131" h="6183" extrusionOk="0">
                  <a:moveTo>
                    <a:pt x="1" y="3988"/>
                  </a:moveTo>
                  <a:cubicBezTo>
                    <a:pt x="1" y="2659"/>
                    <a:pt x="937" y="1035"/>
                    <a:pt x="2097" y="366"/>
                  </a:cubicBezTo>
                  <a:cubicBezTo>
                    <a:pt x="2677" y="36"/>
                    <a:pt x="3203" y="0"/>
                    <a:pt x="3578" y="214"/>
                  </a:cubicBezTo>
                  <a:lnTo>
                    <a:pt x="3578" y="214"/>
                  </a:lnTo>
                  <a:lnTo>
                    <a:pt x="3587" y="214"/>
                  </a:lnTo>
                  <a:cubicBezTo>
                    <a:pt x="3587" y="214"/>
                    <a:pt x="3587" y="214"/>
                    <a:pt x="3587" y="214"/>
                  </a:cubicBezTo>
                  <a:lnTo>
                    <a:pt x="5130" y="1098"/>
                  </a:lnTo>
                  <a:lnTo>
                    <a:pt x="2097" y="6183"/>
                  </a:lnTo>
                  <a:lnTo>
                    <a:pt x="616" y="5344"/>
                  </a:lnTo>
                  <a:cubicBezTo>
                    <a:pt x="616" y="5335"/>
                    <a:pt x="616" y="5335"/>
                    <a:pt x="616" y="5335"/>
                  </a:cubicBezTo>
                  <a:lnTo>
                    <a:pt x="607" y="5335"/>
                  </a:lnTo>
                  <a:lnTo>
                    <a:pt x="607" y="5335"/>
                  </a:lnTo>
                  <a:cubicBezTo>
                    <a:pt x="233" y="5112"/>
                    <a:pt x="1" y="4648"/>
                    <a:pt x="1" y="3988"/>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5"/>
            <p:cNvSpPr/>
            <p:nvPr/>
          </p:nvSpPr>
          <p:spPr>
            <a:xfrm>
              <a:off x="4182325" y="3581300"/>
              <a:ext cx="105075" cy="154125"/>
            </a:xfrm>
            <a:custGeom>
              <a:avLst/>
              <a:gdLst/>
              <a:ahLst/>
              <a:cxnLst/>
              <a:rect l="l" t="t" r="r" b="b"/>
              <a:pathLst>
                <a:path w="4203" h="6165" extrusionOk="0">
                  <a:moveTo>
                    <a:pt x="1" y="4292"/>
                  </a:moveTo>
                  <a:cubicBezTo>
                    <a:pt x="1" y="5630"/>
                    <a:pt x="946" y="6165"/>
                    <a:pt x="2106" y="5496"/>
                  </a:cubicBezTo>
                  <a:cubicBezTo>
                    <a:pt x="3266" y="4818"/>
                    <a:pt x="4203" y="3203"/>
                    <a:pt x="4203" y="1865"/>
                  </a:cubicBezTo>
                  <a:cubicBezTo>
                    <a:pt x="4203" y="536"/>
                    <a:pt x="3266" y="1"/>
                    <a:pt x="2106" y="670"/>
                  </a:cubicBezTo>
                  <a:cubicBezTo>
                    <a:pt x="946" y="1339"/>
                    <a:pt x="1" y="2962"/>
                    <a:pt x="1" y="4292"/>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5"/>
            <p:cNvSpPr/>
            <p:nvPr/>
          </p:nvSpPr>
          <p:spPr>
            <a:xfrm>
              <a:off x="4203975" y="3615425"/>
              <a:ext cx="61800" cy="85675"/>
            </a:xfrm>
            <a:custGeom>
              <a:avLst/>
              <a:gdLst/>
              <a:ahLst/>
              <a:cxnLst/>
              <a:rect l="l" t="t" r="r" b="b"/>
              <a:pathLst>
                <a:path w="2472" h="3427" extrusionOk="0">
                  <a:moveTo>
                    <a:pt x="0" y="2686"/>
                  </a:moveTo>
                  <a:cubicBezTo>
                    <a:pt x="0" y="2828"/>
                    <a:pt x="18" y="3087"/>
                    <a:pt x="152" y="3257"/>
                  </a:cubicBezTo>
                  <a:cubicBezTo>
                    <a:pt x="161" y="3275"/>
                    <a:pt x="178" y="3301"/>
                    <a:pt x="205" y="3319"/>
                  </a:cubicBezTo>
                  <a:lnTo>
                    <a:pt x="205" y="3319"/>
                  </a:lnTo>
                  <a:cubicBezTo>
                    <a:pt x="232" y="3346"/>
                    <a:pt x="268" y="3373"/>
                    <a:pt x="312" y="3390"/>
                  </a:cubicBezTo>
                  <a:cubicBezTo>
                    <a:pt x="357" y="3417"/>
                    <a:pt x="419" y="3426"/>
                    <a:pt x="482" y="3426"/>
                  </a:cubicBezTo>
                  <a:cubicBezTo>
                    <a:pt x="517" y="3426"/>
                    <a:pt x="553" y="3417"/>
                    <a:pt x="598" y="3417"/>
                  </a:cubicBezTo>
                  <a:cubicBezTo>
                    <a:pt x="723" y="3399"/>
                    <a:pt x="865" y="3346"/>
                    <a:pt x="1017" y="3257"/>
                  </a:cubicBezTo>
                  <a:cubicBezTo>
                    <a:pt x="1285" y="3096"/>
                    <a:pt x="1552" y="2855"/>
                    <a:pt x="1775" y="2561"/>
                  </a:cubicBezTo>
                  <a:cubicBezTo>
                    <a:pt x="1873" y="2436"/>
                    <a:pt x="1963" y="2311"/>
                    <a:pt x="2034" y="2177"/>
                  </a:cubicBezTo>
                  <a:cubicBezTo>
                    <a:pt x="2302" y="1713"/>
                    <a:pt x="2471" y="1196"/>
                    <a:pt x="2471" y="750"/>
                  </a:cubicBezTo>
                  <a:lnTo>
                    <a:pt x="2471" y="723"/>
                  </a:lnTo>
                  <a:cubicBezTo>
                    <a:pt x="2471" y="634"/>
                    <a:pt x="2453" y="500"/>
                    <a:pt x="2418" y="384"/>
                  </a:cubicBezTo>
                  <a:cubicBezTo>
                    <a:pt x="2373" y="188"/>
                    <a:pt x="2248" y="1"/>
                    <a:pt x="1989" y="1"/>
                  </a:cubicBezTo>
                  <a:cubicBezTo>
                    <a:pt x="1838" y="1"/>
                    <a:pt x="1659" y="63"/>
                    <a:pt x="1463" y="179"/>
                  </a:cubicBezTo>
                  <a:cubicBezTo>
                    <a:pt x="1436" y="188"/>
                    <a:pt x="1418" y="206"/>
                    <a:pt x="1392" y="215"/>
                  </a:cubicBezTo>
                  <a:cubicBezTo>
                    <a:pt x="1392" y="224"/>
                    <a:pt x="1383" y="224"/>
                    <a:pt x="1383" y="224"/>
                  </a:cubicBezTo>
                  <a:cubicBezTo>
                    <a:pt x="1329" y="259"/>
                    <a:pt x="1267" y="304"/>
                    <a:pt x="1213" y="348"/>
                  </a:cubicBezTo>
                  <a:cubicBezTo>
                    <a:pt x="1187" y="375"/>
                    <a:pt x="1160" y="393"/>
                    <a:pt x="1124" y="420"/>
                  </a:cubicBezTo>
                  <a:cubicBezTo>
                    <a:pt x="1106" y="438"/>
                    <a:pt x="1088" y="455"/>
                    <a:pt x="1062" y="473"/>
                  </a:cubicBezTo>
                  <a:cubicBezTo>
                    <a:pt x="1044" y="482"/>
                    <a:pt x="1026" y="500"/>
                    <a:pt x="1017" y="518"/>
                  </a:cubicBezTo>
                  <a:cubicBezTo>
                    <a:pt x="972" y="563"/>
                    <a:pt x="928" y="607"/>
                    <a:pt x="883" y="652"/>
                  </a:cubicBezTo>
                  <a:cubicBezTo>
                    <a:pt x="633" y="919"/>
                    <a:pt x="428" y="1241"/>
                    <a:pt x="277" y="1580"/>
                  </a:cubicBezTo>
                  <a:cubicBezTo>
                    <a:pt x="250" y="1624"/>
                    <a:pt x="232" y="1669"/>
                    <a:pt x="214" y="1722"/>
                  </a:cubicBezTo>
                  <a:cubicBezTo>
                    <a:pt x="178" y="1803"/>
                    <a:pt x="152" y="1883"/>
                    <a:pt x="125" y="1972"/>
                  </a:cubicBezTo>
                  <a:lnTo>
                    <a:pt x="125" y="1981"/>
                  </a:lnTo>
                  <a:cubicBezTo>
                    <a:pt x="116" y="1990"/>
                    <a:pt x="116" y="1999"/>
                    <a:pt x="116" y="2008"/>
                  </a:cubicBezTo>
                  <a:cubicBezTo>
                    <a:pt x="98" y="2052"/>
                    <a:pt x="89" y="2097"/>
                    <a:pt x="71" y="2142"/>
                  </a:cubicBezTo>
                  <a:cubicBezTo>
                    <a:pt x="54" y="2240"/>
                    <a:pt x="36" y="2329"/>
                    <a:pt x="27" y="2418"/>
                  </a:cubicBezTo>
                  <a:cubicBezTo>
                    <a:pt x="9" y="2507"/>
                    <a:pt x="0" y="2597"/>
                    <a:pt x="0" y="2686"/>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5"/>
            <p:cNvSpPr/>
            <p:nvPr/>
          </p:nvSpPr>
          <p:spPr>
            <a:xfrm>
              <a:off x="4207300" y="3615875"/>
              <a:ext cx="58475" cy="85225"/>
            </a:xfrm>
            <a:custGeom>
              <a:avLst/>
              <a:gdLst/>
              <a:ahLst/>
              <a:cxnLst/>
              <a:rect l="l" t="t" r="r" b="b"/>
              <a:pathLst>
                <a:path w="2339" h="3409" extrusionOk="0">
                  <a:moveTo>
                    <a:pt x="99" y="3221"/>
                  </a:moveTo>
                  <a:cubicBezTo>
                    <a:pt x="251" y="3221"/>
                    <a:pt x="429" y="3167"/>
                    <a:pt x="625" y="3051"/>
                  </a:cubicBezTo>
                  <a:cubicBezTo>
                    <a:pt x="1410" y="2596"/>
                    <a:pt x="2079" y="1446"/>
                    <a:pt x="2079" y="545"/>
                  </a:cubicBezTo>
                  <a:cubicBezTo>
                    <a:pt x="2079" y="411"/>
                    <a:pt x="2062" y="170"/>
                    <a:pt x="1955" y="0"/>
                  </a:cubicBezTo>
                  <a:cubicBezTo>
                    <a:pt x="2294" y="72"/>
                    <a:pt x="2338" y="527"/>
                    <a:pt x="2338" y="732"/>
                  </a:cubicBezTo>
                  <a:cubicBezTo>
                    <a:pt x="2338" y="1633"/>
                    <a:pt x="1669" y="2784"/>
                    <a:pt x="884" y="3239"/>
                  </a:cubicBezTo>
                  <a:cubicBezTo>
                    <a:pt x="688" y="3355"/>
                    <a:pt x="500" y="3408"/>
                    <a:pt x="349" y="3408"/>
                  </a:cubicBezTo>
                  <a:cubicBezTo>
                    <a:pt x="179" y="3408"/>
                    <a:pt x="72" y="3328"/>
                    <a:pt x="1" y="3212"/>
                  </a:cubicBezTo>
                  <a:cubicBezTo>
                    <a:pt x="28" y="3221"/>
                    <a:pt x="63" y="3221"/>
                    <a:pt x="99" y="322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5"/>
            <p:cNvSpPr/>
            <p:nvPr/>
          </p:nvSpPr>
          <p:spPr>
            <a:xfrm>
              <a:off x="4206875" y="3622550"/>
              <a:ext cx="54425" cy="76100"/>
            </a:xfrm>
            <a:custGeom>
              <a:avLst/>
              <a:gdLst/>
              <a:ahLst/>
              <a:cxnLst/>
              <a:rect l="l" t="t" r="r" b="b"/>
              <a:pathLst>
                <a:path w="2177" h="3044" extrusionOk="0">
                  <a:moveTo>
                    <a:pt x="36" y="2972"/>
                  </a:moveTo>
                  <a:lnTo>
                    <a:pt x="384" y="2196"/>
                  </a:lnTo>
                  <a:cubicBezTo>
                    <a:pt x="277" y="2115"/>
                    <a:pt x="196" y="1964"/>
                    <a:pt x="196" y="1749"/>
                  </a:cubicBezTo>
                  <a:cubicBezTo>
                    <a:pt x="196" y="1723"/>
                    <a:pt x="205" y="1705"/>
                    <a:pt x="205" y="1678"/>
                  </a:cubicBezTo>
                  <a:lnTo>
                    <a:pt x="0" y="1723"/>
                  </a:lnTo>
                  <a:cubicBezTo>
                    <a:pt x="0" y="1714"/>
                    <a:pt x="0" y="1705"/>
                    <a:pt x="9" y="1696"/>
                  </a:cubicBezTo>
                  <a:lnTo>
                    <a:pt x="9" y="1687"/>
                  </a:lnTo>
                  <a:cubicBezTo>
                    <a:pt x="36" y="1598"/>
                    <a:pt x="62" y="1518"/>
                    <a:pt x="98" y="1437"/>
                  </a:cubicBezTo>
                  <a:cubicBezTo>
                    <a:pt x="116" y="1384"/>
                    <a:pt x="134" y="1339"/>
                    <a:pt x="161" y="1295"/>
                  </a:cubicBezTo>
                  <a:lnTo>
                    <a:pt x="303" y="1259"/>
                  </a:lnTo>
                  <a:cubicBezTo>
                    <a:pt x="401" y="1009"/>
                    <a:pt x="571" y="768"/>
                    <a:pt x="767" y="590"/>
                  </a:cubicBezTo>
                  <a:lnTo>
                    <a:pt x="767" y="367"/>
                  </a:lnTo>
                  <a:cubicBezTo>
                    <a:pt x="812" y="322"/>
                    <a:pt x="856" y="278"/>
                    <a:pt x="901" y="233"/>
                  </a:cubicBezTo>
                  <a:cubicBezTo>
                    <a:pt x="910" y="215"/>
                    <a:pt x="928" y="197"/>
                    <a:pt x="946" y="188"/>
                  </a:cubicBezTo>
                  <a:cubicBezTo>
                    <a:pt x="972" y="170"/>
                    <a:pt x="990" y="153"/>
                    <a:pt x="1008" y="135"/>
                  </a:cubicBezTo>
                  <a:cubicBezTo>
                    <a:pt x="1044" y="108"/>
                    <a:pt x="1071" y="90"/>
                    <a:pt x="1097" y="63"/>
                  </a:cubicBezTo>
                  <a:lnTo>
                    <a:pt x="1097" y="402"/>
                  </a:lnTo>
                  <a:cubicBezTo>
                    <a:pt x="1302" y="331"/>
                    <a:pt x="1463" y="385"/>
                    <a:pt x="1570" y="518"/>
                  </a:cubicBezTo>
                  <a:lnTo>
                    <a:pt x="2123" y="1"/>
                  </a:lnTo>
                  <a:cubicBezTo>
                    <a:pt x="2159" y="117"/>
                    <a:pt x="2177" y="251"/>
                    <a:pt x="2177" y="349"/>
                  </a:cubicBezTo>
                  <a:lnTo>
                    <a:pt x="1677" y="822"/>
                  </a:lnTo>
                  <a:cubicBezTo>
                    <a:pt x="1677" y="840"/>
                    <a:pt x="1677" y="866"/>
                    <a:pt x="1677" y="893"/>
                  </a:cubicBezTo>
                  <a:cubicBezTo>
                    <a:pt x="1677" y="1107"/>
                    <a:pt x="1615" y="1339"/>
                    <a:pt x="1499" y="1544"/>
                  </a:cubicBezTo>
                  <a:lnTo>
                    <a:pt x="1740" y="1794"/>
                  </a:lnTo>
                  <a:cubicBezTo>
                    <a:pt x="1659" y="1928"/>
                    <a:pt x="1570" y="2053"/>
                    <a:pt x="1481" y="2178"/>
                  </a:cubicBezTo>
                  <a:lnTo>
                    <a:pt x="1231" y="1928"/>
                  </a:lnTo>
                  <a:cubicBezTo>
                    <a:pt x="1151" y="2026"/>
                    <a:pt x="1044" y="2106"/>
                    <a:pt x="937" y="2169"/>
                  </a:cubicBezTo>
                  <a:cubicBezTo>
                    <a:pt x="839" y="2231"/>
                    <a:pt x="740" y="2258"/>
                    <a:pt x="651" y="2267"/>
                  </a:cubicBezTo>
                  <a:lnTo>
                    <a:pt x="294" y="3034"/>
                  </a:lnTo>
                  <a:cubicBezTo>
                    <a:pt x="259" y="3043"/>
                    <a:pt x="223" y="3043"/>
                    <a:pt x="187" y="3043"/>
                  </a:cubicBezTo>
                  <a:cubicBezTo>
                    <a:pt x="152" y="3043"/>
                    <a:pt x="125" y="3043"/>
                    <a:pt x="89" y="3034"/>
                  </a:cubicBezTo>
                  <a:lnTo>
                    <a:pt x="89" y="3034"/>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5"/>
            <p:cNvSpPr/>
            <p:nvPr/>
          </p:nvSpPr>
          <p:spPr>
            <a:xfrm>
              <a:off x="4223375" y="3647775"/>
              <a:ext cx="14075" cy="17175"/>
            </a:xfrm>
            <a:custGeom>
              <a:avLst/>
              <a:gdLst/>
              <a:ahLst/>
              <a:cxnLst/>
              <a:rect l="l" t="t" r="r" b="b"/>
              <a:pathLst>
                <a:path w="563" h="687" extrusionOk="0">
                  <a:moveTo>
                    <a:pt x="0" y="446"/>
                  </a:moveTo>
                  <a:cubicBezTo>
                    <a:pt x="0" y="294"/>
                    <a:pt x="98" y="116"/>
                    <a:pt x="232" y="45"/>
                  </a:cubicBezTo>
                  <a:cubicBezTo>
                    <a:pt x="295" y="9"/>
                    <a:pt x="348" y="0"/>
                    <a:pt x="393" y="27"/>
                  </a:cubicBezTo>
                  <a:lnTo>
                    <a:pt x="393" y="27"/>
                  </a:lnTo>
                  <a:lnTo>
                    <a:pt x="393" y="27"/>
                  </a:lnTo>
                  <a:lnTo>
                    <a:pt x="393" y="27"/>
                  </a:lnTo>
                  <a:lnTo>
                    <a:pt x="562" y="125"/>
                  </a:lnTo>
                  <a:lnTo>
                    <a:pt x="232" y="687"/>
                  </a:lnTo>
                  <a:lnTo>
                    <a:pt x="63" y="589"/>
                  </a:lnTo>
                  <a:cubicBezTo>
                    <a:pt x="63" y="589"/>
                    <a:pt x="63" y="589"/>
                    <a:pt x="63" y="589"/>
                  </a:cubicBezTo>
                  <a:lnTo>
                    <a:pt x="63" y="589"/>
                  </a:lnTo>
                  <a:cubicBezTo>
                    <a:pt x="27" y="571"/>
                    <a:pt x="0" y="517"/>
                    <a:pt x="0" y="4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5"/>
            <p:cNvSpPr/>
            <p:nvPr/>
          </p:nvSpPr>
          <p:spPr>
            <a:xfrm>
              <a:off x="4227375" y="3649325"/>
              <a:ext cx="11625" cy="16975"/>
            </a:xfrm>
            <a:custGeom>
              <a:avLst/>
              <a:gdLst/>
              <a:ahLst/>
              <a:cxnLst/>
              <a:rect l="l" t="t" r="r" b="b"/>
              <a:pathLst>
                <a:path w="465" h="679" extrusionOk="0">
                  <a:moveTo>
                    <a:pt x="1" y="473"/>
                  </a:moveTo>
                  <a:cubicBezTo>
                    <a:pt x="1" y="616"/>
                    <a:pt x="108" y="678"/>
                    <a:pt x="233" y="607"/>
                  </a:cubicBezTo>
                  <a:cubicBezTo>
                    <a:pt x="358" y="536"/>
                    <a:pt x="465" y="348"/>
                    <a:pt x="465" y="206"/>
                  </a:cubicBezTo>
                  <a:cubicBezTo>
                    <a:pt x="465" y="63"/>
                    <a:pt x="358" y="1"/>
                    <a:pt x="233" y="72"/>
                  </a:cubicBezTo>
                  <a:cubicBezTo>
                    <a:pt x="108" y="152"/>
                    <a:pt x="1" y="331"/>
                    <a:pt x="1" y="473"/>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5"/>
            <p:cNvSpPr/>
            <p:nvPr/>
          </p:nvSpPr>
          <p:spPr>
            <a:xfrm>
              <a:off x="3697475" y="3325050"/>
              <a:ext cx="650600" cy="628725"/>
            </a:xfrm>
            <a:custGeom>
              <a:avLst/>
              <a:gdLst/>
              <a:ahLst/>
              <a:cxnLst/>
              <a:rect l="l" t="t" r="r" b="b"/>
              <a:pathLst>
                <a:path w="26024" h="25149" extrusionOk="0">
                  <a:moveTo>
                    <a:pt x="0" y="18850"/>
                  </a:moveTo>
                  <a:lnTo>
                    <a:pt x="0" y="25149"/>
                  </a:lnTo>
                  <a:lnTo>
                    <a:pt x="9" y="25149"/>
                  </a:lnTo>
                  <a:lnTo>
                    <a:pt x="3016" y="23373"/>
                  </a:lnTo>
                  <a:lnTo>
                    <a:pt x="3016" y="22035"/>
                  </a:lnTo>
                  <a:cubicBezTo>
                    <a:pt x="3016" y="21884"/>
                    <a:pt x="3042" y="21723"/>
                    <a:pt x="3096" y="21562"/>
                  </a:cubicBezTo>
                  <a:cubicBezTo>
                    <a:pt x="3149" y="21375"/>
                    <a:pt x="3230" y="21188"/>
                    <a:pt x="3337" y="21009"/>
                  </a:cubicBezTo>
                  <a:cubicBezTo>
                    <a:pt x="3515" y="20706"/>
                    <a:pt x="3765" y="20438"/>
                    <a:pt x="4042" y="20278"/>
                  </a:cubicBezTo>
                  <a:lnTo>
                    <a:pt x="6281" y="18984"/>
                  </a:lnTo>
                  <a:cubicBezTo>
                    <a:pt x="6834" y="18663"/>
                    <a:pt x="7298" y="18922"/>
                    <a:pt x="7298" y="19573"/>
                  </a:cubicBezTo>
                  <a:lnTo>
                    <a:pt x="7298" y="20902"/>
                  </a:lnTo>
                  <a:lnTo>
                    <a:pt x="7298" y="20902"/>
                  </a:lnTo>
                  <a:lnTo>
                    <a:pt x="19279" y="13980"/>
                  </a:lnTo>
                  <a:lnTo>
                    <a:pt x="19279" y="12650"/>
                  </a:lnTo>
                  <a:cubicBezTo>
                    <a:pt x="19279" y="11999"/>
                    <a:pt x="19734" y="11214"/>
                    <a:pt x="20296" y="10893"/>
                  </a:cubicBezTo>
                  <a:lnTo>
                    <a:pt x="22535" y="9599"/>
                  </a:lnTo>
                  <a:cubicBezTo>
                    <a:pt x="22972" y="9350"/>
                    <a:pt x="23338" y="9448"/>
                    <a:pt x="23481" y="9796"/>
                  </a:cubicBezTo>
                  <a:cubicBezTo>
                    <a:pt x="23534" y="9903"/>
                    <a:pt x="23552" y="10028"/>
                    <a:pt x="23552" y="10179"/>
                  </a:cubicBezTo>
                  <a:lnTo>
                    <a:pt x="23552" y="11517"/>
                  </a:lnTo>
                  <a:lnTo>
                    <a:pt x="24444" y="11000"/>
                  </a:lnTo>
                  <a:lnTo>
                    <a:pt x="25184" y="10572"/>
                  </a:lnTo>
                  <a:lnTo>
                    <a:pt x="25247" y="10072"/>
                  </a:lnTo>
                  <a:lnTo>
                    <a:pt x="25461" y="8315"/>
                  </a:lnTo>
                  <a:lnTo>
                    <a:pt x="25470" y="8279"/>
                  </a:lnTo>
                  <a:lnTo>
                    <a:pt x="25488" y="8110"/>
                  </a:lnTo>
                  <a:lnTo>
                    <a:pt x="25550" y="7610"/>
                  </a:lnTo>
                  <a:lnTo>
                    <a:pt x="25577" y="7432"/>
                  </a:lnTo>
                  <a:lnTo>
                    <a:pt x="25622" y="7057"/>
                  </a:lnTo>
                  <a:lnTo>
                    <a:pt x="25622" y="7030"/>
                  </a:lnTo>
                  <a:lnTo>
                    <a:pt x="25639" y="6861"/>
                  </a:lnTo>
                  <a:lnTo>
                    <a:pt x="25702" y="6379"/>
                  </a:lnTo>
                  <a:lnTo>
                    <a:pt x="25702" y="6352"/>
                  </a:lnTo>
                  <a:lnTo>
                    <a:pt x="25729" y="6183"/>
                  </a:lnTo>
                  <a:lnTo>
                    <a:pt x="25773" y="5808"/>
                  </a:lnTo>
                  <a:lnTo>
                    <a:pt x="25791" y="5656"/>
                  </a:lnTo>
                  <a:lnTo>
                    <a:pt x="25827" y="5389"/>
                  </a:lnTo>
                  <a:lnTo>
                    <a:pt x="25845" y="5237"/>
                  </a:lnTo>
                  <a:lnTo>
                    <a:pt x="26023" y="3783"/>
                  </a:lnTo>
                  <a:lnTo>
                    <a:pt x="25184" y="0"/>
                  </a:lnTo>
                  <a:lnTo>
                    <a:pt x="12044" y="7583"/>
                  </a:lnTo>
                  <a:lnTo>
                    <a:pt x="8475" y="13917"/>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5"/>
            <p:cNvSpPr/>
            <p:nvPr/>
          </p:nvSpPr>
          <p:spPr>
            <a:xfrm>
              <a:off x="4286250" y="3576850"/>
              <a:ext cx="42400" cy="36150"/>
            </a:xfrm>
            <a:custGeom>
              <a:avLst/>
              <a:gdLst/>
              <a:ahLst/>
              <a:cxnLst/>
              <a:rect l="l" t="t" r="r" b="b"/>
              <a:pathLst>
                <a:path w="1696" h="1446" extrusionOk="0">
                  <a:moveTo>
                    <a:pt x="1696" y="0"/>
                  </a:moveTo>
                  <a:lnTo>
                    <a:pt x="1" y="973"/>
                  </a:lnTo>
                  <a:lnTo>
                    <a:pt x="1" y="1445"/>
                  </a:lnTo>
                  <a:lnTo>
                    <a:pt x="893" y="928"/>
                  </a:lnTo>
                  <a:lnTo>
                    <a:pt x="1633" y="50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5"/>
            <p:cNvSpPr/>
            <p:nvPr/>
          </p:nvSpPr>
          <p:spPr>
            <a:xfrm>
              <a:off x="3879900" y="3662700"/>
              <a:ext cx="299550" cy="184925"/>
            </a:xfrm>
            <a:custGeom>
              <a:avLst/>
              <a:gdLst/>
              <a:ahLst/>
              <a:cxnLst/>
              <a:rect l="l" t="t" r="r" b="b"/>
              <a:pathLst>
                <a:path w="11982" h="7397" extrusionOk="0">
                  <a:moveTo>
                    <a:pt x="1" y="6906"/>
                  </a:moveTo>
                  <a:lnTo>
                    <a:pt x="1" y="7396"/>
                  </a:lnTo>
                  <a:lnTo>
                    <a:pt x="11982" y="474"/>
                  </a:lnTo>
                  <a:lnTo>
                    <a:pt x="11982"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5"/>
            <p:cNvSpPr/>
            <p:nvPr/>
          </p:nvSpPr>
          <p:spPr>
            <a:xfrm>
              <a:off x="4323950" y="3542500"/>
              <a:ext cx="29900" cy="62250"/>
            </a:xfrm>
            <a:custGeom>
              <a:avLst/>
              <a:gdLst/>
              <a:ahLst/>
              <a:cxnLst/>
              <a:rect l="l" t="t" r="r" b="b"/>
              <a:pathLst>
                <a:path w="1196" h="2490" extrusionOk="0">
                  <a:moveTo>
                    <a:pt x="1" y="714"/>
                  </a:moveTo>
                  <a:lnTo>
                    <a:pt x="1196" y="0"/>
                  </a:lnTo>
                  <a:lnTo>
                    <a:pt x="1196" y="1776"/>
                  </a:lnTo>
                  <a:lnTo>
                    <a:pt x="1" y="2489"/>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5"/>
            <p:cNvSpPr/>
            <p:nvPr/>
          </p:nvSpPr>
          <p:spPr>
            <a:xfrm>
              <a:off x="4312350" y="3553425"/>
              <a:ext cx="11625" cy="51325"/>
            </a:xfrm>
            <a:custGeom>
              <a:avLst/>
              <a:gdLst/>
              <a:ahLst/>
              <a:cxnLst/>
              <a:rect l="l" t="t" r="r" b="b"/>
              <a:pathLst>
                <a:path w="465" h="2053" extrusionOk="0">
                  <a:moveTo>
                    <a:pt x="465" y="2052"/>
                  </a:moveTo>
                  <a:lnTo>
                    <a:pt x="1" y="1776"/>
                  </a:lnTo>
                  <a:lnTo>
                    <a:pt x="1" y="0"/>
                  </a:lnTo>
                  <a:lnTo>
                    <a:pt x="465" y="277"/>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5"/>
            <p:cNvSpPr/>
            <p:nvPr/>
          </p:nvSpPr>
          <p:spPr>
            <a:xfrm>
              <a:off x="4312350" y="3535800"/>
              <a:ext cx="41500" cy="24575"/>
            </a:xfrm>
            <a:custGeom>
              <a:avLst/>
              <a:gdLst/>
              <a:ahLst/>
              <a:cxnLst/>
              <a:rect l="l" t="t" r="r" b="b"/>
              <a:pathLst>
                <a:path w="1660" h="983" extrusionOk="0">
                  <a:moveTo>
                    <a:pt x="1660" y="268"/>
                  </a:moveTo>
                  <a:lnTo>
                    <a:pt x="1196" y="1"/>
                  </a:lnTo>
                  <a:lnTo>
                    <a:pt x="1" y="705"/>
                  </a:lnTo>
                  <a:lnTo>
                    <a:pt x="465" y="982"/>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5"/>
            <p:cNvSpPr/>
            <p:nvPr/>
          </p:nvSpPr>
          <p:spPr>
            <a:xfrm>
              <a:off x="3697475" y="3455950"/>
              <a:ext cx="646125" cy="368475"/>
            </a:xfrm>
            <a:custGeom>
              <a:avLst/>
              <a:gdLst/>
              <a:ahLst/>
              <a:cxnLst/>
              <a:rect l="l" t="t" r="r" b="b"/>
              <a:pathLst>
                <a:path w="25845" h="14739" extrusionOk="0">
                  <a:moveTo>
                    <a:pt x="0" y="14346"/>
                  </a:moveTo>
                  <a:lnTo>
                    <a:pt x="0" y="14738"/>
                  </a:lnTo>
                  <a:lnTo>
                    <a:pt x="25791" y="420"/>
                  </a:lnTo>
                  <a:lnTo>
                    <a:pt x="25827" y="153"/>
                  </a:lnTo>
                  <a:lnTo>
                    <a:pt x="25845" y="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5"/>
            <p:cNvSpPr/>
            <p:nvPr/>
          </p:nvSpPr>
          <p:spPr>
            <a:xfrm>
              <a:off x="3697475" y="3459750"/>
              <a:ext cx="645675" cy="368025"/>
            </a:xfrm>
            <a:custGeom>
              <a:avLst/>
              <a:gdLst/>
              <a:ahLst/>
              <a:cxnLst/>
              <a:rect l="l" t="t" r="r" b="b"/>
              <a:pathLst>
                <a:path w="25827" h="14721" extrusionOk="0">
                  <a:moveTo>
                    <a:pt x="0" y="14328"/>
                  </a:moveTo>
                  <a:lnTo>
                    <a:pt x="0" y="14720"/>
                  </a:lnTo>
                  <a:lnTo>
                    <a:pt x="25773" y="420"/>
                  </a:lnTo>
                  <a:lnTo>
                    <a:pt x="25791" y="268"/>
                  </a:lnTo>
                  <a:lnTo>
                    <a:pt x="25827" y="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5"/>
            <p:cNvSpPr/>
            <p:nvPr/>
          </p:nvSpPr>
          <p:spPr>
            <a:xfrm>
              <a:off x="3917825" y="3473800"/>
              <a:ext cx="294850" cy="337025"/>
            </a:xfrm>
            <a:custGeom>
              <a:avLst/>
              <a:gdLst/>
              <a:ahLst/>
              <a:cxnLst/>
              <a:rect l="l" t="t" r="r" b="b"/>
              <a:pathLst>
                <a:path w="11794" h="13481" extrusionOk="0">
                  <a:moveTo>
                    <a:pt x="206" y="7869"/>
                  </a:moveTo>
                  <a:lnTo>
                    <a:pt x="1258" y="6317"/>
                  </a:lnTo>
                  <a:lnTo>
                    <a:pt x="5335" y="3962"/>
                  </a:lnTo>
                  <a:lnTo>
                    <a:pt x="5335" y="10162"/>
                  </a:lnTo>
                  <a:lnTo>
                    <a:pt x="206" y="13123"/>
                  </a:lnTo>
                  <a:close/>
                  <a:moveTo>
                    <a:pt x="9742" y="7120"/>
                  </a:moveTo>
                  <a:lnTo>
                    <a:pt x="9742" y="7619"/>
                  </a:lnTo>
                  <a:lnTo>
                    <a:pt x="5576" y="10019"/>
                  </a:lnTo>
                  <a:lnTo>
                    <a:pt x="5576" y="3819"/>
                  </a:lnTo>
                  <a:lnTo>
                    <a:pt x="11589" y="358"/>
                  </a:lnTo>
                  <a:lnTo>
                    <a:pt x="11589" y="4051"/>
                  </a:lnTo>
                  <a:lnTo>
                    <a:pt x="11482" y="4113"/>
                  </a:lnTo>
                  <a:cubicBezTo>
                    <a:pt x="10527" y="4666"/>
                    <a:pt x="9742" y="6013"/>
                    <a:pt x="9742" y="7120"/>
                  </a:cubicBezTo>
                  <a:close/>
                  <a:moveTo>
                    <a:pt x="0" y="7869"/>
                  </a:moveTo>
                  <a:lnTo>
                    <a:pt x="0" y="13480"/>
                  </a:lnTo>
                  <a:lnTo>
                    <a:pt x="9947" y="7735"/>
                  </a:lnTo>
                  <a:lnTo>
                    <a:pt x="9947" y="6995"/>
                  </a:lnTo>
                  <a:cubicBezTo>
                    <a:pt x="9947" y="6022"/>
                    <a:pt x="10643" y="4836"/>
                    <a:pt x="11482" y="4345"/>
                  </a:cubicBezTo>
                  <a:lnTo>
                    <a:pt x="11794" y="4167"/>
                  </a:lnTo>
                  <a:lnTo>
                    <a:pt x="11794" y="1"/>
                  </a:lnTo>
                  <a:lnTo>
                    <a:pt x="5576" y="3587"/>
                  </a:lnTo>
                  <a:lnTo>
                    <a:pt x="5335" y="3721"/>
                  </a:lnTo>
                  <a:lnTo>
                    <a:pt x="1187" y="6120"/>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5"/>
            <p:cNvSpPr/>
            <p:nvPr/>
          </p:nvSpPr>
          <p:spPr>
            <a:xfrm>
              <a:off x="4051200" y="3569250"/>
              <a:ext cx="6025" cy="158600"/>
            </a:xfrm>
            <a:custGeom>
              <a:avLst/>
              <a:gdLst/>
              <a:ahLst/>
              <a:cxnLst/>
              <a:rect l="l" t="t" r="r" b="b"/>
              <a:pathLst>
                <a:path w="241" h="6344" extrusionOk="0">
                  <a:moveTo>
                    <a:pt x="0" y="144"/>
                  </a:moveTo>
                  <a:lnTo>
                    <a:pt x="0" y="6344"/>
                  </a:lnTo>
                  <a:lnTo>
                    <a:pt x="241" y="6201"/>
                  </a:lnTo>
                  <a:lnTo>
                    <a:pt x="241" y="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5"/>
            <p:cNvSpPr/>
            <p:nvPr/>
          </p:nvSpPr>
          <p:spPr>
            <a:xfrm>
              <a:off x="4051200" y="3534700"/>
              <a:ext cx="6025" cy="195150"/>
            </a:xfrm>
            <a:custGeom>
              <a:avLst/>
              <a:gdLst/>
              <a:ahLst/>
              <a:cxnLst/>
              <a:rect l="l" t="t" r="r" b="b"/>
              <a:pathLst>
                <a:path w="241" h="7806" extrusionOk="0">
                  <a:moveTo>
                    <a:pt x="0" y="143"/>
                  </a:moveTo>
                  <a:lnTo>
                    <a:pt x="0" y="7806"/>
                  </a:lnTo>
                  <a:lnTo>
                    <a:pt x="241" y="7672"/>
                  </a:lnTo>
                  <a:lnTo>
                    <a:pt x="241" y="0"/>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5"/>
            <p:cNvSpPr/>
            <p:nvPr/>
          </p:nvSpPr>
          <p:spPr>
            <a:xfrm>
              <a:off x="3917825" y="3337525"/>
              <a:ext cx="420650" cy="333000"/>
            </a:xfrm>
            <a:custGeom>
              <a:avLst/>
              <a:gdLst/>
              <a:ahLst/>
              <a:cxnLst/>
              <a:rect l="l" t="t" r="r" b="b"/>
              <a:pathLst>
                <a:path w="16826" h="13320" extrusionOk="0">
                  <a:moveTo>
                    <a:pt x="16825" y="3614"/>
                  </a:moveTo>
                  <a:lnTo>
                    <a:pt x="16121" y="1"/>
                  </a:lnTo>
                  <a:lnTo>
                    <a:pt x="3364" y="7361"/>
                  </a:lnTo>
                  <a:lnTo>
                    <a:pt x="0" y="13320"/>
                  </a:lnTo>
                  <a:close/>
                </a:path>
              </a:pathLst>
            </a:custGeom>
            <a:solidFill>
              <a:srgbClr val="212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5"/>
            <p:cNvSpPr/>
            <p:nvPr/>
          </p:nvSpPr>
          <p:spPr>
            <a:xfrm>
              <a:off x="3930075" y="3345800"/>
              <a:ext cx="401925" cy="311800"/>
            </a:xfrm>
            <a:custGeom>
              <a:avLst/>
              <a:gdLst/>
              <a:ahLst/>
              <a:cxnLst/>
              <a:rect l="l" t="t" r="r" b="b"/>
              <a:pathLst>
                <a:path w="16077" h="12472" extrusionOk="0">
                  <a:moveTo>
                    <a:pt x="1" y="12472"/>
                  </a:moveTo>
                  <a:lnTo>
                    <a:pt x="2142" y="11240"/>
                  </a:lnTo>
                  <a:lnTo>
                    <a:pt x="6183" y="8903"/>
                  </a:lnTo>
                  <a:lnTo>
                    <a:pt x="11679" y="5736"/>
                  </a:lnTo>
                  <a:lnTo>
                    <a:pt x="13918" y="4443"/>
                  </a:lnTo>
                  <a:lnTo>
                    <a:pt x="16077" y="3194"/>
                  </a:lnTo>
                  <a:lnTo>
                    <a:pt x="15461" y="0"/>
                  </a:lnTo>
                  <a:lnTo>
                    <a:pt x="13008" y="1418"/>
                  </a:lnTo>
                  <a:lnTo>
                    <a:pt x="10367" y="2944"/>
                  </a:lnTo>
                  <a:lnTo>
                    <a:pt x="8119" y="4238"/>
                  </a:lnTo>
                  <a:lnTo>
                    <a:pt x="2963" y="7217"/>
                  </a:lnTo>
                  <a:lnTo>
                    <a:pt x="2811" y="7485"/>
                  </a:lnTo>
                  <a:lnTo>
                    <a:pt x="973" y="1075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5"/>
            <p:cNvSpPr/>
            <p:nvPr/>
          </p:nvSpPr>
          <p:spPr>
            <a:xfrm>
              <a:off x="3930075" y="3614525"/>
              <a:ext cx="53575" cy="43075"/>
            </a:xfrm>
            <a:custGeom>
              <a:avLst/>
              <a:gdLst/>
              <a:ahLst/>
              <a:cxnLst/>
              <a:rect l="l" t="t" r="r" b="b"/>
              <a:pathLst>
                <a:path w="2143" h="1723" extrusionOk="0">
                  <a:moveTo>
                    <a:pt x="1" y="1723"/>
                  </a:moveTo>
                  <a:lnTo>
                    <a:pt x="2142" y="491"/>
                  </a:lnTo>
                  <a:lnTo>
                    <a:pt x="97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5"/>
            <p:cNvSpPr/>
            <p:nvPr/>
          </p:nvSpPr>
          <p:spPr>
            <a:xfrm>
              <a:off x="4255250" y="3345800"/>
              <a:ext cx="76750" cy="79850"/>
            </a:xfrm>
            <a:custGeom>
              <a:avLst/>
              <a:gdLst/>
              <a:ahLst/>
              <a:cxnLst/>
              <a:rect l="l" t="t" r="r" b="b"/>
              <a:pathLst>
                <a:path w="3070" h="3194" extrusionOk="0">
                  <a:moveTo>
                    <a:pt x="1" y="1418"/>
                  </a:moveTo>
                  <a:lnTo>
                    <a:pt x="3070" y="3194"/>
                  </a:lnTo>
                  <a:lnTo>
                    <a:pt x="2454"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5"/>
            <p:cNvSpPr/>
            <p:nvPr/>
          </p:nvSpPr>
          <p:spPr>
            <a:xfrm>
              <a:off x="4192600" y="3345800"/>
              <a:ext cx="139400" cy="111075"/>
            </a:xfrm>
            <a:custGeom>
              <a:avLst/>
              <a:gdLst/>
              <a:ahLst/>
              <a:cxnLst/>
              <a:rect l="l" t="t" r="r" b="b"/>
              <a:pathLst>
                <a:path w="5576" h="4443" extrusionOk="0">
                  <a:moveTo>
                    <a:pt x="0" y="2864"/>
                  </a:moveTo>
                  <a:lnTo>
                    <a:pt x="3417" y="4443"/>
                  </a:lnTo>
                  <a:lnTo>
                    <a:pt x="5576" y="3194"/>
                  </a:lnTo>
                  <a:lnTo>
                    <a:pt x="4960" y="0"/>
                  </a:lnTo>
                  <a:lnTo>
                    <a:pt x="2507" y="1418"/>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5"/>
            <p:cNvSpPr/>
            <p:nvPr/>
          </p:nvSpPr>
          <p:spPr>
            <a:xfrm>
              <a:off x="4000350" y="3451725"/>
              <a:ext cx="221700" cy="116675"/>
            </a:xfrm>
            <a:custGeom>
              <a:avLst/>
              <a:gdLst/>
              <a:ahLst/>
              <a:cxnLst/>
              <a:rect l="l" t="t" r="r" b="b"/>
              <a:pathLst>
                <a:path w="8868" h="4667" extrusionOk="0">
                  <a:moveTo>
                    <a:pt x="0" y="3248"/>
                  </a:moveTo>
                  <a:lnTo>
                    <a:pt x="3372" y="4666"/>
                  </a:lnTo>
                  <a:lnTo>
                    <a:pt x="8868" y="1499"/>
                  </a:lnTo>
                  <a:lnTo>
                    <a:pt x="5308" y="1"/>
                  </a:lnTo>
                  <a:lnTo>
                    <a:pt x="152" y="298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5"/>
            <p:cNvSpPr/>
            <p:nvPr/>
          </p:nvSpPr>
          <p:spPr>
            <a:xfrm>
              <a:off x="4206650" y="3399975"/>
              <a:ext cx="6025" cy="103950"/>
            </a:xfrm>
            <a:custGeom>
              <a:avLst/>
              <a:gdLst/>
              <a:ahLst/>
              <a:cxnLst/>
              <a:rect l="l" t="t" r="r" b="b"/>
              <a:pathLst>
                <a:path w="241" h="4158" extrusionOk="0">
                  <a:moveTo>
                    <a:pt x="0" y="4158"/>
                  </a:moveTo>
                  <a:lnTo>
                    <a:pt x="241" y="4015"/>
                  </a:lnTo>
                  <a:lnTo>
                    <a:pt x="241" y="1"/>
                  </a:lnTo>
                  <a:lnTo>
                    <a:pt x="0" y="135"/>
                  </a:lnTo>
                  <a:close/>
                </a:path>
              </a:pathLst>
            </a:custGeom>
            <a:solidFill>
              <a:srgbClr val="212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5"/>
            <p:cNvSpPr/>
            <p:nvPr/>
          </p:nvSpPr>
          <p:spPr>
            <a:xfrm>
              <a:off x="4051200" y="3489650"/>
              <a:ext cx="6025" cy="103950"/>
            </a:xfrm>
            <a:custGeom>
              <a:avLst/>
              <a:gdLst/>
              <a:ahLst/>
              <a:cxnLst/>
              <a:rect l="l" t="t" r="r" b="b"/>
              <a:pathLst>
                <a:path w="241" h="4158" extrusionOk="0">
                  <a:moveTo>
                    <a:pt x="0" y="4157"/>
                  </a:moveTo>
                  <a:lnTo>
                    <a:pt x="241" y="4023"/>
                  </a:lnTo>
                  <a:lnTo>
                    <a:pt x="241" y="0"/>
                  </a:lnTo>
                  <a:lnTo>
                    <a:pt x="0" y="143"/>
                  </a:lnTo>
                  <a:close/>
                </a:path>
              </a:pathLst>
            </a:custGeom>
            <a:solidFill>
              <a:srgbClr val="212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5"/>
            <p:cNvSpPr/>
            <p:nvPr/>
          </p:nvSpPr>
          <p:spPr>
            <a:xfrm>
              <a:off x="3414900" y="3631475"/>
              <a:ext cx="282600" cy="322525"/>
            </a:xfrm>
            <a:custGeom>
              <a:avLst/>
              <a:gdLst/>
              <a:ahLst/>
              <a:cxnLst/>
              <a:rect l="l" t="t" r="r" b="b"/>
              <a:pathLst>
                <a:path w="11304" h="12901" extrusionOk="0">
                  <a:moveTo>
                    <a:pt x="11303" y="6593"/>
                  </a:moveTo>
                  <a:lnTo>
                    <a:pt x="0" y="1"/>
                  </a:lnTo>
                  <a:lnTo>
                    <a:pt x="0" y="6308"/>
                  </a:lnTo>
                  <a:lnTo>
                    <a:pt x="11303" y="1290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5"/>
            <p:cNvSpPr/>
            <p:nvPr/>
          </p:nvSpPr>
          <p:spPr>
            <a:xfrm>
              <a:off x="3414900" y="3508375"/>
              <a:ext cx="494475" cy="287950"/>
            </a:xfrm>
            <a:custGeom>
              <a:avLst/>
              <a:gdLst/>
              <a:ahLst/>
              <a:cxnLst/>
              <a:rect l="l" t="t" r="r" b="b"/>
              <a:pathLst>
                <a:path w="19779" h="11518" extrusionOk="0">
                  <a:moveTo>
                    <a:pt x="11303" y="11517"/>
                  </a:moveTo>
                  <a:lnTo>
                    <a:pt x="19778" y="6584"/>
                  </a:lnTo>
                  <a:lnTo>
                    <a:pt x="8475" y="0"/>
                  </a:lnTo>
                  <a:lnTo>
                    <a:pt x="0" y="4925"/>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5"/>
            <p:cNvSpPr/>
            <p:nvPr/>
          </p:nvSpPr>
          <p:spPr>
            <a:xfrm>
              <a:off x="3626775" y="3349800"/>
              <a:ext cx="371800" cy="323200"/>
            </a:xfrm>
            <a:custGeom>
              <a:avLst/>
              <a:gdLst/>
              <a:ahLst/>
              <a:cxnLst/>
              <a:rect l="l" t="t" r="r" b="b"/>
              <a:pathLst>
                <a:path w="14872" h="12928" extrusionOk="0">
                  <a:moveTo>
                    <a:pt x="11303" y="12927"/>
                  </a:moveTo>
                  <a:lnTo>
                    <a:pt x="14872" y="6593"/>
                  </a:lnTo>
                  <a:lnTo>
                    <a:pt x="3569" y="1"/>
                  </a:lnTo>
                  <a:lnTo>
                    <a:pt x="0" y="6343"/>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5"/>
            <p:cNvSpPr/>
            <p:nvPr/>
          </p:nvSpPr>
          <p:spPr>
            <a:xfrm>
              <a:off x="3638150" y="3361625"/>
              <a:ext cx="348825" cy="299775"/>
            </a:xfrm>
            <a:custGeom>
              <a:avLst/>
              <a:gdLst/>
              <a:ahLst/>
              <a:cxnLst/>
              <a:rect l="l" t="t" r="r" b="b"/>
              <a:pathLst>
                <a:path w="13953" h="11991" extrusionOk="0">
                  <a:moveTo>
                    <a:pt x="13953" y="6245"/>
                  </a:moveTo>
                  <a:lnTo>
                    <a:pt x="3239" y="0"/>
                  </a:lnTo>
                  <a:lnTo>
                    <a:pt x="0" y="5746"/>
                  </a:lnTo>
                  <a:lnTo>
                    <a:pt x="10715" y="11990"/>
                  </a:lnTo>
                  <a:close/>
                </a:path>
              </a:pathLst>
            </a:custGeom>
            <a:solidFill>
              <a:srgbClr val="212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5"/>
            <p:cNvSpPr/>
            <p:nvPr/>
          </p:nvSpPr>
          <p:spPr>
            <a:xfrm>
              <a:off x="3643950" y="3367425"/>
              <a:ext cx="337225" cy="287950"/>
            </a:xfrm>
            <a:custGeom>
              <a:avLst/>
              <a:gdLst/>
              <a:ahLst/>
              <a:cxnLst/>
              <a:rect l="l" t="t" r="r" b="b"/>
              <a:pathLst>
                <a:path w="13489" h="11518" extrusionOk="0">
                  <a:moveTo>
                    <a:pt x="0" y="5451"/>
                  </a:moveTo>
                  <a:lnTo>
                    <a:pt x="10420" y="11517"/>
                  </a:lnTo>
                  <a:lnTo>
                    <a:pt x="13489" y="6076"/>
                  </a:lnTo>
                  <a:lnTo>
                    <a:pt x="6236" y="1847"/>
                  </a:lnTo>
                  <a:lnTo>
                    <a:pt x="3078" y="0"/>
                  </a:lnTo>
                  <a:lnTo>
                    <a:pt x="9" y="544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5"/>
            <p:cNvSpPr/>
            <p:nvPr/>
          </p:nvSpPr>
          <p:spPr>
            <a:xfrm>
              <a:off x="3715975" y="3160225"/>
              <a:ext cx="611125" cy="354425"/>
            </a:xfrm>
            <a:custGeom>
              <a:avLst/>
              <a:gdLst/>
              <a:ahLst/>
              <a:cxnLst/>
              <a:rect l="l" t="t" r="r" b="b"/>
              <a:pathLst>
                <a:path w="24445" h="14177" extrusionOk="0">
                  <a:moveTo>
                    <a:pt x="1" y="7584"/>
                  </a:moveTo>
                  <a:lnTo>
                    <a:pt x="11304" y="14176"/>
                  </a:lnTo>
                  <a:lnTo>
                    <a:pt x="24444" y="6593"/>
                  </a:lnTo>
                  <a:lnTo>
                    <a:pt x="13141" y="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5"/>
            <p:cNvSpPr/>
            <p:nvPr/>
          </p:nvSpPr>
          <p:spPr>
            <a:xfrm>
              <a:off x="3990075" y="3484075"/>
              <a:ext cx="8500" cy="11175"/>
            </a:xfrm>
            <a:custGeom>
              <a:avLst/>
              <a:gdLst/>
              <a:ahLst/>
              <a:cxnLst/>
              <a:rect l="l" t="t" r="r" b="b"/>
              <a:pathLst>
                <a:path w="340" h="447" extrusionOk="0">
                  <a:moveTo>
                    <a:pt x="1" y="0"/>
                  </a:moveTo>
                  <a:lnTo>
                    <a:pt x="1" y="241"/>
                  </a:lnTo>
                  <a:lnTo>
                    <a:pt x="340" y="446"/>
                  </a:lnTo>
                  <a:lnTo>
                    <a:pt x="340" y="196"/>
                  </a:ln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5"/>
            <p:cNvSpPr/>
            <p:nvPr/>
          </p:nvSpPr>
          <p:spPr>
            <a:xfrm>
              <a:off x="3998550" y="3318350"/>
              <a:ext cx="296875" cy="176900"/>
            </a:xfrm>
            <a:custGeom>
              <a:avLst/>
              <a:gdLst/>
              <a:ahLst/>
              <a:cxnLst/>
              <a:rect l="l" t="t" r="r" b="b"/>
              <a:pathLst>
                <a:path w="11875" h="7076" extrusionOk="0">
                  <a:moveTo>
                    <a:pt x="11875" y="1"/>
                  </a:moveTo>
                  <a:lnTo>
                    <a:pt x="11875" y="242"/>
                  </a:lnTo>
                  <a:lnTo>
                    <a:pt x="1" y="7075"/>
                  </a:lnTo>
                  <a:lnTo>
                    <a:pt x="1" y="6825"/>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5"/>
            <p:cNvSpPr/>
            <p:nvPr/>
          </p:nvSpPr>
          <p:spPr>
            <a:xfrm>
              <a:off x="3990075" y="3313225"/>
              <a:ext cx="305350" cy="175775"/>
            </a:xfrm>
            <a:custGeom>
              <a:avLst/>
              <a:gdLst/>
              <a:ahLst/>
              <a:cxnLst/>
              <a:rect l="l" t="t" r="r" b="b"/>
              <a:pathLst>
                <a:path w="12214" h="7031" extrusionOk="0">
                  <a:moveTo>
                    <a:pt x="340" y="7030"/>
                  </a:moveTo>
                  <a:lnTo>
                    <a:pt x="1" y="6834"/>
                  </a:lnTo>
                  <a:lnTo>
                    <a:pt x="11884" y="1"/>
                  </a:lnTo>
                  <a:lnTo>
                    <a:pt x="12214" y="20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5"/>
            <p:cNvSpPr/>
            <p:nvPr/>
          </p:nvSpPr>
          <p:spPr>
            <a:xfrm>
              <a:off x="3747875" y="3345125"/>
              <a:ext cx="8500" cy="11175"/>
            </a:xfrm>
            <a:custGeom>
              <a:avLst/>
              <a:gdLst/>
              <a:ahLst/>
              <a:cxnLst/>
              <a:rect l="l" t="t" r="r" b="b"/>
              <a:pathLst>
                <a:path w="340" h="447" extrusionOk="0">
                  <a:moveTo>
                    <a:pt x="0" y="0"/>
                  </a:moveTo>
                  <a:lnTo>
                    <a:pt x="0" y="241"/>
                  </a:lnTo>
                  <a:lnTo>
                    <a:pt x="339" y="446"/>
                  </a:lnTo>
                  <a:lnTo>
                    <a:pt x="339" y="197"/>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5"/>
            <p:cNvSpPr/>
            <p:nvPr/>
          </p:nvSpPr>
          <p:spPr>
            <a:xfrm>
              <a:off x="3756350" y="3179400"/>
              <a:ext cx="297100" cy="176900"/>
            </a:xfrm>
            <a:custGeom>
              <a:avLst/>
              <a:gdLst/>
              <a:ahLst/>
              <a:cxnLst/>
              <a:rect l="l" t="t" r="r" b="b"/>
              <a:pathLst>
                <a:path w="11884" h="7076" extrusionOk="0">
                  <a:moveTo>
                    <a:pt x="11883" y="1"/>
                  </a:moveTo>
                  <a:lnTo>
                    <a:pt x="11883" y="242"/>
                  </a:lnTo>
                  <a:lnTo>
                    <a:pt x="0" y="7075"/>
                  </a:lnTo>
                  <a:lnTo>
                    <a:pt x="0" y="6826"/>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5"/>
            <p:cNvSpPr/>
            <p:nvPr/>
          </p:nvSpPr>
          <p:spPr>
            <a:xfrm>
              <a:off x="3747875" y="3174275"/>
              <a:ext cx="305575" cy="175775"/>
            </a:xfrm>
            <a:custGeom>
              <a:avLst/>
              <a:gdLst/>
              <a:ahLst/>
              <a:cxnLst/>
              <a:rect l="l" t="t" r="r" b="b"/>
              <a:pathLst>
                <a:path w="12223" h="7031" extrusionOk="0">
                  <a:moveTo>
                    <a:pt x="339" y="7031"/>
                  </a:moveTo>
                  <a:lnTo>
                    <a:pt x="0" y="6834"/>
                  </a:lnTo>
                  <a:lnTo>
                    <a:pt x="11883" y="1"/>
                  </a:lnTo>
                  <a:lnTo>
                    <a:pt x="12222" y="20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5"/>
            <p:cNvSpPr/>
            <p:nvPr/>
          </p:nvSpPr>
          <p:spPr>
            <a:xfrm>
              <a:off x="3934100" y="3283775"/>
              <a:ext cx="333000" cy="192275"/>
            </a:xfrm>
            <a:custGeom>
              <a:avLst/>
              <a:gdLst/>
              <a:ahLst/>
              <a:cxnLst/>
              <a:rect l="l" t="t" r="r" b="b"/>
              <a:pathLst>
                <a:path w="13320" h="7691" extrusionOk="0">
                  <a:moveTo>
                    <a:pt x="13320" y="786"/>
                  </a:moveTo>
                  <a:lnTo>
                    <a:pt x="11955" y="1"/>
                  </a:lnTo>
                  <a:lnTo>
                    <a:pt x="1" y="6906"/>
                  </a:lnTo>
                  <a:lnTo>
                    <a:pt x="1365" y="769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5"/>
            <p:cNvSpPr/>
            <p:nvPr/>
          </p:nvSpPr>
          <p:spPr>
            <a:xfrm>
              <a:off x="3934100" y="3283775"/>
              <a:ext cx="333000" cy="175325"/>
            </a:xfrm>
            <a:custGeom>
              <a:avLst/>
              <a:gdLst/>
              <a:ahLst/>
              <a:cxnLst/>
              <a:rect l="l" t="t" r="r" b="b"/>
              <a:pathLst>
                <a:path w="13320" h="7013" extrusionOk="0">
                  <a:moveTo>
                    <a:pt x="11955" y="215"/>
                  </a:moveTo>
                  <a:lnTo>
                    <a:pt x="13132" y="893"/>
                  </a:lnTo>
                  <a:lnTo>
                    <a:pt x="13320" y="786"/>
                  </a:lnTo>
                  <a:lnTo>
                    <a:pt x="11955" y="1"/>
                  </a:lnTo>
                  <a:lnTo>
                    <a:pt x="1" y="6906"/>
                  </a:lnTo>
                  <a:lnTo>
                    <a:pt x="188" y="7013"/>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5"/>
            <p:cNvSpPr/>
            <p:nvPr/>
          </p:nvSpPr>
          <p:spPr>
            <a:xfrm>
              <a:off x="3879900" y="3252350"/>
              <a:ext cx="333000" cy="192275"/>
            </a:xfrm>
            <a:custGeom>
              <a:avLst/>
              <a:gdLst/>
              <a:ahLst/>
              <a:cxnLst/>
              <a:rect l="l" t="t" r="r" b="b"/>
              <a:pathLst>
                <a:path w="13320" h="7691" extrusionOk="0">
                  <a:moveTo>
                    <a:pt x="13320" y="785"/>
                  </a:moveTo>
                  <a:lnTo>
                    <a:pt x="11955" y="0"/>
                  </a:lnTo>
                  <a:lnTo>
                    <a:pt x="1" y="6905"/>
                  </a:lnTo>
                  <a:lnTo>
                    <a:pt x="1366" y="7690"/>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5"/>
            <p:cNvSpPr/>
            <p:nvPr/>
          </p:nvSpPr>
          <p:spPr>
            <a:xfrm>
              <a:off x="3879900" y="3252350"/>
              <a:ext cx="333000" cy="175325"/>
            </a:xfrm>
            <a:custGeom>
              <a:avLst/>
              <a:gdLst/>
              <a:ahLst/>
              <a:cxnLst/>
              <a:rect l="l" t="t" r="r" b="b"/>
              <a:pathLst>
                <a:path w="13320" h="7013" extrusionOk="0">
                  <a:moveTo>
                    <a:pt x="11955" y="214"/>
                  </a:moveTo>
                  <a:lnTo>
                    <a:pt x="13133" y="892"/>
                  </a:lnTo>
                  <a:lnTo>
                    <a:pt x="13320" y="785"/>
                  </a:lnTo>
                  <a:lnTo>
                    <a:pt x="11955" y="0"/>
                  </a:lnTo>
                  <a:lnTo>
                    <a:pt x="1" y="6905"/>
                  </a:lnTo>
                  <a:lnTo>
                    <a:pt x="188" y="7012"/>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5"/>
            <p:cNvSpPr/>
            <p:nvPr/>
          </p:nvSpPr>
          <p:spPr>
            <a:xfrm>
              <a:off x="3825700" y="3220900"/>
              <a:ext cx="333025" cy="192050"/>
            </a:xfrm>
            <a:custGeom>
              <a:avLst/>
              <a:gdLst/>
              <a:ahLst/>
              <a:cxnLst/>
              <a:rect l="l" t="t" r="r" b="b"/>
              <a:pathLst>
                <a:path w="13321" h="7682" extrusionOk="0">
                  <a:moveTo>
                    <a:pt x="13320" y="785"/>
                  </a:moveTo>
                  <a:lnTo>
                    <a:pt x="11955" y="0"/>
                  </a:lnTo>
                  <a:lnTo>
                    <a:pt x="1" y="6896"/>
                  </a:lnTo>
                  <a:lnTo>
                    <a:pt x="1366" y="768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5"/>
            <p:cNvSpPr/>
            <p:nvPr/>
          </p:nvSpPr>
          <p:spPr>
            <a:xfrm>
              <a:off x="3825700" y="3220900"/>
              <a:ext cx="333025" cy="175325"/>
            </a:xfrm>
            <a:custGeom>
              <a:avLst/>
              <a:gdLst/>
              <a:ahLst/>
              <a:cxnLst/>
              <a:rect l="l" t="t" r="r" b="b"/>
              <a:pathLst>
                <a:path w="13321" h="7013" extrusionOk="0">
                  <a:moveTo>
                    <a:pt x="11955" y="214"/>
                  </a:moveTo>
                  <a:lnTo>
                    <a:pt x="13133" y="892"/>
                  </a:lnTo>
                  <a:lnTo>
                    <a:pt x="13320" y="785"/>
                  </a:lnTo>
                  <a:lnTo>
                    <a:pt x="11955" y="0"/>
                  </a:lnTo>
                  <a:lnTo>
                    <a:pt x="1" y="6896"/>
                  </a:lnTo>
                  <a:lnTo>
                    <a:pt x="188" y="7012"/>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5"/>
            <p:cNvSpPr/>
            <p:nvPr/>
          </p:nvSpPr>
          <p:spPr>
            <a:xfrm>
              <a:off x="3771525" y="3189450"/>
              <a:ext cx="333000" cy="192050"/>
            </a:xfrm>
            <a:custGeom>
              <a:avLst/>
              <a:gdLst/>
              <a:ahLst/>
              <a:cxnLst/>
              <a:rect l="l" t="t" r="r" b="b"/>
              <a:pathLst>
                <a:path w="13320" h="7682" extrusionOk="0">
                  <a:moveTo>
                    <a:pt x="13319" y="785"/>
                  </a:moveTo>
                  <a:lnTo>
                    <a:pt x="11954" y="0"/>
                  </a:lnTo>
                  <a:lnTo>
                    <a:pt x="0" y="6896"/>
                  </a:lnTo>
                  <a:lnTo>
                    <a:pt x="1365" y="768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5"/>
            <p:cNvSpPr/>
            <p:nvPr/>
          </p:nvSpPr>
          <p:spPr>
            <a:xfrm>
              <a:off x="3771525" y="3189450"/>
              <a:ext cx="333000" cy="175100"/>
            </a:xfrm>
            <a:custGeom>
              <a:avLst/>
              <a:gdLst/>
              <a:ahLst/>
              <a:cxnLst/>
              <a:rect l="l" t="t" r="r" b="b"/>
              <a:pathLst>
                <a:path w="13320" h="7004" extrusionOk="0">
                  <a:moveTo>
                    <a:pt x="11954" y="215"/>
                  </a:moveTo>
                  <a:lnTo>
                    <a:pt x="13132" y="893"/>
                  </a:lnTo>
                  <a:lnTo>
                    <a:pt x="13319" y="785"/>
                  </a:lnTo>
                  <a:lnTo>
                    <a:pt x="11954" y="0"/>
                  </a:lnTo>
                  <a:lnTo>
                    <a:pt x="0" y="6896"/>
                  </a:lnTo>
                  <a:lnTo>
                    <a:pt x="187" y="7003"/>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5"/>
            <p:cNvSpPr/>
            <p:nvPr/>
          </p:nvSpPr>
          <p:spPr>
            <a:xfrm>
              <a:off x="3779775" y="3286475"/>
              <a:ext cx="262075" cy="178425"/>
            </a:xfrm>
            <a:custGeom>
              <a:avLst/>
              <a:gdLst/>
              <a:ahLst/>
              <a:cxnLst/>
              <a:rect l="l" t="t" r="r" b="b"/>
              <a:pathLst>
                <a:path w="10483" h="7137" extrusionOk="0">
                  <a:moveTo>
                    <a:pt x="10233" y="7137"/>
                  </a:moveTo>
                  <a:lnTo>
                    <a:pt x="10233" y="7137"/>
                  </a:lnTo>
                  <a:cubicBezTo>
                    <a:pt x="10375" y="7137"/>
                    <a:pt x="10482" y="7021"/>
                    <a:pt x="10482" y="6878"/>
                  </a:cubicBezTo>
                  <a:lnTo>
                    <a:pt x="10482" y="6263"/>
                  </a:lnTo>
                  <a:cubicBezTo>
                    <a:pt x="10482" y="5950"/>
                    <a:pt x="10322" y="5656"/>
                    <a:pt x="10045" y="5504"/>
                  </a:cubicBezTo>
                  <a:lnTo>
                    <a:pt x="705" y="98"/>
                  </a:lnTo>
                  <a:cubicBezTo>
                    <a:pt x="535" y="0"/>
                    <a:pt x="339" y="9"/>
                    <a:pt x="179" y="134"/>
                  </a:cubicBezTo>
                  <a:cubicBezTo>
                    <a:pt x="63" y="223"/>
                    <a:pt x="0" y="366"/>
                    <a:pt x="0" y="517"/>
                  </a:cubicBezTo>
                  <a:lnTo>
                    <a:pt x="0" y="1517"/>
                  </a:lnTo>
                  <a:cubicBezTo>
                    <a:pt x="0" y="1659"/>
                    <a:pt x="116" y="1775"/>
                    <a:pt x="259" y="1775"/>
                  </a:cubicBezTo>
                  <a:cubicBezTo>
                    <a:pt x="393" y="1775"/>
                    <a:pt x="509" y="1659"/>
                    <a:pt x="509" y="1517"/>
                  </a:cubicBezTo>
                  <a:lnTo>
                    <a:pt x="509" y="678"/>
                  </a:lnTo>
                  <a:cubicBezTo>
                    <a:pt x="509" y="633"/>
                    <a:pt x="562" y="607"/>
                    <a:pt x="598" y="633"/>
                  </a:cubicBezTo>
                  <a:lnTo>
                    <a:pt x="9796" y="5950"/>
                  </a:lnTo>
                  <a:cubicBezTo>
                    <a:pt x="9903" y="6013"/>
                    <a:pt x="9974" y="6129"/>
                    <a:pt x="9974" y="6263"/>
                  </a:cubicBezTo>
                  <a:lnTo>
                    <a:pt x="9974" y="6878"/>
                  </a:lnTo>
                  <a:cubicBezTo>
                    <a:pt x="9974" y="7021"/>
                    <a:pt x="10090" y="7137"/>
                    <a:pt x="10233" y="713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5"/>
            <p:cNvSpPr/>
            <p:nvPr/>
          </p:nvSpPr>
          <p:spPr>
            <a:xfrm>
              <a:off x="3779775" y="3286475"/>
              <a:ext cx="262075" cy="163050"/>
            </a:xfrm>
            <a:custGeom>
              <a:avLst/>
              <a:gdLst/>
              <a:ahLst/>
              <a:cxnLst/>
              <a:rect l="l" t="t" r="r" b="b"/>
              <a:pathLst>
                <a:path w="10483" h="6522" extrusionOk="0">
                  <a:moveTo>
                    <a:pt x="10045" y="5763"/>
                  </a:moveTo>
                  <a:lnTo>
                    <a:pt x="705" y="357"/>
                  </a:lnTo>
                  <a:cubicBezTo>
                    <a:pt x="535" y="259"/>
                    <a:pt x="339" y="277"/>
                    <a:pt x="179" y="393"/>
                  </a:cubicBezTo>
                  <a:cubicBezTo>
                    <a:pt x="63" y="482"/>
                    <a:pt x="0" y="633"/>
                    <a:pt x="0" y="776"/>
                  </a:cubicBezTo>
                  <a:lnTo>
                    <a:pt x="0" y="517"/>
                  </a:lnTo>
                  <a:cubicBezTo>
                    <a:pt x="0" y="366"/>
                    <a:pt x="63" y="223"/>
                    <a:pt x="179" y="134"/>
                  </a:cubicBezTo>
                  <a:cubicBezTo>
                    <a:pt x="339" y="9"/>
                    <a:pt x="535" y="0"/>
                    <a:pt x="705" y="98"/>
                  </a:cubicBezTo>
                  <a:lnTo>
                    <a:pt x="10045" y="5504"/>
                  </a:lnTo>
                  <a:cubicBezTo>
                    <a:pt x="10322" y="5656"/>
                    <a:pt x="10482" y="5950"/>
                    <a:pt x="10482" y="6263"/>
                  </a:cubicBezTo>
                  <a:lnTo>
                    <a:pt x="10482" y="6521"/>
                  </a:lnTo>
                  <a:cubicBezTo>
                    <a:pt x="10482" y="6209"/>
                    <a:pt x="10322" y="5924"/>
                    <a:pt x="10045" y="5763"/>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5"/>
            <p:cNvSpPr/>
            <p:nvPr/>
          </p:nvSpPr>
          <p:spPr>
            <a:xfrm>
              <a:off x="3995425" y="3163575"/>
              <a:ext cx="262100" cy="178225"/>
            </a:xfrm>
            <a:custGeom>
              <a:avLst/>
              <a:gdLst/>
              <a:ahLst/>
              <a:cxnLst/>
              <a:rect l="l" t="t" r="r" b="b"/>
              <a:pathLst>
                <a:path w="10484" h="7129" extrusionOk="0">
                  <a:moveTo>
                    <a:pt x="10224" y="7128"/>
                  </a:moveTo>
                  <a:lnTo>
                    <a:pt x="10224" y="7128"/>
                  </a:lnTo>
                  <a:cubicBezTo>
                    <a:pt x="10367" y="7128"/>
                    <a:pt x="10483" y="7021"/>
                    <a:pt x="10483" y="6879"/>
                  </a:cubicBezTo>
                  <a:lnTo>
                    <a:pt x="10483" y="6254"/>
                  </a:lnTo>
                  <a:cubicBezTo>
                    <a:pt x="10483" y="5942"/>
                    <a:pt x="10314" y="5656"/>
                    <a:pt x="10046" y="5496"/>
                  </a:cubicBezTo>
                  <a:lnTo>
                    <a:pt x="697" y="90"/>
                  </a:lnTo>
                  <a:cubicBezTo>
                    <a:pt x="536" y="1"/>
                    <a:pt x="331" y="9"/>
                    <a:pt x="179" y="125"/>
                  </a:cubicBezTo>
                  <a:cubicBezTo>
                    <a:pt x="63" y="215"/>
                    <a:pt x="1" y="366"/>
                    <a:pt x="1" y="518"/>
                  </a:cubicBezTo>
                  <a:lnTo>
                    <a:pt x="1" y="1508"/>
                  </a:lnTo>
                  <a:cubicBezTo>
                    <a:pt x="1" y="1651"/>
                    <a:pt x="108" y="1767"/>
                    <a:pt x="251" y="1767"/>
                  </a:cubicBezTo>
                  <a:cubicBezTo>
                    <a:pt x="393" y="1767"/>
                    <a:pt x="509" y="1651"/>
                    <a:pt x="509" y="1508"/>
                  </a:cubicBezTo>
                  <a:lnTo>
                    <a:pt x="509" y="679"/>
                  </a:lnTo>
                  <a:cubicBezTo>
                    <a:pt x="509" y="634"/>
                    <a:pt x="563" y="607"/>
                    <a:pt x="599" y="625"/>
                  </a:cubicBezTo>
                  <a:lnTo>
                    <a:pt x="9787" y="5942"/>
                  </a:lnTo>
                  <a:cubicBezTo>
                    <a:pt x="9903" y="6004"/>
                    <a:pt x="9975" y="6129"/>
                    <a:pt x="9975" y="6254"/>
                  </a:cubicBezTo>
                  <a:lnTo>
                    <a:pt x="9975" y="6879"/>
                  </a:lnTo>
                  <a:cubicBezTo>
                    <a:pt x="9975" y="7021"/>
                    <a:pt x="10091" y="7128"/>
                    <a:pt x="10224" y="7128"/>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5"/>
            <p:cNvSpPr/>
            <p:nvPr/>
          </p:nvSpPr>
          <p:spPr>
            <a:xfrm>
              <a:off x="3995425" y="3163575"/>
              <a:ext cx="262100" cy="162825"/>
            </a:xfrm>
            <a:custGeom>
              <a:avLst/>
              <a:gdLst/>
              <a:ahLst/>
              <a:cxnLst/>
              <a:rect l="l" t="t" r="r" b="b"/>
              <a:pathLst>
                <a:path w="10484" h="6513" extrusionOk="0">
                  <a:moveTo>
                    <a:pt x="10046" y="5764"/>
                  </a:moveTo>
                  <a:lnTo>
                    <a:pt x="697" y="348"/>
                  </a:lnTo>
                  <a:cubicBezTo>
                    <a:pt x="536" y="259"/>
                    <a:pt x="331" y="268"/>
                    <a:pt x="179" y="384"/>
                  </a:cubicBezTo>
                  <a:cubicBezTo>
                    <a:pt x="63" y="473"/>
                    <a:pt x="1" y="625"/>
                    <a:pt x="1" y="777"/>
                  </a:cubicBezTo>
                  <a:lnTo>
                    <a:pt x="1" y="518"/>
                  </a:lnTo>
                  <a:cubicBezTo>
                    <a:pt x="1" y="366"/>
                    <a:pt x="63" y="215"/>
                    <a:pt x="179" y="125"/>
                  </a:cubicBezTo>
                  <a:cubicBezTo>
                    <a:pt x="331" y="9"/>
                    <a:pt x="536" y="1"/>
                    <a:pt x="697" y="90"/>
                  </a:cubicBezTo>
                  <a:lnTo>
                    <a:pt x="10046" y="5496"/>
                  </a:lnTo>
                  <a:cubicBezTo>
                    <a:pt x="10314" y="5656"/>
                    <a:pt x="10483" y="5942"/>
                    <a:pt x="10483" y="6254"/>
                  </a:cubicBezTo>
                  <a:lnTo>
                    <a:pt x="10483" y="6513"/>
                  </a:lnTo>
                  <a:cubicBezTo>
                    <a:pt x="10483" y="6210"/>
                    <a:pt x="10314" y="5915"/>
                    <a:pt x="10046" y="57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5"/>
            <p:cNvSpPr/>
            <p:nvPr/>
          </p:nvSpPr>
          <p:spPr>
            <a:xfrm>
              <a:off x="3790925" y="3331750"/>
              <a:ext cx="233750" cy="137400"/>
            </a:xfrm>
            <a:custGeom>
              <a:avLst/>
              <a:gdLst/>
              <a:ahLst/>
              <a:cxnLst/>
              <a:rect l="l" t="t" r="r" b="b"/>
              <a:pathLst>
                <a:path w="9350" h="5496" extrusionOk="0">
                  <a:moveTo>
                    <a:pt x="9011" y="5495"/>
                  </a:moveTo>
                  <a:lnTo>
                    <a:pt x="9350" y="5299"/>
                  </a:lnTo>
                  <a:lnTo>
                    <a:pt x="321" y="0"/>
                  </a:lnTo>
                  <a:lnTo>
                    <a:pt x="0" y="187"/>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5"/>
            <p:cNvSpPr/>
            <p:nvPr/>
          </p:nvSpPr>
          <p:spPr>
            <a:xfrm>
              <a:off x="4001675" y="3210400"/>
              <a:ext cx="233975" cy="137425"/>
            </a:xfrm>
            <a:custGeom>
              <a:avLst/>
              <a:gdLst/>
              <a:ahLst/>
              <a:cxnLst/>
              <a:rect l="l" t="t" r="r" b="b"/>
              <a:pathLst>
                <a:path w="9359" h="5497" extrusionOk="0">
                  <a:moveTo>
                    <a:pt x="9020" y="5496"/>
                  </a:moveTo>
                  <a:lnTo>
                    <a:pt x="9359" y="5300"/>
                  </a:lnTo>
                  <a:lnTo>
                    <a:pt x="331" y="1"/>
                  </a:lnTo>
                  <a:lnTo>
                    <a:pt x="1" y="18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5"/>
            <p:cNvSpPr/>
            <p:nvPr/>
          </p:nvSpPr>
          <p:spPr>
            <a:xfrm>
              <a:off x="3644175" y="3367425"/>
              <a:ext cx="155700" cy="136075"/>
            </a:xfrm>
            <a:custGeom>
              <a:avLst/>
              <a:gdLst/>
              <a:ahLst/>
              <a:cxnLst/>
              <a:rect l="l" t="t" r="r" b="b"/>
              <a:pathLst>
                <a:path w="6228" h="5443" extrusionOk="0">
                  <a:moveTo>
                    <a:pt x="0" y="5442"/>
                  </a:moveTo>
                  <a:lnTo>
                    <a:pt x="6227" y="1847"/>
                  </a:lnTo>
                  <a:lnTo>
                    <a:pt x="3069"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5"/>
            <p:cNvSpPr/>
            <p:nvPr/>
          </p:nvSpPr>
          <p:spPr>
            <a:xfrm>
              <a:off x="3644175" y="3485625"/>
              <a:ext cx="278800" cy="169750"/>
            </a:xfrm>
            <a:custGeom>
              <a:avLst/>
              <a:gdLst/>
              <a:ahLst/>
              <a:cxnLst/>
              <a:rect l="l" t="t" r="r" b="b"/>
              <a:pathLst>
                <a:path w="11152" h="6790" extrusionOk="0">
                  <a:moveTo>
                    <a:pt x="0" y="714"/>
                  </a:moveTo>
                  <a:lnTo>
                    <a:pt x="1231" y="0"/>
                  </a:lnTo>
                  <a:lnTo>
                    <a:pt x="11152" y="5540"/>
                  </a:lnTo>
                  <a:lnTo>
                    <a:pt x="10411" y="678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5"/>
            <p:cNvSpPr/>
            <p:nvPr/>
          </p:nvSpPr>
          <p:spPr>
            <a:xfrm>
              <a:off x="3644175" y="3367425"/>
              <a:ext cx="337000" cy="151900"/>
            </a:xfrm>
            <a:custGeom>
              <a:avLst/>
              <a:gdLst/>
              <a:ahLst/>
              <a:cxnLst/>
              <a:rect l="l" t="t" r="r" b="b"/>
              <a:pathLst>
                <a:path w="13480" h="6076" extrusionOk="0">
                  <a:moveTo>
                    <a:pt x="13480" y="6076"/>
                  </a:moveTo>
                  <a:lnTo>
                    <a:pt x="0" y="5442"/>
                  </a:lnTo>
                  <a:lnTo>
                    <a:pt x="306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5"/>
            <p:cNvSpPr/>
            <p:nvPr/>
          </p:nvSpPr>
          <p:spPr>
            <a:xfrm>
              <a:off x="3812100" y="3435225"/>
              <a:ext cx="47525" cy="48650"/>
            </a:xfrm>
            <a:custGeom>
              <a:avLst/>
              <a:gdLst/>
              <a:ahLst/>
              <a:cxnLst/>
              <a:rect l="l" t="t" r="r" b="b"/>
              <a:pathLst>
                <a:path w="1901" h="1946" extrusionOk="0">
                  <a:moveTo>
                    <a:pt x="126" y="1115"/>
                  </a:moveTo>
                  <a:lnTo>
                    <a:pt x="1428" y="1883"/>
                  </a:lnTo>
                  <a:cubicBezTo>
                    <a:pt x="1535" y="1945"/>
                    <a:pt x="1669" y="1892"/>
                    <a:pt x="1714" y="1767"/>
                  </a:cubicBezTo>
                  <a:lnTo>
                    <a:pt x="1874" y="1267"/>
                  </a:lnTo>
                  <a:cubicBezTo>
                    <a:pt x="1901" y="1169"/>
                    <a:pt x="1865" y="1071"/>
                    <a:pt x="1785" y="1026"/>
                  </a:cubicBezTo>
                  <a:lnTo>
                    <a:pt x="1241" y="705"/>
                  </a:lnTo>
                  <a:lnTo>
                    <a:pt x="1508" y="116"/>
                  </a:lnTo>
                  <a:lnTo>
                    <a:pt x="1312" y="0"/>
                  </a:lnTo>
                  <a:lnTo>
                    <a:pt x="1045" y="589"/>
                  </a:lnTo>
                  <a:lnTo>
                    <a:pt x="482" y="259"/>
                  </a:lnTo>
                  <a:cubicBezTo>
                    <a:pt x="375" y="197"/>
                    <a:pt x="233" y="250"/>
                    <a:pt x="197" y="366"/>
                  </a:cubicBezTo>
                  <a:lnTo>
                    <a:pt x="28" y="884"/>
                  </a:lnTo>
                  <a:cubicBezTo>
                    <a:pt x="1" y="973"/>
                    <a:pt x="36" y="1071"/>
                    <a:pt x="126" y="1115"/>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5"/>
            <p:cNvSpPr/>
            <p:nvPr/>
          </p:nvSpPr>
          <p:spPr>
            <a:xfrm>
              <a:off x="3715975" y="3545625"/>
              <a:ext cx="243125" cy="109750"/>
            </a:xfrm>
            <a:custGeom>
              <a:avLst/>
              <a:gdLst/>
              <a:ahLst/>
              <a:cxnLst/>
              <a:rect l="l" t="t" r="r" b="b"/>
              <a:pathLst>
                <a:path w="9725" h="4390" extrusionOk="0">
                  <a:moveTo>
                    <a:pt x="7539" y="4389"/>
                  </a:moveTo>
                  <a:lnTo>
                    <a:pt x="1" y="0"/>
                  </a:lnTo>
                  <a:lnTo>
                    <a:pt x="9725" y="509"/>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5"/>
            <p:cNvSpPr/>
            <p:nvPr/>
          </p:nvSpPr>
          <p:spPr>
            <a:xfrm>
              <a:off x="3946825" y="3644875"/>
              <a:ext cx="46400" cy="42825"/>
            </a:xfrm>
            <a:custGeom>
              <a:avLst/>
              <a:gdLst/>
              <a:ahLst/>
              <a:cxnLst/>
              <a:rect l="l" t="t" r="r" b="b"/>
              <a:pathLst>
                <a:path w="1856" h="1713" extrusionOk="0">
                  <a:moveTo>
                    <a:pt x="232" y="883"/>
                  </a:moveTo>
                  <a:cubicBezTo>
                    <a:pt x="232" y="883"/>
                    <a:pt x="241" y="883"/>
                    <a:pt x="241" y="883"/>
                  </a:cubicBezTo>
                  <a:cubicBezTo>
                    <a:pt x="419" y="990"/>
                    <a:pt x="598" y="1088"/>
                    <a:pt x="776" y="1195"/>
                  </a:cubicBezTo>
                  <a:cubicBezTo>
                    <a:pt x="883" y="1258"/>
                    <a:pt x="990" y="1311"/>
                    <a:pt x="1088" y="1374"/>
                  </a:cubicBezTo>
                  <a:cubicBezTo>
                    <a:pt x="1124" y="1392"/>
                    <a:pt x="1151" y="1419"/>
                    <a:pt x="1169" y="1445"/>
                  </a:cubicBezTo>
                  <a:cubicBezTo>
                    <a:pt x="1187" y="1472"/>
                    <a:pt x="1195" y="1490"/>
                    <a:pt x="1204" y="1517"/>
                  </a:cubicBezTo>
                  <a:cubicBezTo>
                    <a:pt x="1240" y="1561"/>
                    <a:pt x="1311" y="1606"/>
                    <a:pt x="1365" y="1633"/>
                  </a:cubicBezTo>
                  <a:cubicBezTo>
                    <a:pt x="1579" y="1713"/>
                    <a:pt x="1758" y="1508"/>
                    <a:pt x="1802" y="1320"/>
                  </a:cubicBezTo>
                  <a:cubicBezTo>
                    <a:pt x="1856" y="1080"/>
                    <a:pt x="1766" y="785"/>
                    <a:pt x="1579" y="625"/>
                  </a:cubicBezTo>
                  <a:cubicBezTo>
                    <a:pt x="1410" y="473"/>
                    <a:pt x="1204" y="357"/>
                    <a:pt x="1008" y="250"/>
                  </a:cubicBezTo>
                  <a:cubicBezTo>
                    <a:pt x="794" y="134"/>
                    <a:pt x="562" y="0"/>
                    <a:pt x="312" y="71"/>
                  </a:cubicBezTo>
                  <a:cubicBezTo>
                    <a:pt x="196" y="107"/>
                    <a:pt x="89" y="179"/>
                    <a:pt x="36" y="286"/>
                  </a:cubicBezTo>
                  <a:cubicBezTo>
                    <a:pt x="0" y="348"/>
                    <a:pt x="9" y="384"/>
                    <a:pt x="36" y="437"/>
                  </a:cubicBezTo>
                  <a:cubicBezTo>
                    <a:pt x="63" y="491"/>
                    <a:pt x="89" y="544"/>
                    <a:pt x="89" y="607"/>
                  </a:cubicBezTo>
                  <a:cubicBezTo>
                    <a:pt x="98" y="660"/>
                    <a:pt x="80" y="696"/>
                    <a:pt x="107" y="741"/>
                  </a:cubicBezTo>
                  <a:cubicBezTo>
                    <a:pt x="134" y="803"/>
                    <a:pt x="178" y="848"/>
                    <a:pt x="232" y="883"/>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5"/>
            <p:cNvSpPr/>
            <p:nvPr/>
          </p:nvSpPr>
          <p:spPr>
            <a:xfrm>
              <a:off x="3944800" y="3644650"/>
              <a:ext cx="43525" cy="45725"/>
            </a:xfrm>
            <a:custGeom>
              <a:avLst/>
              <a:gdLst/>
              <a:ahLst/>
              <a:cxnLst/>
              <a:rect l="l" t="t" r="r" b="b"/>
              <a:pathLst>
                <a:path w="1741" h="1829" extrusionOk="0">
                  <a:moveTo>
                    <a:pt x="188" y="990"/>
                  </a:moveTo>
                  <a:cubicBezTo>
                    <a:pt x="259" y="1053"/>
                    <a:pt x="349" y="1097"/>
                    <a:pt x="429" y="1151"/>
                  </a:cubicBezTo>
                  <a:cubicBezTo>
                    <a:pt x="590" y="1240"/>
                    <a:pt x="741" y="1329"/>
                    <a:pt x="893" y="1419"/>
                  </a:cubicBezTo>
                  <a:cubicBezTo>
                    <a:pt x="1089" y="1526"/>
                    <a:pt x="1464" y="1829"/>
                    <a:pt x="1651" y="1570"/>
                  </a:cubicBezTo>
                  <a:cubicBezTo>
                    <a:pt x="1740" y="1436"/>
                    <a:pt x="1731" y="1240"/>
                    <a:pt x="1696" y="1097"/>
                  </a:cubicBezTo>
                  <a:cubicBezTo>
                    <a:pt x="1651" y="964"/>
                    <a:pt x="1571" y="857"/>
                    <a:pt x="1482" y="750"/>
                  </a:cubicBezTo>
                  <a:cubicBezTo>
                    <a:pt x="1410" y="669"/>
                    <a:pt x="1285" y="625"/>
                    <a:pt x="1196" y="571"/>
                  </a:cubicBezTo>
                  <a:cubicBezTo>
                    <a:pt x="1080" y="500"/>
                    <a:pt x="955" y="428"/>
                    <a:pt x="839" y="366"/>
                  </a:cubicBezTo>
                  <a:cubicBezTo>
                    <a:pt x="634" y="250"/>
                    <a:pt x="375" y="0"/>
                    <a:pt x="144" y="188"/>
                  </a:cubicBezTo>
                  <a:cubicBezTo>
                    <a:pt x="45" y="259"/>
                    <a:pt x="19" y="384"/>
                    <a:pt x="10" y="500"/>
                  </a:cubicBezTo>
                  <a:cubicBezTo>
                    <a:pt x="10" y="625"/>
                    <a:pt x="1" y="767"/>
                    <a:pt x="81" y="874"/>
                  </a:cubicBezTo>
                  <a:cubicBezTo>
                    <a:pt x="108" y="919"/>
                    <a:pt x="144" y="955"/>
                    <a:pt x="188" y="99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5"/>
            <p:cNvSpPr/>
            <p:nvPr/>
          </p:nvSpPr>
          <p:spPr>
            <a:xfrm>
              <a:off x="3473775" y="3528225"/>
              <a:ext cx="423325" cy="253150"/>
            </a:xfrm>
            <a:custGeom>
              <a:avLst/>
              <a:gdLst/>
              <a:ahLst/>
              <a:cxnLst/>
              <a:rect l="l" t="t" r="r" b="b"/>
              <a:pathLst>
                <a:path w="16933" h="10126" extrusionOk="0">
                  <a:moveTo>
                    <a:pt x="7940" y="10126"/>
                  </a:moveTo>
                  <a:lnTo>
                    <a:pt x="16933" y="5505"/>
                  </a:lnTo>
                  <a:lnTo>
                    <a:pt x="7485" y="0"/>
                  </a:lnTo>
                  <a:lnTo>
                    <a:pt x="1" y="5505"/>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5"/>
            <p:cNvSpPr/>
            <p:nvPr/>
          </p:nvSpPr>
          <p:spPr>
            <a:xfrm>
              <a:off x="3443225" y="3514625"/>
              <a:ext cx="448075" cy="262525"/>
            </a:xfrm>
            <a:custGeom>
              <a:avLst/>
              <a:gdLst/>
              <a:ahLst/>
              <a:cxnLst/>
              <a:rect l="l" t="t" r="r" b="b"/>
              <a:pathLst>
                <a:path w="17923" h="10501" extrusionOk="0">
                  <a:moveTo>
                    <a:pt x="8868" y="10500"/>
                  </a:moveTo>
                  <a:lnTo>
                    <a:pt x="17923" y="5915"/>
                  </a:lnTo>
                  <a:lnTo>
                    <a:pt x="7797" y="0"/>
                  </a:lnTo>
                  <a:lnTo>
                    <a:pt x="0" y="5335"/>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5"/>
            <p:cNvSpPr/>
            <p:nvPr/>
          </p:nvSpPr>
          <p:spPr>
            <a:xfrm>
              <a:off x="3540450" y="3582650"/>
              <a:ext cx="219050" cy="124675"/>
            </a:xfrm>
            <a:custGeom>
              <a:avLst/>
              <a:gdLst/>
              <a:ahLst/>
              <a:cxnLst/>
              <a:rect l="l" t="t" r="r" b="b"/>
              <a:pathLst>
                <a:path w="8762" h="4987" extrusionOk="0">
                  <a:moveTo>
                    <a:pt x="179" y="4987"/>
                  </a:moveTo>
                  <a:lnTo>
                    <a:pt x="8761" y="107"/>
                  </a:lnTo>
                  <a:lnTo>
                    <a:pt x="8574" y="0"/>
                  </a:lnTo>
                  <a:lnTo>
                    <a:pt x="1" y="4880"/>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5"/>
            <p:cNvSpPr/>
            <p:nvPr/>
          </p:nvSpPr>
          <p:spPr>
            <a:xfrm>
              <a:off x="3832625" y="3649325"/>
              <a:ext cx="18525" cy="9850"/>
            </a:xfrm>
            <a:custGeom>
              <a:avLst/>
              <a:gdLst/>
              <a:ahLst/>
              <a:cxnLst/>
              <a:rect l="l" t="t" r="r" b="b"/>
              <a:pathLst>
                <a:path w="741" h="394" extrusionOk="0">
                  <a:moveTo>
                    <a:pt x="0" y="357"/>
                  </a:moveTo>
                  <a:lnTo>
                    <a:pt x="661" y="1"/>
                  </a:lnTo>
                  <a:lnTo>
                    <a:pt x="741" y="36"/>
                  </a:lnTo>
                  <a:lnTo>
                    <a:pt x="72" y="393"/>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5"/>
            <p:cNvSpPr/>
            <p:nvPr/>
          </p:nvSpPr>
          <p:spPr>
            <a:xfrm>
              <a:off x="3827950" y="3646650"/>
              <a:ext cx="18525" cy="9825"/>
            </a:xfrm>
            <a:custGeom>
              <a:avLst/>
              <a:gdLst/>
              <a:ahLst/>
              <a:cxnLst/>
              <a:rect l="l" t="t" r="r" b="b"/>
              <a:pathLst>
                <a:path w="741" h="393" extrusionOk="0">
                  <a:moveTo>
                    <a:pt x="0" y="357"/>
                  </a:moveTo>
                  <a:lnTo>
                    <a:pt x="669" y="0"/>
                  </a:lnTo>
                  <a:lnTo>
                    <a:pt x="741" y="45"/>
                  </a:lnTo>
                  <a:lnTo>
                    <a:pt x="72" y="393"/>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5"/>
            <p:cNvSpPr/>
            <p:nvPr/>
          </p:nvSpPr>
          <p:spPr>
            <a:xfrm>
              <a:off x="3823250" y="3643975"/>
              <a:ext cx="18550" cy="10050"/>
            </a:xfrm>
            <a:custGeom>
              <a:avLst/>
              <a:gdLst/>
              <a:ahLst/>
              <a:cxnLst/>
              <a:rect l="l" t="t" r="r" b="b"/>
              <a:pathLst>
                <a:path w="742" h="402" extrusionOk="0">
                  <a:moveTo>
                    <a:pt x="1" y="357"/>
                  </a:moveTo>
                  <a:lnTo>
                    <a:pt x="670" y="0"/>
                  </a:lnTo>
                  <a:lnTo>
                    <a:pt x="741" y="45"/>
                  </a:lnTo>
                  <a:lnTo>
                    <a:pt x="81"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5"/>
            <p:cNvSpPr/>
            <p:nvPr/>
          </p:nvSpPr>
          <p:spPr>
            <a:xfrm>
              <a:off x="3818575" y="3641300"/>
              <a:ext cx="18525" cy="10050"/>
            </a:xfrm>
            <a:custGeom>
              <a:avLst/>
              <a:gdLst/>
              <a:ahLst/>
              <a:cxnLst/>
              <a:rect l="l" t="t" r="r" b="b"/>
              <a:pathLst>
                <a:path w="741" h="402" extrusionOk="0">
                  <a:moveTo>
                    <a:pt x="0" y="357"/>
                  </a:moveTo>
                  <a:lnTo>
                    <a:pt x="670" y="0"/>
                  </a:lnTo>
                  <a:lnTo>
                    <a:pt x="741" y="45"/>
                  </a:lnTo>
                  <a:lnTo>
                    <a:pt x="81"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5"/>
            <p:cNvSpPr/>
            <p:nvPr/>
          </p:nvSpPr>
          <p:spPr>
            <a:xfrm>
              <a:off x="3814125" y="3638625"/>
              <a:ext cx="18525" cy="10050"/>
            </a:xfrm>
            <a:custGeom>
              <a:avLst/>
              <a:gdLst/>
              <a:ahLst/>
              <a:cxnLst/>
              <a:rect l="l" t="t" r="r" b="b"/>
              <a:pathLst>
                <a:path w="741" h="402" extrusionOk="0">
                  <a:moveTo>
                    <a:pt x="0" y="357"/>
                  </a:moveTo>
                  <a:lnTo>
                    <a:pt x="660" y="0"/>
                  </a:lnTo>
                  <a:lnTo>
                    <a:pt x="740" y="45"/>
                  </a:lnTo>
                  <a:lnTo>
                    <a:pt x="71"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5"/>
            <p:cNvSpPr/>
            <p:nvPr/>
          </p:nvSpPr>
          <p:spPr>
            <a:xfrm>
              <a:off x="3809425" y="3635950"/>
              <a:ext cx="18550" cy="10050"/>
            </a:xfrm>
            <a:custGeom>
              <a:avLst/>
              <a:gdLst/>
              <a:ahLst/>
              <a:cxnLst/>
              <a:rect l="l" t="t" r="r" b="b"/>
              <a:pathLst>
                <a:path w="742" h="402" extrusionOk="0">
                  <a:moveTo>
                    <a:pt x="1" y="357"/>
                  </a:moveTo>
                  <a:lnTo>
                    <a:pt x="661" y="0"/>
                  </a:lnTo>
                  <a:lnTo>
                    <a:pt x="741" y="45"/>
                  </a:lnTo>
                  <a:lnTo>
                    <a:pt x="72"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5"/>
            <p:cNvSpPr/>
            <p:nvPr/>
          </p:nvSpPr>
          <p:spPr>
            <a:xfrm>
              <a:off x="3804750" y="3633275"/>
              <a:ext cx="18525" cy="10050"/>
            </a:xfrm>
            <a:custGeom>
              <a:avLst/>
              <a:gdLst/>
              <a:ahLst/>
              <a:cxnLst/>
              <a:rect l="l" t="t" r="r" b="b"/>
              <a:pathLst>
                <a:path w="741" h="402" extrusionOk="0">
                  <a:moveTo>
                    <a:pt x="0" y="357"/>
                  </a:moveTo>
                  <a:lnTo>
                    <a:pt x="661" y="0"/>
                  </a:lnTo>
                  <a:lnTo>
                    <a:pt x="741" y="45"/>
                  </a:lnTo>
                  <a:lnTo>
                    <a:pt x="72"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5"/>
            <p:cNvSpPr/>
            <p:nvPr/>
          </p:nvSpPr>
          <p:spPr>
            <a:xfrm>
              <a:off x="3800075" y="3630600"/>
              <a:ext cx="18525" cy="10050"/>
            </a:xfrm>
            <a:custGeom>
              <a:avLst/>
              <a:gdLst/>
              <a:ahLst/>
              <a:cxnLst/>
              <a:rect l="l" t="t" r="r" b="b"/>
              <a:pathLst>
                <a:path w="741" h="402" extrusionOk="0">
                  <a:moveTo>
                    <a:pt x="0" y="357"/>
                  </a:moveTo>
                  <a:lnTo>
                    <a:pt x="669" y="0"/>
                  </a:lnTo>
                  <a:lnTo>
                    <a:pt x="740" y="45"/>
                  </a:lnTo>
                  <a:lnTo>
                    <a:pt x="80"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5"/>
            <p:cNvSpPr/>
            <p:nvPr/>
          </p:nvSpPr>
          <p:spPr>
            <a:xfrm>
              <a:off x="3795375" y="3627925"/>
              <a:ext cx="18550" cy="10050"/>
            </a:xfrm>
            <a:custGeom>
              <a:avLst/>
              <a:gdLst/>
              <a:ahLst/>
              <a:cxnLst/>
              <a:rect l="l" t="t" r="r" b="b"/>
              <a:pathLst>
                <a:path w="742" h="402" extrusionOk="0">
                  <a:moveTo>
                    <a:pt x="1" y="357"/>
                  </a:moveTo>
                  <a:lnTo>
                    <a:pt x="670" y="0"/>
                  </a:lnTo>
                  <a:lnTo>
                    <a:pt x="741" y="45"/>
                  </a:lnTo>
                  <a:lnTo>
                    <a:pt x="81"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5"/>
            <p:cNvSpPr/>
            <p:nvPr/>
          </p:nvSpPr>
          <p:spPr>
            <a:xfrm>
              <a:off x="3790700" y="3625250"/>
              <a:ext cx="18525" cy="10050"/>
            </a:xfrm>
            <a:custGeom>
              <a:avLst/>
              <a:gdLst/>
              <a:ahLst/>
              <a:cxnLst/>
              <a:rect l="l" t="t" r="r" b="b"/>
              <a:pathLst>
                <a:path w="741" h="402" extrusionOk="0">
                  <a:moveTo>
                    <a:pt x="0" y="357"/>
                  </a:moveTo>
                  <a:lnTo>
                    <a:pt x="669" y="0"/>
                  </a:lnTo>
                  <a:lnTo>
                    <a:pt x="741" y="45"/>
                  </a:lnTo>
                  <a:lnTo>
                    <a:pt x="81" y="40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5"/>
            <p:cNvSpPr/>
            <p:nvPr/>
          </p:nvSpPr>
          <p:spPr>
            <a:xfrm>
              <a:off x="3786225" y="3622550"/>
              <a:ext cx="18550" cy="10075"/>
            </a:xfrm>
            <a:custGeom>
              <a:avLst/>
              <a:gdLst/>
              <a:ahLst/>
              <a:cxnLst/>
              <a:rect l="l" t="t" r="r" b="b"/>
              <a:pathLst>
                <a:path w="742" h="403" extrusionOk="0">
                  <a:moveTo>
                    <a:pt x="1" y="358"/>
                  </a:moveTo>
                  <a:lnTo>
                    <a:pt x="661" y="1"/>
                  </a:lnTo>
                  <a:lnTo>
                    <a:pt x="741" y="46"/>
                  </a:lnTo>
                  <a:lnTo>
                    <a:pt x="72"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5"/>
            <p:cNvSpPr/>
            <p:nvPr/>
          </p:nvSpPr>
          <p:spPr>
            <a:xfrm>
              <a:off x="3781550" y="3619875"/>
              <a:ext cx="18550" cy="10075"/>
            </a:xfrm>
            <a:custGeom>
              <a:avLst/>
              <a:gdLst/>
              <a:ahLst/>
              <a:cxnLst/>
              <a:rect l="l" t="t" r="r" b="b"/>
              <a:pathLst>
                <a:path w="742" h="403" extrusionOk="0">
                  <a:moveTo>
                    <a:pt x="1" y="358"/>
                  </a:moveTo>
                  <a:lnTo>
                    <a:pt x="661" y="1"/>
                  </a:lnTo>
                  <a:lnTo>
                    <a:pt x="741" y="46"/>
                  </a:lnTo>
                  <a:lnTo>
                    <a:pt x="72"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5"/>
            <p:cNvSpPr/>
            <p:nvPr/>
          </p:nvSpPr>
          <p:spPr>
            <a:xfrm>
              <a:off x="3776875" y="3617200"/>
              <a:ext cx="18525" cy="10075"/>
            </a:xfrm>
            <a:custGeom>
              <a:avLst/>
              <a:gdLst/>
              <a:ahLst/>
              <a:cxnLst/>
              <a:rect l="l" t="t" r="r" b="b"/>
              <a:pathLst>
                <a:path w="741" h="403" extrusionOk="0">
                  <a:moveTo>
                    <a:pt x="0" y="358"/>
                  </a:moveTo>
                  <a:lnTo>
                    <a:pt x="669" y="1"/>
                  </a:lnTo>
                  <a:lnTo>
                    <a:pt x="741" y="45"/>
                  </a:lnTo>
                  <a:lnTo>
                    <a:pt x="72"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5"/>
            <p:cNvSpPr/>
            <p:nvPr/>
          </p:nvSpPr>
          <p:spPr>
            <a:xfrm>
              <a:off x="3772175" y="3614525"/>
              <a:ext cx="18550" cy="10075"/>
            </a:xfrm>
            <a:custGeom>
              <a:avLst/>
              <a:gdLst/>
              <a:ahLst/>
              <a:cxnLst/>
              <a:rect l="l" t="t" r="r" b="b"/>
              <a:pathLst>
                <a:path w="742" h="403" extrusionOk="0">
                  <a:moveTo>
                    <a:pt x="1" y="358"/>
                  </a:moveTo>
                  <a:lnTo>
                    <a:pt x="670" y="1"/>
                  </a:lnTo>
                  <a:lnTo>
                    <a:pt x="741" y="45"/>
                  </a:lnTo>
                  <a:lnTo>
                    <a:pt x="81"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5"/>
            <p:cNvSpPr/>
            <p:nvPr/>
          </p:nvSpPr>
          <p:spPr>
            <a:xfrm>
              <a:off x="3767500" y="3611850"/>
              <a:ext cx="18525" cy="10075"/>
            </a:xfrm>
            <a:custGeom>
              <a:avLst/>
              <a:gdLst/>
              <a:ahLst/>
              <a:cxnLst/>
              <a:rect l="l" t="t" r="r" b="b"/>
              <a:pathLst>
                <a:path w="741" h="403" extrusionOk="0">
                  <a:moveTo>
                    <a:pt x="1" y="358"/>
                  </a:moveTo>
                  <a:lnTo>
                    <a:pt x="670" y="1"/>
                  </a:lnTo>
                  <a:lnTo>
                    <a:pt x="741" y="45"/>
                  </a:lnTo>
                  <a:lnTo>
                    <a:pt x="81"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5"/>
            <p:cNvSpPr/>
            <p:nvPr/>
          </p:nvSpPr>
          <p:spPr>
            <a:xfrm>
              <a:off x="3762825" y="3609175"/>
              <a:ext cx="18525" cy="10075"/>
            </a:xfrm>
            <a:custGeom>
              <a:avLst/>
              <a:gdLst/>
              <a:ahLst/>
              <a:cxnLst/>
              <a:rect l="l" t="t" r="r" b="b"/>
              <a:pathLst>
                <a:path w="741" h="403" extrusionOk="0">
                  <a:moveTo>
                    <a:pt x="0" y="358"/>
                  </a:moveTo>
                  <a:lnTo>
                    <a:pt x="669" y="1"/>
                  </a:lnTo>
                  <a:lnTo>
                    <a:pt x="741" y="45"/>
                  </a:lnTo>
                  <a:lnTo>
                    <a:pt x="80"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5"/>
            <p:cNvSpPr/>
            <p:nvPr/>
          </p:nvSpPr>
          <p:spPr>
            <a:xfrm>
              <a:off x="3758350" y="3606500"/>
              <a:ext cx="18550" cy="10075"/>
            </a:xfrm>
            <a:custGeom>
              <a:avLst/>
              <a:gdLst/>
              <a:ahLst/>
              <a:cxnLst/>
              <a:rect l="l" t="t" r="r" b="b"/>
              <a:pathLst>
                <a:path w="742" h="403" extrusionOk="0">
                  <a:moveTo>
                    <a:pt x="1" y="358"/>
                  </a:moveTo>
                  <a:lnTo>
                    <a:pt x="661" y="1"/>
                  </a:lnTo>
                  <a:lnTo>
                    <a:pt x="741" y="45"/>
                  </a:lnTo>
                  <a:lnTo>
                    <a:pt x="72"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5"/>
            <p:cNvSpPr/>
            <p:nvPr/>
          </p:nvSpPr>
          <p:spPr>
            <a:xfrm>
              <a:off x="3753675" y="3603825"/>
              <a:ext cx="18525" cy="10075"/>
            </a:xfrm>
            <a:custGeom>
              <a:avLst/>
              <a:gdLst/>
              <a:ahLst/>
              <a:cxnLst/>
              <a:rect l="l" t="t" r="r" b="b"/>
              <a:pathLst>
                <a:path w="741" h="403" extrusionOk="0">
                  <a:moveTo>
                    <a:pt x="0" y="357"/>
                  </a:moveTo>
                  <a:lnTo>
                    <a:pt x="661" y="1"/>
                  </a:lnTo>
                  <a:lnTo>
                    <a:pt x="741" y="45"/>
                  </a:lnTo>
                  <a:lnTo>
                    <a:pt x="72"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5"/>
            <p:cNvSpPr/>
            <p:nvPr/>
          </p:nvSpPr>
          <p:spPr>
            <a:xfrm>
              <a:off x="3706625" y="3573500"/>
              <a:ext cx="18525" cy="10050"/>
            </a:xfrm>
            <a:custGeom>
              <a:avLst/>
              <a:gdLst/>
              <a:ahLst/>
              <a:cxnLst/>
              <a:rect l="l" t="t" r="r" b="b"/>
              <a:pathLst>
                <a:path w="741" h="402" extrusionOk="0">
                  <a:moveTo>
                    <a:pt x="0" y="357"/>
                  </a:moveTo>
                  <a:lnTo>
                    <a:pt x="669" y="0"/>
                  </a:lnTo>
                  <a:lnTo>
                    <a:pt x="741" y="45"/>
                  </a:lnTo>
                  <a:lnTo>
                    <a:pt x="71"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5"/>
            <p:cNvSpPr/>
            <p:nvPr/>
          </p:nvSpPr>
          <p:spPr>
            <a:xfrm>
              <a:off x="3701925" y="3570825"/>
              <a:ext cx="18550" cy="10050"/>
            </a:xfrm>
            <a:custGeom>
              <a:avLst/>
              <a:gdLst/>
              <a:ahLst/>
              <a:cxnLst/>
              <a:rect l="l" t="t" r="r" b="b"/>
              <a:pathLst>
                <a:path w="742" h="402" extrusionOk="0">
                  <a:moveTo>
                    <a:pt x="1" y="357"/>
                  </a:moveTo>
                  <a:lnTo>
                    <a:pt x="670" y="0"/>
                  </a:lnTo>
                  <a:lnTo>
                    <a:pt x="741" y="45"/>
                  </a:lnTo>
                  <a:lnTo>
                    <a:pt x="81"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5"/>
            <p:cNvSpPr/>
            <p:nvPr/>
          </p:nvSpPr>
          <p:spPr>
            <a:xfrm>
              <a:off x="3697250" y="3568150"/>
              <a:ext cx="18525" cy="10050"/>
            </a:xfrm>
            <a:custGeom>
              <a:avLst/>
              <a:gdLst/>
              <a:ahLst/>
              <a:cxnLst/>
              <a:rect l="l" t="t" r="r" b="b"/>
              <a:pathLst>
                <a:path w="741" h="402" extrusionOk="0">
                  <a:moveTo>
                    <a:pt x="0" y="357"/>
                  </a:moveTo>
                  <a:lnTo>
                    <a:pt x="669" y="0"/>
                  </a:lnTo>
                  <a:lnTo>
                    <a:pt x="741" y="45"/>
                  </a:lnTo>
                  <a:lnTo>
                    <a:pt x="81"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5"/>
            <p:cNvSpPr/>
            <p:nvPr/>
          </p:nvSpPr>
          <p:spPr>
            <a:xfrm>
              <a:off x="3692775" y="3565475"/>
              <a:ext cx="18550" cy="10050"/>
            </a:xfrm>
            <a:custGeom>
              <a:avLst/>
              <a:gdLst/>
              <a:ahLst/>
              <a:cxnLst/>
              <a:rect l="l" t="t" r="r" b="b"/>
              <a:pathLst>
                <a:path w="742" h="402" extrusionOk="0">
                  <a:moveTo>
                    <a:pt x="1" y="357"/>
                  </a:moveTo>
                  <a:lnTo>
                    <a:pt x="661" y="0"/>
                  </a:lnTo>
                  <a:lnTo>
                    <a:pt x="741" y="45"/>
                  </a:lnTo>
                  <a:lnTo>
                    <a:pt x="72"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5"/>
            <p:cNvSpPr/>
            <p:nvPr/>
          </p:nvSpPr>
          <p:spPr>
            <a:xfrm>
              <a:off x="3688100" y="3563025"/>
              <a:ext cx="18550" cy="9825"/>
            </a:xfrm>
            <a:custGeom>
              <a:avLst/>
              <a:gdLst/>
              <a:ahLst/>
              <a:cxnLst/>
              <a:rect l="l" t="t" r="r" b="b"/>
              <a:pathLst>
                <a:path w="742" h="393" extrusionOk="0">
                  <a:moveTo>
                    <a:pt x="1" y="348"/>
                  </a:moveTo>
                  <a:lnTo>
                    <a:pt x="661" y="0"/>
                  </a:lnTo>
                  <a:lnTo>
                    <a:pt x="741" y="36"/>
                  </a:lnTo>
                  <a:lnTo>
                    <a:pt x="72" y="393"/>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5"/>
            <p:cNvSpPr/>
            <p:nvPr/>
          </p:nvSpPr>
          <p:spPr>
            <a:xfrm>
              <a:off x="3683425" y="3560350"/>
              <a:ext cx="18525" cy="9825"/>
            </a:xfrm>
            <a:custGeom>
              <a:avLst/>
              <a:gdLst/>
              <a:ahLst/>
              <a:cxnLst/>
              <a:rect l="l" t="t" r="r" b="b"/>
              <a:pathLst>
                <a:path w="741" h="393" extrusionOk="0">
                  <a:moveTo>
                    <a:pt x="0" y="357"/>
                  </a:moveTo>
                  <a:lnTo>
                    <a:pt x="660" y="0"/>
                  </a:lnTo>
                  <a:lnTo>
                    <a:pt x="741" y="36"/>
                  </a:lnTo>
                  <a:lnTo>
                    <a:pt x="72" y="393"/>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5"/>
            <p:cNvSpPr/>
            <p:nvPr/>
          </p:nvSpPr>
          <p:spPr>
            <a:xfrm>
              <a:off x="3678725" y="3557650"/>
              <a:ext cx="18550" cy="9850"/>
            </a:xfrm>
            <a:custGeom>
              <a:avLst/>
              <a:gdLst/>
              <a:ahLst/>
              <a:cxnLst/>
              <a:rect l="l" t="t" r="r" b="b"/>
              <a:pathLst>
                <a:path w="742" h="394" extrusionOk="0">
                  <a:moveTo>
                    <a:pt x="1" y="358"/>
                  </a:moveTo>
                  <a:lnTo>
                    <a:pt x="670" y="1"/>
                  </a:lnTo>
                  <a:lnTo>
                    <a:pt x="741" y="37"/>
                  </a:lnTo>
                  <a:lnTo>
                    <a:pt x="72" y="393"/>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5"/>
            <p:cNvSpPr/>
            <p:nvPr/>
          </p:nvSpPr>
          <p:spPr>
            <a:xfrm>
              <a:off x="3674050" y="3554975"/>
              <a:ext cx="18550" cy="9850"/>
            </a:xfrm>
            <a:custGeom>
              <a:avLst/>
              <a:gdLst/>
              <a:ahLst/>
              <a:cxnLst/>
              <a:rect l="l" t="t" r="r" b="b"/>
              <a:pathLst>
                <a:path w="742" h="394" extrusionOk="0">
                  <a:moveTo>
                    <a:pt x="1" y="358"/>
                  </a:moveTo>
                  <a:lnTo>
                    <a:pt x="670" y="1"/>
                  </a:lnTo>
                  <a:lnTo>
                    <a:pt x="741" y="46"/>
                  </a:lnTo>
                  <a:lnTo>
                    <a:pt x="81" y="393"/>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5"/>
            <p:cNvSpPr/>
            <p:nvPr/>
          </p:nvSpPr>
          <p:spPr>
            <a:xfrm>
              <a:off x="3669375" y="3552300"/>
              <a:ext cx="18525" cy="10075"/>
            </a:xfrm>
            <a:custGeom>
              <a:avLst/>
              <a:gdLst/>
              <a:ahLst/>
              <a:cxnLst/>
              <a:rect l="l" t="t" r="r" b="b"/>
              <a:pathLst>
                <a:path w="741" h="403" extrusionOk="0">
                  <a:moveTo>
                    <a:pt x="0" y="358"/>
                  </a:moveTo>
                  <a:lnTo>
                    <a:pt x="669" y="1"/>
                  </a:lnTo>
                  <a:lnTo>
                    <a:pt x="741" y="45"/>
                  </a:lnTo>
                  <a:lnTo>
                    <a:pt x="81"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5"/>
            <p:cNvSpPr/>
            <p:nvPr/>
          </p:nvSpPr>
          <p:spPr>
            <a:xfrm>
              <a:off x="3664900" y="3549625"/>
              <a:ext cx="18550" cy="10075"/>
            </a:xfrm>
            <a:custGeom>
              <a:avLst/>
              <a:gdLst/>
              <a:ahLst/>
              <a:cxnLst/>
              <a:rect l="l" t="t" r="r" b="b"/>
              <a:pathLst>
                <a:path w="742" h="403" extrusionOk="0">
                  <a:moveTo>
                    <a:pt x="1" y="358"/>
                  </a:moveTo>
                  <a:lnTo>
                    <a:pt x="661" y="1"/>
                  </a:lnTo>
                  <a:lnTo>
                    <a:pt x="741" y="45"/>
                  </a:lnTo>
                  <a:lnTo>
                    <a:pt x="72"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5"/>
            <p:cNvSpPr/>
            <p:nvPr/>
          </p:nvSpPr>
          <p:spPr>
            <a:xfrm>
              <a:off x="3660225" y="3546950"/>
              <a:ext cx="18525" cy="10075"/>
            </a:xfrm>
            <a:custGeom>
              <a:avLst/>
              <a:gdLst/>
              <a:ahLst/>
              <a:cxnLst/>
              <a:rect l="l" t="t" r="r" b="b"/>
              <a:pathLst>
                <a:path w="741" h="403" extrusionOk="0">
                  <a:moveTo>
                    <a:pt x="1" y="358"/>
                  </a:moveTo>
                  <a:lnTo>
                    <a:pt x="661" y="1"/>
                  </a:lnTo>
                  <a:lnTo>
                    <a:pt x="741" y="45"/>
                  </a:lnTo>
                  <a:lnTo>
                    <a:pt x="72"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5"/>
            <p:cNvSpPr/>
            <p:nvPr/>
          </p:nvSpPr>
          <p:spPr>
            <a:xfrm>
              <a:off x="3655550" y="3544275"/>
              <a:ext cx="18525" cy="10075"/>
            </a:xfrm>
            <a:custGeom>
              <a:avLst/>
              <a:gdLst/>
              <a:ahLst/>
              <a:cxnLst/>
              <a:rect l="l" t="t" r="r" b="b"/>
              <a:pathLst>
                <a:path w="741" h="403" extrusionOk="0">
                  <a:moveTo>
                    <a:pt x="0" y="358"/>
                  </a:moveTo>
                  <a:lnTo>
                    <a:pt x="660" y="1"/>
                  </a:lnTo>
                  <a:lnTo>
                    <a:pt x="741" y="45"/>
                  </a:lnTo>
                  <a:lnTo>
                    <a:pt x="72"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5"/>
            <p:cNvSpPr/>
            <p:nvPr/>
          </p:nvSpPr>
          <p:spPr>
            <a:xfrm>
              <a:off x="3650850" y="3541600"/>
              <a:ext cx="18550" cy="10075"/>
            </a:xfrm>
            <a:custGeom>
              <a:avLst/>
              <a:gdLst/>
              <a:ahLst/>
              <a:cxnLst/>
              <a:rect l="l" t="t" r="r" b="b"/>
              <a:pathLst>
                <a:path w="742" h="403" extrusionOk="0">
                  <a:moveTo>
                    <a:pt x="1" y="358"/>
                  </a:moveTo>
                  <a:lnTo>
                    <a:pt x="670" y="1"/>
                  </a:lnTo>
                  <a:lnTo>
                    <a:pt x="741" y="45"/>
                  </a:lnTo>
                  <a:lnTo>
                    <a:pt x="81"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5"/>
            <p:cNvSpPr/>
            <p:nvPr/>
          </p:nvSpPr>
          <p:spPr>
            <a:xfrm>
              <a:off x="3646175" y="3538925"/>
              <a:ext cx="18525" cy="10075"/>
            </a:xfrm>
            <a:custGeom>
              <a:avLst/>
              <a:gdLst/>
              <a:ahLst/>
              <a:cxnLst/>
              <a:rect l="l" t="t" r="r" b="b"/>
              <a:pathLst>
                <a:path w="741" h="403" extrusionOk="0">
                  <a:moveTo>
                    <a:pt x="1" y="357"/>
                  </a:moveTo>
                  <a:lnTo>
                    <a:pt x="670" y="1"/>
                  </a:lnTo>
                  <a:lnTo>
                    <a:pt x="741" y="45"/>
                  </a:lnTo>
                  <a:lnTo>
                    <a:pt x="81"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5"/>
            <p:cNvSpPr/>
            <p:nvPr/>
          </p:nvSpPr>
          <p:spPr>
            <a:xfrm>
              <a:off x="3641500" y="3536250"/>
              <a:ext cx="18525" cy="10050"/>
            </a:xfrm>
            <a:custGeom>
              <a:avLst/>
              <a:gdLst/>
              <a:ahLst/>
              <a:cxnLst/>
              <a:rect l="l" t="t" r="r" b="b"/>
              <a:pathLst>
                <a:path w="741" h="402" extrusionOk="0">
                  <a:moveTo>
                    <a:pt x="0" y="357"/>
                  </a:moveTo>
                  <a:lnTo>
                    <a:pt x="669" y="1"/>
                  </a:lnTo>
                  <a:lnTo>
                    <a:pt x="741" y="45"/>
                  </a:lnTo>
                  <a:lnTo>
                    <a:pt x="80"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5"/>
            <p:cNvSpPr/>
            <p:nvPr/>
          </p:nvSpPr>
          <p:spPr>
            <a:xfrm>
              <a:off x="3637025" y="3533575"/>
              <a:ext cx="18550" cy="10050"/>
            </a:xfrm>
            <a:custGeom>
              <a:avLst/>
              <a:gdLst/>
              <a:ahLst/>
              <a:cxnLst/>
              <a:rect l="l" t="t" r="r" b="b"/>
              <a:pathLst>
                <a:path w="742" h="402" extrusionOk="0">
                  <a:moveTo>
                    <a:pt x="1" y="357"/>
                  </a:moveTo>
                  <a:lnTo>
                    <a:pt x="661" y="1"/>
                  </a:lnTo>
                  <a:lnTo>
                    <a:pt x="741" y="45"/>
                  </a:lnTo>
                  <a:lnTo>
                    <a:pt x="72"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5"/>
            <p:cNvSpPr/>
            <p:nvPr/>
          </p:nvSpPr>
          <p:spPr>
            <a:xfrm>
              <a:off x="3632350" y="3530900"/>
              <a:ext cx="18525" cy="10050"/>
            </a:xfrm>
            <a:custGeom>
              <a:avLst/>
              <a:gdLst/>
              <a:ahLst/>
              <a:cxnLst/>
              <a:rect l="l" t="t" r="r" b="b"/>
              <a:pathLst>
                <a:path w="741" h="402" extrusionOk="0">
                  <a:moveTo>
                    <a:pt x="0" y="357"/>
                  </a:moveTo>
                  <a:lnTo>
                    <a:pt x="661" y="0"/>
                  </a:lnTo>
                  <a:lnTo>
                    <a:pt x="741" y="45"/>
                  </a:lnTo>
                  <a:lnTo>
                    <a:pt x="72"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5"/>
            <p:cNvSpPr/>
            <p:nvPr/>
          </p:nvSpPr>
          <p:spPr>
            <a:xfrm>
              <a:off x="3627675" y="3528225"/>
              <a:ext cx="18525" cy="10050"/>
            </a:xfrm>
            <a:custGeom>
              <a:avLst/>
              <a:gdLst/>
              <a:ahLst/>
              <a:cxnLst/>
              <a:rect l="l" t="t" r="r" b="b"/>
              <a:pathLst>
                <a:path w="741" h="402" extrusionOk="0">
                  <a:moveTo>
                    <a:pt x="0" y="357"/>
                  </a:moveTo>
                  <a:lnTo>
                    <a:pt x="669" y="0"/>
                  </a:lnTo>
                  <a:lnTo>
                    <a:pt x="741" y="45"/>
                  </a:lnTo>
                  <a:lnTo>
                    <a:pt x="71"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5"/>
            <p:cNvSpPr/>
            <p:nvPr/>
          </p:nvSpPr>
          <p:spPr>
            <a:xfrm>
              <a:off x="3926075" y="3637500"/>
              <a:ext cx="36825" cy="33475"/>
            </a:xfrm>
            <a:custGeom>
              <a:avLst/>
              <a:gdLst/>
              <a:ahLst/>
              <a:cxnLst/>
              <a:rect l="l" t="t" r="r" b="b"/>
              <a:pathLst>
                <a:path w="1473" h="1339" extrusionOk="0">
                  <a:moveTo>
                    <a:pt x="9" y="518"/>
                  </a:moveTo>
                  <a:cubicBezTo>
                    <a:pt x="27" y="616"/>
                    <a:pt x="72" y="714"/>
                    <a:pt x="179" y="732"/>
                  </a:cubicBezTo>
                  <a:cubicBezTo>
                    <a:pt x="250" y="750"/>
                    <a:pt x="322" y="750"/>
                    <a:pt x="393" y="777"/>
                  </a:cubicBezTo>
                  <a:cubicBezTo>
                    <a:pt x="616" y="830"/>
                    <a:pt x="794" y="1018"/>
                    <a:pt x="955" y="1178"/>
                  </a:cubicBezTo>
                  <a:cubicBezTo>
                    <a:pt x="1008" y="1232"/>
                    <a:pt x="1062" y="1276"/>
                    <a:pt x="1133" y="1303"/>
                  </a:cubicBezTo>
                  <a:cubicBezTo>
                    <a:pt x="1196" y="1330"/>
                    <a:pt x="1276" y="1339"/>
                    <a:pt x="1339" y="1294"/>
                  </a:cubicBezTo>
                  <a:cubicBezTo>
                    <a:pt x="1410" y="1259"/>
                    <a:pt x="1446" y="1187"/>
                    <a:pt x="1463" y="1107"/>
                  </a:cubicBezTo>
                  <a:cubicBezTo>
                    <a:pt x="1472" y="1071"/>
                    <a:pt x="1472" y="1036"/>
                    <a:pt x="1472" y="1000"/>
                  </a:cubicBezTo>
                  <a:cubicBezTo>
                    <a:pt x="1472" y="964"/>
                    <a:pt x="1463" y="920"/>
                    <a:pt x="1463" y="875"/>
                  </a:cubicBezTo>
                  <a:cubicBezTo>
                    <a:pt x="1455" y="857"/>
                    <a:pt x="1455" y="839"/>
                    <a:pt x="1446" y="821"/>
                  </a:cubicBezTo>
                  <a:cubicBezTo>
                    <a:pt x="1428" y="795"/>
                    <a:pt x="1392" y="786"/>
                    <a:pt x="1356" y="777"/>
                  </a:cubicBezTo>
                  <a:cubicBezTo>
                    <a:pt x="1133" y="714"/>
                    <a:pt x="893" y="572"/>
                    <a:pt x="768" y="366"/>
                  </a:cubicBezTo>
                  <a:cubicBezTo>
                    <a:pt x="723" y="313"/>
                    <a:pt x="696" y="242"/>
                    <a:pt x="661" y="179"/>
                  </a:cubicBezTo>
                  <a:cubicBezTo>
                    <a:pt x="554" y="1"/>
                    <a:pt x="357" y="1"/>
                    <a:pt x="215" y="108"/>
                  </a:cubicBezTo>
                  <a:cubicBezTo>
                    <a:pt x="179" y="126"/>
                    <a:pt x="152" y="152"/>
                    <a:pt x="125" y="179"/>
                  </a:cubicBezTo>
                  <a:cubicBezTo>
                    <a:pt x="63" y="250"/>
                    <a:pt x="18" y="322"/>
                    <a:pt x="9" y="411"/>
                  </a:cubicBezTo>
                  <a:cubicBezTo>
                    <a:pt x="0" y="447"/>
                    <a:pt x="0" y="482"/>
                    <a:pt x="9" y="518"/>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5"/>
            <p:cNvSpPr/>
            <p:nvPr/>
          </p:nvSpPr>
          <p:spPr>
            <a:xfrm>
              <a:off x="3931425" y="3637500"/>
              <a:ext cx="31475" cy="25000"/>
            </a:xfrm>
            <a:custGeom>
              <a:avLst/>
              <a:gdLst/>
              <a:ahLst/>
              <a:cxnLst/>
              <a:rect l="l" t="t" r="r" b="b"/>
              <a:pathLst>
                <a:path w="1259" h="1000" extrusionOk="0">
                  <a:moveTo>
                    <a:pt x="1" y="108"/>
                  </a:moveTo>
                  <a:cubicBezTo>
                    <a:pt x="18" y="197"/>
                    <a:pt x="72" y="286"/>
                    <a:pt x="134" y="358"/>
                  </a:cubicBezTo>
                  <a:cubicBezTo>
                    <a:pt x="206" y="429"/>
                    <a:pt x="295" y="491"/>
                    <a:pt x="375" y="554"/>
                  </a:cubicBezTo>
                  <a:cubicBezTo>
                    <a:pt x="518" y="652"/>
                    <a:pt x="652" y="750"/>
                    <a:pt x="803" y="839"/>
                  </a:cubicBezTo>
                  <a:cubicBezTo>
                    <a:pt x="946" y="920"/>
                    <a:pt x="1098" y="973"/>
                    <a:pt x="1258" y="1000"/>
                  </a:cubicBezTo>
                  <a:cubicBezTo>
                    <a:pt x="1258" y="964"/>
                    <a:pt x="1249" y="920"/>
                    <a:pt x="1249" y="875"/>
                  </a:cubicBezTo>
                  <a:cubicBezTo>
                    <a:pt x="1241" y="857"/>
                    <a:pt x="1241" y="839"/>
                    <a:pt x="1232" y="821"/>
                  </a:cubicBezTo>
                  <a:cubicBezTo>
                    <a:pt x="1214" y="795"/>
                    <a:pt x="1178" y="786"/>
                    <a:pt x="1142" y="777"/>
                  </a:cubicBezTo>
                  <a:cubicBezTo>
                    <a:pt x="919" y="714"/>
                    <a:pt x="679" y="572"/>
                    <a:pt x="554" y="366"/>
                  </a:cubicBezTo>
                  <a:cubicBezTo>
                    <a:pt x="509" y="313"/>
                    <a:pt x="482" y="242"/>
                    <a:pt x="447" y="179"/>
                  </a:cubicBezTo>
                  <a:cubicBezTo>
                    <a:pt x="340" y="1"/>
                    <a:pt x="143" y="1"/>
                    <a:pt x="1" y="1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5"/>
            <p:cNvSpPr/>
            <p:nvPr/>
          </p:nvSpPr>
          <p:spPr>
            <a:xfrm>
              <a:off x="4179650" y="3513275"/>
              <a:ext cx="22775" cy="29700"/>
            </a:xfrm>
            <a:custGeom>
              <a:avLst/>
              <a:gdLst/>
              <a:ahLst/>
              <a:cxnLst/>
              <a:rect l="l" t="t" r="r" b="b"/>
              <a:pathLst>
                <a:path w="911" h="1188" extrusionOk="0">
                  <a:moveTo>
                    <a:pt x="911" y="1"/>
                  </a:moveTo>
                  <a:lnTo>
                    <a:pt x="911" y="643"/>
                  </a:lnTo>
                  <a:lnTo>
                    <a:pt x="1" y="1187"/>
                  </a:lnTo>
                  <a:lnTo>
                    <a:pt x="1" y="554"/>
                  </a:lnTo>
                  <a:lnTo>
                    <a:pt x="911" y="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5"/>
            <p:cNvSpPr/>
            <p:nvPr/>
          </p:nvSpPr>
          <p:spPr>
            <a:xfrm>
              <a:off x="4179650" y="3513275"/>
              <a:ext cx="22775" cy="29700"/>
            </a:xfrm>
            <a:custGeom>
              <a:avLst/>
              <a:gdLst/>
              <a:ahLst/>
              <a:cxnLst/>
              <a:rect l="l" t="t" r="r" b="b"/>
              <a:pathLst>
                <a:path w="911" h="1188" extrusionOk="0">
                  <a:moveTo>
                    <a:pt x="812" y="581"/>
                  </a:moveTo>
                  <a:lnTo>
                    <a:pt x="812" y="63"/>
                  </a:lnTo>
                  <a:lnTo>
                    <a:pt x="911" y="1"/>
                  </a:lnTo>
                  <a:lnTo>
                    <a:pt x="911" y="1"/>
                  </a:lnTo>
                  <a:lnTo>
                    <a:pt x="911" y="643"/>
                  </a:lnTo>
                  <a:lnTo>
                    <a:pt x="1" y="1187"/>
                  </a:lnTo>
                  <a:lnTo>
                    <a:pt x="1" y="107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5"/>
            <p:cNvSpPr/>
            <p:nvPr/>
          </p:nvSpPr>
          <p:spPr>
            <a:xfrm>
              <a:off x="4199950" y="3513275"/>
              <a:ext cx="2475" cy="16075"/>
            </a:xfrm>
            <a:custGeom>
              <a:avLst/>
              <a:gdLst/>
              <a:ahLst/>
              <a:cxnLst/>
              <a:rect l="l" t="t" r="r" b="b"/>
              <a:pathLst>
                <a:path w="99" h="643" extrusionOk="0">
                  <a:moveTo>
                    <a:pt x="0" y="63"/>
                  </a:moveTo>
                  <a:lnTo>
                    <a:pt x="0" y="581"/>
                  </a:lnTo>
                  <a:lnTo>
                    <a:pt x="99" y="643"/>
                  </a:lnTo>
                  <a:lnTo>
                    <a:pt x="99" y="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5"/>
            <p:cNvSpPr/>
            <p:nvPr/>
          </p:nvSpPr>
          <p:spPr>
            <a:xfrm>
              <a:off x="4024650" y="3600475"/>
              <a:ext cx="22775" cy="29700"/>
            </a:xfrm>
            <a:custGeom>
              <a:avLst/>
              <a:gdLst/>
              <a:ahLst/>
              <a:cxnLst/>
              <a:rect l="l" t="t" r="r" b="b"/>
              <a:pathLst>
                <a:path w="911" h="1188" extrusionOk="0">
                  <a:moveTo>
                    <a:pt x="910" y="1"/>
                  </a:moveTo>
                  <a:lnTo>
                    <a:pt x="910" y="643"/>
                  </a:lnTo>
                  <a:lnTo>
                    <a:pt x="1" y="1187"/>
                  </a:lnTo>
                  <a:lnTo>
                    <a:pt x="1" y="554"/>
                  </a:lnTo>
                  <a:lnTo>
                    <a:pt x="910" y="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5"/>
            <p:cNvSpPr/>
            <p:nvPr/>
          </p:nvSpPr>
          <p:spPr>
            <a:xfrm>
              <a:off x="4024650" y="3600475"/>
              <a:ext cx="22775" cy="29700"/>
            </a:xfrm>
            <a:custGeom>
              <a:avLst/>
              <a:gdLst/>
              <a:ahLst/>
              <a:cxnLst/>
              <a:rect l="l" t="t" r="r" b="b"/>
              <a:pathLst>
                <a:path w="911" h="1188" extrusionOk="0">
                  <a:moveTo>
                    <a:pt x="812" y="572"/>
                  </a:moveTo>
                  <a:lnTo>
                    <a:pt x="812" y="63"/>
                  </a:lnTo>
                  <a:lnTo>
                    <a:pt x="910" y="1"/>
                  </a:lnTo>
                  <a:lnTo>
                    <a:pt x="910" y="1"/>
                  </a:lnTo>
                  <a:lnTo>
                    <a:pt x="910" y="643"/>
                  </a:lnTo>
                  <a:lnTo>
                    <a:pt x="1" y="1187"/>
                  </a:lnTo>
                  <a:lnTo>
                    <a:pt x="1" y="1062"/>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5"/>
            <p:cNvSpPr/>
            <p:nvPr/>
          </p:nvSpPr>
          <p:spPr>
            <a:xfrm>
              <a:off x="4044950" y="3600475"/>
              <a:ext cx="2475" cy="16100"/>
            </a:xfrm>
            <a:custGeom>
              <a:avLst/>
              <a:gdLst/>
              <a:ahLst/>
              <a:cxnLst/>
              <a:rect l="l" t="t" r="r" b="b"/>
              <a:pathLst>
                <a:path w="99" h="644" extrusionOk="0">
                  <a:moveTo>
                    <a:pt x="0" y="63"/>
                  </a:moveTo>
                  <a:lnTo>
                    <a:pt x="0" y="572"/>
                  </a:lnTo>
                  <a:lnTo>
                    <a:pt x="98" y="643"/>
                  </a:lnTo>
                  <a:lnTo>
                    <a:pt x="98" y="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5"/>
            <p:cNvSpPr/>
            <p:nvPr/>
          </p:nvSpPr>
          <p:spPr>
            <a:xfrm>
              <a:off x="3616075" y="3764400"/>
              <a:ext cx="72950" cy="97500"/>
            </a:xfrm>
            <a:custGeom>
              <a:avLst/>
              <a:gdLst/>
              <a:ahLst/>
              <a:cxnLst/>
              <a:rect l="l" t="t" r="r" b="b"/>
              <a:pathLst>
                <a:path w="2918" h="3900" extrusionOk="0">
                  <a:moveTo>
                    <a:pt x="2917" y="1669"/>
                  </a:moveTo>
                  <a:lnTo>
                    <a:pt x="0" y="1"/>
                  </a:lnTo>
                  <a:lnTo>
                    <a:pt x="0" y="2240"/>
                  </a:lnTo>
                  <a:lnTo>
                    <a:pt x="2917" y="3899"/>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5"/>
            <p:cNvSpPr/>
            <p:nvPr/>
          </p:nvSpPr>
          <p:spPr>
            <a:xfrm>
              <a:off x="3621200" y="3773100"/>
              <a:ext cx="62700" cy="80325"/>
            </a:xfrm>
            <a:custGeom>
              <a:avLst/>
              <a:gdLst/>
              <a:ahLst/>
              <a:cxnLst/>
              <a:rect l="l" t="t" r="r" b="b"/>
              <a:pathLst>
                <a:path w="2508" h="3213" extrusionOk="0">
                  <a:moveTo>
                    <a:pt x="197" y="108"/>
                  </a:moveTo>
                  <a:lnTo>
                    <a:pt x="197" y="1687"/>
                  </a:lnTo>
                  <a:lnTo>
                    <a:pt x="2507" y="3007"/>
                  </a:lnTo>
                  <a:lnTo>
                    <a:pt x="2507" y="3212"/>
                  </a:lnTo>
                  <a:lnTo>
                    <a:pt x="0" y="1767"/>
                  </a:lnTo>
                  <a:lnTo>
                    <a:pt x="0" y="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5"/>
            <p:cNvSpPr/>
            <p:nvPr/>
          </p:nvSpPr>
          <p:spPr>
            <a:xfrm>
              <a:off x="3621200" y="3815250"/>
              <a:ext cx="62700" cy="38175"/>
            </a:xfrm>
            <a:custGeom>
              <a:avLst/>
              <a:gdLst/>
              <a:ahLst/>
              <a:cxnLst/>
              <a:rect l="l" t="t" r="r" b="b"/>
              <a:pathLst>
                <a:path w="2508" h="1527" extrusionOk="0">
                  <a:moveTo>
                    <a:pt x="197" y="1"/>
                  </a:moveTo>
                  <a:lnTo>
                    <a:pt x="2507" y="1321"/>
                  </a:lnTo>
                  <a:lnTo>
                    <a:pt x="2507" y="1526"/>
                  </a:lnTo>
                  <a:lnTo>
                    <a:pt x="0" y="8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5"/>
            <p:cNvSpPr/>
            <p:nvPr/>
          </p:nvSpPr>
          <p:spPr>
            <a:xfrm>
              <a:off x="3626325" y="3776000"/>
              <a:ext cx="57575" cy="72300"/>
            </a:xfrm>
            <a:custGeom>
              <a:avLst/>
              <a:gdLst/>
              <a:ahLst/>
              <a:cxnLst/>
              <a:rect l="l" t="t" r="r" b="b"/>
              <a:pathLst>
                <a:path w="2303" h="2892" extrusionOk="0">
                  <a:moveTo>
                    <a:pt x="1" y="1"/>
                  </a:moveTo>
                  <a:lnTo>
                    <a:pt x="1" y="1580"/>
                  </a:lnTo>
                  <a:lnTo>
                    <a:pt x="1151" y="2240"/>
                  </a:lnTo>
                  <a:lnTo>
                    <a:pt x="2302" y="2891"/>
                  </a:lnTo>
                  <a:lnTo>
                    <a:pt x="2302" y="1312"/>
                  </a:lnTo>
                  <a:lnTo>
                    <a:pt x="1151" y="652"/>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5"/>
            <p:cNvSpPr/>
            <p:nvPr/>
          </p:nvSpPr>
          <p:spPr>
            <a:xfrm>
              <a:off x="3626325" y="3776000"/>
              <a:ext cx="45750" cy="65375"/>
            </a:xfrm>
            <a:custGeom>
              <a:avLst/>
              <a:gdLst/>
              <a:ahLst/>
              <a:cxnLst/>
              <a:rect l="l" t="t" r="r" b="b"/>
              <a:pathLst>
                <a:path w="1830" h="2615" extrusionOk="0">
                  <a:moveTo>
                    <a:pt x="1" y="1"/>
                  </a:moveTo>
                  <a:lnTo>
                    <a:pt x="1" y="1580"/>
                  </a:lnTo>
                  <a:lnTo>
                    <a:pt x="1829" y="2614"/>
                  </a:lnTo>
                  <a:lnTo>
                    <a:pt x="1829" y="1027"/>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5"/>
            <p:cNvSpPr/>
            <p:nvPr/>
          </p:nvSpPr>
          <p:spPr>
            <a:xfrm>
              <a:off x="3616075" y="3823275"/>
              <a:ext cx="72950" cy="66275"/>
            </a:xfrm>
            <a:custGeom>
              <a:avLst/>
              <a:gdLst/>
              <a:ahLst/>
              <a:cxnLst/>
              <a:rect l="l" t="t" r="r" b="b"/>
              <a:pathLst>
                <a:path w="2918" h="2651" extrusionOk="0">
                  <a:moveTo>
                    <a:pt x="2917" y="1669"/>
                  </a:moveTo>
                  <a:lnTo>
                    <a:pt x="0" y="1"/>
                  </a:lnTo>
                  <a:lnTo>
                    <a:pt x="0" y="982"/>
                  </a:lnTo>
                  <a:lnTo>
                    <a:pt x="2917" y="2650"/>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5"/>
            <p:cNvSpPr/>
            <p:nvPr/>
          </p:nvSpPr>
          <p:spPr>
            <a:xfrm>
              <a:off x="3621200" y="3831975"/>
              <a:ext cx="62700" cy="48875"/>
            </a:xfrm>
            <a:custGeom>
              <a:avLst/>
              <a:gdLst/>
              <a:ahLst/>
              <a:cxnLst/>
              <a:rect l="l" t="t" r="r" b="b"/>
              <a:pathLst>
                <a:path w="2508" h="1955" extrusionOk="0">
                  <a:moveTo>
                    <a:pt x="197" y="108"/>
                  </a:moveTo>
                  <a:lnTo>
                    <a:pt x="197" y="438"/>
                  </a:lnTo>
                  <a:lnTo>
                    <a:pt x="2507" y="1758"/>
                  </a:lnTo>
                  <a:lnTo>
                    <a:pt x="2507" y="1954"/>
                  </a:lnTo>
                  <a:lnTo>
                    <a:pt x="0" y="518"/>
                  </a:lnTo>
                  <a:lnTo>
                    <a:pt x="0" y="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5"/>
            <p:cNvSpPr/>
            <p:nvPr/>
          </p:nvSpPr>
          <p:spPr>
            <a:xfrm>
              <a:off x="3621200" y="3842900"/>
              <a:ext cx="62700" cy="37950"/>
            </a:xfrm>
            <a:custGeom>
              <a:avLst/>
              <a:gdLst/>
              <a:ahLst/>
              <a:cxnLst/>
              <a:rect l="l" t="t" r="r" b="b"/>
              <a:pathLst>
                <a:path w="2508" h="1518" extrusionOk="0">
                  <a:moveTo>
                    <a:pt x="197" y="1"/>
                  </a:moveTo>
                  <a:lnTo>
                    <a:pt x="2507" y="1321"/>
                  </a:lnTo>
                  <a:lnTo>
                    <a:pt x="2507" y="1517"/>
                  </a:lnTo>
                  <a:lnTo>
                    <a:pt x="0" y="8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5"/>
            <p:cNvSpPr/>
            <p:nvPr/>
          </p:nvSpPr>
          <p:spPr>
            <a:xfrm>
              <a:off x="3626325" y="3834650"/>
              <a:ext cx="57575" cy="41075"/>
            </a:xfrm>
            <a:custGeom>
              <a:avLst/>
              <a:gdLst/>
              <a:ahLst/>
              <a:cxnLst/>
              <a:rect l="l" t="t" r="r" b="b"/>
              <a:pathLst>
                <a:path w="2303" h="1643" extrusionOk="0">
                  <a:moveTo>
                    <a:pt x="1" y="1"/>
                  </a:moveTo>
                  <a:lnTo>
                    <a:pt x="1" y="331"/>
                  </a:lnTo>
                  <a:lnTo>
                    <a:pt x="1151" y="991"/>
                  </a:lnTo>
                  <a:lnTo>
                    <a:pt x="2302" y="1642"/>
                  </a:lnTo>
                  <a:lnTo>
                    <a:pt x="2302" y="1321"/>
                  </a:lnTo>
                  <a:lnTo>
                    <a:pt x="1151" y="661"/>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5"/>
            <p:cNvSpPr/>
            <p:nvPr/>
          </p:nvSpPr>
          <p:spPr>
            <a:xfrm>
              <a:off x="3425375" y="3652900"/>
              <a:ext cx="72725" cy="97475"/>
            </a:xfrm>
            <a:custGeom>
              <a:avLst/>
              <a:gdLst/>
              <a:ahLst/>
              <a:cxnLst/>
              <a:rect l="l" t="t" r="r" b="b"/>
              <a:pathLst>
                <a:path w="2909" h="3899" extrusionOk="0">
                  <a:moveTo>
                    <a:pt x="2909" y="1668"/>
                  </a:moveTo>
                  <a:lnTo>
                    <a:pt x="1" y="0"/>
                  </a:lnTo>
                  <a:lnTo>
                    <a:pt x="1" y="2239"/>
                  </a:lnTo>
                  <a:lnTo>
                    <a:pt x="2909" y="3899"/>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5"/>
            <p:cNvSpPr/>
            <p:nvPr/>
          </p:nvSpPr>
          <p:spPr>
            <a:xfrm>
              <a:off x="3430275" y="3661600"/>
              <a:ext cx="62700" cy="80300"/>
            </a:xfrm>
            <a:custGeom>
              <a:avLst/>
              <a:gdLst/>
              <a:ahLst/>
              <a:cxnLst/>
              <a:rect l="l" t="t" r="r" b="b"/>
              <a:pathLst>
                <a:path w="2508" h="3212" extrusionOk="0">
                  <a:moveTo>
                    <a:pt x="206" y="116"/>
                  </a:moveTo>
                  <a:lnTo>
                    <a:pt x="206" y="1686"/>
                  </a:lnTo>
                  <a:lnTo>
                    <a:pt x="2508" y="3015"/>
                  </a:lnTo>
                  <a:lnTo>
                    <a:pt x="2508" y="3212"/>
                  </a:lnTo>
                  <a:lnTo>
                    <a:pt x="1" y="1775"/>
                  </a:lnTo>
                  <a:lnTo>
                    <a:pt x="1" y="0"/>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5"/>
            <p:cNvSpPr/>
            <p:nvPr/>
          </p:nvSpPr>
          <p:spPr>
            <a:xfrm>
              <a:off x="3430275" y="3703750"/>
              <a:ext cx="62700" cy="38150"/>
            </a:xfrm>
            <a:custGeom>
              <a:avLst/>
              <a:gdLst/>
              <a:ahLst/>
              <a:cxnLst/>
              <a:rect l="l" t="t" r="r" b="b"/>
              <a:pathLst>
                <a:path w="2508" h="1526" extrusionOk="0">
                  <a:moveTo>
                    <a:pt x="206" y="0"/>
                  </a:moveTo>
                  <a:lnTo>
                    <a:pt x="2508" y="1329"/>
                  </a:lnTo>
                  <a:lnTo>
                    <a:pt x="2508" y="1526"/>
                  </a:lnTo>
                  <a:lnTo>
                    <a:pt x="1" y="89"/>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5"/>
            <p:cNvSpPr/>
            <p:nvPr/>
          </p:nvSpPr>
          <p:spPr>
            <a:xfrm>
              <a:off x="3435650" y="3664500"/>
              <a:ext cx="57325" cy="72275"/>
            </a:xfrm>
            <a:custGeom>
              <a:avLst/>
              <a:gdLst/>
              <a:ahLst/>
              <a:cxnLst/>
              <a:rect l="l" t="t" r="r" b="b"/>
              <a:pathLst>
                <a:path w="2293" h="2891" extrusionOk="0">
                  <a:moveTo>
                    <a:pt x="0" y="0"/>
                  </a:moveTo>
                  <a:lnTo>
                    <a:pt x="0" y="1579"/>
                  </a:lnTo>
                  <a:lnTo>
                    <a:pt x="1151" y="2239"/>
                  </a:lnTo>
                  <a:lnTo>
                    <a:pt x="2293" y="2891"/>
                  </a:lnTo>
                  <a:lnTo>
                    <a:pt x="2293" y="1312"/>
                  </a:lnTo>
                  <a:lnTo>
                    <a:pt x="1151" y="651"/>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5"/>
            <p:cNvSpPr/>
            <p:nvPr/>
          </p:nvSpPr>
          <p:spPr>
            <a:xfrm>
              <a:off x="3435650" y="3664500"/>
              <a:ext cx="45500" cy="65350"/>
            </a:xfrm>
            <a:custGeom>
              <a:avLst/>
              <a:gdLst/>
              <a:ahLst/>
              <a:cxnLst/>
              <a:rect l="l" t="t" r="r" b="b"/>
              <a:pathLst>
                <a:path w="1820" h="2614" extrusionOk="0">
                  <a:moveTo>
                    <a:pt x="0" y="0"/>
                  </a:moveTo>
                  <a:lnTo>
                    <a:pt x="0" y="1579"/>
                  </a:lnTo>
                  <a:lnTo>
                    <a:pt x="1820" y="2614"/>
                  </a:lnTo>
                  <a:lnTo>
                    <a:pt x="1820" y="1035"/>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5"/>
            <p:cNvSpPr/>
            <p:nvPr/>
          </p:nvSpPr>
          <p:spPr>
            <a:xfrm>
              <a:off x="3425375" y="3711775"/>
              <a:ext cx="72725" cy="66250"/>
            </a:xfrm>
            <a:custGeom>
              <a:avLst/>
              <a:gdLst/>
              <a:ahLst/>
              <a:cxnLst/>
              <a:rect l="l" t="t" r="r" b="b"/>
              <a:pathLst>
                <a:path w="2909" h="2650" extrusionOk="0">
                  <a:moveTo>
                    <a:pt x="2909" y="1669"/>
                  </a:moveTo>
                  <a:lnTo>
                    <a:pt x="1" y="0"/>
                  </a:lnTo>
                  <a:lnTo>
                    <a:pt x="1" y="982"/>
                  </a:lnTo>
                  <a:lnTo>
                    <a:pt x="2909" y="2650"/>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5"/>
            <p:cNvSpPr/>
            <p:nvPr/>
          </p:nvSpPr>
          <p:spPr>
            <a:xfrm>
              <a:off x="3430275" y="3720475"/>
              <a:ext cx="62700" cy="48850"/>
            </a:xfrm>
            <a:custGeom>
              <a:avLst/>
              <a:gdLst/>
              <a:ahLst/>
              <a:cxnLst/>
              <a:rect l="l" t="t" r="r" b="b"/>
              <a:pathLst>
                <a:path w="2508" h="1954" extrusionOk="0">
                  <a:moveTo>
                    <a:pt x="206" y="116"/>
                  </a:moveTo>
                  <a:lnTo>
                    <a:pt x="206" y="437"/>
                  </a:lnTo>
                  <a:lnTo>
                    <a:pt x="2508" y="1758"/>
                  </a:lnTo>
                  <a:lnTo>
                    <a:pt x="2508" y="1954"/>
                  </a:lnTo>
                  <a:lnTo>
                    <a:pt x="1" y="518"/>
                  </a:lnTo>
                  <a:lnTo>
                    <a:pt x="1" y="0"/>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5"/>
            <p:cNvSpPr/>
            <p:nvPr/>
          </p:nvSpPr>
          <p:spPr>
            <a:xfrm>
              <a:off x="3430275" y="3731400"/>
              <a:ext cx="62700" cy="37925"/>
            </a:xfrm>
            <a:custGeom>
              <a:avLst/>
              <a:gdLst/>
              <a:ahLst/>
              <a:cxnLst/>
              <a:rect l="l" t="t" r="r" b="b"/>
              <a:pathLst>
                <a:path w="2508" h="1517" extrusionOk="0">
                  <a:moveTo>
                    <a:pt x="206" y="0"/>
                  </a:moveTo>
                  <a:lnTo>
                    <a:pt x="2508" y="1321"/>
                  </a:lnTo>
                  <a:lnTo>
                    <a:pt x="2508" y="1517"/>
                  </a:lnTo>
                  <a:lnTo>
                    <a:pt x="1" y="8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5"/>
            <p:cNvSpPr/>
            <p:nvPr/>
          </p:nvSpPr>
          <p:spPr>
            <a:xfrm>
              <a:off x="3435650" y="3723375"/>
              <a:ext cx="57325" cy="41050"/>
            </a:xfrm>
            <a:custGeom>
              <a:avLst/>
              <a:gdLst/>
              <a:ahLst/>
              <a:cxnLst/>
              <a:rect l="l" t="t" r="r" b="b"/>
              <a:pathLst>
                <a:path w="2293" h="1642" extrusionOk="0">
                  <a:moveTo>
                    <a:pt x="0" y="0"/>
                  </a:moveTo>
                  <a:lnTo>
                    <a:pt x="0" y="330"/>
                  </a:lnTo>
                  <a:lnTo>
                    <a:pt x="1151" y="982"/>
                  </a:lnTo>
                  <a:lnTo>
                    <a:pt x="2293" y="1642"/>
                  </a:lnTo>
                  <a:lnTo>
                    <a:pt x="2293" y="1312"/>
                  </a:lnTo>
                  <a:lnTo>
                    <a:pt x="1151" y="652"/>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5"/>
            <p:cNvSpPr/>
            <p:nvPr/>
          </p:nvSpPr>
          <p:spPr>
            <a:xfrm>
              <a:off x="3498075" y="3694600"/>
              <a:ext cx="118025" cy="153250"/>
            </a:xfrm>
            <a:custGeom>
              <a:avLst/>
              <a:gdLst/>
              <a:ahLst/>
              <a:cxnLst/>
              <a:rect l="l" t="t" r="r" b="b"/>
              <a:pathLst>
                <a:path w="4721" h="6130" extrusionOk="0">
                  <a:moveTo>
                    <a:pt x="4720" y="2793"/>
                  </a:moveTo>
                  <a:lnTo>
                    <a:pt x="4720" y="6129"/>
                  </a:lnTo>
                  <a:lnTo>
                    <a:pt x="1" y="3337"/>
                  </a:lnTo>
                  <a:lnTo>
                    <a:pt x="1" y="0"/>
                  </a:lnTo>
                  <a:close/>
                </a:path>
              </a:pathLst>
            </a:custGeom>
            <a:solidFill>
              <a:srgbClr val="262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5"/>
            <p:cNvSpPr/>
            <p:nvPr/>
          </p:nvSpPr>
          <p:spPr>
            <a:xfrm>
              <a:off x="3601800" y="3761500"/>
              <a:ext cx="9600" cy="79875"/>
            </a:xfrm>
            <a:custGeom>
              <a:avLst/>
              <a:gdLst/>
              <a:ahLst/>
              <a:cxnLst/>
              <a:rect l="l" t="t" r="r" b="b"/>
              <a:pathLst>
                <a:path w="384" h="3195" extrusionOk="0">
                  <a:moveTo>
                    <a:pt x="27" y="1"/>
                  </a:moveTo>
                  <a:lnTo>
                    <a:pt x="0" y="2989"/>
                  </a:lnTo>
                  <a:lnTo>
                    <a:pt x="357" y="3194"/>
                  </a:lnTo>
                  <a:lnTo>
                    <a:pt x="384" y="215"/>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5"/>
            <p:cNvSpPr/>
            <p:nvPr/>
          </p:nvSpPr>
          <p:spPr>
            <a:xfrm>
              <a:off x="3601800" y="3761500"/>
              <a:ext cx="9150" cy="79875"/>
            </a:xfrm>
            <a:custGeom>
              <a:avLst/>
              <a:gdLst/>
              <a:ahLst/>
              <a:cxnLst/>
              <a:rect l="l" t="t" r="r" b="b"/>
              <a:pathLst>
                <a:path w="366" h="3195" extrusionOk="0">
                  <a:moveTo>
                    <a:pt x="27" y="1"/>
                  </a:moveTo>
                  <a:lnTo>
                    <a:pt x="152" y="72"/>
                  </a:lnTo>
                  <a:lnTo>
                    <a:pt x="161" y="2954"/>
                  </a:lnTo>
                  <a:lnTo>
                    <a:pt x="366" y="3070"/>
                  </a:lnTo>
                  <a:lnTo>
                    <a:pt x="357" y="3194"/>
                  </a:lnTo>
                  <a:lnTo>
                    <a:pt x="0" y="2989"/>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5"/>
            <p:cNvSpPr/>
            <p:nvPr/>
          </p:nvSpPr>
          <p:spPr>
            <a:xfrm>
              <a:off x="3601800" y="3761500"/>
              <a:ext cx="4025" cy="74750"/>
            </a:xfrm>
            <a:custGeom>
              <a:avLst/>
              <a:gdLst/>
              <a:ahLst/>
              <a:cxnLst/>
              <a:rect l="l" t="t" r="r" b="b"/>
              <a:pathLst>
                <a:path w="161" h="2990" extrusionOk="0">
                  <a:moveTo>
                    <a:pt x="161" y="2954"/>
                  </a:moveTo>
                  <a:lnTo>
                    <a:pt x="0" y="2989"/>
                  </a:lnTo>
                  <a:lnTo>
                    <a:pt x="27" y="1"/>
                  </a:lnTo>
                  <a:lnTo>
                    <a:pt x="152" y="7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5"/>
            <p:cNvSpPr/>
            <p:nvPr/>
          </p:nvSpPr>
          <p:spPr>
            <a:xfrm>
              <a:off x="3590650" y="3755050"/>
              <a:ext cx="9600" cy="79625"/>
            </a:xfrm>
            <a:custGeom>
              <a:avLst/>
              <a:gdLst/>
              <a:ahLst/>
              <a:cxnLst/>
              <a:rect l="l" t="t" r="r" b="b"/>
              <a:pathLst>
                <a:path w="384" h="3185" extrusionOk="0">
                  <a:moveTo>
                    <a:pt x="27" y="0"/>
                  </a:moveTo>
                  <a:lnTo>
                    <a:pt x="0" y="2980"/>
                  </a:lnTo>
                  <a:lnTo>
                    <a:pt x="357" y="3185"/>
                  </a:lnTo>
                  <a:lnTo>
                    <a:pt x="384" y="214"/>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5"/>
            <p:cNvSpPr/>
            <p:nvPr/>
          </p:nvSpPr>
          <p:spPr>
            <a:xfrm>
              <a:off x="3590650" y="3755050"/>
              <a:ext cx="8925" cy="79625"/>
            </a:xfrm>
            <a:custGeom>
              <a:avLst/>
              <a:gdLst/>
              <a:ahLst/>
              <a:cxnLst/>
              <a:rect l="l" t="t" r="r" b="b"/>
              <a:pathLst>
                <a:path w="357" h="3185" extrusionOk="0">
                  <a:moveTo>
                    <a:pt x="27" y="0"/>
                  </a:moveTo>
                  <a:lnTo>
                    <a:pt x="143" y="71"/>
                  </a:lnTo>
                  <a:lnTo>
                    <a:pt x="161" y="2944"/>
                  </a:lnTo>
                  <a:lnTo>
                    <a:pt x="357" y="3060"/>
                  </a:lnTo>
                  <a:lnTo>
                    <a:pt x="357" y="3185"/>
                  </a:lnTo>
                  <a:lnTo>
                    <a:pt x="0" y="298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5"/>
            <p:cNvSpPr/>
            <p:nvPr/>
          </p:nvSpPr>
          <p:spPr>
            <a:xfrm>
              <a:off x="3590650" y="3755050"/>
              <a:ext cx="4025" cy="74500"/>
            </a:xfrm>
            <a:custGeom>
              <a:avLst/>
              <a:gdLst/>
              <a:ahLst/>
              <a:cxnLst/>
              <a:rect l="l" t="t" r="r" b="b"/>
              <a:pathLst>
                <a:path w="161" h="2980" extrusionOk="0">
                  <a:moveTo>
                    <a:pt x="161" y="2944"/>
                  </a:moveTo>
                  <a:lnTo>
                    <a:pt x="0" y="2980"/>
                  </a:lnTo>
                  <a:lnTo>
                    <a:pt x="27" y="0"/>
                  </a:lnTo>
                  <a:lnTo>
                    <a:pt x="143" y="7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5"/>
            <p:cNvSpPr/>
            <p:nvPr/>
          </p:nvSpPr>
          <p:spPr>
            <a:xfrm>
              <a:off x="3579275" y="3748350"/>
              <a:ext cx="9600" cy="79650"/>
            </a:xfrm>
            <a:custGeom>
              <a:avLst/>
              <a:gdLst/>
              <a:ahLst/>
              <a:cxnLst/>
              <a:rect l="l" t="t" r="r" b="b"/>
              <a:pathLst>
                <a:path w="384" h="3186" extrusionOk="0">
                  <a:moveTo>
                    <a:pt x="27" y="0"/>
                  </a:moveTo>
                  <a:lnTo>
                    <a:pt x="0" y="2980"/>
                  </a:lnTo>
                  <a:lnTo>
                    <a:pt x="357" y="3185"/>
                  </a:lnTo>
                  <a:lnTo>
                    <a:pt x="384" y="215"/>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5"/>
            <p:cNvSpPr/>
            <p:nvPr/>
          </p:nvSpPr>
          <p:spPr>
            <a:xfrm>
              <a:off x="3579275" y="3748350"/>
              <a:ext cx="8950" cy="79650"/>
            </a:xfrm>
            <a:custGeom>
              <a:avLst/>
              <a:gdLst/>
              <a:ahLst/>
              <a:cxnLst/>
              <a:rect l="l" t="t" r="r" b="b"/>
              <a:pathLst>
                <a:path w="358" h="3186" extrusionOk="0">
                  <a:moveTo>
                    <a:pt x="27" y="0"/>
                  </a:moveTo>
                  <a:lnTo>
                    <a:pt x="143" y="72"/>
                  </a:lnTo>
                  <a:lnTo>
                    <a:pt x="161" y="2953"/>
                  </a:lnTo>
                  <a:lnTo>
                    <a:pt x="357" y="3060"/>
                  </a:lnTo>
                  <a:lnTo>
                    <a:pt x="357" y="3185"/>
                  </a:lnTo>
                  <a:lnTo>
                    <a:pt x="0" y="298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5"/>
            <p:cNvSpPr/>
            <p:nvPr/>
          </p:nvSpPr>
          <p:spPr>
            <a:xfrm>
              <a:off x="3579275" y="3748350"/>
              <a:ext cx="4025" cy="74525"/>
            </a:xfrm>
            <a:custGeom>
              <a:avLst/>
              <a:gdLst/>
              <a:ahLst/>
              <a:cxnLst/>
              <a:rect l="l" t="t" r="r" b="b"/>
              <a:pathLst>
                <a:path w="161" h="2981" extrusionOk="0">
                  <a:moveTo>
                    <a:pt x="161" y="2953"/>
                  </a:moveTo>
                  <a:lnTo>
                    <a:pt x="0" y="2980"/>
                  </a:lnTo>
                  <a:lnTo>
                    <a:pt x="27" y="0"/>
                  </a:lnTo>
                  <a:lnTo>
                    <a:pt x="143" y="7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5"/>
            <p:cNvSpPr/>
            <p:nvPr/>
          </p:nvSpPr>
          <p:spPr>
            <a:xfrm>
              <a:off x="3567900" y="3741650"/>
              <a:ext cx="9600" cy="79875"/>
            </a:xfrm>
            <a:custGeom>
              <a:avLst/>
              <a:gdLst/>
              <a:ahLst/>
              <a:cxnLst/>
              <a:rect l="l" t="t" r="r" b="b"/>
              <a:pathLst>
                <a:path w="384" h="3195" extrusionOk="0">
                  <a:moveTo>
                    <a:pt x="27" y="1"/>
                  </a:moveTo>
                  <a:lnTo>
                    <a:pt x="0" y="2989"/>
                  </a:lnTo>
                  <a:lnTo>
                    <a:pt x="357" y="3195"/>
                  </a:lnTo>
                  <a:lnTo>
                    <a:pt x="384" y="215"/>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5"/>
            <p:cNvSpPr/>
            <p:nvPr/>
          </p:nvSpPr>
          <p:spPr>
            <a:xfrm>
              <a:off x="3567900" y="3741650"/>
              <a:ext cx="8950" cy="79875"/>
            </a:xfrm>
            <a:custGeom>
              <a:avLst/>
              <a:gdLst/>
              <a:ahLst/>
              <a:cxnLst/>
              <a:rect l="l" t="t" r="r" b="b"/>
              <a:pathLst>
                <a:path w="358" h="3195" extrusionOk="0">
                  <a:moveTo>
                    <a:pt x="27" y="1"/>
                  </a:moveTo>
                  <a:lnTo>
                    <a:pt x="152" y="72"/>
                  </a:lnTo>
                  <a:lnTo>
                    <a:pt x="161" y="2954"/>
                  </a:lnTo>
                  <a:lnTo>
                    <a:pt x="357" y="3070"/>
                  </a:lnTo>
                  <a:lnTo>
                    <a:pt x="357" y="3195"/>
                  </a:lnTo>
                  <a:lnTo>
                    <a:pt x="0" y="2989"/>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5"/>
            <p:cNvSpPr/>
            <p:nvPr/>
          </p:nvSpPr>
          <p:spPr>
            <a:xfrm>
              <a:off x="3567900" y="3741650"/>
              <a:ext cx="4025" cy="74750"/>
            </a:xfrm>
            <a:custGeom>
              <a:avLst/>
              <a:gdLst/>
              <a:ahLst/>
              <a:cxnLst/>
              <a:rect l="l" t="t" r="r" b="b"/>
              <a:pathLst>
                <a:path w="161" h="2990" extrusionOk="0">
                  <a:moveTo>
                    <a:pt x="161" y="2954"/>
                  </a:moveTo>
                  <a:lnTo>
                    <a:pt x="0" y="2989"/>
                  </a:lnTo>
                  <a:lnTo>
                    <a:pt x="27" y="1"/>
                  </a:lnTo>
                  <a:lnTo>
                    <a:pt x="152" y="7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5"/>
            <p:cNvSpPr/>
            <p:nvPr/>
          </p:nvSpPr>
          <p:spPr>
            <a:xfrm>
              <a:off x="3556750" y="3735200"/>
              <a:ext cx="9600" cy="79625"/>
            </a:xfrm>
            <a:custGeom>
              <a:avLst/>
              <a:gdLst/>
              <a:ahLst/>
              <a:cxnLst/>
              <a:rect l="l" t="t" r="r" b="b"/>
              <a:pathLst>
                <a:path w="384" h="3185" extrusionOk="0">
                  <a:moveTo>
                    <a:pt x="27" y="0"/>
                  </a:moveTo>
                  <a:lnTo>
                    <a:pt x="0" y="2980"/>
                  </a:lnTo>
                  <a:lnTo>
                    <a:pt x="357" y="3185"/>
                  </a:lnTo>
                  <a:lnTo>
                    <a:pt x="384" y="214"/>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5"/>
            <p:cNvSpPr/>
            <p:nvPr/>
          </p:nvSpPr>
          <p:spPr>
            <a:xfrm>
              <a:off x="3556750" y="3735200"/>
              <a:ext cx="8925" cy="79625"/>
            </a:xfrm>
            <a:custGeom>
              <a:avLst/>
              <a:gdLst/>
              <a:ahLst/>
              <a:cxnLst/>
              <a:rect l="l" t="t" r="r" b="b"/>
              <a:pathLst>
                <a:path w="357" h="3185" extrusionOk="0">
                  <a:moveTo>
                    <a:pt x="27" y="0"/>
                  </a:moveTo>
                  <a:lnTo>
                    <a:pt x="143" y="63"/>
                  </a:lnTo>
                  <a:lnTo>
                    <a:pt x="152" y="2944"/>
                  </a:lnTo>
                  <a:lnTo>
                    <a:pt x="357" y="3060"/>
                  </a:lnTo>
                  <a:lnTo>
                    <a:pt x="357" y="3185"/>
                  </a:lnTo>
                  <a:lnTo>
                    <a:pt x="0" y="298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5"/>
            <p:cNvSpPr/>
            <p:nvPr/>
          </p:nvSpPr>
          <p:spPr>
            <a:xfrm>
              <a:off x="3556750" y="3735200"/>
              <a:ext cx="3800" cy="74500"/>
            </a:xfrm>
            <a:custGeom>
              <a:avLst/>
              <a:gdLst/>
              <a:ahLst/>
              <a:cxnLst/>
              <a:rect l="l" t="t" r="r" b="b"/>
              <a:pathLst>
                <a:path w="152" h="2980" extrusionOk="0">
                  <a:moveTo>
                    <a:pt x="152" y="2944"/>
                  </a:moveTo>
                  <a:lnTo>
                    <a:pt x="0" y="2980"/>
                  </a:lnTo>
                  <a:lnTo>
                    <a:pt x="27" y="0"/>
                  </a:lnTo>
                  <a:lnTo>
                    <a:pt x="143" y="7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5"/>
            <p:cNvSpPr/>
            <p:nvPr/>
          </p:nvSpPr>
          <p:spPr>
            <a:xfrm>
              <a:off x="3545375" y="3728500"/>
              <a:ext cx="9600" cy="79650"/>
            </a:xfrm>
            <a:custGeom>
              <a:avLst/>
              <a:gdLst/>
              <a:ahLst/>
              <a:cxnLst/>
              <a:rect l="l" t="t" r="r" b="b"/>
              <a:pathLst>
                <a:path w="384" h="3186" extrusionOk="0">
                  <a:moveTo>
                    <a:pt x="27" y="0"/>
                  </a:moveTo>
                  <a:lnTo>
                    <a:pt x="0" y="2980"/>
                  </a:lnTo>
                  <a:lnTo>
                    <a:pt x="357" y="3185"/>
                  </a:lnTo>
                  <a:lnTo>
                    <a:pt x="384" y="215"/>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5"/>
            <p:cNvSpPr/>
            <p:nvPr/>
          </p:nvSpPr>
          <p:spPr>
            <a:xfrm>
              <a:off x="3545375" y="3728500"/>
              <a:ext cx="8950" cy="79650"/>
            </a:xfrm>
            <a:custGeom>
              <a:avLst/>
              <a:gdLst/>
              <a:ahLst/>
              <a:cxnLst/>
              <a:rect l="l" t="t" r="r" b="b"/>
              <a:pathLst>
                <a:path w="358" h="3186" extrusionOk="0">
                  <a:moveTo>
                    <a:pt x="27" y="0"/>
                  </a:moveTo>
                  <a:lnTo>
                    <a:pt x="143" y="72"/>
                  </a:lnTo>
                  <a:lnTo>
                    <a:pt x="161" y="2944"/>
                  </a:lnTo>
                  <a:lnTo>
                    <a:pt x="357" y="3060"/>
                  </a:lnTo>
                  <a:lnTo>
                    <a:pt x="357" y="3185"/>
                  </a:lnTo>
                  <a:lnTo>
                    <a:pt x="0" y="298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5"/>
            <p:cNvSpPr/>
            <p:nvPr/>
          </p:nvSpPr>
          <p:spPr>
            <a:xfrm>
              <a:off x="3545375" y="3728500"/>
              <a:ext cx="4025" cy="74525"/>
            </a:xfrm>
            <a:custGeom>
              <a:avLst/>
              <a:gdLst/>
              <a:ahLst/>
              <a:cxnLst/>
              <a:rect l="l" t="t" r="r" b="b"/>
              <a:pathLst>
                <a:path w="161" h="2981" extrusionOk="0">
                  <a:moveTo>
                    <a:pt x="161" y="2944"/>
                  </a:moveTo>
                  <a:lnTo>
                    <a:pt x="0" y="2980"/>
                  </a:lnTo>
                  <a:lnTo>
                    <a:pt x="27" y="0"/>
                  </a:lnTo>
                  <a:lnTo>
                    <a:pt x="143" y="7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5"/>
            <p:cNvSpPr/>
            <p:nvPr/>
          </p:nvSpPr>
          <p:spPr>
            <a:xfrm>
              <a:off x="3534000" y="3721800"/>
              <a:ext cx="9600" cy="79875"/>
            </a:xfrm>
            <a:custGeom>
              <a:avLst/>
              <a:gdLst/>
              <a:ahLst/>
              <a:cxnLst/>
              <a:rect l="l" t="t" r="r" b="b"/>
              <a:pathLst>
                <a:path w="384" h="3195" extrusionOk="0">
                  <a:moveTo>
                    <a:pt x="27" y="1"/>
                  </a:moveTo>
                  <a:lnTo>
                    <a:pt x="0" y="2989"/>
                  </a:lnTo>
                  <a:lnTo>
                    <a:pt x="357" y="3195"/>
                  </a:lnTo>
                  <a:lnTo>
                    <a:pt x="384" y="215"/>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5"/>
            <p:cNvSpPr/>
            <p:nvPr/>
          </p:nvSpPr>
          <p:spPr>
            <a:xfrm>
              <a:off x="3534000" y="3721800"/>
              <a:ext cx="8950" cy="79875"/>
            </a:xfrm>
            <a:custGeom>
              <a:avLst/>
              <a:gdLst/>
              <a:ahLst/>
              <a:cxnLst/>
              <a:rect l="l" t="t" r="r" b="b"/>
              <a:pathLst>
                <a:path w="358" h="3195" extrusionOk="0">
                  <a:moveTo>
                    <a:pt x="27" y="1"/>
                  </a:moveTo>
                  <a:lnTo>
                    <a:pt x="152" y="72"/>
                  </a:lnTo>
                  <a:lnTo>
                    <a:pt x="161" y="2954"/>
                  </a:lnTo>
                  <a:lnTo>
                    <a:pt x="357" y="3070"/>
                  </a:lnTo>
                  <a:lnTo>
                    <a:pt x="357" y="3195"/>
                  </a:lnTo>
                  <a:lnTo>
                    <a:pt x="0" y="2989"/>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5"/>
            <p:cNvSpPr/>
            <p:nvPr/>
          </p:nvSpPr>
          <p:spPr>
            <a:xfrm>
              <a:off x="3534000" y="3721800"/>
              <a:ext cx="4025" cy="74750"/>
            </a:xfrm>
            <a:custGeom>
              <a:avLst/>
              <a:gdLst/>
              <a:ahLst/>
              <a:cxnLst/>
              <a:rect l="l" t="t" r="r" b="b"/>
              <a:pathLst>
                <a:path w="161" h="2990" extrusionOk="0">
                  <a:moveTo>
                    <a:pt x="161" y="2954"/>
                  </a:moveTo>
                  <a:lnTo>
                    <a:pt x="0" y="2989"/>
                  </a:lnTo>
                  <a:lnTo>
                    <a:pt x="27" y="1"/>
                  </a:lnTo>
                  <a:lnTo>
                    <a:pt x="152" y="7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5"/>
            <p:cNvSpPr/>
            <p:nvPr/>
          </p:nvSpPr>
          <p:spPr>
            <a:xfrm>
              <a:off x="3522850" y="3715125"/>
              <a:ext cx="9600" cy="79850"/>
            </a:xfrm>
            <a:custGeom>
              <a:avLst/>
              <a:gdLst/>
              <a:ahLst/>
              <a:cxnLst/>
              <a:rect l="l" t="t" r="r" b="b"/>
              <a:pathLst>
                <a:path w="384" h="3194" extrusionOk="0">
                  <a:moveTo>
                    <a:pt x="27" y="0"/>
                  </a:moveTo>
                  <a:lnTo>
                    <a:pt x="0" y="2989"/>
                  </a:lnTo>
                  <a:lnTo>
                    <a:pt x="357" y="3194"/>
                  </a:lnTo>
                  <a:lnTo>
                    <a:pt x="384" y="223"/>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5"/>
            <p:cNvSpPr/>
            <p:nvPr/>
          </p:nvSpPr>
          <p:spPr>
            <a:xfrm>
              <a:off x="3522850" y="3715125"/>
              <a:ext cx="8925" cy="79850"/>
            </a:xfrm>
            <a:custGeom>
              <a:avLst/>
              <a:gdLst/>
              <a:ahLst/>
              <a:cxnLst/>
              <a:rect l="l" t="t" r="r" b="b"/>
              <a:pathLst>
                <a:path w="357" h="3194" extrusionOk="0">
                  <a:moveTo>
                    <a:pt x="27" y="0"/>
                  </a:moveTo>
                  <a:lnTo>
                    <a:pt x="143" y="72"/>
                  </a:lnTo>
                  <a:lnTo>
                    <a:pt x="152" y="2953"/>
                  </a:lnTo>
                  <a:lnTo>
                    <a:pt x="357" y="3069"/>
                  </a:lnTo>
                  <a:lnTo>
                    <a:pt x="357" y="3194"/>
                  </a:lnTo>
                  <a:lnTo>
                    <a:pt x="0" y="2989"/>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5"/>
            <p:cNvSpPr/>
            <p:nvPr/>
          </p:nvSpPr>
          <p:spPr>
            <a:xfrm>
              <a:off x="3522850" y="3715125"/>
              <a:ext cx="3800" cy="74725"/>
            </a:xfrm>
            <a:custGeom>
              <a:avLst/>
              <a:gdLst/>
              <a:ahLst/>
              <a:cxnLst/>
              <a:rect l="l" t="t" r="r" b="b"/>
              <a:pathLst>
                <a:path w="152" h="2989" extrusionOk="0">
                  <a:moveTo>
                    <a:pt x="152" y="2953"/>
                  </a:moveTo>
                  <a:lnTo>
                    <a:pt x="0" y="2989"/>
                  </a:lnTo>
                  <a:lnTo>
                    <a:pt x="27" y="0"/>
                  </a:lnTo>
                  <a:lnTo>
                    <a:pt x="143" y="7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5"/>
            <p:cNvSpPr/>
            <p:nvPr/>
          </p:nvSpPr>
          <p:spPr>
            <a:xfrm>
              <a:off x="3511475" y="3708650"/>
              <a:ext cx="9600" cy="79650"/>
            </a:xfrm>
            <a:custGeom>
              <a:avLst/>
              <a:gdLst/>
              <a:ahLst/>
              <a:cxnLst/>
              <a:rect l="l" t="t" r="r" b="b"/>
              <a:pathLst>
                <a:path w="384" h="3186" extrusionOk="0">
                  <a:moveTo>
                    <a:pt x="27" y="0"/>
                  </a:moveTo>
                  <a:lnTo>
                    <a:pt x="0" y="2980"/>
                  </a:lnTo>
                  <a:lnTo>
                    <a:pt x="357" y="3185"/>
                  </a:lnTo>
                  <a:lnTo>
                    <a:pt x="384" y="215"/>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5"/>
            <p:cNvSpPr/>
            <p:nvPr/>
          </p:nvSpPr>
          <p:spPr>
            <a:xfrm>
              <a:off x="3511475" y="3708650"/>
              <a:ext cx="8950" cy="79650"/>
            </a:xfrm>
            <a:custGeom>
              <a:avLst/>
              <a:gdLst/>
              <a:ahLst/>
              <a:cxnLst/>
              <a:rect l="l" t="t" r="r" b="b"/>
              <a:pathLst>
                <a:path w="358" h="3186" extrusionOk="0">
                  <a:moveTo>
                    <a:pt x="27" y="0"/>
                  </a:moveTo>
                  <a:lnTo>
                    <a:pt x="143" y="72"/>
                  </a:lnTo>
                  <a:lnTo>
                    <a:pt x="161" y="2944"/>
                  </a:lnTo>
                  <a:lnTo>
                    <a:pt x="357" y="3060"/>
                  </a:lnTo>
                  <a:lnTo>
                    <a:pt x="357" y="3185"/>
                  </a:lnTo>
                  <a:lnTo>
                    <a:pt x="0" y="298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5"/>
            <p:cNvSpPr/>
            <p:nvPr/>
          </p:nvSpPr>
          <p:spPr>
            <a:xfrm>
              <a:off x="3511475" y="3708650"/>
              <a:ext cx="4025" cy="74525"/>
            </a:xfrm>
            <a:custGeom>
              <a:avLst/>
              <a:gdLst/>
              <a:ahLst/>
              <a:cxnLst/>
              <a:rect l="l" t="t" r="r" b="b"/>
              <a:pathLst>
                <a:path w="161" h="2981" extrusionOk="0">
                  <a:moveTo>
                    <a:pt x="161" y="2944"/>
                  </a:moveTo>
                  <a:lnTo>
                    <a:pt x="0" y="2980"/>
                  </a:lnTo>
                  <a:lnTo>
                    <a:pt x="27" y="0"/>
                  </a:lnTo>
                  <a:lnTo>
                    <a:pt x="143" y="7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5"/>
            <p:cNvSpPr/>
            <p:nvPr/>
          </p:nvSpPr>
          <p:spPr>
            <a:xfrm>
              <a:off x="3500100" y="3701950"/>
              <a:ext cx="9600" cy="79875"/>
            </a:xfrm>
            <a:custGeom>
              <a:avLst/>
              <a:gdLst/>
              <a:ahLst/>
              <a:cxnLst/>
              <a:rect l="l" t="t" r="r" b="b"/>
              <a:pathLst>
                <a:path w="384" h="3195" extrusionOk="0">
                  <a:moveTo>
                    <a:pt x="27" y="1"/>
                  </a:moveTo>
                  <a:lnTo>
                    <a:pt x="0" y="2980"/>
                  </a:lnTo>
                  <a:lnTo>
                    <a:pt x="357" y="3195"/>
                  </a:lnTo>
                  <a:lnTo>
                    <a:pt x="384" y="215"/>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5"/>
            <p:cNvSpPr/>
            <p:nvPr/>
          </p:nvSpPr>
          <p:spPr>
            <a:xfrm>
              <a:off x="3500100" y="3701950"/>
              <a:ext cx="8950" cy="79875"/>
            </a:xfrm>
            <a:custGeom>
              <a:avLst/>
              <a:gdLst/>
              <a:ahLst/>
              <a:cxnLst/>
              <a:rect l="l" t="t" r="r" b="b"/>
              <a:pathLst>
                <a:path w="358" h="3195" extrusionOk="0">
                  <a:moveTo>
                    <a:pt x="27" y="1"/>
                  </a:moveTo>
                  <a:lnTo>
                    <a:pt x="143" y="72"/>
                  </a:lnTo>
                  <a:lnTo>
                    <a:pt x="161" y="2954"/>
                  </a:lnTo>
                  <a:lnTo>
                    <a:pt x="357" y="3070"/>
                  </a:lnTo>
                  <a:lnTo>
                    <a:pt x="357" y="3195"/>
                  </a:lnTo>
                  <a:lnTo>
                    <a:pt x="0" y="298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5"/>
            <p:cNvSpPr/>
            <p:nvPr/>
          </p:nvSpPr>
          <p:spPr>
            <a:xfrm>
              <a:off x="3500100" y="3701950"/>
              <a:ext cx="4025" cy="74750"/>
            </a:xfrm>
            <a:custGeom>
              <a:avLst/>
              <a:gdLst/>
              <a:ahLst/>
              <a:cxnLst/>
              <a:rect l="l" t="t" r="r" b="b"/>
              <a:pathLst>
                <a:path w="161" h="2990" extrusionOk="0">
                  <a:moveTo>
                    <a:pt x="161" y="2954"/>
                  </a:moveTo>
                  <a:lnTo>
                    <a:pt x="0" y="2989"/>
                  </a:lnTo>
                  <a:lnTo>
                    <a:pt x="27" y="1"/>
                  </a:lnTo>
                  <a:lnTo>
                    <a:pt x="143" y="7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5"/>
            <p:cNvSpPr/>
            <p:nvPr/>
          </p:nvSpPr>
          <p:spPr>
            <a:xfrm>
              <a:off x="3403300" y="3741425"/>
              <a:ext cx="282825" cy="205675"/>
            </a:xfrm>
            <a:custGeom>
              <a:avLst/>
              <a:gdLst/>
              <a:ahLst/>
              <a:cxnLst/>
              <a:rect l="l" t="t" r="r" b="b"/>
              <a:pathLst>
                <a:path w="11313" h="8227" extrusionOk="0">
                  <a:moveTo>
                    <a:pt x="11312" y="6451"/>
                  </a:moveTo>
                  <a:lnTo>
                    <a:pt x="0" y="1"/>
                  </a:lnTo>
                  <a:lnTo>
                    <a:pt x="0" y="1776"/>
                  </a:lnTo>
                  <a:lnTo>
                    <a:pt x="11312" y="8226"/>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5"/>
            <p:cNvSpPr/>
            <p:nvPr/>
          </p:nvSpPr>
          <p:spPr>
            <a:xfrm>
              <a:off x="3686100" y="3895775"/>
              <a:ext cx="11625" cy="51325"/>
            </a:xfrm>
            <a:custGeom>
              <a:avLst/>
              <a:gdLst/>
              <a:ahLst/>
              <a:cxnLst/>
              <a:rect l="l" t="t" r="r" b="b"/>
              <a:pathLst>
                <a:path w="465" h="2053" extrusionOk="0">
                  <a:moveTo>
                    <a:pt x="0" y="2052"/>
                  </a:moveTo>
                  <a:lnTo>
                    <a:pt x="464" y="696"/>
                  </a:lnTo>
                  <a:lnTo>
                    <a:pt x="464" y="0"/>
                  </a:lnTo>
                  <a:lnTo>
                    <a:pt x="0" y="277"/>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5"/>
            <p:cNvSpPr/>
            <p:nvPr/>
          </p:nvSpPr>
          <p:spPr>
            <a:xfrm>
              <a:off x="3403300" y="3734525"/>
              <a:ext cx="294425" cy="168175"/>
            </a:xfrm>
            <a:custGeom>
              <a:avLst/>
              <a:gdLst/>
              <a:ahLst/>
              <a:cxnLst/>
              <a:rect l="l" t="t" r="r" b="b"/>
              <a:pathLst>
                <a:path w="11777" h="6727" extrusionOk="0">
                  <a:moveTo>
                    <a:pt x="0" y="277"/>
                  </a:moveTo>
                  <a:lnTo>
                    <a:pt x="464" y="0"/>
                  </a:lnTo>
                  <a:lnTo>
                    <a:pt x="11776" y="6450"/>
                  </a:lnTo>
                  <a:lnTo>
                    <a:pt x="11312" y="6727"/>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5"/>
            <p:cNvSpPr/>
            <p:nvPr/>
          </p:nvSpPr>
          <p:spPr>
            <a:xfrm>
              <a:off x="3697700" y="3864100"/>
              <a:ext cx="77175" cy="89675"/>
            </a:xfrm>
            <a:custGeom>
              <a:avLst/>
              <a:gdLst/>
              <a:ahLst/>
              <a:cxnLst/>
              <a:rect l="l" t="t" r="r" b="b"/>
              <a:pathLst>
                <a:path w="3087" h="3587" extrusionOk="0">
                  <a:moveTo>
                    <a:pt x="0" y="1811"/>
                  </a:moveTo>
                  <a:lnTo>
                    <a:pt x="0" y="3587"/>
                  </a:lnTo>
                  <a:lnTo>
                    <a:pt x="3007" y="1811"/>
                  </a:lnTo>
                  <a:lnTo>
                    <a:pt x="3007" y="473"/>
                  </a:lnTo>
                  <a:cubicBezTo>
                    <a:pt x="3007" y="322"/>
                    <a:pt x="3033" y="161"/>
                    <a:pt x="3087"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5"/>
            <p:cNvSpPr/>
            <p:nvPr/>
          </p:nvSpPr>
          <p:spPr>
            <a:xfrm>
              <a:off x="3686100" y="3902675"/>
              <a:ext cx="11625" cy="51325"/>
            </a:xfrm>
            <a:custGeom>
              <a:avLst/>
              <a:gdLst/>
              <a:ahLst/>
              <a:cxnLst/>
              <a:rect l="l" t="t" r="r" b="b"/>
              <a:pathLst>
                <a:path w="465" h="2053" extrusionOk="0">
                  <a:moveTo>
                    <a:pt x="464" y="2053"/>
                  </a:moveTo>
                  <a:lnTo>
                    <a:pt x="0" y="1776"/>
                  </a:lnTo>
                  <a:lnTo>
                    <a:pt x="0" y="1"/>
                  </a:lnTo>
                  <a:lnTo>
                    <a:pt x="464" y="268"/>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5"/>
            <p:cNvSpPr/>
            <p:nvPr/>
          </p:nvSpPr>
          <p:spPr>
            <a:xfrm>
              <a:off x="3686100" y="3848475"/>
              <a:ext cx="94800" cy="60925"/>
            </a:xfrm>
            <a:custGeom>
              <a:avLst/>
              <a:gdLst/>
              <a:ahLst/>
              <a:cxnLst/>
              <a:rect l="l" t="t" r="r" b="b"/>
              <a:pathLst>
                <a:path w="3792" h="2437" extrusionOk="0">
                  <a:moveTo>
                    <a:pt x="0" y="2169"/>
                  </a:moveTo>
                  <a:lnTo>
                    <a:pt x="455" y="2436"/>
                  </a:lnTo>
                  <a:lnTo>
                    <a:pt x="464" y="2436"/>
                  </a:lnTo>
                  <a:lnTo>
                    <a:pt x="3551" y="625"/>
                  </a:lnTo>
                  <a:cubicBezTo>
                    <a:pt x="3604" y="438"/>
                    <a:pt x="3685" y="251"/>
                    <a:pt x="3792" y="72"/>
                  </a:cubicBezTo>
                  <a:lnTo>
                    <a:pt x="3667" y="1"/>
                  </a:lnTo>
                  <a:lnTo>
                    <a:pt x="455" y="1892"/>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5"/>
            <p:cNvSpPr/>
            <p:nvPr/>
          </p:nvSpPr>
          <p:spPr>
            <a:xfrm>
              <a:off x="4175425" y="3550300"/>
              <a:ext cx="115100" cy="126700"/>
            </a:xfrm>
            <a:custGeom>
              <a:avLst/>
              <a:gdLst/>
              <a:ahLst/>
              <a:cxnLst/>
              <a:rect l="l" t="t" r="r" b="b"/>
              <a:pathLst>
                <a:path w="4604" h="5068" extrusionOk="0">
                  <a:moveTo>
                    <a:pt x="0" y="3631"/>
                  </a:moveTo>
                  <a:lnTo>
                    <a:pt x="0" y="5068"/>
                  </a:lnTo>
                  <a:lnTo>
                    <a:pt x="161" y="4970"/>
                  </a:lnTo>
                  <a:lnTo>
                    <a:pt x="161" y="3640"/>
                  </a:lnTo>
                  <a:cubicBezTo>
                    <a:pt x="161" y="2989"/>
                    <a:pt x="625" y="2204"/>
                    <a:pt x="1178" y="1883"/>
                  </a:cubicBezTo>
                  <a:lnTo>
                    <a:pt x="3417" y="589"/>
                  </a:lnTo>
                  <a:cubicBezTo>
                    <a:pt x="3979" y="268"/>
                    <a:pt x="4434" y="527"/>
                    <a:pt x="4434" y="1169"/>
                  </a:cubicBezTo>
                  <a:lnTo>
                    <a:pt x="4434" y="2507"/>
                  </a:lnTo>
                  <a:lnTo>
                    <a:pt x="4603" y="2409"/>
                  </a:lnTo>
                  <a:lnTo>
                    <a:pt x="4603" y="973"/>
                  </a:lnTo>
                  <a:cubicBezTo>
                    <a:pt x="4603" y="277"/>
                    <a:pt x="4113" y="1"/>
                    <a:pt x="3506" y="340"/>
                  </a:cubicBezTo>
                  <a:lnTo>
                    <a:pt x="1097" y="1740"/>
                  </a:lnTo>
                  <a:cubicBezTo>
                    <a:pt x="491" y="2088"/>
                    <a:pt x="0" y="2936"/>
                    <a:pt x="0" y="3631"/>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5"/>
            <p:cNvSpPr/>
            <p:nvPr/>
          </p:nvSpPr>
          <p:spPr>
            <a:xfrm>
              <a:off x="3768850" y="3784925"/>
              <a:ext cx="115100" cy="126925"/>
            </a:xfrm>
            <a:custGeom>
              <a:avLst/>
              <a:gdLst/>
              <a:ahLst/>
              <a:cxnLst/>
              <a:rect l="l" t="t" r="r" b="b"/>
              <a:pathLst>
                <a:path w="4604" h="5077" extrusionOk="0">
                  <a:moveTo>
                    <a:pt x="0" y="3631"/>
                  </a:moveTo>
                  <a:lnTo>
                    <a:pt x="0" y="5077"/>
                  </a:lnTo>
                  <a:lnTo>
                    <a:pt x="170" y="4978"/>
                  </a:lnTo>
                  <a:lnTo>
                    <a:pt x="170" y="3640"/>
                  </a:lnTo>
                  <a:cubicBezTo>
                    <a:pt x="170" y="2998"/>
                    <a:pt x="625" y="2213"/>
                    <a:pt x="1187" y="1892"/>
                  </a:cubicBezTo>
                  <a:lnTo>
                    <a:pt x="3426" y="598"/>
                  </a:lnTo>
                  <a:cubicBezTo>
                    <a:pt x="3988" y="268"/>
                    <a:pt x="4443" y="536"/>
                    <a:pt x="4443" y="1178"/>
                  </a:cubicBezTo>
                  <a:lnTo>
                    <a:pt x="4443" y="2507"/>
                  </a:lnTo>
                  <a:lnTo>
                    <a:pt x="4603" y="2409"/>
                  </a:lnTo>
                  <a:lnTo>
                    <a:pt x="4603" y="982"/>
                  </a:lnTo>
                  <a:cubicBezTo>
                    <a:pt x="4603" y="277"/>
                    <a:pt x="4113" y="0"/>
                    <a:pt x="3506" y="348"/>
                  </a:cubicBezTo>
                  <a:lnTo>
                    <a:pt x="1097" y="1740"/>
                  </a:lnTo>
                  <a:cubicBezTo>
                    <a:pt x="491" y="2088"/>
                    <a:pt x="0" y="2935"/>
                    <a:pt x="0" y="3631"/>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5"/>
            <p:cNvSpPr/>
            <p:nvPr/>
          </p:nvSpPr>
          <p:spPr>
            <a:xfrm>
              <a:off x="3721550" y="3827975"/>
              <a:ext cx="27900" cy="20100"/>
            </a:xfrm>
            <a:custGeom>
              <a:avLst/>
              <a:gdLst/>
              <a:ahLst/>
              <a:cxnLst/>
              <a:rect l="l" t="t" r="r" b="b"/>
              <a:pathLst>
                <a:path w="1116" h="804" extrusionOk="0">
                  <a:moveTo>
                    <a:pt x="1116" y="0"/>
                  </a:moveTo>
                  <a:lnTo>
                    <a:pt x="1009" y="214"/>
                  </a:lnTo>
                  <a:lnTo>
                    <a:pt x="1" y="803"/>
                  </a:lnTo>
                  <a:lnTo>
                    <a:pt x="1" y="437"/>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5"/>
            <p:cNvSpPr/>
            <p:nvPr/>
          </p:nvSpPr>
          <p:spPr>
            <a:xfrm>
              <a:off x="3721550" y="3806775"/>
              <a:ext cx="27900" cy="16525"/>
            </a:xfrm>
            <a:custGeom>
              <a:avLst/>
              <a:gdLst/>
              <a:ahLst/>
              <a:cxnLst/>
              <a:rect l="l" t="t" r="r" b="b"/>
              <a:pathLst>
                <a:path w="1116" h="661" extrusionOk="0">
                  <a:moveTo>
                    <a:pt x="1116" y="117"/>
                  </a:moveTo>
                  <a:lnTo>
                    <a:pt x="188" y="661"/>
                  </a:lnTo>
                  <a:lnTo>
                    <a:pt x="1" y="545"/>
                  </a:lnTo>
                  <a:lnTo>
                    <a:pt x="929" y="1"/>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5"/>
            <p:cNvSpPr/>
            <p:nvPr/>
          </p:nvSpPr>
          <p:spPr>
            <a:xfrm>
              <a:off x="3726250" y="3809675"/>
              <a:ext cx="23200" cy="31925"/>
            </a:xfrm>
            <a:custGeom>
              <a:avLst/>
              <a:gdLst/>
              <a:ahLst/>
              <a:cxnLst/>
              <a:rect l="l" t="t" r="r" b="b"/>
              <a:pathLst>
                <a:path w="928" h="1277" extrusionOk="0">
                  <a:moveTo>
                    <a:pt x="928" y="1"/>
                  </a:moveTo>
                  <a:lnTo>
                    <a:pt x="928" y="741"/>
                  </a:lnTo>
                  <a:lnTo>
                    <a:pt x="0" y="1276"/>
                  </a:lnTo>
                  <a:lnTo>
                    <a:pt x="0" y="545"/>
                  </a:lnTo>
                  <a:lnTo>
                    <a:pt x="928" y="1"/>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5"/>
            <p:cNvSpPr/>
            <p:nvPr/>
          </p:nvSpPr>
          <p:spPr>
            <a:xfrm>
              <a:off x="3721550" y="3820375"/>
              <a:ext cx="4725" cy="21225"/>
            </a:xfrm>
            <a:custGeom>
              <a:avLst/>
              <a:gdLst/>
              <a:ahLst/>
              <a:cxnLst/>
              <a:rect l="l" t="t" r="r" b="b"/>
              <a:pathLst>
                <a:path w="189" h="849" extrusionOk="0">
                  <a:moveTo>
                    <a:pt x="188" y="117"/>
                  </a:moveTo>
                  <a:lnTo>
                    <a:pt x="188" y="848"/>
                  </a:lnTo>
                  <a:lnTo>
                    <a:pt x="1" y="741"/>
                  </a:lnTo>
                  <a:lnTo>
                    <a:pt x="1" y="1"/>
                  </a:ln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5"/>
            <p:cNvSpPr/>
            <p:nvPr/>
          </p:nvSpPr>
          <p:spPr>
            <a:xfrm>
              <a:off x="4322175" y="3479600"/>
              <a:ext cx="18525" cy="39950"/>
            </a:xfrm>
            <a:custGeom>
              <a:avLst/>
              <a:gdLst/>
              <a:ahLst/>
              <a:cxnLst/>
              <a:rect l="l" t="t" r="r" b="b"/>
              <a:pathLst>
                <a:path w="741" h="1598" extrusionOk="0">
                  <a:moveTo>
                    <a:pt x="0" y="438"/>
                  </a:moveTo>
                  <a:lnTo>
                    <a:pt x="0" y="1597"/>
                  </a:lnTo>
                  <a:lnTo>
                    <a:pt x="589" y="1250"/>
                  </a:lnTo>
                  <a:lnTo>
                    <a:pt x="634" y="875"/>
                  </a:lnTo>
                  <a:lnTo>
                    <a:pt x="634" y="848"/>
                  </a:lnTo>
                  <a:lnTo>
                    <a:pt x="651" y="679"/>
                  </a:lnTo>
                  <a:lnTo>
                    <a:pt x="714" y="197"/>
                  </a:lnTo>
                  <a:lnTo>
                    <a:pt x="714" y="170"/>
                  </a:lnTo>
                  <a:lnTo>
                    <a:pt x="741" y="1"/>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5"/>
            <p:cNvSpPr/>
            <p:nvPr/>
          </p:nvSpPr>
          <p:spPr>
            <a:xfrm>
              <a:off x="4317050" y="3496550"/>
              <a:ext cx="21425" cy="41725"/>
            </a:xfrm>
            <a:custGeom>
              <a:avLst/>
              <a:gdLst/>
              <a:ahLst/>
              <a:cxnLst/>
              <a:rect l="l" t="t" r="r" b="b"/>
              <a:pathLst>
                <a:path w="857" h="1669" extrusionOk="0">
                  <a:moveTo>
                    <a:pt x="0" y="509"/>
                  </a:moveTo>
                  <a:lnTo>
                    <a:pt x="0" y="1669"/>
                  </a:lnTo>
                  <a:lnTo>
                    <a:pt x="705" y="1250"/>
                  </a:lnTo>
                  <a:lnTo>
                    <a:pt x="767" y="750"/>
                  </a:lnTo>
                  <a:lnTo>
                    <a:pt x="794" y="572"/>
                  </a:lnTo>
                  <a:lnTo>
                    <a:pt x="839" y="197"/>
                  </a:lnTo>
                  <a:lnTo>
                    <a:pt x="839" y="170"/>
                  </a:lnTo>
                  <a:lnTo>
                    <a:pt x="856" y="1"/>
                  </a:lnTo>
                  <a:lnTo>
                    <a:pt x="214" y="384"/>
                  </a:lnTo>
                  <a:lnTo>
                    <a:pt x="205" y="384"/>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5"/>
            <p:cNvSpPr/>
            <p:nvPr/>
          </p:nvSpPr>
          <p:spPr>
            <a:xfrm>
              <a:off x="3479575" y="3785825"/>
              <a:ext cx="113100" cy="111075"/>
            </a:xfrm>
            <a:custGeom>
              <a:avLst/>
              <a:gdLst/>
              <a:ahLst/>
              <a:cxnLst/>
              <a:rect l="l" t="t" r="r" b="b"/>
              <a:pathLst>
                <a:path w="4524" h="4443" extrusionOk="0">
                  <a:moveTo>
                    <a:pt x="0" y="303"/>
                  </a:moveTo>
                  <a:lnTo>
                    <a:pt x="0" y="1713"/>
                  </a:lnTo>
                  <a:cubicBezTo>
                    <a:pt x="0" y="1865"/>
                    <a:pt x="81" y="1998"/>
                    <a:pt x="206" y="2070"/>
                  </a:cubicBezTo>
                  <a:lnTo>
                    <a:pt x="4158" y="4345"/>
                  </a:lnTo>
                  <a:cubicBezTo>
                    <a:pt x="4318" y="4443"/>
                    <a:pt x="4523" y="4327"/>
                    <a:pt x="4523" y="4131"/>
                  </a:cubicBezTo>
                  <a:lnTo>
                    <a:pt x="4523" y="2730"/>
                  </a:lnTo>
                  <a:cubicBezTo>
                    <a:pt x="4523" y="2578"/>
                    <a:pt x="4443" y="2445"/>
                    <a:pt x="4318" y="2373"/>
                  </a:cubicBezTo>
                  <a:lnTo>
                    <a:pt x="366" y="89"/>
                  </a:lnTo>
                  <a:cubicBezTo>
                    <a:pt x="206" y="0"/>
                    <a:pt x="0" y="116"/>
                    <a:pt x="0" y="30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5"/>
            <p:cNvSpPr/>
            <p:nvPr/>
          </p:nvSpPr>
          <p:spPr>
            <a:xfrm>
              <a:off x="2684700" y="3302300"/>
              <a:ext cx="28125" cy="39950"/>
            </a:xfrm>
            <a:custGeom>
              <a:avLst/>
              <a:gdLst/>
              <a:ahLst/>
              <a:cxnLst/>
              <a:rect l="l" t="t" r="r" b="b"/>
              <a:pathLst>
                <a:path w="1125" h="1598" extrusionOk="0">
                  <a:moveTo>
                    <a:pt x="1" y="652"/>
                  </a:moveTo>
                  <a:lnTo>
                    <a:pt x="1125" y="0"/>
                  </a:lnTo>
                  <a:lnTo>
                    <a:pt x="1125" y="678"/>
                  </a:lnTo>
                  <a:lnTo>
                    <a:pt x="1" y="1597"/>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5"/>
            <p:cNvSpPr/>
            <p:nvPr/>
          </p:nvSpPr>
          <p:spPr>
            <a:xfrm>
              <a:off x="2673325" y="3312100"/>
              <a:ext cx="11400" cy="30150"/>
            </a:xfrm>
            <a:custGeom>
              <a:avLst/>
              <a:gdLst/>
              <a:ahLst/>
              <a:cxnLst/>
              <a:rect l="l" t="t" r="r" b="b"/>
              <a:pathLst>
                <a:path w="456" h="1206" extrusionOk="0">
                  <a:moveTo>
                    <a:pt x="456" y="1205"/>
                  </a:moveTo>
                  <a:lnTo>
                    <a:pt x="1" y="938"/>
                  </a:lnTo>
                  <a:lnTo>
                    <a:pt x="1" y="1"/>
                  </a:lnTo>
                  <a:lnTo>
                    <a:pt x="456" y="26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5"/>
            <p:cNvSpPr/>
            <p:nvPr/>
          </p:nvSpPr>
          <p:spPr>
            <a:xfrm>
              <a:off x="2673325" y="3295825"/>
              <a:ext cx="39500" cy="22775"/>
            </a:xfrm>
            <a:custGeom>
              <a:avLst/>
              <a:gdLst/>
              <a:ahLst/>
              <a:cxnLst/>
              <a:rect l="l" t="t" r="r" b="b"/>
              <a:pathLst>
                <a:path w="1580" h="911" extrusionOk="0">
                  <a:moveTo>
                    <a:pt x="1580" y="259"/>
                  </a:moveTo>
                  <a:lnTo>
                    <a:pt x="1125" y="1"/>
                  </a:lnTo>
                  <a:lnTo>
                    <a:pt x="1" y="652"/>
                  </a:lnTo>
                  <a:lnTo>
                    <a:pt x="456" y="91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5"/>
            <p:cNvSpPr/>
            <p:nvPr/>
          </p:nvSpPr>
          <p:spPr>
            <a:xfrm>
              <a:off x="3456600" y="2945675"/>
              <a:ext cx="202750" cy="137850"/>
            </a:xfrm>
            <a:custGeom>
              <a:avLst/>
              <a:gdLst/>
              <a:ahLst/>
              <a:cxnLst/>
              <a:rect l="l" t="t" r="r" b="b"/>
              <a:pathLst>
                <a:path w="8110" h="5514" extrusionOk="0">
                  <a:moveTo>
                    <a:pt x="8110" y="4649"/>
                  </a:moveTo>
                  <a:lnTo>
                    <a:pt x="1" y="1"/>
                  </a:lnTo>
                  <a:lnTo>
                    <a:pt x="1" y="875"/>
                  </a:lnTo>
                  <a:lnTo>
                    <a:pt x="8110" y="5514"/>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5"/>
            <p:cNvSpPr/>
            <p:nvPr/>
          </p:nvSpPr>
          <p:spPr>
            <a:xfrm>
              <a:off x="3659325" y="3057200"/>
              <a:ext cx="8275" cy="26325"/>
            </a:xfrm>
            <a:custGeom>
              <a:avLst/>
              <a:gdLst/>
              <a:ahLst/>
              <a:cxnLst/>
              <a:rect l="l" t="t" r="r" b="b"/>
              <a:pathLst>
                <a:path w="331" h="1053" extrusionOk="0">
                  <a:moveTo>
                    <a:pt x="1" y="1053"/>
                  </a:moveTo>
                  <a:lnTo>
                    <a:pt x="331" y="866"/>
                  </a:lnTo>
                  <a:lnTo>
                    <a:pt x="331" y="0"/>
                  </a:lnTo>
                  <a:lnTo>
                    <a:pt x="1" y="188"/>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5"/>
            <p:cNvSpPr/>
            <p:nvPr/>
          </p:nvSpPr>
          <p:spPr>
            <a:xfrm>
              <a:off x="3456600" y="2941000"/>
              <a:ext cx="211000" cy="120900"/>
            </a:xfrm>
            <a:custGeom>
              <a:avLst/>
              <a:gdLst/>
              <a:ahLst/>
              <a:cxnLst/>
              <a:rect l="l" t="t" r="r" b="b"/>
              <a:pathLst>
                <a:path w="8440" h="4836" extrusionOk="0">
                  <a:moveTo>
                    <a:pt x="1" y="188"/>
                  </a:moveTo>
                  <a:lnTo>
                    <a:pt x="331" y="0"/>
                  </a:lnTo>
                  <a:lnTo>
                    <a:pt x="8440" y="4648"/>
                  </a:lnTo>
                  <a:lnTo>
                    <a:pt x="8110" y="4836"/>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5"/>
            <p:cNvSpPr/>
            <p:nvPr/>
          </p:nvSpPr>
          <p:spPr>
            <a:xfrm>
              <a:off x="2949675" y="3007900"/>
              <a:ext cx="51300" cy="65150"/>
            </a:xfrm>
            <a:custGeom>
              <a:avLst/>
              <a:gdLst/>
              <a:ahLst/>
              <a:cxnLst/>
              <a:rect l="l" t="t" r="r" b="b"/>
              <a:pathLst>
                <a:path w="2052" h="2606" extrusionOk="0">
                  <a:moveTo>
                    <a:pt x="1856" y="2606"/>
                  </a:moveTo>
                  <a:lnTo>
                    <a:pt x="2052" y="2293"/>
                  </a:lnTo>
                  <a:lnTo>
                    <a:pt x="883" y="1562"/>
                  </a:lnTo>
                  <a:cubicBezTo>
                    <a:pt x="562" y="1366"/>
                    <a:pt x="366" y="1018"/>
                    <a:pt x="366" y="643"/>
                  </a:cubicBezTo>
                  <a:lnTo>
                    <a:pt x="366" y="1"/>
                  </a:lnTo>
                  <a:lnTo>
                    <a:pt x="0" y="1"/>
                  </a:lnTo>
                  <a:lnTo>
                    <a:pt x="0" y="643"/>
                  </a:lnTo>
                  <a:cubicBezTo>
                    <a:pt x="0" y="1143"/>
                    <a:pt x="259" y="1606"/>
                    <a:pt x="687" y="1874"/>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5"/>
            <p:cNvSpPr/>
            <p:nvPr/>
          </p:nvSpPr>
          <p:spPr>
            <a:xfrm>
              <a:off x="2932925" y="2976025"/>
              <a:ext cx="50675" cy="46850"/>
            </a:xfrm>
            <a:custGeom>
              <a:avLst/>
              <a:gdLst/>
              <a:ahLst/>
              <a:cxnLst/>
              <a:rect l="l" t="t" r="r" b="b"/>
              <a:pathLst>
                <a:path w="2027" h="1874" extrusionOk="0">
                  <a:moveTo>
                    <a:pt x="251" y="972"/>
                  </a:moveTo>
                  <a:cubicBezTo>
                    <a:pt x="251" y="972"/>
                    <a:pt x="260" y="972"/>
                    <a:pt x="260" y="972"/>
                  </a:cubicBezTo>
                  <a:cubicBezTo>
                    <a:pt x="456" y="1088"/>
                    <a:pt x="652" y="1195"/>
                    <a:pt x="848" y="1311"/>
                  </a:cubicBezTo>
                  <a:cubicBezTo>
                    <a:pt x="964" y="1374"/>
                    <a:pt x="1080" y="1436"/>
                    <a:pt x="1187" y="1508"/>
                  </a:cubicBezTo>
                  <a:cubicBezTo>
                    <a:pt x="1223" y="1534"/>
                    <a:pt x="1250" y="1561"/>
                    <a:pt x="1277" y="1588"/>
                  </a:cubicBezTo>
                  <a:cubicBezTo>
                    <a:pt x="1295" y="1606"/>
                    <a:pt x="1303" y="1633"/>
                    <a:pt x="1312" y="1659"/>
                  </a:cubicBezTo>
                  <a:cubicBezTo>
                    <a:pt x="1348" y="1713"/>
                    <a:pt x="1428" y="1757"/>
                    <a:pt x="1491" y="1784"/>
                  </a:cubicBezTo>
                  <a:cubicBezTo>
                    <a:pt x="1723" y="1873"/>
                    <a:pt x="1919" y="1659"/>
                    <a:pt x="1964" y="1445"/>
                  </a:cubicBezTo>
                  <a:cubicBezTo>
                    <a:pt x="2026" y="1187"/>
                    <a:pt x="1919" y="865"/>
                    <a:pt x="1723" y="687"/>
                  </a:cubicBezTo>
                  <a:cubicBezTo>
                    <a:pt x="1535" y="526"/>
                    <a:pt x="1312" y="393"/>
                    <a:pt x="1098" y="277"/>
                  </a:cubicBezTo>
                  <a:cubicBezTo>
                    <a:pt x="866" y="152"/>
                    <a:pt x="617" y="0"/>
                    <a:pt x="340" y="80"/>
                  </a:cubicBezTo>
                  <a:cubicBezTo>
                    <a:pt x="215" y="116"/>
                    <a:pt x="99" y="205"/>
                    <a:pt x="37" y="321"/>
                  </a:cubicBezTo>
                  <a:cubicBezTo>
                    <a:pt x="1" y="384"/>
                    <a:pt x="10" y="419"/>
                    <a:pt x="37" y="482"/>
                  </a:cubicBezTo>
                  <a:cubicBezTo>
                    <a:pt x="63" y="544"/>
                    <a:pt x="90" y="607"/>
                    <a:pt x="99" y="669"/>
                  </a:cubicBezTo>
                  <a:cubicBezTo>
                    <a:pt x="108" y="723"/>
                    <a:pt x="90" y="758"/>
                    <a:pt x="117" y="821"/>
                  </a:cubicBezTo>
                  <a:cubicBezTo>
                    <a:pt x="144" y="883"/>
                    <a:pt x="197" y="937"/>
                    <a:pt x="251" y="972"/>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5"/>
            <p:cNvSpPr/>
            <p:nvPr/>
          </p:nvSpPr>
          <p:spPr>
            <a:xfrm>
              <a:off x="2930700" y="2976025"/>
              <a:ext cx="47525" cy="49975"/>
            </a:xfrm>
            <a:custGeom>
              <a:avLst/>
              <a:gdLst/>
              <a:ahLst/>
              <a:cxnLst/>
              <a:rect l="l" t="t" r="r" b="b"/>
              <a:pathLst>
                <a:path w="1901" h="1999" extrusionOk="0">
                  <a:moveTo>
                    <a:pt x="197" y="1079"/>
                  </a:moveTo>
                  <a:cubicBezTo>
                    <a:pt x="277" y="1142"/>
                    <a:pt x="375" y="1195"/>
                    <a:pt x="465" y="1249"/>
                  </a:cubicBezTo>
                  <a:cubicBezTo>
                    <a:pt x="634" y="1347"/>
                    <a:pt x="804" y="1445"/>
                    <a:pt x="973" y="1543"/>
                  </a:cubicBezTo>
                  <a:cubicBezTo>
                    <a:pt x="1187" y="1668"/>
                    <a:pt x="1598" y="1998"/>
                    <a:pt x="1803" y="1704"/>
                  </a:cubicBezTo>
                  <a:cubicBezTo>
                    <a:pt x="1901" y="1570"/>
                    <a:pt x="1892" y="1347"/>
                    <a:pt x="1847" y="1195"/>
                  </a:cubicBezTo>
                  <a:cubicBezTo>
                    <a:pt x="1803" y="1053"/>
                    <a:pt x="1714" y="928"/>
                    <a:pt x="1615" y="821"/>
                  </a:cubicBezTo>
                  <a:cubicBezTo>
                    <a:pt x="1535" y="732"/>
                    <a:pt x="1401" y="678"/>
                    <a:pt x="1303" y="616"/>
                  </a:cubicBezTo>
                  <a:cubicBezTo>
                    <a:pt x="1169" y="544"/>
                    <a:pt x="1045" y="464"/>
                    <a:pt x="920" y="393"/>
                  </a:cubicBezTo>
                  <a:cubicBezTo>
                    <a:pt x="697" y="268"/>
                    <a:pt x="411" y="0"/>
                    <a:pt x="152" y="196"/>
                  </a:cubicBezTo>
                  <a:cubicBezTo>
                    <a:pt x="45" y="285"/>
                    <a:pt x="19" y="410"/>
                    <a:pt x="10" y="544"/>
                  </a:cubicBezTo>
                  <a:cubicBezTo>
                    <a:pt x="10" y="678"/>
                    <a:pt x="1" y="839"/>
                    <a:pt x="81" y="955"/>
                  </a:cubicBezTo>
                  <a:cubicBezTo>
                    <a:pt x="117" y="999"/>
                    <a:pt x="152" y="1044"/>
                    <a:pt x="197" y="107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5"/>
            <p:cNvSpPr/>
            <p:nvPr/>
          </p:nvSpPr>
          <p:spPr>
            <a:xfrm>
              <a:off x="2695850" y="2775300"/>
              <a:ext cx="706350" cy="566500"/>
            </a:xfrm>
            <a:custGeom>
              <a:avLst/>
              <a:gdLst/>
              <a:ahLst/>
              <a:cxnLst/>
              <a:rect l="l" t="t" r="r" b="b"/>
              <a:pathLst>
                <a:path w="28254" h="22660" extrusionOk="0">
                  <a:moveTo>
                    <a:pt x="10813" y="10616"/>
                  </a:moveTo>
                  <a:lnTo>
                    <a:pt x="12526" y="5915"/>
                  </a:lnTo>
                  <a:lnTo>
                    <a:pt x="22767" y="0"/>
                  </a:lnTo>
                  <a:lnTo>
                    <a:pt x="23900" y="3051"/>
                  </a:lnTo>
                  <a:lnTo>
                    <a:pt x="28254" y="2123"/>
                  </a:lnTo>
                  <a:lnTo>
                    <a:pt x="28254" y="6486"/>
                  </a:lnTo>
                  <a:lnTo>
                    <a:pt x="24935" y="8404"/>
                  </a:lnTo>
                  <a:lnTo>
                    <a:pt x="24935" y="7868"/>
                  </a:lnTo>
                  <a:cubicBezTo>
                    <a:pt x="24935" y="7101"/>
                    <a:pt x="24391" y="6798"/>
                    <a:pt x="23722" y="7182"/>
                  </a:cubicBezTo>
                  <a:lnTo>
                    <a:pt x="22794" y="7717"/>
                  </a:lnTo>
                  <a:cubicBezTo>
                    <a:pt x="22125" y="8100"/>
                    <a:pt x="21590" y="9037"/>
                    <a:pt x="21590" y="9795"/>
                  </a:cubicBezTo>
                  <a:lnTo>
                    <a:pt x="21590" y="10331"/>
                  </a:lnTo>
                  <a:lnTo>
                    <a:pt x="10100" y="16968"/>
                  </a:lnTo>
                  <a:lnTo>
                    <a:pt x="10100" y="16433"/>
                  </a:lnTo>
                  <a:cubicBezTo>
                    <a:pt x="10100" y="15665"/>
                    <a:pt x="9555" y="15362"/>
                    <a:pt x="8886" y="15746"/>
                  </a:cubicBezTo>
                  <a:lnTo>
                    <a:pt x="4158" y="18342"/>
                  </a:lnTo>
                  <a:cubicBezTo>
                    <a:pt x="3489" y="18725"/>
                    <a:pt x="2954" y="19662"/>
                    <a:pt x="2954" y="20420"/>
                  </a:cubicBezTo>
                  <a:lnTo>
                    <a:pt x="2954" y="20956"/>
                  </a:lnTo>
                  <a:lnTo>
                    <a:pt x="1" y="22659"/>
                  </a:lnTo>
                  <a:lnTo>
                    <a:pt x="1" y="1827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5"/>
            <p:cNvSpPr/>
            <p:nvPr/>
          </p:nvSpPr>
          <p:spPr>
            <a:xfrm>
              <a:off x="3293350" y="2828375"/>
              <a:ext cx="366000" cy="169525"/>
            </a:xfrm>
            <a:custGeom>
              <a:avLst/>
              <a:gdLst/>
              <a:ahLst/>
              <a:cxnLst/>
              <a:rect l="l" t="t" r="r" b="b"/>
              <a:pathLst>
                <a:path w="14640" h="6781" extrusionOk="0">
                  <a:moveTo>
                    <a:pt x="14640" y="5852"/>
                  </a:moveTo>
                  <a:lnTo>
                    <a:pt x="4354" y="0"/>
                  </a:lnTo>
                  <a:lnTo>
                    <a:pt x="0" y="928"/>
                  </a:lnTo>
                  <a:lnTo>
                    <a:pt x="10286" y="6780"/>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5"/>
            <p:cNvSpPr/>
            <p:nvPr/>
          </p:nvSpPr>
          <p:spPr>
            <a:xfrm>
              <a:off x="2966175" y="2923150"/>
              <a:ext cx="300000" cy="263875"/>
            </a:xfrm>
            <a:custGeom>
              <a:avLst/>
              <a:gdLst/>
              <a:ahLst/>
              <a:cxnLst/>
              <a:rect l="l" t="t" r="r" b="b"/>
              <a:pathLst>
                <a:path w="12000" h="10555" extrusionOk="0">
                  <a:moveTo>
                    <a:pt x="11999" y="5853"/>
                  </a:moveTo>
                  <a:lnTo>
                    <a:pt x="1713" y="1"/>
                  </a:lnTo>
                  <a:lnTo>
                    <a:pt x="0" y="4702"/>
                  </a:lnTo>
                  <a:lnTo>
                    <a:pt x="10286" y="10554"/>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5"/>
            <p:cNvSpPr/>
            <p:nvPr/>
          </p:nvSpPr>
          <p:spPr>
            <a:xfrm>
              <a:off x="2977550" y="2936525"/>
              <a:ext cx="277250" cy="237125"/>
            </a:xfrm>
            <a:custGeom>
              <a:avLst/>
              <a:gdLst/>
              <a:ahLst/>
              <a:cxnLst/>
              <a:rect l="l" t="t" r="r" b="b"/>
              <a:pathLst>
                <a:path w="11090" h="9485" extrusionOk="0">
                  <a:moveTo>
                    <a:pt x="11089" y="5478"/>
                  </a:moveTo>
                  <a:lnTo>
                    <a:pt x="1454" y="1"/>
                  </a:lnTo>
                  <a:lnTo>
                    <a:pt x="0" y="4007"/>
                  </a:lnTo>
                  <a:lnTo>
                    <a:pt x="9635" y="9484"/>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5"/>
            <p:cNvSpPr/>
            <p:nvPr/>
          </p:nvSpPr>
          <p:spPr>
            <a:xfrm>
              <a:off x="2983125" y="2943225"/>
              <a:ext cx="266100" cy="223725"/>
            </a:xfrm>
            <a:custGeom>
              <a:avLst/>
              <a:gdLst/>
              <a:ahLst/>
              <a:cxnLst/>
              <a:rect l="l" t="t" r="r" b="b"/>
              <a:pathLst>
                <a:path w="10644" h="8949" extrusionOk="0">
                  <a:moveTo>
                    <a:pt x="0" y="3649"/>
                  </a:moveTo>
                  <a:lnTo>
                    <a:pt x="9314" y="8948"/>
                  </a:lnTo>
                  <a:lnTo>
                    <a:pt x="10643" y="5300"/>
                  </a:lnTo>
                  <a:lnTo>
                    <a:pt x="3827" y="1419"/>
                  </a:lnTo>
                  <a:lnTo>
                    <a:pt x="1329" y="1"/>
                  </a:lnTo>
                  <a:lnTo>
                    <a:pt x="9" y="362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5"/>
            <p:cNvSpPr/>
            <p:nvPr/>
          </p:nvSpPr>
          <p:spPr>
            <a:xfrm>
              <a:off x="3469750" y="3061425"/>
              <a:ext cx="124925" cy="67375"/>
            </a:xfrm>
            <a:custGeom>
              <a:avLst/>
              <a:gdLst/>
              <a:ahLst/>
              <a:cxnLst/>
              <a:rect l="l" t="t" r="r" b="b"/>
              <a:pathLst>
                <a:path w="4997" h="2695" extrusionOk="0">
                  <a:moveTo>
                    <a:pt x="4461" y="2695"/>
                  </a:moveTo>
                  <a:lnTo>
                    <a:pt x="1" y="1"/>
                  </a:lnTo>
                  <a:lnTo>
                    <a:pt x="4292" y="402"/>
                  </a:lnTo>
                  <a:lnTo>
                    <a:pt x="4997" y="1901"/>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5"/>
            <p:cNvSpPr/>
            <p:nvPr/>
          </p:nvSpPr>
          <p:spPr>
            <a:xfrm>
              <a:off x="3452150" y="3067900"/>
              <a:ext cx="115550" cy="139200"/>
            </a:xfrm>
            <a:custGeom>
              <a:avLst/>
              <a:gdLst/>
              <a:ahLst/>
              <a:cxnLst/>
              <a:rect l="l" t="t" r="r" b="b"/>
              <a:pathLst>
                <a:path w="4622" h="5568" extrusionOk="0">
                  <a:moveTo>
                    <a:pt x="0" y="3596"/>
                  </a:moveTo>
                  <a:cubicBezTo>
                    <a:pt x="0" y="2400"/>
                    <a:pt x="848" y="937"/>
                    <a:pt x="1891" y="339"/>
                  </a:cubicBezTo>
                  <a:cubicBezTo>
                    <a:pt x="2409" y="36"/>
                    <a:pt x="2882" y="0"/>
                    <a:pt x="3221" y="197"/>
                  </a:cubicBezTo>
                  <a:lnTo>
                    <a:pt x="3221" y="197"/>
                  </a:lnTo>
                  <a:lnTo>
                    <a:pt x="3230" y="197"/>
                  </a:lnTo>
                  <a:cubicBezTo>
                    <a:pt x="3230" y="197"/>
                    <a:pt x="3230" y="197"/>
                    <a:pt x="3230" y="197"/>
                  </a:cubicBezTo>
                  <a:lnTo>
                    <a:pt x="4621" y="1000"/>
                  </a:lnTo>
                  <a:lnTo>
                    <a:pt x="1891" y="5567"/>
                  </a:lnTo>
                  <a:lnTo>
                    <a:pt x="562" y="4809"/>
                  </a:lnTo>
                  <a:cubicBezTo>
                    <a:pt x="553" y="4809"/>
                    <a:pt x="553" y="4809"/>
                    <a:pt x="553" y="4800"/>
                  </a:cubicBezTo>
                  <a:lnTo>
                    <a:pt x="553" y="4800"/>
                  </a:lnTo>
                  <a:lnTo>
                    <a:pt x="553" y="4800"/>
                  </a:lnTo>
                  <a:cubicBezTo>
                    <a:pt x="214" y="4604"/>
                    <a:pt x="0" y="4184"/>
                    <a:pt x="0" y="3596"/>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5"/>
            <p:cNvSpPr/>
            <p:nvPr/>
          </p:nvSpPr>
          <p:spPr>
            <a:xfrm>
              <a:off x="3485375" y="3080175"/>
              <a:ext cx="94375" cy="138525"/>
            </a:xfrm>
            <a:custGeom>
              <a:avLst/>
              <a:gdLst/>
              <a:ahLst/>
              <a:cxnLst/>
              <a:rect l="l" t="t" r="r" b="b"/>
              <a:pathLst>
                <a:path w="3775" h="5541" extrusionOk="0">
                  <a:moveTo>
                    <a:pt x="0" y="3854"/>
                  </a:moveTo>
                  <a:cubicBezTo>
                    <a:pt x="0" y="5058"/>
                    <a:pt x="848" y="5540"/>
                    <a:pt x="1892" y="4933"/>
                  </a:cubicBezTo>
                  <a:cubicBezTo>
                    <a:pt x="2935" y="4336"/>
                    <a:pt x="3774" y="2873"/>
                    <a:pt x="3774" y="1677"/>
                  </a:cubicBezTo>
                  <a:cubicBezTo>
                    <a:pt x="3774" y="482"/>
                    <a:pt x="2935" y="0"/>
                    <a:pt x="1892" y="598"/>
                  </a:cubicBezTo>
                  <a:cubicBezTo>
                    <a:pt x="848" y="1204"/>
                    <a:pt x="0" y="2659"/>
                    <a:pt x="0" y="38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5"/>
            <p:cNvSpPr/>
            <p:nvPr/>
          </p:nvSpPr>
          <p:spPr>
            <a:xfrm>
              <a:off x="3504775" y="3110950"/>
              <a:ext cx="55550" cy="76950"/>
            </a:xfrm>
            <a:custGeom>
              <a:avLst/>
              <a:gdLst/>
              <a:ahLst/>
              <a:cxnLst/>
              <a:rect l="l" t="t" r="r" b="b"/>
              <a:pathLst>
                <a:path w="2222" h="3078" extrusionOk="0">
                  <a:moveTo>
                    <a:pt x="1" y="2409"/>
                  </a:moveTo>
                  <a:cubicBezTo>
                    <a:pt x="1" y="2605"/>
                    <a:pt x="45" y="3078"/>
                    <a:pt x="438" y="3078"/>
                  </a:cubicBezTo>
                  <a:cubicBezTo>
                    <a:pt x="572" y="3078"/>
                    <a:pt x="741" y="3024"/>
                    <a:pt x="911" y="2917"/>
                  </a:cubicBezTo>
                  <a:cubicBezTo>
                    <a:pt x="1624" y="2507"/>
                    <a:pt x="2222" y="1481"/>
                    <a:pt x="2222" y="669"/>
                  </a:cubicBezTo>
                  <a:cubicBezTo>
                    <a:pt x="2222" y="464"/>
                    <a:pt x="2177" y="0"/>
                    <a:pt x="1794" y="0"/>
                  </a:cubicBezTo>
                  <a:cubicBezTo>
                    <a:pt x="1651" y="0"/>
                    <a:pt x="1490" y="54"/>
                    <a:pt x="1312" y="152"/>
                  </a:cubicBezTo>
                  <a:cubicBezTo>
                    <a:pt x="1285" y="161"/>
                    <a:pt x="1267" y="179"/>
                    <a:pt x="1241" y="196"/>
                  </a:cubicBezTo>
                  <a:cubicBezTo>
                    <a:pt x="1160" y="241"/>
                    <a:pt x="1089" y="304"/>
                    <a:pt x="1018" y="366"/>
                  </a:cubicBezTo>
                  <a:cubicBezTo>
                    <a:pt x="982" y="393"/>
                    <a:pt x="946" y="428"/>
                    <a:pt x="911" y="455"/>
                  </a:cubicBezTo>
                  <a:cubicBezTo>
                    <a:pt x="554" y="803"/>
                    <a:pt x="259" y="1285"/>
                    <a:pt x="108" y="1767"/>
                  </a:cubicBezTo>
                  <a:cubicBezTo>
                    <a:pt x="108" y="1767"/>
                    <a:pt x="108" y="1767"/>
                    <a:pt x="108" y="1775"/>
                  </a:cubicBezTo>
                  <a:cubicBezTo>
                    <a:pt x="63" y="1900"/>
                    <a:pt x="36" y="2034"/>
                    <a:pt x="18" y="2168"/>
                  </a:cubicBezTo>
                  <a:cubicBezTo>
                    <a:pt x="9" y="2248"/>
                    <a:pt x="1" y="2329"/>
                    <a:pt x="1" y="2409"/>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5"/>
            <p:cNvSpPr/>
            <p:nvPr/>
          </p:nvSpPr>
          <p:spPr>
            <a:xfrm>
              <a:off x="3507675" y="3111175"/>
              <a:ext cx="52650" cy="76725"/>
            </a:xfrm>
            <a:custGeom>
              <a:avLst/>
              <a:gdLst/>
              <a:ahLst/>
              <a:cxnLst/>
              <a:rect l="l" t="t" r="r" b="b"/>
              <a:pathLst>
                <a:path w="2106" h="3069" extrusionOk="0">
                  <a:moveTo>
                    <a:pt x="90" y="2899"/>
                  </a:moveTo>
                  <a:cubicBezTo>
                    <a:pt x="224" y="2899"/>
                    <a:pt x="393" y="2846"/>
                    <a:pt x="563" y="2748"/>
                  </a:cubicBezTo>
                  <a:cubicBezTo>
                    <a:pt x="1276" y="2337"/>
                    <a:pt x="1874" y="1303"/>
                    <a:pt x="1874" y="491"/>
                  </a:cubicBezTo>
                  <a:cubicBezTo>
                    <a:pt x="1874" y="366"/>
                    <a:pt x="1856" y="152"/>
                    <a:pt x="1767" y="0"/>
                  </a:cubicBezTo>
                  <a:cubicBezTo>
                    <a:pt x="2070" y="63"/>
                    <a:pt x="2106" y="473"/>
                    <a:pt x="2106" y="651"/>
                  </a:cubicBezTo>
                  <a:cubicBezTo>
                    <a:pt x="2106" y="1472"/>
                    <a:pt x="1508" y="2498"/>
                    <a:pt x="795" y="2908"/>
                  </a:cubicBezTo>
                  <a:cubicBezTo>
                    <a:pt x="625" y="3015"/>
                    <a:pt x="456" y="3069"/>
                    <a:pt x="322" y="3069"/>
                  </a:cubicBezTo>
                  <a:cubicBezTo>
                    <a:pt x="161" y="3069"/>
                    <a:pt x="63" y="2989"/>
                    <a:pt x="1" y="2891"/>
                  </a:cubicBezTo>
                  <a:cubicBezTo>
                    <a:pt x="27" y="2899"/>
                    <a:pt x="54" y="2899"/>
                    <a:pt x="90" y="2899"/>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5"/>
            <p:cNvSpPr/>
            <p:nvPr/>
          </p:nvSpPr>
          <p:spPr>
            <a:xfrm>
              <a:off x="3505225" y="3115850"/>
              <a:ext cx="39050" cy="55100"/>
            </a:xfrm>
            <a:custGeom>
              <a:avLst/>
              <a:gdLst/>
              <a:ahLst/>
              <a:cxnLst/>
              <a:rect l="l" t="t" r="r" b="b"/>
              <a:pathLst>
                <a:path w="1562" h="2204" extrusionOk="0">
                  <a:moveTo>
                    <a:pt x="0" y="1972"/>
                  </a:moveTo>
                  <a:cubicBezTo>
                    <a:pt x="45" y="2026"/>
                    <a:pt x="90" y="2070"/>
                    <a:pt x="143" y="2097"/>
                  </a:cubicBezTo>
                  <a:lnTo>
                    <a:pt x="143" y="2097"/>
                  </a:lnTo>
                  <a:cubicBezTo>
                    <a:pt x="143" y="2097"/>
                    <a:pt x="143" y="2097"/>
                    <a:pt x="143" y="2097"/>
                  </a:cubicBezTo>
                  <a:lnTo>
                    <a:pt x="339" y="2204"/>
                  </a:lnTo>
                  <a:lnTo>
                    <a:pt x="1553" y="161"/>
                  </a:lnTo>
                  <a:lnTo>
                    <a:pt x="1562" y="161"/>
                  </a:lnTo>
                  <a:lnTo>
                    <a:pt x="1544" y="152"/>
                  </a:lnTo>
                  <a:cubicBezTo>
                    <a:pt x="1526" y="143"/>
                    <a:pt x="1508" y="134"/>
                    <a:pt x="1490" y="125"/>
                  </a:cubicBezTo>
                  <a:lnTo>
                    <a:pt x="1339" y="45"/>
                  </a:lnTo>
                  <a:lnTo>
                    <a:pt x="1330" y="45"/>
                  </a:lnTo>
                  <a:lnTo>
                    <a:pt x="1330" y="45"/>
                  </a:lnTo>
                  <a:cubicBezTo>
                    <a:pt x="1294" y="27"/>
                    <a:pt x="1258" y="9"/>
                    <a:pt x="1223" y="0"/>
                  </a:cubicBezTo>
                  <a:cubicBezTo>
                    <a:pt x="1142" y="45"/>
                    <a:pt x="1071" y="108"/>
                    <a:pt x="1000" y="170"/>
                  </a:cubicBezTo>
                  <a:cubicBezTo>
                    <a:pt x="964" y="197"/>
                    <a:pt x="928" y="232"/>
                    <a:pt x="893" y="259"/>
                  </a:cubicBezTo>
                  <a:cubicBezTo>
                    <a:pt x="536" y="607"/>
                    <a:pt x="241" y="1089"/>
                    <a:pt x="90" y="1571"/>
                  </a:cubicBezTo>
                  <a:cubicBezTo>
                    <a:pt x="90" y="1571"/>
                    <a:pt x="90" y="1571"/>
                    <a:pt x="90" y="1579"/>
                  </a:cubicBezTo>
                  <a:cubicBezTo>
                    <a:pt x="45" y="1704"/>
                    <a:pt x="18" y="1838"/>
                    <a:pt x="0" y="1972"/>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5"/>
            <p:cNvSpPr/>
            <p:nvPr/>
          </p:nvSpPr>
          <p:spPr>
            <a:xfrm>
              <a:off x="3507450" y="3117400"/>
              <a:ext cx="42175" cy="55575"/>
            </a:xfrm>
            <a:custGeom>
              <a:avLst/>
              <a:gdLst/>
              <a:ahLst/>
              <a:cxnLst/>
              <a:rect l="l" t="t" r="r" b="b"/>
              <a:pathLst>
                <a:path w="1687" h="2223" extrusionOk="0">
                  <a:moveTo>
                    <a:pt x="1" y="1598"/>
                  </a:moveTo>
                  <a:cubicBezTo>
                    <a:pt x="1" y="1865"/>
                    <a:pt x="99" y="2053"/>
                    <a:pt x="250" y="2142"/>
                  </a:cubicBezTo>
                  <a:cubicBezTo>
                    <a:pt x="402" y="2222"/>
                    <a:pt x="616" y="2213"/>
                    <a:pt x="839" y="2080"/>
                  </a:cubicBezTo>
                  <a:cubicBezTo>
                    <a:pt x="1312" y="1803"/>
                    <a:pt x="1687" y="1161"/>
                    <a:pt x="1687" y="625"/>
                  </a:cubicBezTo>
                  <a:cubicBezTo>
                    <a:pt x="1687" y="376"/>
                    <a:pt x="1606" y="188"/>
                    <a:pt x="1464" y="99"/>
                  </a:cubicBezTo>
                  <a:cubicBezTo>
                    <a:pt x="1464" y="99"/>
                    <a:pt x="1455" y="90"/>
                    <a:pt x="1455" y="90"/>
                  </a:cubicBezTo>
                  <a:cubicBezTo>
                    <a:pt x="1437" y="81"/>
                    <a:pt x="1419" y="72"/>
                    <a:pt x="1401" y="63"/>
                  </a:cubicBezTo>
                  <a:cubicBezTo>
                    <a:pt x="1267" y="1"/>
                    <a:pt x="1098" y="19"/>
                    <a:pt x="911" y="108"/>
                  </a:cubicBezTo>
                  <a:cubicBezTo>
                    <a:pt x="875" y="135"/>
                    <a:pt x="839" y="170"/>
                    <a:pt x="804" y="197"/>
                  </a:cubicBezTo>
                  <a:cubicBezTo>
                    <a:pt x="447" y="545"/>
                    <a:pt x="152" y="1027"/>
                    <a:pt x="1" y="1509"/>
                  </a:cubicBezTo>
                  <a:cubicBezTo>
                    <a:pt x="1" y="1535"/>
                    <a:pt x="1" y="1571"/>
                    <a:pt x="1" y="1598"/>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5"/>
            <p:cNvSpPr/>
            <p:nvPr/>
          </p:nvSpPr>
          <p:spPr>
            <a:xfrm>
              <a:off x="3522175" y="3137250"/>
              <a:ext cx="14525" cy="18325"/>
            </a:xfrm>
            <a:custGeom>
              <a:avLst/>
              <a:gdLst/>
              <a:ahLst/>
              <a:cxnLst/>
              <a:rect l="l" t="t" r="r" b="b"/>
              <a:pathLst>
                <a:path w="581" h="733" extrusionOk="0">
                  <a:moveTo>
                    <a:pt x="0" y="492"/>
                  </a:moveTo>
                  <a:cubicBezTo>
                    <a:pt x="0" y="331"/>
                    <a:pt x="116" y="126"/>
                    <a:pt x="259" y="45"/>
                  </a:cubicBezTo>
                  <a:cubicBezTo>
                    <a:pt x="330" y="1"/>
                    <a:pt x="393" y="1"/>
                    <a:pt x="438" y="28"/>
                  </a:cubicBezTo>
                  <a:lnTo>
                    <a:pt x="438" y="28"/>
                  </a:lnTo>
                  <a:lnTo>
                    <a:pt x="438" y="28"/>
                  </a:lnTo>
                  <a:lnTo>
                    <a:pt x="580" y="108"/>
                  </a:lnTo>
                  <a:lnTo>
                    <a:pt x="206" y="732"/>
                  </a:lnTo>
                  <a:lnTo>
                    <a:pt x="72" y="661"/>
                  </a:lnTo>
                  <a:lnTo>
                    <a:pt x="72" y="661"/>
                  </a:lnTo>
                  <a:lnTo>
                    <a:pt x="72" y="661"/>
                  </a:lnTo>
                  <a:cubicBezTo>
                    <a:pt x="27" y="634"/>
                    <a:pt x="0" y="572"/>
                    <a:pt x="0" y="492"/>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5"/>
            <p:cNvSpPr/>
            <p:nvPr/>
          </p:nvSpPr>
          <p:spPr>
            <a:xfrm>
              <a:off x="3525525" y="3138150"/>
              <a:ext cx="12950" cy="18975"/>
            </a:xfrm>
            <a:custGeom>
              <a:avLst/>
              <a:gdLst/>
              <a:ahLst/>
              <a:cxnLst/>
              <a:rect l="l" t="t" r="r" b="b"/>
              <a:pathLst>
                <a:path w="518" h="759" extrusionOk="0">
                  <a:moveTo>
                    <a:pt x="0" y="536"/>
                  </a:moveTo>
                  <a:cubicBezTo>
                    <a:pt x="0" y="696"/>
                    <a:pt x="116" y="759"/>
                    <a:pt x="259" y="679"/>
                  </a:cubicBezTo>
                  <a:cubicBezTo>
                    <a:pt x="402" y="598"/>
                    <a:pt x="518" y="393"/>
                    <a:pt x="518" y="233"/>
                  </a:cubicBezTo>
                  <a:cubicBezTo>
                    <a:pt x="518" y="72"/>
                    <a:pt x="402" y="1"/>
                    <a:pt x="259" y="81"/>
                  </a:cubicBezTo>
                  <a:cubicBezTo>
                    <a:pt x="116" y="170"/>
                    <a:pt x="0" y="366"/>
                    <a:pt x="0" y="536"/>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5"/>
            <p:cNvSpPr/>
            <p:nvPr/>
          </p:nvSpPr>
          <p:spPr>
            <a:xfrm>
              <a:off x="3060500" y="3296950"/>
              <a:ext cx="124700" cy="67375"/>
            </a:xfrm>
            <a:custGeom>
              <a:avLst/>
              <a:gdLst/>
              <a:ahLst/>
              <a:cxnLst/>
              <a:rect l="l" t="t" r="r" b="b"/>
              <a:pathLst>
                <a:path w="4988" h="2695" extrusionOk="0">
                  <a:moveTo>
                    <a:pt x="4452" y="2694"/>
                  </a:moveTo>
                  <a:lnTo>
                    <a:pt x="1" y="0"/>
                  </a:lnTo>
                  <a:lnTo>
                    <a:pt x="4283" y="402"/>
                  </a:lnTo>
                  <a:lnTo>
                    <a:pt x="4988" y="1901"/>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5"/>
            <p:cNvSpPr/>
            <p:nvPr/>
          </p:nvSpPr>
          <p:spPr>
            <a:xfrm>
              <a:off x="3044675" y="3297850"/>
              <a:ext cx="115325" cy="138950"/>
            </a:xfrm>
            <a:custGeom>
              <a:avLst/>
              <a:gdLst/>
              <a:ahLst/>
              <a:cxnLst/>
              <a:rect l="l" t="t" r="r" b="b"/>
              <a:pathLst>
                <a:path w="4613" h="5558" extrusionOk="0">
                  <a:moveTo>
                    <a:pt x="0" y="3586"/>
                  </a:moveTo>
                  <a:cubicBezTo>
                    <a:pt x="0" y="2391"/>
                    <a:pt x="848" y="928"/>
                    <a:pt x="1883" y="330"/>
                  </a:cubicBezTo>
                  <a:cubicBezTo>
                    <a:pt x="2409" y="27"/>
                    <a:pt x="2873" y="0"/>
                    <a:pt x="3221" y="187"/>
                  </a:cubicBezTo>
                  <a:lnTo>
                    <a:pt x="3221" y="187"/>
                  </a:lnTo>
                  <a:lnTo>
                    <a:pt x="3221" y="187"/>
                  </a:lnTo>
                  <a:cubicBezTo>
                    <a:pt x="3221" y="187"/>
                    <a:pt x="3221" y="187"/>
                    <a:pt x="3221" y="187"/>
                  </a:cubicBezTo>
                  <a:lnTo>
                    <a:pt x="4613" y="990"/>
                  </a:lnTo>
                  <a:lnTo>
                    <a:pt x="1883" y="5558"/>
                  </a:lnTo>
                  <a:lnTo>
                    <a:pt x="554" y="4800"/>
                  </a:lnTo>
                  <a:cubicBezTo>
                    <a:pt x="554" y="4800"/>
                    <a:pt x="554" y="4800"/>
                    <a:pt x="545" y="4791"/>
                  </a:cubicBezTo>
                  <a:lnTo>
                    <a:pt x="545" y="4791"/>
                  </a:lnTo>
                  <a:lnTo>
                    <a:pt x="545" y="4791"/>
                  </a:lnTo>
                  <a:cubicBezTo>
                    <a:pt x="206" y="4594"/>
                    <a:pt x="0" y="4175"/>
                    <a:pt x="0" y="3586"/>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5"/>
            <p:cNvSpPr/>
            <p:nvPr/>
          </p:nvSpPr>
          <p:spPr>
            <a:xfrm>
              <a:off x="3077675" y="3309875"/>
              <a:ext cx="94600" cy="138525"/>
            </a:xfrm>
            <a:custGeom>
              <a:avLst/>
              <a:gdLst/>
              <a:ahLst/>
              <a:cxnLst/>
              <a:rect l="l" t="t" r="r" b="b"/>
              <a:pathLst>
                <a:path w="3784" h="5541" extrusionOk="0">
                  <a:moveTo>
                    <a:pt x="1" y="3855"/>
                  </a:moveTo>
                  <a:cubicBezTo>
                    <a:pt x="1" y="5059"/>
                    <a:pt x="848" y="5541"/>
                    <a:pt x="1892" y="4934"/>
                  </a:cubicBezTo>
                  <a:cubicBezTo>
                    <a:pt x="2936" y="4336"/>
                    <a:pt x="3783" y="2873"/>
                    <a:pt x="3783" y="1678"/>
                  </a:cubicBezTo>
                  <a:cubicBezTo>
                    <a:pt x="3783" y="482"/>
                    <a:pt x="2936" y="1"/>
                    <a:pt x="1892" y="598"/>
                  </a:cubicBezTo>
                  <a:cubicBezTo>
                    <a:pt x="848" y="1205"/>
                    <a:pt x="1" y="2659"/>
                    <a:pt x="1" y="38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5"/>
            <p:cNvSpPr/>
            <p:nvPr/>
          </p:nvSpPr>
          <p:spPr>
            <a:xfrm>
              <a:off x="3097300" y="3340650"/>
              <a:ext cx="55350" cy="76975"/>
            </a:xfrm>
            <a:custGeom>
              <a:avLst/>
              <a:gdLst/>
              <a:ahLst/>
              <a:cxnLst/>
              <a:rect l="l" t="t" r="r" b="b"/>
              <a:pathLst>
                <a:path w="2214" h="3079" extrusionOk="0">
                  <a:moveTo>
                    <a:pt x="1" y="2410"/>
                  </a:moveTo>
                  <a:cubicBezTo>
                    <a:pt x="1" y="2606"/>
                    <a:pt x="36" y="3079"/>
                    <a:pt x="429" y="3079"/>
                  </a:cubicBezTo>
                  <a:cubicBezTo>
                    <a:pt x="572" y="3079"/>
                    <a:pt x="732" y="3025"/>
                    <a:pt x="911" y="2918"/>
                  </a:cubicBezTo>
                  <a:cubicBezTo>
                    <a:pt x="1616" y="2508"/>
                    <a:pt x="2213" y="1482"/>
                    <a:pt x="2213" y="670"/>
                  </a:cubicBezTo>
                  <a:cubicBezTo>
                    <a:pt x="2213" y="465"/>
                    <a:pt x="2178" y="1"/>
                    <a:pt x="1785" y="1"/>
                  </a:cubicBezTo>
                  <a:cubicBezTo>
                    <a:pt x="1651" y="1"/>
                    <a:pt x="1482" y="54"/>
                    <a:pt x="1312" y="153"/>
                  </a:cubicBezTo>
                  <a:cubicBezTo>
                    <a:pt x="1285" y="161"/>
                    <a:pt x="1259" y="179"/>
                    <a:pt x="1241" y="197"/>
                  </a:cubicBezTo>
                  <a:cubicBezTo>
                    <a:pt x="1161" y="242"/>
                    <a:pt x="1080" y="304"/>
                    <a:pt x="1009" y="367"/>
                  </a:cubicBezTo>
                  <a:cubicBezTo>
                    <a:pt x="973" y="393"/>
                    <a:pt x="938" y="429"/>
                    <a:pt x="911" y="456"/>
                  </a:cubicBezTo>
                  <a:cubicBezTo>
                    <a:pt x="545" y="804"/>
                    <a:pt x="251" y="1285"/>
                    <a:pt x="108" y="1767"/>
                  </a:cubicBezTo>
                  <a:cubicBezTo>
                    <a:pt x="108" y="1767"/>
                    <a:pt x="99" y="1767"/>
                    <a:pt x="99" y="1776"/>
                  </a:cubicBezTo>
                  <a:cubicBezTo>
                    <a:pt x="63" y="1901"/>
                    <a:pt x="36" y="2035"/>
                    <a:pt x="19" y="2169"/>
                  </a:cubicBezTo>
                  <a:cubicBezTo>
                    <a:pt x="1" y="2249"/>
                    <a:pt x="1" y="2329"/>
                    <a:pt x="1" y="2410"/>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5"/>
            <p:cNvSpPr/>
            <p:nvPr/>
          </p:nvSpPr>
          <p:spPr>
            <a:xfrm>
              <a:off x="3099975" y="3340875"/>
              <a:ext cx="52675" cy="76750"/>
            </a:xfrm>
            <a:custGeom>
              <a:avLst/>
              <a:gdLst/>
              <a:ahLst/>
              <a:cxnLst/>
              <a:rect l="l" t="t" r="r" b="b"/>
              <a:pathLst>
                <a:path w="2107" h="3070" extrusionOk="0">
                  <a:moveTo>
                    <a:pt x="90" y="2900"/>
                  </a:moveTo>
                  <a:cubicBezTo>
                    <a:pt x="233" y="2900"/>
                    <a:pt x="393" y="2847"/>
                    <a:pt x="572" y="2748"/>
                  </a:cubicBezTo>
                  <a:cubicBezTo>
                    <a:pt x="1277" y="2338"/>
                    <a:pt x="1883" y="1303"/>
                    <a:pt x="1883" y="491"/>
                  </a:cubicBezTo>
                  <a:cubicBezTo>
                    <a:pt x="1883" y="367"/>
                    <a:pt x="1865" y="152"/>
                    <a:pt x="1767" y="1"/>
                  </a:cubicBezTo>
                  <a:cubicBezTo>
                    <a:pt x="2071" y="63"/>
                    <a:pt x="2106" y="474"/>
                    <a:pt x="2106" y="652"/>
                  </a:cubicBezTo>
                  <a:cubicBezTo>
                    <a:pt x="2106" y="1473"/>
                    <a:pt x="1509" y="2499"/>
                    <a:pt x="804" y="2909"/>
                  </a:cubicBezTo>
                  <a:cubicBezTo>
                    <a:pt x="625" y="3016"/>
                    <a:pt x="465" y="3070"/>
                    <a:pt x="322" y="3070"/>
                  </a:cubicBezTo>
                  <a:cubicBezTo>
                    <a:pt x="170" y="3070"/>
                    <a:pt x="72" y="2989"/>
                    <a:pt x="1" y="2891"/>
                  </a:cubicBezTo>
                  <a:cubicBezTo>
                    <a:pt x="37" y="2900"/>
                    <a:pt x="63" y="2900"/>
                    <a:pt x="90" y="290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5"/>
            <p:cNvSpPr/>
            <p:nvPr/>
          </p:nvSpPr>
          <p:spPr>
            <a:xfrm>
              <a:off x="3097750" y="3345575"/>
              <a:ext cx="38825" cy="55100"/>
            </a:xfrm>
            <a:custGeom>
              <a:avLst/>
              <a:gdLst/>
              <a:ahLst/>
              <a:cxnLst/>
              <a:rect l="l" t="t" r="r" b="b"/>
              <a:pathLst>
                <a:path w="1553" h="2204" extrusionOk="0">
                  <a:moveTo>
                    <a:pt x="1" y="1972"/>
                  </a:moveTo>
                  <a:cubicBezTo>
                    <a:pt x="36" y="2025"/>
                    <a:pt x="81" y="2070"/>
                    <a:pt x="134" y="2097"/>
                  </a:cubicBezTo>
                  <a:lnTo>
                    <a:pt x="134" y="2097"/>
                  </a:lnTo>
                  <a:cubicBezTo>
                    <a:pt x="134" y="2097"/>
                    <a:pt x="134" y="2097"/>
                    <a:pt x="134" y="2097"/>
                  </a:cubicBezTo>
                  <a:lnTo>
                    <a:pt x="340" y="2204"/>
                  </a:lnTo>
                  <a:lnTo>
                    <a:pt x="1553" y="161"/>
                  </a:lnTo>
                  <a:lnTo>
                    <a:pt x="1553" y="161"/>
                  </a:lnTo>
                  <a:lnTo>
                    <a:pt x="1535" y="152"/>
                  </a:lnTo>
                  <a:cubicBezTo>
                    <a:pt x="1517" y="143"/>
                    <a:pt x="1499" y="134"/>
                    <a:pt x="1482" y="125"/>
                  </a:cubicBezTo>
                  <a:lnTo>
                    <a:pt x="1330" y="45"/>
                  </a:lnTo>
                  <a:lnTo>
                    <a:pt x="1330" y="45"/>
                  </a:lnTo>
                  <a:lnTo>
                    <a:pt x="1330" y="45"/>
                  </a:lnTo>
                  <a:cubicBezTo>
                    <a:pt x="1294" y="27"/>
                    <a:pt x="1259" y="9"/>
                    <a:pt x="1223" y="0"/>
                  </a:cubicBezTo>
                  <a:cubicBezTo>
                    <a:pt x="1143" y="45"/>
                    <a:pt x="1062" y="107"/>
                    <a:pt x="991" y="170"/>
                  </a:cubicBezTo>
                  <a:cubicBezTo>
                    <a:pt x="955" y="196"/>
                    <a:pt x="920" y="232"/>
                    <a:pt x="893" y="259"/>
                  </a:cubicBezTo>
                  <a:cubicBezTo>
                    <a:pt x="527" y="607"/>
                    <a:pt x="233" y="1088"/>
                    <a:pt x="90" y="1570"/>
                  </a:cubicBezTo>
                  <a:cubicBezTo>
                    <a:pt x="90" y="1570"/>
                    <a:pt x="81" y="1570"/>
                    <a:pt x="81" y="1579"/>
                  </a:cubicBezTo>
                  <a:cubicBezTo>
                    <a:pt x="45" y="1704"/>
                    <a:pt x="18" y="1838"/>
                    <a:pt x="1" y="1972"/>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5"/>
            <p:cNvSpPr/>
            <p:nvPr/>
          </p:nvSpPr>
          <p:spPr>
            <a:xfrm>
              <a:off x="3099750" y="3347125"/>
              <a:ext cx="42200" cy="55550"/>
            </a:xfrm>
            <a:custGeom>
              <a:avLst/>
              <a:gdLst/>
              <a:ahLst/>
              <a:cxnLst/>
              <a:rect l="l" t="t" r="r" b="b"/>
              <a:pathLst>
                <a:path w="1688" h="2222" extrusionOk="0">
                  <a:moveTo>
                    <a:pt x="1" y="1597"/>
                  </a:moveTo>
                  <a:cubicBezTo>
                    <a:pt x="1" y="1865"/>
                    <a:pt x="99" y="2052"/>
                    <a:pt x="260" y="2142"/>
                  </a:cubicBezTo>
                  <a:cubicBezTo>
                    <a:pt x="411" y="2222"/>
                    <a:pt x="616" y="2213"/>
                    <a:pt x="848" y="2079"/>
                  </a:cubicBezTo>
                  <a:cubicBezTo>
                    <a:pt x="1312" y="1812"/>
                    <a:pt x="1687" y="1160"/>
                    <a:pt x="1687" y="625"/>
                  </a:cubicBezTo>
                  <a:cubicBezTo>
                    <a:pt x="1687" y="375"/>
                    <a:pt x="1607" y="188"/>
                    <a:pt x="1473" y="99"/>
                  </a:cubicBezTo>
                  <a:cubicBezTo>
                    <a:pt x="1464" y="99"/>
                    <a:pt x="1464" y="90"/>
                    <a:pt x="1455" y="90"/>
                  </a:cubicBezTo>
                  <a:cubicBezTo>
                    <a:pt x="1437" y="81"/>
                    <a:pt x="1419" y="72"/>
                    <a:pt x="1402" y="63"/>
                  </a:cubicBezTo>
                  <a:cubicBezTo>
                    <a:pt x="1268" y="1"/>
                    <a:pt x="1098" y="18"/>
                    <a:pt x="911" y="108"/>
                  </a:cubicBezTo>
                  <a:cubicBezTo>
                    <a:pt x="875" y="134"/>
                    <a:pt x="840" y="170"/>
                    <a:pt x="813" y="197"/>
                  </a:cubicBezTo>
                  <a:cubicBezTo>
                    <a:pt x="447" y="545"/>
                    <a:pt x="153" y="1026"/>
                    <a:pt x="10" y="1508"/>
                  </a:cubicBezTo>
                  <a:cubicBezTo>
                    <a:pt x="1" y="1535"/>
                    <a:pt x="1" y="1571"/>
                    <a:pt x="1" y="1597"/>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5"/>
            <p:cNvSpPr/>
            <p:nvPr/>
          </p:nvSpPr>
          <p:spPr>
            <a:xfrm>
              <a:off x="3114475" y="3366975"/>
              <a:ext cx="14750" cy="18325"/>
            </a:xfrm>
            <a:custGeom>
              <a:avLst/>
              <a:gdLst/>
              <a:ahLst/>
              <a:cxnLst/>
              <a:rect l="l" t="t" r="r" b="b"/>
              <a:pathLst>
                <a:path w="590" h="733" extrusionOk="0">
                  <a:moveTo>
                    <a:pt x="1" y="491"/>
                  </a:moveTo>
                  <a:cubicBezTo>
                    <a:pt x="1" y="331"/>
                    <a:pt x="117" y="125"/>
                    <a:pt x="259" y="45"/>
                  </a:cubicBezTo>
                  <a:cubicBezTo>
                    <a:pt x="331" y="1"/>
                    <a:pt x="393" y="1"/>
                    <a:pt x="447" y="27"/>
                  </a:cubicBezTo>
                  <a:lnTo>
                    <a:pt x="447" y="27"/>
                  </a:lnTo>
                  <a:lnTo>
                    <a:pt x="447" y="27"/>
                  </a:lnTo>
                  <a:lnTo>
                    <a:pt x="447" y="27"/>
                  </a:lnTo>
                  <a:lnTo>
                    <a:pt x="590" y="108"/>
                  </a:lnTo>
                  <a:lnTo>
                    <a:pt x="215" y="732"/>
                  </a:lnTo>
                  <a:lnTo>
                    <a:pt x="81" y="661"/>
                  </a:lnTo>
                  <a:cubicBezTo>
                    <a:pt x="81" y="661"/>
                    <a:pt x="81" y="661"/>
                    <a:pt x="72" y="661"/>
                  </a:cubicBezTo>
                  <a:lnTo>
                    <a:pt x="72" y="661"/>
                  </a:lnTo>
                  <a:cubicBezTo>
                    <a:pt x="27" y="634"/>
                    <a:pt x="1" y="571"/>
                    <a:pt x="1" y="49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5"/>
            <p:cNvSpPr/>
            <p:nvPr/>
          </p:nvSpPr>
          <p:spPr>
            <a:xfrm>
              <a:off x="3117825" y="3367875"/>
              <a:ext cx="12950" cy="18975"/>
            </a:xfrm>
            <a:custGeom>
              <a:avLst/>
              <a:gdLst/>
              <a:ahLst/>
              <a:cxnLst/>
              <a:rect l="l" t="t" r="r" b="b"/>
              <a:pathLst>
                <a:path w="518" h="759" extrusionOk="0">
                  <a:moveTo>
                    <a:pt x="1" y="535"/>
                  </a:moveTo>
                  <a:cubicBezTo>
                    <a:pt x="1" y="696"/>
                    <a:pt x="117" y="758"/>
                    <a:pt x="259" y="678"/>
                  </a:cubicBezTo>
                  <a:cubicBezTo>
                    <a:pt x="402" y="598"/>
                    <a:pt x="518" y="393"/>
                    <a:pt x="518" y="232"/>
                  </a:cubicBezTo>
                  <a:cubicBezTo>
                    <a:pt x="518" y="72"/>
                    <a:pt x="402" y="0"/>
                    <a:pt x="259" y="80"/>
                  </a:cubicBezTo>
                  <a:cubicBezTo>
                    <a:pt x="117" y="170"/>
                    <a:pt x="1" y="366"/>
                    <a:pt x="1" y="535"/>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5"/>
            <p:cNvSpPr/>
            <p:nvPr/>
          </p:nvSpPr>
          <p:spPr>
            <a:xfrm>
              <a:off x="2953000" y="2921600"/>
              <a:ext cx="706350" cy="566500"/>
            </a:xfrm>
            <a:custGeom>
              <a:avLst/>
              <a:gdLst/>
              <a:ahLst/>
              <a:cxnLst/>
              <a:rect l="l" t="t" r="r" b="b"/>
              <a:pathLst>
                <a:path w="28254" h="22660" extrusionOk="0">
                  <a:moveTo>
                    <a:pt x="1" y="18270"/>
                  </a:moveTo>
                  <a:lnTo>
                    <a:pt x="1" y="22660"/>
                  </a:lnTo>
                  <a:lnTo>
                    <a:pt x="4854" y="19974"/>
                  </a:lnTo>
                  <a:lnTo>
                    <a:pt x="5015" y="19876"/>
                  </a:lnTo>
                  <a:cubicBezTo>
                    <a:pt x="4979" y="19725"/>
                    <a:pt x="4952" y="19546"/>
                    <a:pt x="4952" y="19350"/>
                  </a:cubicBezTo>
                  <a:cubicBezTo>
                    <a:pt x="4952" y="18128"/>
                    <a:pt x="5817" y="16638"/>
                    <a:pt x="6888" y="16022"/>
                  </a:cubicBezTo>
                  <a:cubicBezTo>
                    <a:pt x="7950" y="15407"/>
                    <a:pt x="8815" y="15898"/>
                    <a:pt x="8815" y="17120"/>
                  </a:cubicBezTo>
                  <a:cubicBezTo>
                    <a:pt x="8815" y="17316"/>
                    <a:pt x="8797" y="17521"/>
                    <a:pt x="8752" y="17717"/>
                  </a:cubicBezTo>
                  <a:lnTo>
                    <a:pt x="8770" y="17708"/>
                  </a:lnTo>
                  <a:lnTo>
                    <a:pt x="21295" y="10500"/>
                  </a:lnTo>
                  <a:cubicBezTo>
                    <a:pt x="21287" y="10420"/>
                    <a:pt x="21287" y="10340"/>
                    <a:pt x="21287" y="10251"/>
                  </a:cubicBezTo>
                  <a:cubicBezTo>
                    <a:pt x="21287" y="9028"/>
                    <a:pt x="22152" y="7539"/>
                    <a:pt x="23213" y="6923"/>
                  </a:cubicBezTo>
                  <a:cubicBezTo>
                    <a:pt x="24284" y="6307"/>
                    <a:pt x="25140" y="6798"/>
                    <a:pt x="25140" y="8020"/>
                  </a:cubicBezTo>
                  <a:cubicBezTo>
                    <a:pt x="25140" y="8109"/>
                    <a:pt x="25140" y="8199"/>
                    <a:pt x="25131" y="8288"/>
                  </a:cubicBezTo>
                  <a:lnTo>
                    <a:pt x="28254" y="6486"/>
                  </a:lnTo>
                  <a:lnTo>
                    <a:pt x="28254" y="2123"/>
                  </a:lnTo>
                  <a:lnTo>
                    <a:pt x="23900" y="3051"/>
                  </a:lnTo>
                  <a:lnTo>
                    <a:pt x="22767" y="0"/>
                  </a:lnTo>
                  <a:lnTo>
                    <a:pt x="12526" y="5915"/>
                  </a:lnTo>
                  <a:lnTo>
                    <a:pt x="10813" y="10616"/>
                  </a:lnTo>
                  <a:close/>
                </a:path>
              </a:pathLst>
            </a:custGeom>
            <a:solidFill>
              <a:srgbClr val="55D6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5"/>
            <p:cNvSpPr/>
            <p:nvPr/>
          </p:nvSpPr>
          <p:spPr>
            <a:xfrm>
              <a:off x="3231800" y="3019725"/>
              <a:ext cx="311350" cy="297775"/>
            </a:xfrm>
            <a:custGeom>
              <a:avLst/>
              <a:gdLst/>
              <a:ahLst/>
              <a:cxnLst/>
              <a:rect l="l" t="t" r="r" b="b"/>
              <a:pathLst>
                <a:path w="12454" h="11911" extrusionOk="0">
                  <a:moveTo>
                    <a:pt x="0" y="7191"/>
                  </a:moveTo>
                  <a:lnTo>
                    <a:pt x="0" y="11910"/>
                  </a:lnTo>
                  <a:lnTo>
                    <a:pt x="188" y="11803"/>
                  </a:lnTo>
                  <a:lnTo>
                    <a:pt x="9813" y="6236"/>
                  </a:lnTo>
                  <a:cubicBezTo>
                    <a:pt x="9813" y="6227"/>
                    <a:pt x="9813" y="6210"/>
                    <a:pt x="9813" y="6201"/>
                  </a:cubicBezTo>
                  <a:cubicBezTo>
                    <a:pt x="9813" y="4970"/>
                    <a:pt x="10679" y="3480"/>
                    <a:pt x="11740" y="2864"/>
                  </a:cubicBezTo>
                  <a:cubicBezTo>
                    <a:pt x="11990" y="2721"/>
                    <a:pt x="12231" y="2641"/>
                    <a:pt x="12454" y="2614"/>
                  </a:cubicBezTo>
                  <a:lnTo>
                    <a:pt x="12454" y="1"/>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5"/>
            <p:cNvSpPr/>
            <p:nvPr/>
          </p:nvSpPr>
          <p:spPr>
            <a:xfrm>
              <a:off x="3236475" y="3020625"/>
              <a:ext cx="302000" cy="288825"/>
            </a:xfrm>
            <a:custGeom>
              <a:avLst/>
              <a:gdLst/>
              <a:ahLst/>
              <a:cxnLst/>
              <a:rect l="l" t="t" r="r" b="b"/>
              <a:pathLst>
                <a:path w="12080" h="11553" extrusionOk="0">
                  <a:moveTo>
                    <a:pt x="9448" y="6102"/>
                  </a:moveTo>
                  <a:cubicBezTo>
                    <a:pt x="9475" y="4826"/>
                    <a:pt x="10367" y="3301"/>
                    <a:pt x="11464" y="2677"/>
                  </a:cubicBezTo>
                  <a:cubicBezTo>
                    <a:pt x="11678" y="2552"/>
                    <a:pt x="11883" y="2462"/>
                    <a:pt x="12080" y="2418"/>
                  </a:cubicBezTo>
                  <a:lnTo>
                    <a:pt x="12080" y="0"/>
                  </a:lnTo>
                  <a:lnTo>
                    <a:pt x="1" y="6923"/>
                  </a:lnTo>
                  <a:lnTo>
                    <a:pt x="1" y="11553"/>
                  </a:lnTo>
                  <a:close/>
                </a:path>
              </a:pathLst>
            </a:custGeom>
            <a:solidFill>
              <a:srgbClr val="55D6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5"/>
            <p:cNvSpPr/>
            <p:nvPr/>
          </p:nvSpPr>
          <p:spPr>
            <a:xfrm>
              <a:off x="3231800" y="2937200"/>
              <a:ext cx="311350" cy="244025"/>
            </a:xfrm>
            <a:custGeom>
              <a:avLst/>
              <a:gdLst/>
              <a:ahLst/>
              <a:cxnLst/>
              <a:rect l="l" t="t" r="r" b="b"/>
              <a:pathLst>
                <a:path w="12454" h="9761" extrusionOk="0">
                  <a:moveTo>
                    <a:pt x="12454" y="2570"/>
                  </a:moveTo>
                  <a:lnTo>
                    <a:pt x="11428" y="1"/>
                  </a:lnTo>
                  <a:lnTo>
                    <a:pt x="1535" y="5710"/>
                  </a:lnTo>
                  <a:lnTo>
                    <a:pt x="0" y="976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5"/>
            <p:cNvSpPr/>
            <p:nvPr/>
          </p:nvSpPr>
          <p:spPr>
            <a:xfrm>
              <a:off x="3240725" y="2943900"/>
              <a:ext cx="296650" cy="226850"/>
            </a:xfrm>
            <a:custGeom>
              <a:avLst/>
              <a:gdLst/>
              <a:ahLst/>
              <a:cxnLst/>
              <a:rect l="l" t="t" r="r" b="b"/>
              <a:pathLst>
                <a:path w="11866" h="9074" extrusionOk="0">
                  <a:moveTo>
                    <a:pt x="0" y="9073"/>
                  </a:moveTo>
                  <a:lnTo>
                    <a:pt x="1802" y="8038"/>
                  </a:lnTo>
                  <a:lnTo>
                    <a:pt x="7057" y="5005"/>
                  </a:lnTo>
                  <a:lnTo>
                    <a:pt x="9233" y="3747"/>
                  </a:lnTo>
                  <a:lnTo>
                    <a:pt x="11856" y="2231"/>
                  </a:lnTo>
                  <a:lnTo>
                    <a:pt x="11865" y="2222"/>
                  </a:lnTo>
                  <a:lnTo>
                    <a:pt x="10982" y="0"/>
                  </a:lnTo>
                  <a:lnTo>
                    <a:pt x="9483" y="866"/>
                  </a:lnTo>
                  <a:lnTo>
                    <a:pt x="6521" y="2579"/>
                  </a:lnTo>
                  <a:lnTo>
                    <a:pt x="4336" y="3836"/>
                  </a:lnTo>
                  <a:lnTo>
                    <a:pt x="1320" y="5576"/>
                  </a:lnTo>
                  <a:lnTo>
                    <a:pt x="589" y="752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5"/>
            <p:cNvSpPr/>
            <p:nvPr/>
          </p:nvSpPr>
          <p:spPr>
            <a:xfrm>
              <a:off x="3477800" y="2943900"/>
              <a:ext cx="59575" cy="55775"/>
            </a:xfrm>
            <a:custGeom>
              <a:avLst/>
              <a:gdLst/>
              <a:ahLst/>
              <a:cxnLst/>
              <a:rect l="l" t="t" r="r" b="b"/>
              <a:pathLst>
                <a:path w="2383" h="2231" extrusionOk="0">
                  <a:moveTo>
                    <a:pt x="0" y="866"/>
                  </a:moveTo>
                  <a:lnTo>
                    <a:pt x="2373" y="2231"/>
                  </a:lnTo>
                  <a:lnTo>
                    <a:pt x="2382" y="2222"/>
                  </a:lnTo>
                  <a:lnTo>
                    <a:pt x="1499"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5"/>
            <p:cNvSpPr/>
            <p:nvPr/>
          </p:nvSpPr>
          <p:spPr>
            <a:xfrm>
              <a:off x="3403750" y="2943900"/>
              <a:ext cx="133625" cy="93700"/>
            </a:xfrm>
            <a:custGeom>
              <a:avLst/>
              <a:gdLst/>
              <a:ahLst/>
              <a:cxnLst/>
              <a:rect l="l" t="t" r="r" b="b"/>
              <a:pathLst>
                <a:path w="5345" h="3748" extrusionOk="0">
                  <a:moveTo>
                    <a:pt x="0" y="2579"/>
                  </a:moveTo>
                  <a:lnTo>
                    <a:pt x="2712" y="3747"/>
                  </a:lnTo>
                  <a:lnTo>
                    <a:pt x="5335" y="2231"/>
                  </a:lnTo>
                  <a:lnTo>
                    <a:pt x="5344" y="2222"/>
                  </a:lnTo>
                  <a:lnTo>
                    <a:pt x="4461" y="0"/>
                  </a:lnTo>
                  <a:lnTo>
                    <a:pt x="2962" y="866"/>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5"/>
            <p:cNvSpPr/>
            <p:nvPr/>
          </p:nvSpPr>
          <p:spPr>
            <a:xfrm>
              <a:off x="3255425" y="3039800"/>
              <a:ext cx="161725" cy="105075"/>
            </a:xfrm>
            <a:custGeom>
              <a:avLst/>
              <a:gdLst/>
              <a:ahLst/>
              <a:cxnLst/>
              <a:rect l="l" t="t" r="r" b="b"/>
              <a:pathLst>
                <a:path w="6469" h="4203" extrusionOk="0">
                  <a:moveTo>
                    <a:pt x="1" y="3685"/>
                  </a:moveTo>
                  <a:lnTo>
                    <a:pt x="1214" y="4202"/>
                  </a:lnTo>
                  <a:lnTo>
                    <a:pt x="6469" y="1169"/>
                  </a:lnTo>
                  <a:lnTo>
                    <a:pt x="3748" y="0"/>
                  </a:lnTo>
                  <a:lnTo>
                    <a:pt x="732" y="174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5"/>
            <p:cNvSpPr/>
            <p:nvPr/>
          </p:nvSpPr>
          <p:spPr>
            <a:xfrm>
              <a:off x="3374525" y="3096225"/>
              <a:ext cx="4700" cy="137625"/>
            </a:xfrm>
            <a:custGeom>
              <a:avLst/>
              <a:gdLst/>
              <a:ahLst/>
              <a:cxnLst/>
              <a:rect l="l" t="t" r="r" b="b"/>
              <a:pathLst>
                <a:path w="188" h="5505" extrusionOk="0">
                  <a:moveTo>
                    <a:pt x="1" y="5505"/>
                  </a:moveTo>
                  <a:lnTo>
                    <a:pt x="188" y="5398"/>
                  </a:lnTo>
                  <a:lnTo>
                    <a:pt x="188" y="0"/>
                  </a:lnTo>
                  <a:lnTo>
                    <a:pt x="1" y="99"/>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5"/>
            <p:cNvSpPr/>
            <p:nvPr/>
          </p:nvSpPr>
          <p:spPr>
            <a:xfrm>
              <a:off x="3231800" y="3178525"/>
              <a:ext cx="4700" cy="133600"/>
            </a:xfrm>
            <a:custGeom>
              <a:avLst/>
              <a:gdLst/>
              <a:ahLst/>
              <a:cxnLst/>
              <a:rect l="l" t="t" r="r" b="b"/>
              <a:pathLst>
                <a:path w="188" h="5344" extrusionOk="0">
                  <a:moveTo>
                    <a:pt x="0" y="107"/>
                  </a:moveTo>
                  <a:lnTo>
                    <a:pt x="0" y="5344"/>
                  </a:lnTo>
                  <a:lnTo>
                    <a:pt x="188" y="5237"/>
                  </a:lnTo>
                  <a:lnTo>
                    <a:pt x="188" y="0"/>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5"/>
            <p:cNvSpPr/>
            <p:nvPr/>
          </p:nvSpPr>
          <p:spPr>
            <a:xfrm>
              <a:off x="3538450" y="3001450"/>
              <a:ext cx="4700" cy="79625"/>
            </a:xfrm>
            <a:custGeom>
              <a:avLst/>
              <a:gdLst/>
              <a:ahLst/>
              <a:cxnLst/>
              <a:rect l="l" t="t" r="r" b="b"/>
              <a:pathLst>
                <a:path w="188" h="3185" extrusionOk="0">
                  <a:moveTo>
                    <a:pt x="1" y="107"/>
                  </a:moveTo>
                  <a:lnTo>
                    <a:pt x="1" y="3185"/>
                  </a:lnTo>
                  <a:lnTo>
                    <a:pt x="188" y="3078"/>
                  </a:lnTo>
                  <a:lnTo>
                    <a:pt x="188" y="0"/>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5"/>
            <p:cNvSpPr/>
            <p:nvPr/>
          </p:nvSpPr>
          <p:spPr>
            <a:xfrm>
              <a:off x="2695850" y="3232050"/>
              <a:ext cx="257175" cy="256050"/>
            </a:xfrm>
            <a:custGeom>
              <a:avLst/>
              <a:gdLst/>
              <a:ahLst/>
              <a:cxnLst/>
              <a:rect l="l" t="t" r="r" b="b"/>
              <a:pathLst>
                <a:path w="10287" h="10242" extrusionOk="0">
                  <a:moveTo>
                    <a:pt x="10287" y="10242"/>
                  </a:moveTo>
                  <a:lnTo>
                    <a:pt x="1" y="4389"/>
                  </a:lnTo>
                  <a:lnTo>
                    <a:pt x="1" y="0"/>
                  </a:lnTo>
                  <a:lnTo>
                    <a:pt x="10287" y="5852"/>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5"/>
            <p:cNvSpPr/>
            <p:nvPr/>
          </p:nvSpPr>
          <p:spPr>
            <a:xfrm>
              <a:off x="2695850" y="3040700"/>
              <a:ext cx="527500" cy="337675"/>
            </a:xfrm>
            <a:custGeom>
              <a:avLst/>
              <a:gdLst/>
              <a:ahLst/>
              <a:cxnLst/>
              <a:rect l="l" t="t" r="r" b="b"/>
              <a:pathLst>
                <a:path w="21100" h="13507" extrusionOk="0">
                  <a:moveTo>
                    <a:pt x="10287" y="13506"/>
                  </a:moveTo>
                  <a:lnTo>
                    <a:pt x="1" y="7654"/>
                  </a:lnTo>
                  <a:lnTo>
                    <a:pt x="10813" y="0"/>
                  </a:lnTo>
                  <a:lnTo>
                    <a:pt x="21099" y="5852"/>
                  </a:lnTo>
                  <a:close/>
                </a:path>
              </a:pathLst>
            </a:custGeom>
            <a:solidFill>
              <a:srgbClr val="55D6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5"/>
            <p:cNvSpPr/>
            <p:nvPr/>
          </p:nvSpPr>
          <p:spPr>
            <a:xfrm>
              <a:off x="3009000" y="2775300"/>
              <a:ext cx="513200" cy="294175"/>
            </a:xfrm>
            <a:custGeom>
              <a:avLst/>
              <a:gdLst/>
              <a:ahLst/>
              <a:cxnLst/>
              <a:rect l="l" t="t" r="r" b="b"/>
              <a:pathLst>
                <a:path w="20528" h="11767" extrusionOk="0">
                  <a:moveTo>
                    <a:pt x="10286" y="11767"/>
                  </a:moveTo>
                  <a:lnTo>
                    <a:pt x="20527" y="5852"/>
                  </a:lnTo>
                  <a:lnTo>
                    <a:pt x="10241" y="0"/>
                  </a:lnTo>
                  <a:lnTo>
                    <a:pt x="0" y="5915"/>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5"/>
            <p:cNvSpPr/>
            <p:nvPr/>
          </p:nvSpPr>
          <p:spPr>
            <a:xfrm>
              <a:off x="3009000" y="2775300"/>
              <a:ext cx="513200" cy="147875"/>
            </a:xfrm>
            <a:custGeom>
              <a:avLst/>
              <a:gdLst/>
              <a:ahLst/>
              <a:cxnLst/>
              <a:rect l="l" t="t" r="r" b="b"/>
              <a:pathLst>
                <a:path w="20528" h="5915" extrusionOk="0">
                  <a:moveTo>
                    <a:pt x="20527" y="5852"/>
                  </a:moveTo>
                  <a:lnTo>
                    <a:pt x="0" y="5915"/>
                  </a:lnTo>
                  <a:lnTo>
                    <a:pt x="102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5"/>
            <p:cNvSpPr/>
            <p:nvPr/>
          </p:nvSpPr>
          <p:spPr>
            <a:xfrm>
              <a:off x="3108900" y="2980025"/>
              <a:ext cx="312275" cy="89450"/>
            </a:xfrm>
            <a:custGeom>
              <a:avLst/>
              <a:gdLst/>
              <a:ahLst/>
              <a:cxnLst/>
              <a:rect l="l" t="t" r="r" b="b"/>
              <a:pathLst>
                <a:path w="12491" h="3578" extrusionOk="0">
                  <a:moveTo>
                    <a:pt x="12490" y="1"/>
                  </a:moveTo>
                  <a:lnTo>
                    <a:pt x="1" y="1"/>
                  </a:lnTo>
                  <a:lnTo>
                    <a:pt x="6290" y="3578"/>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5"/>
            <p:cNvSpPr/>
            <p:nvPr/>
          </p:nvSpPr>
          <p:spPr>
            <a:xfrm>
              <a:off x="3147050" y="2820800"/>
              <a:ext cx="147000" cy="145875"/>
            </a:xfrm>
            <a:custGeom>
              <a:avLst/>
              <a:gdLst/>
              <a:ahLst/>
              <a:cxnLst/>
              <a:rect l="l" t="t" r="r" b="b"/>
              <a:pathLst>
                <a:path w="5880" h="5835" extrusionOk="0">
                  <a:moveTo>
                    <a:pt x="5879" y="5834"/>
                  </a:moveTo>
                  <a:lnTo>
                    <a:pt x="5014" y="5834"/>
                  </a:lnTo>
                  <a:lnTo>
                    <a:pt x="0" y="3105"/>
                  </a:lnTo>
                  <a:lnTo>
                    <a:pt x="179" y="1294"/>
                  </a:lnTo>
                  <a:lnTo>
                    <a:pt x="2222"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5"/>
            <p:cNvSpPr/>
            <p:nvPr/>
          </p:nvSpPr>
          <p:spPr>
            <a:xfrm>
              <a:off x="3179600" y="2853125"/>
              <a:ext cx="172875" cy="99950"/>
            </a:xfrm>
            <a:custGeom>
              <a:avLst/>
              <a:gdLst/>
              <a:ahLst/>
              <a:cxnLst/>
              <a:rect l="l" t="t" r="r" b="b"/>
              <a:pathLst>
                <a:path w="6915" h="3998" extrusionOk="0">
                  <a:moveTo>
                    <a:pt x="6914" y="2650"/>
                  </a:moveTo>
                  <a:lnTo>
                    <a:pt x="2338" y="1"/>
                  </a:lnTo>
                  <a:lnTo>
                    <a:pt x="1" y="1348"/>
                  </a:lnTo>
                  <a:lnTo>
                    <a:pt x="4577" y="3997"/>
                  </a:ln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5"/>
            <p:cNvSpPr/>
            <p:nvPr/>
          </p:nvSpPr>
          <p:spPr>
            <a:xfrm>
              <a:off x="3179600" y="2886800"/>
              <a:ext cx="114450" cy="79875"/>
            </a:xfrm>
            <a:custGeom>
              <a:avLst/>
              <a:gdLst/>
              <a:ahLst/>
              <a:cxnLst/>
              <a:rect l="l" t="t" r="r" b="b"/>
              <a:pathLst>
                <a:path w="4578" h="3195" extrusionOk="0">
                  <a:moveTo>
                    <a:pt x="1" y="1"/>
                  </a:moveTo>
                  <a:lnTo>
                    <a:pt x="1" y="545"/>
                  </a:lnTo>
                  <a:lnTo>
                    <a:pt x="4577" y="3194"/>
                  </a:lnTo>
                  <a:lnTo>
                    <a:pt x="4577" y="2650"/>
                  </a:lnTo>
                  <a:close/>
                </a:path>
              </a:pathLst>
            </a:custGeom>
            <a:solidFill>
              <a:srgbClr val="1A1A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5"/>
            <p:cNvSpPr/>
            <p:nvPr/>
          </p:nvSpPr>
          <p:spPr>
            <a:xfrm>
              <a:off x="3294025" y="2919375"/>
              <a:ext cx="58450" cy="47300"/>
            </a:xfrm>
            <a:custGeom>
              <a:avLst/>
              <a:gdLst/>
              <a:ahLst/>
              <a:cxnLst/>
              <a:rect l="l" t="t" r="r" b="b"/>
              <a:pathLst>
                <a:path w="2338" h="1892" extrusionOk="0">
                  <a:moveTo>
                    <a:pt x="2337" y="0"/>
                  </a:moveTo>
                  <a:lnTo>
                    <a:pt x="2337" y="544"/>
                  </a:lnTo>
                  <a:lnTo>
                    <a:pt x="0" y="1891"/>
                  </a:lnTo>
                  <a:lnTo>
                    <a:pt x="0" y="1347"/>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5"/>
            <p:cNvSpPr/>
            <p:nvPr/>
          </p:nvSpPr>
          <p:spPr>
            <a:xfrm>
              <a:off x="3294675" y="2869175"/>
              <a:ext cx="53350" cy="81450"/>
            </a:xfrm>
            <a:custGeom>
              <a:avLst/>
              <a:gdLst/>
              <a:ahLst/>
              <a:cxnLst/>
              <a:rect l="l" t="t" r="r" b="b"/>
              <a:pathLst>
                <a:path w="2134" h="3258" extrusionOk="0">
                  <a:moveTo>
                    <a:pt x="1" y="3257"/>
                  </a:moveTo>
                  <a:lnTo>
                    <a:pt x="2133" y="2026"/>
                  </a:lnTo>
                  <a:lnTo>
                    <a:pt x="1669" y="1"/>
                  </a:lnTo>
                  <a:lnTo>
                    <a:pt x="465" y="706"/>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5"/>
            <p:cNvSpPr/>
            <p:nvPr/>
          </p:nvSpPr>
          <p:spPr>
            <a:xfrm>
              <a:off x="3197000" y="2806525"/>
              <a:ext cx="139425" cy="80300"/>
            </a:xfrm>
            <a:custGeom>
              <a:avLst/>
              <a:gdLst/>
              <a:ahLst/>
              <a:cxnLst/>
              <a:rect l="l" t="t" r="r" b="b"/>
              <a:pathLst>
                <a:path w="5577" h="3212" extrusionOk="0">
                  <a:moveTo>
                    <a:pt x="1" y="705"/>
                  </a:moveTo>
                  <a:lnTo>
                    <a:pt x="4372" y="3212"/>
                  </a:lnTo>
                  <a:lnTo>
                    <a:pt x="5576" y="2507"/>
                  </a:lnTo>
                  <a:lnTo>
                    <a:pt x="1205" y="0"/>
                  </a:ln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5"/>
            <p:cNvSpPr/>
            <p:nvPr/>
          </p:nvSpPr>
          <p:spPr>
            <a:xfrm>
              <a:off x="3185400" y="2824125"/>
              <a:ext cx="120900" cy="126500"/>
            </a:xfrm>
            <a:custGeom>
              <a:avLst/>
              <a:gdLst/>
              <a:ahLst/>
              <a:cxnLst/>
              <a:rect l="l" t="t" r="r" b="b"/>
              <a:pathLst>
                <a:path w="4836" h="5060" extrusionOk="0">
                  <a:moveTo>
                    <a:pt x="1" y="2552"/>
                  </a:moveTo>
                  <a:lnTo>
                    <a:pt x="4372" y="5059"/>
                  </a:lnTo>
                  <a:lnTo>
                    <a:pt x="4836" y="2508"/>
                  </a:lnTo>
                  <a:lnTo>
                    <a:pt x="465" y="1"/>
                  </a:lnTo>
                  <a:close/>
                </a:path>
              </a:pathLst>
            </a:custGeom>
            <a:solidFill>
              <a:srgbClr val="1A1A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5"/>
            <p:cNvSpPr/>
            <p:nvPr/>
          </p:nvSpPr>
          <p:spPr>
            <a:xfrm>
              <a:off x="3197000" y="2824125"/>
              <a:ext cx="109300" cy="104400"/>
            </a:xfrm>
            <a:custGeom>
              <a:avLst/>
              <a:gdLst/>
              <a:ahLst/>
              <a:cxnLst/>
              <a:rect l="l" t="t" r="r" b="b"/>
              <a:pathLst>
                <a:path w="4372" h="4176" extrusionOk="0">
                  <a:moveTo>
                    <a:pt x="4372" y="2508"/>
                  </a:moveTo>
                  <a:lnTo>
                    <a:pt x="3480" y="4176"/>
                  </a:lnTo>
                  <a:lnTo>
                    <a:pt x="1" y="2142"/>
                  </a:lnTo>
                  <a:lnTo>
                    <a:pt x="1" y="1"/>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5"/>
            <p:cNvSpPr/>
            <p:nvPr/>
          </p:nvSpPr>
          <p:spPr>
            <a:xfrm>
              <a:off x="2983350" y="2943225"/>
              <a:ext cx="95475" cy="90575"/>
            </a:xfrm>
            <a:custGeom>
              <a:avLst/>
              <a:gdLst/>
              <a:ahLst/>
              <a:cxnLst/>
              <a:rect l="l" t="t" r="r" b="b"/>
              <a:pathLst>
                <a:path w="3819" h="3623" extrusionOk="0">
                  <a:moveTo>
                    <a:pt x="0" y="3623"/>
                  </a:moveTo>
                  <a:lnTo>
                    <a:pt x="3818" y="1419"/>
                  </a:lnTo>
                  <a:lnTo>
                    <a:pt x="1320"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5"/>
            <p:cNvSpPr/>
            <p:nvPr/>
          </p:nvSpPr>
          <p:spPr>
            <a:xfrm>
              <a:off x="3101325" y="3012800"/>
              <a:ext cx="13850" cy="14750"/>
            </a:xfrm>
            <a:custGeom>
              <a:avLst/>
              <a:gdLst/>
              <a:ahLst/>
              <a:cxnLst/>
              <a:rect l="l" t="t" r="r" b="b"/>
              <a:pathLst>
                <a:path w="554" h="590" extrusionOk="0">
                  <a:moveTo>
                    <a:pt x="36" y="349"/>
                  </a:moveTo>
                  <a:lnTo>
                    <a:pt x="411" y="572"/>
                  </a:lnTo>
                  <a:cubicBezTo>
                    <a:pt x="446" y="590"/>
                    <a:pt x="482" y="572"/>
                    <a:pt x="500" y="536"/>
                  </a:cubicBezTo>
                  <a:lnTo>
                    <a:pt x="545" y="394"/>
                  </a:lnTo>
                  <a:cubicBezTo>
                    <a:pt x="553" y="367"/>
                    <a:pt x="545" y="340"/>
                    <a:pt x="518" y="322"/>
                  </a:cubicBezTo>
                  <a:lnTo>
                    <a:pt x="357" y="233"/>
                  </a:lnTo>
                  <a:lnTo>
                    <a:pt x="455" y="28"/>
                  </a:lnTo>
                  <a:lnTo>
                    <a:pt x="393" y="1"/>
                  </a:lnTo>
                  <a:lnTo>
                    <a:pt x="304" y="197"/>
                  </a:lnTo>
                  <a:lnTo>
                    <a:pt x="143" y="99"/>
                  </a:lnTo>
                  <a:cubicBezTo>
                    <a:pt x="107" y="81"/>
                    <a:pt x="72" y="99"/>
                    <a:pt x="54" y="135"/>
                  </a:cubicBezTo>
                  <a:lnTo>
                    <a:pt x="9" y="286"/>
                  </a:lnTo>
                  <a:cubicBezTo>
                    <a:pt x="0" y="313"/>
                    <a:pt x="9" y="340"/>
                    <a:pt x="36" y="349"/>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5"/>
            <p:cNvSpPr/>
            <p:nvPr/>
          </p:nvSpPr>
          <p:spPr>
            <a:xfrm>
              <a:off x="2982675" y="3025750"/>
              <a:ext cx="238650" cy="141200"/>
            </a:xfrm>
            <a:custGeom>
              <a:avLst/>
              <a:gdLst/>
              <a:ahLst/>
              <a:cxnLst/>
              <a:rect l="l" t="t" r="r" b="b"/>
              <a:pathLst>
                <a:path w="9546" h="5648" extrusionOk="0">
                  <a:moveTo>
                    <a:pt x="0" y="348"/>
                  </a:moveTo>
                  <a:lnTo>
                    <a:pt x="589" y="0"/>
                  </a:lnTo>
                  <a:lnTo>
                    <a:pt x="9546" y="5068"/>
                  </a:lnTo>
                  <a:lnTo>
                    <a:pt x="9332" y="5647"/>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5"/>
            <p:cNvSpPr/>
            <p:nvPr/>
          </p:nvSpPr>
          <p:spPr>
            <a:xfrm>
              <a:off x="3044225" y="3069450"/>
              <a:ext cx="194950" cy="97500"/>
            </a:xfrm>
            <a:custGeom>
              <a:avLst/>
              <a:gdLst/>
              <a:ahLst/>
              <a:cxnLst/>
              <a:rect l="l" t="t" r="r" b="b"/>
              <a:pathLst>
                <a:path w="7798" h="3900" extrusionOk="0">
                  <a:moveTo>
                    <a:pt x="7798" y="1339"/>
                  </a:moveTo>
                  <a:lnTo>
                    <a:pt x="1" y="1"/>
                  </a:lnTo>
                  <a:lnTo>
                    <a:pt x="6870" y="3899"/>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5"/>
            <p:cNvSpPr/>
            <p:nvPr/>
          </p:nvSpPr>
          <p:spPr>
            <a:xfrm>
              <a:off x="2983125" y="2943225"/>
              <a:ext cx="266100" cy="132500"/>
            </a:xfrm>
            <a:custGeom>
              <a:avLst/>
              <a:gdLst/>
              <a:ahLst/>
              <a:cxnLst/>
              <a:rect l="l" t="t" r="r" b="b"/>
              <a:pathLst>
                <a:path w="10644" h="5300" extrusionOk="0">
                  <a:moveTo>
                    <a:pt x="10643" y="5300"/>
                  </a:moveTo>
                  <a:lnTo>
                    <a:pt x="0" y="3649"/>
                  </a:lnTo>
                  <a:lnTo>
                    <a:pt x="132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5"/>
            <p:cNvSpPr/>
            <p:nvPr/>
          </p:nvSpPr>
          <p:spPr>
            <a:xfrm>
              <a:off x="3098650" y="3003450"/>
              <a:ext cx="35025" cy="35700"/>
            </a:xfrm>
            <a:custGeom>
              <a:avLst/>
              <a:gdLst/>
              <a:ahLst/>
              <a:cxnLst/>
              <a:rect l="l" t="t" r="r" b="b"/>
              <a:pathLst>
                <a:path w="1401" h="1428" extrusionOk="0">
                  <a:moveTo>
                    <a:pt x="90" y="821"/>
                  </a:moveTo>
                  <a:lnTo>
                    <a:pt x="1053" y="1383"/>
                  </a:lnTo>
                  <a:cubicBezTo>
                    <a:pt x="1133" y="1428"/>
                    <a:pt x="1231" y="1392"/>
                    <a:pt x="1258" y="1303"/>
                  </a:cubicBezTo>
                  <a:lnTo>
                    <a:pt x="1383" y="928"/>
                  </a:lnTo>
                  <a:cubicBezTo>
                    <a:pt x="1401" y="866"/>
                    <a:pt x="1374" y="794"/>
                    <a:pt x="1312" y="759"/>
                  </a:cubicBezTo>
                  <a:lnTo>
                    <a:pt x="910" y="518"/>
                  </a:lnTo>
                  <a:lnTo>
                    <a:pt x="1107" y="81"/>
                  </a:lnTo>
                  <a:lnTo>
                    <a:pt x="964" y="0"/>
                  </a:lnTo>
                  <a:lnTo>
                    <a:pt x="768" y="429"/>
                  </a:lnTo>
                  <a:lnTo>
                    <a:pt x="357" y="188"/>
                  </a:lnTo>
                  <a:cubicBezTo>
                    <a:pt x="277" y="143"/>
                    <a:pt x="170" y="179"/>
                    <a:pt x="143" y="268"/>
                  </a:cubicBezTo>
                  <a:lnTo>
                    <a:pt x="18" y="652"/>
                  </a:lnTo>
                  <a:cubicBezTo>
                    <a:pt x="0" y="714"/>
                    <a:pt x="27" y="785"/>
                    <a:pt x="90" y="82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5"/>
            <p:cNvSpPr/>
            <p:nvPr/>
          </p:nvSpPr>
          <p:spPr>
            <a:xfrm>
              <a:off x="3249400" y="3165575"/>
              <a:ext cx="33275" cy="47975"/>
            </a:xfrm>
            <a:custGeom>
              <a:avLst/>
              <a:gdLst/>
              <a:ahLst/>
              <a:cxnLst/>
              <a:rect l="l" t="t" r="r" b="b"/>
              <a:pathLst>
                <a:path w="1331" h="1919" extrusionOk="0">
                  <a:moveTo>
                    <a:pt x="840" y="1919"/>
                  </a:moveTo>
                  <a:cubicBezTo>
                    <a:pt x="920" y="1919"/>
                    <a:pt x="1000" y="1901"/>
                    <a:pt x="1080" y="1856"/>
                  </a:cubicBezTo>
                  <a:cubicBezTo>
                    <a:pt x="1232" y="1767"/>
                    <a:pt x="1330" y="1607"/>
                    <a:pt x="1330" y="1428"/>
                  </a:cubicBezTo>
                  <a:lnTo>
                    <a:pt x="1330" y="188"/>
                  </a:lnTo>
                  <a:cubicBezTo>
                    <a:pt x="1330" y="90"/>
                    <a:pt x="1250" y="1"/>
                    <a:pt x="1143" y="1"/>
                  </a:cubicBezTo>
                  <a:cubicBezTo>
                    <a:pt x="1036" y="1"/>
                    <a:pt x="947" y="90"/>
                    <a:pt x="947" y="188"/>
                  </a:cubicBezTo>
                  <a:lnTo>
                    <a:pt x="947" y="1428"/>
                  </a:lnTo>
                  <a:cubicBezTo>
                    <a:pt x="947" y="1482"/>
                    <a:pt x="911" y="1509"/>
                    <a:pt x="893" y="1526"/>
                  </a:cubicBezTo>
                  <a:cubicBezTo>
                    <a:pt x="875" y="1535"/>
                    <a:pt x="831" y="1553"/>
                    <a:pt x="777" y="1517"/>
                  </a:cubicBezTo>
                  <a:lnTo>
                    <a:pt x="322" y="1214"/>
                  </a:lnTo>
                  <a:cubicBezTo>
                    <a:pt x="233" y="1161"/>
                    <a:pt x="117" y="1187"/>
                    <a:pt x="54" y="1277"/>
                  </a:cubicBezTo>
                  <a:cubicBezTo>
                    <a:pt x="1" y="1366"/>
                    <a:pt x="28" y="1482"/>
                    <a:pt x="117" y="1535"/>
                  </a:cubicBezTo>
                  <a:lnTo>
                    <a:pt x="581" y="1839"/>
                  </a:lnTo>
                  <a:cubicBezTo>
                    <a:pt x="661" y="1892"/>
                    <a:pt x="750" y="1919"/>
                    <a:pt x="840" y="1919"/>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5"/>
            <p:cNvSpPr/>
            <p:nvPr/>
          </p:nvSpPr>
          <p:spPr>
            <a:xfrm>
              <a:off x="3257450" y="3154650"/>
              <a:ext cx="50650" cy="46875"/>
            </a:xfrm>
            <a:custGeom>
              <a:avLst/>
              <a:gdLst/>
              <a:ahLst/>
              <a:cxnLst/>
              <a:rect l="l" t="t" r="r" b="b"/>
              <a:pathLst>
                <a:path w="2026" h="1875" extrusionOk="0">
                  <a:moveTo>
                    <a:pt x="259" y="964"/>
                  </a:moveTo>
                  <a:cubicBezTo>
                    <a:pt x="259" y="973"/>
                    <a:pt x="259" y="973"/>
                    <a:pt x="259" y="973"/>
                  </a:cubicBezTo>
                  <a:cubicBezTo>
                    <a:pt x="455" y="1089"/>
                    <a:pt x="651" y="1196"/>
                    <a:pt x="848" y="1312"/>
                  </a:cubicBezTo>
                  <a:cubicBezTo>
                    <a:pt x="964" y="1375"/>
                    <a:pt x="1080" y="1437"/>
                    <a:pt x="1196" y="1508"/>
                  </a:cubicBezTo>
                  <a:cubicBezTo>
                    <a:pt x="1222" y="1526"/>
                    <a:pt x="1258" y="1553"/>
                    <a:pt x="1276" y="1589"/>
                  </a:cubicBezTo>
                  <a:cubicBezTo>
                    <a:pt x="1294" y="1607"/>
                    <a:pt x="1303" y="1633"/>
                    <a:pt x="1320" y="1660"/>
                  </a:cubicBezTo>
                  <a:cubicBezTo>
                    <a:pt x="1356" y="1714"/>
                    <a:pt x="1427" y="1758"/>
                    <a:pt x="1490" y="1785"/>
                  </a:cubicBezTo>
                  <a:cubicBezTo>
                    <a:pt x="1722" y="1874"/>
                    <a:pt x="1918" y="1651"/>
                    <a:pt x="1972" y="1446"/>
                  </a:cubicBezTo>
                  <a:cubicBezTo>
                    <a:pt x="2025" y="1178"/>
                    <a:pt x="1927" y="866"/>
                    <a:pt x="1722" y="688"/>
                  </a:cubicBezTo>
                  <a:cubicBezTo>
                    <a:pt x="1535" y="518"/>
                    <a:pt x="1320" y="393"/>
                    <a:pt x="1097" y="277"/>
                  </a:cubicBezTo>
                  <a:cubicBezTo>
                    <a:pt x="865" y="143"/>
                    <a:pt x="616" y="1"/>
                    <a:pt x="339" y="81"/>
                  </a:cubicBezTo>
                  <a:cubicBezTo>
                    <a:pt x="214" y="117"/>
                    <a:pt x="98" y="206"/>
                    <a:pt x="36" y="322"/>
                  </a:cubicBezTo>
                  <a:cubicBezTo>
                    <a:pt x="0" y="384"/>
                    <a:pt x="9" y="420"/>
                    <a:pt x="36" y="482"/>
                  </a:cubicBezTo>
                  <a:cubicBezTo>
                    <a:pt x="63" y="545"/>
                    <a:pt x="89" y="598"/>
                    <a:pt x="98" y="670"/>
                  </a:cubicBezTo>
                  <a:cubicBezTo>
                    <a:pt x="107" y="723"/>
                    <a:pt x="89" y="759"/>
                    <a:pt x="116" y="821"/>
                  </a:cubicBezTo>
                  <a:cubicBezTo>
                    <a:pt x="143" y="884"/>
                    <a:pt x="196" y="937"/>
                    <a:pt x="259" y="964"/>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5"/>
            <p:cNvSpPr/>
            <p:nvPr/>
          </p:nvSpPr>
          <p:spPr>
            <a:xfrm>
              <a:off x="3255200" y="3154650"/>
              <a:ext cx="47750" cy="50000"/>
            </a:xfrm>
            <a:custGeom>
              <a:avLst/>
              <a:gdLst/>
              <a:ahLst/>
              <a:cxnLst/>
              <a:rect l="l" t="t" r="r" b="b"/>
              <a:pathLst>
                <a:path w="1910" h="2000" extrusionOk="0">
                  <a:moveTo>
                    <a:pt x="206" y="1080"/>
                  </a:moveTo>
                  <a:cubicBezTo>
                    <a:pt x="286" y="1143"/>
                    <a:pt x="376" y="1196"/>
                    <a:pt x="474" y="1250"/>
                  </a:cubicBezTo>
                  <a:cubicBezTo>
                    <a:pt x="643" y="1348"/>
                    <a:pt x="813" y="1446"/>
                    <a:pt x="982" y="1544"/>
                  </a:cubicBezTo>
                  <a:cubicBezTo>
                    <a:pt x="1187" y="1660"/>
                    <a:pt x="1598" y="1999"/>
                    <a:pt x="1812" y="1705"/>
                  </a:cubicBezTo>
                  <a:cubicBezTo>
                    <a:pt x="1910" y="1571"/>
                    <a:pt x="1892" y="1348"/>
                    <a:pt x="1848" y="1196"/>
                  </a:cubicBezTo>
                  <a:cubicBezTo>
                    <a:pt x="1812" y="1053"/>
                    <a:pt x="1723" y="929"/>
                    <a:pt x="1625" y="813"/>
                  </a:cubicBezTo>
                  <a:cubicBezTo>
                    <a:pt x="1544" y="732"/>
                    <a:pt x="1410" y="679"/>
                    <a:pt x="1303" y="616"/>
                  </a:cubicBezTo>
                  <a:cubicBezTo>
                    <a:pt x="1178" y="545"/>
                    <a:pt x="1045" y="465"/>
                    <a:pt x="920" y="393"/>
                  </a:cubicBezTo>
                  <a:cubicBezTo>
                    <a:pt x="697" y="268"/>
                    <a:pt x="411" y="1"/>
                    <a:pt x="153" y="197"/>
                  </a:cubicBezTo>
                  <a:cubicBezTo>
                    <a:pt x="46" y="277"/>
                    <a:pt x="19" y="411"/>
                    <a:pt x="19" y="545"/>
                  </a:cubicBezTo>
                  <a:cubicBezTo>
                    <a:pt x="10" y="679"/>
                    <a:pt x="1" y="839"/>
                    <a:pt x="90" y="955"/>
                  </a:cubicBezTo>
                  <a:cubicBezTo>
                    <a:pt x="117" y="1000"/>
                    <a:pt x="161" y="1044"/>
                    <a:pt x="206" y="108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5"/>
            <p:cNvSpPr/>
            <p:nvPr/>
          </p:nvSpPr>
          <p:spPr>
            <a:xfrm>
              <a:off x="2755400" y="3061425"/>
              <a:ext cx="431800" cy="286850"/>
            </a:xfrm>
            <a:custGeom>
              <a:avLst/>
              <a:gdLst/>
              <a:ahLst/>
              <a:cxnLst/>
              <a:rect l="l" t="t" r="r" b="b"/>
              <a:pathLst>
                <a:path w="17272" h="11474" extrusionOk="0">
                  <a:moveTo>
                    <a:pt x="17272" y="4203"/>
                  </a:moveTo>
                  <a:lnTo>
                    <a:pt x="5773" y="11473"/>
                  </a:lnTo>
                  <a:lnTo>
                    <a:pt x="1" y="8181"/>
                  </a:lnTo>
                  <a:lnTo>
                    <a:pt x="9885" y="1"/>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5"/>
            <p:cNvSpPr/>
            <p:nvPr/>
          </p:nvSpPr>
          <p:spPr>
            <a:xfrm>
              <a:off x="2750500" y="3058525"/>
              <a:ext cx="431575" cy="286850"/>
            </a:xfrm>
            <a:custGeom>
              <a:avLst/>
              <a:gdLst/>
              <a:ahLst/>
              <a:cxnLst/>
              <a:rect l="l" t="t" r="r" b="b"/>
              <a:pathLst>
                <a:path w="17263" h="11474" extrusionOk="0">
                  <a:moveTo>
                    <a:pt x="17263" y="4203"/>
                  </a:moveTo>
                  <a:lnTo>
                    <a:pt x="5772" y="11473"/>
                  </a:lnTo>
                  <a:lnTo>
                    <a:pt x="1" y="8181"/>
                  </a:lnTo>
                  <a:lnTo>
                    <a:pt x="988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5"/>
            <p:cNvSpPr/>
            <p:nvPr/>
          </p:nvSpPr>
          <p:spPr>
            <a:xfrm>
              <a:off x="2822100" y="3107600"/>
              <a:ext cx="265875" cy="198950"/>
            </a:xfrm>
            <a:custGeom>
              <a:avLst/>
              <a:gdLst/>
              <a:ahLst/>
              <a:cxnLst/>
              <a:rect l="l" t="t" r="r" b="b"/>
              <a:pathLst>
                <a:path w="10635" h="7958" extrusionOk="0">
                  <a:moveTo>
                    <a:pt x="179" y="7958"/>
                  </a:moveTo>
                  <a:lnTo>
                    <a:pt x="10634" y="99"/>
                  </a:lnTo>
                  <a:lnTo>
                    <a:pt x="10465" y="0"/>
                  </a:lnTo>
                  <a:lnTo>
                    <a:pt x="0" y="7851"/>
                  </a:lnTo>
                  <a:close/>
                </a:path>
              </a:pathLst>
            </a:custGeom>
            <a:solidFill>
              <a:srgbClr val="55D6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5"/>
            <p:cNvSpPr/>
            <p:nvPr/>
          </p:nvSpPr>
          <p:spPr>
            <a:xfrm>
              <a:off x="3152850" y="3161350"/>
              <a:ext cx="12725" cy="10725"/>
            </a:xfrm>
            <a:custGeom>
              <a:avLst/>
              <a:gdLst/>
              <a:ahLst/>
              <a:cxnLst/>
              <a:rect l="l" t="t" r="r" b="b"/>
              <a:pathLst>
                <a:path w="509" h="429" extrusionOk="0">
                  <a:moveTo>
                    <a:pt x="0" y="393"/>
                  </a:moveTo>
                  <a:lnTo>
                    <a:pt x="437" y="0"/>
                  </a:lnTo>
                  <a:lnTo>
                    <a:pt x="509" y="45"/>
                  </a:lnTo>
                  <a:lnTo>
                    <a:pt x="72" y="429"/>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5"/>
            <p:cNvSpPr/>
            <p:nvPr/>
          </p:nvSpPr>
          <p:spPr>
            <a:xfrm>
              <a:off x="3148600" y="3158900"/>
              <a:ext cx="12750" cy="10725"/>
            </a:xfrm>
            <a:custGeom>
              <a:avLst/>
              <a:gdLst/>
              <a:ahLst/>
              <a:cxnLst/>
              <a:rect l="l" t="t" r="r" b="b"/>
              <a:pathLst>
                <a:path w="510" h="429" extrusionOk="0">
                  <a:moveTo>
                    <a:pt x="1" y="393"/>
                  </a:moveTo>
                  <a:lnTo>
                    <a:pt x="438" y="0"/>
                  </a:lnTo>
                  <a:lnTo>
                    <a:pt x="509" y="45"/>
                  </a:lnTo>
                  <a:lnTo>
                    <a:pt x="72" y="428"/>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5"/>
            <p:cNvSpPr/>
            <p:nvPr/>
          </p:nvSpPr>
          <p:spPr>
            <a:xfrm>
              <a:off x="3144375" y="3156450"/>
              <a:ext cx="12725" cy="10950"/>
            </a:xfrm>
            <a:custGeom>
              <a:avLst/>
              <a:gdLst/>
              <a:ahLst/>
              <a:cxnLst/>
              <a:rect l="l" t="t" r="r" b="b"/>
              <a:pathLst>
                <a:path w="509" h="438" extrusionOk="0">
                  <a:moveTo>
                    <a:pt x="0" y="393"/>
                  </a:moveTo>
                  <a:lnTo>
                    <a:pt x="446" y="0"/>
                  </a:lnTo>
                  <a:lnTo>
                    <a:pt x="509" y="45"/>
                  </a:lnTo>
                  <a:lnTo>
                    <a:pt x="72" y="437"/>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5"/>
            <p:cNvSpPr/>
            <p:nvPr/>
          </p:nvSpPr>
          <p:spPr>
            <a:xfrm>
              <a:off x="3140125" y="3153975"/>
              <a:ext cx="12750" cy="10975"/>
            </a:xfrm>
            <a:custGeom>
              <a:avLst/>
              <a:gdLst/>
              <a:ahLst/>
              <a:cxnLst/>
              <a:rect l="l" t="t" r="r" b="b"/>
              <a:pathLst>
                <a:path w="510" h="439" extrusionOk="0">
                  <a:moveTo>
                    <a:pt x="1" y="393"/>
                  </a:moveTo>
                  <a:lnTo>
                    <a:pt x="447" y="1"/>
                  </a:lnTo>
                  <a:lnTo>
                    <a:pt x="509" y="46"/>
                  </a:lnTo>
                  <a:lnTo>
                    <a:pt x="72" y="438"/>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5"/>
            <p:cNvSpPr/>
            <p:nvPr/>
          </p:nvSpPr>
          <p:spPr>
            <a:xfrm>
              <a:off x="3135900" y="3151750"/>
              <a:ext cx="12725" cy="10725"/>
            </a:xfrm>
            <a:custGeom>
              <a:avLst/>
              <a:gdLst/>
              <a:ahLst/>
              <a:cxnLst/>
              <a:rect l="l" t="t" r="r" b="b"/>
              <a:pathLst>
                <a:path w="509" h="429" extrusionOk="0">
                  <a:moveTo>
                    <a:pt x="0" y="384"/>
                  </a:moveTo>
                  <a:lnTo>
                    <a:pt x="446" y="1"/>
                  </a:lnTo>
                  <a:lnTo>
                    <a:pt x="509" y="36"/>
                  </a:lnTo>
                  <a:lnTo>
                    <a:pt x="72" y="429"/>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5"/>
            <p:cNvSpPr/>
            <p:nvPr/>
          </p:nvSpPr>
          <p:spPr>
            <a:xfrm>
              <a:off x="3131650" y="3149300"/>
              <a:ext cx="12750" cy="10725"/>
            </a:xfrm>
            <a:custGeom>
              <a:avLst/>
              <a:gdLst/>
              <a:ahLst/>
              <a:cxnLst/>
              <a:rect l="l" t="t" r="r" b="b"/>
              <a:pathLst>
                <a:path w="510" h="429" extrusionOk="0">
                  <a:moveTo>
                    <a:pt x="1" y="384"/>
                  </a:moveTo>
                  <a:lnTo>
                    <a:pt x="447" y="1"/>
                  </a:lnTo>
                  <a:lnTo>
                    <a:pt x="509" y="36"/>
                  </a:lnTo>
                  <a:lnTo>
                    <a:pt x="72" y="429"/>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5"/>
            <p:cNvSpPr/>
            <p:nvPr/>
          </p:nvSpPr>
          <p:spPr>
            <a:xfrm>
              <a:off x="3127425" y="3146850"/>
              <a:ext cx="12725" cy="10725"/>
            </a:xfrm>
            <a:custGeom>
              <a:avLst/>
              <a:gdLst/>
              <a:ahLst/>
              <a:cxnLst/>
              <a:rect l="l" t="t" r="r" b="b"/>
              <a:pathLst>
                <a:path w="509" h="429" extrusionOk="0">
                  <a:moveTo>
                    <a:pt x="0" y="393"/>
                  </a:moveTo>
                  <a:lnTo>
                    <a:pt x="446" y="0"/>
                  </a:lnTo>
                  <a:lnTo>
                    <a:pt x="509" y="36"/>
                  </a:lnTo>
                  <a:lnTo>
                    <a:pt x="72" y="429"/>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5"/>
            <p:cNvSpPr/>
            <p:nvPr/>
          </p:nvSpPr>
          <p:spPr>
            <a:xfrm>
              <a:off x="3123175" y="3144400"/>
              <a:ext cx="12750" cy="10725"/>
            </a:xfrm>
            <a:custGeom>
              <a:avLst/>
              <a:gdLst/>
              <a:ahLst/>
              <a:cxnLst/>
              <a:rect l="l" t="t" r="r" b="b"/>
              <a:pathLst>
                <a:path w="510" h="429" extrusionOk="0">
                  <a:moveTo>
                    <a:pt x="1" y="393"/>
                  </a:moveTo>
                  <a:lnTo>
                    <a:pt x="447" y="0"/>
                  </a:lnTo>
                  <a:lnTo>
                    <a:pt x="509" y="36"/>
                  </a:lnTo>
                  <a:lnTo>
                    <a:pt x="72" y="429"/>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5"/>
            <p:cNvSpPr/>
            <p:nvPr/>
          </p:nvSpPr>
          <p:spPr>
            <a:xfrm>
              <a:off x="3118950" y="3141950"/>
              <a:ext cx="12725" cy="10725"/>
            </a:xfrm>
            <a:custGeom>
              <a:avLst/>
              <a:gdLst/>
              <a:ahLst/>
              <a:cxnLst/>
              <a:rect l="l" t="t" r="r" b="b"/>
              <a:pathLst>
                <a:path w="509" h="429" extrusionOk="0">
                  <a:moveTo>
                    <a:pt x="0" y="393"/>
                  </a:moveTo>
                  <a:lnTo>
                    <a:pt x="446" y="0"/>
                  </a:lnTo>
                  <a:lnTo>
                    <a:pt x="509" y="36"/>
                  </a:lnTo>
                  <a:lnTo>
                    <a:pt x="72" y="428"/>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5"/>
            <p:cNvSpPr/>
            <p:nvPr/>
          </p:nvSpPr>
          <p:spPr>
            <a:xfrm>
              <a:off x="3114700" y="3139500"/>
              <a:ext cx="12750" cy="10725"/>
            </a:xfrm>
            <a:custGeom>
              <a:avLst/>
              <a:gdLst/>
              <a:ahLst/>
              <a:cxnLst/>
              <a:rect l="l" t="t" r="r" b="b"/>
              <a:pathLst>
                <a:path w="510" h="429" extrusionOk="0">
                  <a:moveTo>
                    <a:pt x="1" y="393"/>
                  </a:moveTo>
                  <a:lnTo>
                    <a:pt x="447" y="0"/>
                  </a:lnTo>
                  <a:lnTo>
                    <a:pt x="509" y="45"/>
                  </a:lnTo>
                  <a:lnTo>
                    <a:pt x="72" y="428"/>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5"/>
            <p:cNvSpPr/>
            <p:nvPr/>
          </p:nvSpPr>
          <p:spPr>
            <a:xfrm>
              <a:off x="3110475" y="3137025"/>
              <a:ext cx="12725" cy="10750"/>
            </a:xfrm>
            <a:custGeom>
              <a:avLst/>
              <a:gdLst/>
              <a:ahLst/>
              <a:cxnLst/>
              <a:rect l="l" t="t" r="r" b="b"/>
              <a:pathLst>
                <a:path w="509" h="430" extrusionOk="0">
                  <a:moveTo>
                    <a:pt x="0" y="393"/>
                  </a:moveTo>
                  <a:lnTo>
                    <a:pt x="446" y="1"/>
                  </a:lnTo>
                  <a:lnTo>
                    <a:pt x="509" y="46"/>
                  </a:lnTo>
                  <a:lnTo>
                    <a:pt x="72" y="429"/>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5"/>
            <p:cNvSpPr/>
            <p:nvPr/>
          </p:nvSpPr>
          <p:spPr>
            <a:xfrm>
              <a:off x="3106225" y="3134575"/>
              <a:ext cx="12750" cy="10750"/>
            </a:xfrm>
            <a:custGeom>
              <a:avLst/>
              <a:gdLst/>
              <a:ahLst/>
              <a:cxnLst/>
              <a:rect l="l" t="t" r="r" b="b"/>
              <a:pathLst>
                <a:path w="510" h="430" extrusionOk="0">
                  <a:moveTo>
                    <a:pt x="1" y="393"/>
                  </a:moveTo>
                  <a:lnTo>
                    <a:pt x="447" y="1"/>
                  </a:lnTo>
                  <a:lnTo>
                    <a:pt x="509" y="45"/>
                  </a:lnTo>
                  <a:lnTo>
                    <a:pt x="72" y="429"/>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5"/>
            <p:cNvSpPr/>
            <p:nvPr/>
          </p:nvSpPr>
          <p:spPr>
            <a:xfrm>
              <a:off x="3102000" y="3132125"/>
              <a:ext cx="12725" cy="10950"/>
            </a:xfrm>
            <a:custGeom>
              <a:avLst/>
              <a:gdLst/>
              <a:ahLst/>
              <a:cxnLst/>
              <a:rect l="l" t="t" r="r" b="b"/>
              <a:pathLst>
                <a:path w="509" h="438" extrusionOk="0">
                  <a:moveTo>
                    <a:pt x="0" y="393"/>
                  </a:moveTo>
                  <a:lnTo>
                    <a:pt x="446" y="1"/>
                  </a:lnTo>
                  <a:lnTo>
                    <a:pt x="509" y="45"/>
                  </a:lnTo>
                  <a:lnTo>
                    <a:pt x="72" y="438"/>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5"/>
            <p:cNvSpPr/>
            <p:nvPr/>
          </p:nvSpPr>
          <p:spPr>
            <a:xfrm>
              <a:off x="3097750" y="3129900"/>
              <a:ext cx="12750" cy="10725"/>
            </a:xfrm>
            <a:custGeom>
              <a:avLst/>
              <a:gdLst/>
              <a:ahLst/>
              <a:cxnLst/>
              <a:rect l="l" t="t" r="r" b="b"/>
              <a:pathLst>
                <a:path w="510" h="429" extrusionOk="0">
                  <a:moveTo>
                    <a:pt x="1" y="384"/>
                  </a:moveTo>
                  <a:lnTo>
                    <a:pt x="447" y="1"/>
                  </a:lnTo>
                  <a:lnTo>
                    <a:pt x="509" y="36"/>
                  </a:lnTo>
                  <a:lnTo>
                    <a:pt x="72" y="429"/>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5"/>
            <p:cNvSpPr/>
            <p:nvPr/>
          </p:nvSpPr>
          <p:spPr>
            <a:xfrm>
              <a:off x="3093525" y="3127450"/>
              <a:ext cx="12725" cy="10725"/>
            </a:xfrm>
            <a:custGeom>
              <a:avLst/>
              <a:gdLst/>
              <a:ahLst/>
              <a:cxnLst/>
              <a:rect l="l" t="t" r="r" b="b"/>
              <a:pathLst>
                <a:path w="509" h="429" extrusionOk="0">
                  <a:moveTo>
                    <a:pt x="0" y="384"/>
                  </a:moveTo>
                  <a:lnTo>
                    <a:pt x="446" y="0"/>
                  </a:lnTo>
                  <a:lnTo>
                    <a:pt x="509" y="36"/>
                  </a:lnTo>
                  <a:lnTo>
                    <a:pt x="72" y="429"/>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5"/>
            <p:cNvSpPr/>
            <p:nvPr/>
          </p:nvSpPr>
          <p:spPr>
            <a:xfrm>
              <a:off x="3089275" y="3125000"/>
              <a:ext cx="12750" cy="10725"/>
            </a:xfrm>
            <a:custGeom>
              <a:avLst/>
              <a:gdLst/>
              <a:ahLst/>
              <a:cxnLst/>
              <a:rect l="l" t="t" r="r" b="b"/>
              <a:pathLst>
                <a:path w="510" h="429" extrusionOk="0">
                  <a:moveTo>
                    <a:pt x="1" y="384"/>
                  </a:moveTo>
                  <a:lnTo>
                    <a:pt x="447" y="0"/>
                  </a:lnTo>
                  <a:lnTo>
                    <a:pt x="509" y="36"/>
                  </a:lnTo>
                  <a:lnTo>
                    <a:pt x="72" y="428"/>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5"/>
            <p:cNvSpPr/>
            <p:nvPr/>
          </p:nvSpPr>
          <p:spPr>
            <a:xfrm>
              <a:off x="3085050" y="3122550"/>
              <a:ext cx="12725" cy="10725"/>
            </a:xfrm>
            <a:custGeom>
              <a:avLst/>
              <a:gdLst/>
              <a:ahLst/>
              <a:cxnLst/>
              <a:rect l="l" t="t" r="r" b="b"/>
              <a:pathLst>
                <a:path w="509" h="429" extrusionOk="0">
                  <a:moveTo>
                    <a:pt x="0" y="393"/>
                  </a:moveTo>
                  <a:lnTo>
                    <a:pt x="446" y="0"/>
                  </a:lnTo>
                  <a:lnTo>
                    <a:pt x="509" y="36"/>
                  </a:lnTo>
                  <a:lnTo>
                    <a:pt x="72" y="428"/>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5"/>
            <p:cNvSpPr/>
            <p:nvPr/>
          </p:nvSpPr>
          <p:spPr>
            <a:xfrm>
              <a:off x="3080800" y="3120075"/>
              <a:ext cx="12750" cy="10750"/>
            </a:xfrm>
            <a:custGeom>
              <a:avLst/>
              <a:gdLst/>
              <a:ahLst/>
              <a:cxnLst/>
              <a:rect l="l" t="t" r="r" b="b"/>
              <a:pathLst>
                <a:path w="510" h="430" extrusionOk="0">
                  <a:moveTo>
                    <a:pt x="1" y="394"/>
                  </a:moveTo>
                  <a:lnTo>
                    <a:pt x="447" y="1"/>
                  </a:lnTo>
                  <a:lnTo>
                    <a:pt x="509" y="37"/>
                  </a:lnTo>
                  <a:lnTo>
                    <a:pt x="72" y="429"/>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5"/>
            <p:cNvSpPr/>
            <p:nvPr/>
          </p:nvSpPr>
          <p:spPr>
            <a:xfrm>
              <a:off x="3060725" y="3107375"/>
              <a:ext cx="12750" cy="10950"/>
            </a:xfrm>
            <a:custGeom>
              <a:avLst/>
              <a:gdLst/>
              <a:ahLst/>
              <a:cxnLst/>
              <a:rect l="l" t="t" r="r" b="b"/>
              <a:pathLst>
                <a:path w="510" h="438" extrusionOk="0">
                  <a:moveTo>
                    <a:pt x="1" y="393"/>
                  </a:moveTo>
                  <a:lnTo>
                    <a:pt x="438" y="0"/>
                  </a:lnTo>
                  <a:lnTo>
                    <a:pt x="509" y="45"/>
                  </a:lnTo>
                  <a:lnTo>
                    <a:pt x="72" y="438"/>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5"/>
            <p:cNvSpPr/>
            <p:nvPr/>
          </p:nvSpPr>
          <p:spPr>
            <a:xfrm>
              <a:off x="3056500" y="3105150"/>
              <a:ext cx="12725" cy="10725"/>
            </a:xfrm>
            <a:custGeom>
              <a:avLst/>
              <a:gdLst/>
              <a:ahLst/>
              <a:cxnLst/>
              <a:rect l="l" t="t" r="r" b="b"/>
              <a:pathLst>
                <a:path w="509" h="429" extrusionOk="0">
                  <a:moveTo>
                    <a:pt x="0" y="384"/>
                  </a:moveTo>
                  <a:lnTo>
                    <a:pt x="437" y="0"/>
                  </a:lnTo>
                  <a:lnTo>
                    <a:pt x="509" y="36"/>
                  </a:lnTo>
                  <a:lnTo>
                    <a:pt x="72" y="428"/>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5"/>
            <p:cNvSpPr/>
            <p:nvPr/>
          </p:nvSpPr>
          <p:spPr>
            <a:xfrm>
              <a:off x="3052250" y="3102700"/>
              <a:ext cx="12750" cy="10725"/>
            </a:xfrm>
            <a:custGeom>
              <a:avLst/>
              <a:gdLst/>
              <a:ahLst/>
              <a:cxnLst/>
              <a:rect l="l" t="t" r="r" b="b"/>
              <a:pathLst>
                <a:path w="510" h="429" extrusionOk="0">
                  <a:moveTo>
                    <a:pt x="1" y="384"/>
                  </a:moveTo>
                  <a:lnTo>
                    <a:pt x="438" y="0"/>
                  </a:lnTo>
                  <a:lnTo>
                    <a:pt x="509" y="36"/>
                  </a:lnTo>
                  <a:lnTo>
                    <a:pt x="72" y="428"/>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5"/>
            <p:cNvSpPr/>
            <p:nvPr/>
          </p:nvSpPr>
          <p:spPr>
            <a:xfrm>
              <a:off x="3048025" y="3100250"/>
              <a:ext cx="12725" cy="10725"/>
            </a:xfrm>
            <a:custGeom>
              <a:avLst/>
              <a:gdLst/>
              <a:ahLst/>
              <a:cxnLst/>
              <a:rect l="l" t="t" r="r" b="b"/>
              <a:pathLst>
                <a:path w="509" h="429" extrusionOk="0">
                  <a:moveTo>
                    <a:pt x="0" y="384"/>
                  </a:moveTo>
                  <a:lnTo>
                    <a:pt x="437" y="0"/>
                  </a:lnTo>
                  <a:lnTo>
                    <a:pt x="509" y="36"/>
                  </a:lnTo>
                  <a:lnTo>
                    <a:pt x="72" y="428"/>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5"/>
            <p:cNvSpPr/>
            <p:nvPr/>
          </p:nvSpPr>
          <p:spPr>
            <a:xfrm>
              <a:off x="3043775" y="3097775"/>
              <a:ext cx="12750" cy="10750"/>
            </a:xfrm>
            <a:custGeom>
              <a:avLst/>
              <a:gdLst/>
              <a:ahLst/>
              <a:cxnLst/>
              <a:rect l="l" t="t" r="r" b="b"/>
              <a:pathLst>
                <a:path w="510" h="430" extrusionOk="0">
                  <a:moveTo>
                    <a:pt x="1" y="393"/>
                  </a:moveTo>
                  <a:lnTo>
                    <a:pt x="438" y="1"/>
                  </a:lnTo>
                  <a:lnTo>
                    <a:pt x="509" y="37"/>
                  </a:lnTo>
                  <a:lnTo>
                    <a:pt x="72" y="429"/>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5"/>
            <p:cNvSpPr/>
            <p:nvPr/>
          </p:nvSpPr>
          <p:spPr>
            <a:xfrm>
              <a:off x="3039550" y="3095325"/>
              <a:ext cx="12725" cy="10725"/>
            </a:xfrm>
            <a:custGeom>
              <a:avLst/>
              <a:gdLst/>
              <a:ahLst/>
              <a:cxnLst/>
              <a:rect l="l" t="t" r="r" b="b"/>
              <a:pathLst>
                <a:path w="509" h="429" extrusionOk="0">
                  <a:moveTo>
                    <a:pt x="0" y="393"/>
                  </a:moveTo>
                  <a:lnTo>
                    <a:pt x="437" y="1"/>
                  </a:lnTo>
                  <a:lnTo>
                    <a:pt x="509" y="36"/>
                  </a:lnTo>
                  <a:lnTo>
                    <a:pt x="72" y="429"/>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5"/>
            <p:cNvSpPr/>
            <p:nvPr/>
          </p:nvSpPr>
          <p:spPr>
            <a:xfrm>
              <a:off x="3035300" y="3092875"/>
              <a:ext cx="12750" cy="10725"/>
            </a:xfrm>
            <a:custGeom>
              <a:avLst/>
              <a:gdLst/>
              <a:ahLst/>
              <a:cxnLst/>
              <a:rect l="l" t="t" r="r" b="b"/>
              <a:pathLst>
                <a:path w="510" h="429" extrusionOk="0">
                  <a:moveTo>
                    <a:pt x="1" y="393"/>
                  </a:moveTo>
                  <a:lnTo>
                    <a:pt x="438" y="1"/>
                  </a:lnTo>
                  <a:lnTo>
                    <a:pt x="509" y="45"/>
                  </a:lnTo>
                  <a:lnTo>
                    <a:pt x="72" y="429"/>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5"/>
            <p:cNvSpPr/>
            <p:nvPr/>
          </p:nvSpPr>
          <p:spPr>
            <a:xfrm>
              <a:off x="3031075" y="3090425"/>
              <a:ext cx="12725" cy="10725"/>
            </a:xfrm>
            <a:custGeom>
              <a:avLst/>
              <a:gdLst/>
              <a:ahLst/>
              <a:cxnLst/>
              <a:rect l="l" t="t" r="r" b="b"/>
              <a:pathLst>
                <a:path w="509" h="429" extrusionOk="0">
                  <a:moveTo>
                    <a:pt x="0" y="393"/>
                  </a:moveTo>
                  <a:lnTo>
                    <a:pt x="446" y="0"/>
                  </a:lnTo>
                  <a:lnTo>
                    <a:pt x="509" y="45"/>
                  </a:lnTo>
                  <a:lnTo>
                    <a:pt x="72" y="429"/>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5"/>
            <p:cNvSpPr/>
            <p:nvPr/>
          </p:nvSpPr>
          <p:spPr>
            <a:xfrm>
              <a:off x="3026825" y="3087975"/>
              <a:ext cx="12750" cy="10725"/>
            </a:xfrm>
            <a:custGeom>
              <a:avLst/>
              <a:gdLst/>
              <a:ahLst/>
              <a:cxnLst/>
              <a:rect l="l" t="t" r="r" b="b"/>
              <a:pathLst>
                <a:path w="510" h="429" extrusionOk="0">
                  <a:moveTo>
                    <a:pt x="1" y="393"/>
                  </a:moveTo>
                  <a:lnTo>
                    <a:pt x="447" y="0"/>
                  </a:lnTo>
                  <a:lnTo>
                    <a:pt x="509" y="45"/>
                  </a:lnTo>
                  <a:lnTo>
                    <a:pt x="72" y="429"/>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5"/>
            <p:cNvSpPr/>
            <p:nvPr/>
          </p:nvSpPr>
          <p:spPr>
            <a:xfrm>
              <a:off x="3022600" y="3085525"/>
              <a:ext cx="12725" cy="10950"/>
            </a:xfrm>
            <a:custGeom>
              <a:avLst/>
              <a:gdLst/>
              <a:ahLst/>
              <a:cxnLst/>
              <a:rect l="l" t="t" r="r" b="b"/>
              <a:pathLst>
                <a:path w="509" h="438" extrusionOk="0">
                  <a:moveTo>
                    <a:pt x="0" y="393"/>
                  </a:moveTo>
                  <a:lnTo>
                    <a:pt x="446" y="0"/>
                  </a:lnTo>
                  <a:lnTo>
                    <a:pt x="509" y="45"/>
                  </a:lnTo>
                  <a:lnTo>
                    <a:pt x="72" y="437"/>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5"/>
            <p:cNvSpPr/>
            <p:nvPr/>
          </p:nvSpPr>
          <p:spPr>
            <a:xfrm>
              <a:off x="3018350" y="3083300"/>
              <a:ext cx="12750" cy="10725"/>
            </a:xfrm>
            <a:custGeom>
              <a:avLst/>
              <a:gdLst/>
              <a:ahLst/>
              <a:cxnLst/>
              <a:rect l="l" t="t" r="r" b="b"/>
              <a:pathLst>
                <a:path w="510" h="429" extrusionOk="0">
                  <a:moveTo>
                    <a:pt x="1" y="384"/>
                  </a:moveTo>
                  <a:lnTo>
                    <a:pt x="447" y="0"/>
                  </a:lnTo>
                  <a:lnTo>
                    <a:pt x="509" y="36"/>
                  </a:lnTo>
                  <a:lnTo>
                    <a:pt x="72" y="428"/>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5"/>
            <p:cNvSpPr/>
            <p:nvPr/>
          </p:nvSpPr>
          <p:spPr>
            <a:xfrm>
              <a:off x="3014125" y="3080825"/>
              <a:ext cx="12725" cy="10750"/>
            </a:xfrm>
            <a:custGeom>
              <a:avLst/>
              <a:gdLst/>
              <a:ahLst/>
              <a:cxnLst/>
              <a:rect l="l" t="t" r="r" b="b"/>
              <a:pathLst>
                <a:path w="509" h="430" extrusionOk="0">
                  <a:moveTo>
                    <a:pt x="0" y="384"/>
                  </a:moveTo>
                  <a:lnTo>
                    <a:pt x="446" y="1"/>
                  </a:lnTo>
                  <a:lnTo>
                    <a:pt x="509" y="37"/>
                  </a:lnTo>
                  <a:lnTo>
                    <a:pt x="72" y="429"/>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5"/>
            <p:cNvSpPr/>
            <p:nvPr/>
          </p:nvSpPr>
          <p:spPr>
            <a:xfrm>
              <a:off x="3009875" y="3078375"/>
              <a:ext cx="12750" cy="10725"/>
            </a:xfrm>
            <a:custGeom>
              <a:avLst/>
              <a:gdLst/>
              <a:ahLst/>
              <a:cxnLst/>
              <a:rect l="l" t="t" r="r" b="b"/>
              <a:pathLst>
                <a:path w="510" h="429" extrusionOk="0">
                  <a:moveTo>
                    <a:pt x="1" y="384"/>
                  </a:moveTo>
                  <a:lnTo>
                    <a:pt x="447" y="1"/>
                  </a:lnTo>
                  <a:lnTo>
                    <a:pt x="509" y="36"/>
                  </a:lnTo>
                  <a:lnTo>
                    <a:pt x="72" y="429"/>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5"/>
            <p:cNvSpPr/>
            <p:nvPr/>
          </p:nvSpPr>
          <p:spPr>
            <a:xfrm>
              <a:off x="3005650" y="3075925"/>
              <a:ext cx="12725" cy="10725"/>
            </a:xfrm>
            <a:custGeom>
              <a:avLst/>
              <a:gdLst/>
              <a:ahLst/>
              <a:cxnLst/>
              <a:rect l="l" t="t" r="r" b="b"/>
              <a:pathLst>
                <a:path w="509" h="429" extrusionOk="0">
                  <a:moveTo>
                    <a:pt x="0" y="393"/>
                  </a:moveTo>
                  <a:lnTo>
                    <a:pt x="446" y="1"/>
                  </a:lnTo>
                  <a:lnTo>
                    <a:pt x="509" y="36"/>
                  </a:lnTo>
                  <a:lnTo>
                    <a:pt x="72" y="429"/>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5"/>
            <p:cNvSpPr/>
            <p:nvPr/>
          </p:nvSpPr>
          <p:spPr>
            <a:xfrm>
              <a:off x="3001400" y="3073475"/>
              <a:ext cx="12750" cy="10725"/>
            </a:xfrm>
            <a:custGeom>
              <a:avLst/>
              <a:gdLst/>
              <a:ahLst/>
              <a:cxnLst/>
              <a:rect l="l" t="t" r="r" b="b"/>
              <a:pathLst>
                <a:path w="510" h="429" extrusionOk="0">
                  <a:moveTo>
                    <a:pt x="1" y="393"/>
                  </a:moveTo>
                  <a:lnTo>
                    <a:pt x="447" y="0"/>
                  </a:lnTo>
                  <a:lnTo>
                    <a:pt x="509" y="36"/>
                  </a:lnTo>
                  <a:lnTo>
                    <a:pt x="72" y="429"/>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5"/>
            <p:cNvSpPr/>
            <p:nvPr/>
          </p:nvSpPr>
          <p:spPr>
            <a:xfrm>
              <a:off x="2997175" y="3071025"/>
              <a:ext cx="12725" cy="10725"/>
            </a:xfrm>
            <a:custGeom>
              <a:avLst/>
              <a:gdLst/>
              <a:ahLst/>
              <a:cxnLst/>
              <a:rect l="l" t="t" r="r" b="b"/>
              <a:pathLst>
                <a:path w="509" h="429" extrusionOk="0">
                  <a:moveTo>
                    <a:pt x="0" y="393"/>
                  </a:moveTo>
                  <a:lnTo>
                    <a:pt x="446" y="0"/>
                  </a:lnTo>
                  <a:lnTo>
                    <a:pt x="509" y="36"/>
                  </a:lnTo>
                  <a:lnTo>
                    <a:pt x="72" y="429"/>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5"/>
            <p:cNvSpPr/>
            <p:nvPr/>
          </p:nvSpPr>
          <p:spPr>
            <a:xfrm>
              <a:off x="2992925" y="3068575"/>
              <a:ext cx="12750" cy="10725"/>
            </a:xfrm>
            <a:custGeom>
              <a:avLst/>
              <a:gdLst/>
              <a:ahLst/>
              <a:cxnLst/>
              <a:rect l="l" t="t" r="r" b="b"/>
              <a:pathLst>
                <a:path w="510" h="429" extrusionOk="0">
                  <a:moveTo>
                    <a:pt x="1" y="393"/>
                  </a:moveTo>
                  <a:lnTo>
                    <a:pt x="447" y="0"/>
                  </a:lnTo>
                  <a:lnTo>
                    <a:pt x="509" y="45"/>
                  </a:lnTo>
                  <a:lnTo>
                    <a:pt x="72" y="428"/>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5"/>
            <p:cNvSpPr/>
            <p:nvPr/>
          </p:nvSpPr>
          <p:spPr>
            <a:xfrm>
              <a:off x="2988700" y="3066125"/>
              <a:ext cx="12725" cy="10725"/>
            </a:xfrm>
            <a:custGeom>
              <a:avLst/>
              <a:gdLst/>
              <a:ahLst/>
              <a:cxnLst/>
              <a:rect l="l" t="t" r="r" b="b"/>
              <a:pathLst>
                <a:path w="509" h="429" extrusionOk="0">
                  <a:moveTo>
                    <a:pt x="0" y="393"/>
                  </a:moveTo>
                  <a:lnTo>
                    <a:pt x="446" y="0"/>
                  </a:lnTo>
                  <a:lnTo>
                    <a:pt x="509" y="45"/>
                  </a:lnTo>
                  <a:lnTo>
                    <a:pt x="72" y="428"/>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5"/>
            <p:cNvSpPr/>
            <p:nvPr/>
          </p:nvSpPr>
          <p:spPr>
            <a:xfrm>
              <a:off x="3374525" y="3017050"/>
              <a:ext cx="4700" cy="79200"/>
            </a:xfrm>
            <a:custGeom>
              <a:avLst/>
              <a:gdLst/>
              <a:ahLst/>
              <a:cxnLst/>
              <a:rect l="l" t="t" r="r" b="b"/>
              <a:pathLst>
                <a:path w="188" h="3168" extrusionOk="0">
                  <a:moveTo>
                    <a:pt x="1" y="3167"/>
                  </a:moveTo>
                  <a:lnTo>
                    <a:pt x="188" y="3060"/>
                  </a:lnTo>
                  <a:lnTo>
                    <a:pt x="188" y="0"/>
                  </a:lnTo>
                  <a:lnTo>
                    <a:pt x="1" y="108"/>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5"/>
            <p:cNvSpPr/>
            <p:nvPr/>
          </p:nvSpPr>
          <p:spPr>
            <a:xfrm>
              <a:off x="3510575" y="2942775"/>
              <a:ext cx="4700" cy="76300"/>
            </a:xfrm>
            <a:custGeom>
              <a:avLst/>
              <a:gdLst/>
              <a:ahLst/>
              <a:cxnLst/>
              <a:rect l="l" t="t" r="r" b="b"/>
              <a:pathLst>
                <a:path w="188" h="3052" extrusionOk="0">
                  <a:moveTo>
                    <a:pt x="1" y="3052"/>
                  </a:moveTo>
                  <a:lnTo>
                    <a:pt x="188" y="2945"/>
                  </a:lnTo>
                  <a:lnTo>
                    <a:pt x="188" y="1"/>
                  </a:lnTo>
                  <a:lnTo>
                    <a:pt x="1" y="108"/>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5"/>
            <p:cNvSpPr/>
            <p:nvPr/>
          </p:nvSpPr>
          <p:spPr>
            <a:xfrm>
              <a:off x="3339525" y="3114075"/>
              <a:ext cx="25875" cy="33700"/>
            </a:xfrm>
            <a:custGeom>
              <a:avLst/>
              <a:gdLst/>
              <a:ahLst/>
              <a:cxnLst/>
              <a:rect l="l" t="t" r="r" b="b"/>
              <a:pathLst>
                <a:path w="1035" h="1348" extrusionOk="0">
                  <a:moveTo>
                    <a:pt x="1035" y="0"/>
                  </a:moveTo>
                  <a:lnTo>
                    <a:pt x="1035" y="723"/>
                  </a:lnTo>
                  <a:lnTo>
                    <a:pt x="0" y="1347"/>
                  </a:lnTo>
                  <a:lnTo>
                    <a:pt x="0" y="616"/>
                  </a:lnTo>
                  <a:lnTo>
                    <a:pt x="1035" y="0"/>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5"/>
            <p:cNvSpPr/>
            <p:nvPr/>
          </p:nvSpPr>
          <p:spPr>
            <a:xfrm>
              <a:off x="3339525" y="3114075"/>
              <a:ext cx="25875" cy="33700"/>
            </a:xfrm>
            <a:custGeom>
              <a:avLst/>
              <a:gdLst/>
              <a:ahLst/>
              <a:cxnLst/>
              <a:rect l="l" t="t" r="r" b="b"/>
              <a:pathLst>
                <a:path w="1035" h="1348" extrusionOk="0">
                  <a:moveTo>
                    <a:pt x="928" y="642"/>
                  </a:moveTo>
                  <a:lnTo>
                    <a:pt x="928" y="63"/>
                  </a:lnTo>
                  <a:lnTo>
                    <a:pt x="1035" y="0"/>
                  </a:lnTo>
                  <a:lnTo>
                    <a:pt x="1035" y="0"/>
                  </a:lnTo>
                  <a:lnTo>
                    <a:pt x="1035" y="723"/>
                  </a:lnTo>
                  <a:lnTo>
                    <a:pt x="0" y="1347"/>
                  </a:lnTo>
                  <a:lnTo>
                    <a:pt x="0" y="1204"/>
                  </a:lnTo>
                  <a:close/>
                </a:path>
              </a:pathLst>
            </a:custGeom>
            <a:solidFill>
              <a:srgbClr val="717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5"/>
            <p:cNvSpPr/>
            <p:nvPr/>
          </p:nvSpPr>
          <p:spPr>
            <a:xfrm>
              <a:off x="3362700" y="3114075"/>
              <a:ext cx="2700" cy="18075"/>
            </a:xfrm>
            <a:custGeom>
              <a:avLst/>
              <a:gdLst/>
              <a:ahLst/>
              <a:cxnLst/>
              <a:rect l="l" t="t" r="r" b="b"/>
              <a:pathLst>
                <a:path w="108" h="723" extrusionOk="0">
                  <a:moveTo>
                    <a:pt x="1" y="63"/>
                  </a:moveTo>
                  <a:lnTo>
                    <a:pt x="1" y="642"/>
                  </a:lnTo>
                  <a:lnTo>
                    <a:pt x="108" y="723"/>
                  </a:lnTo>
                  <a:lnTo>
                    <a:pt x="108" y="0"/>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5"/>
            <p:cNvSpPr/>
            <p:nvPr/>
          </p:nvSpPr>
          <p:spPr>
            <a:xfrm>
              <a:off x="3502325" y="3020625"/>
              <a:ext cx="25900" cy="33700"/>
            </a:xfrm>
            <a:custGeom>
              <a:avLst/>
              <a:gdLst/>
              <a:ahLst/>
              <a:cxnLst/>
              <a:rect l="l" t="t" r="r" b="b"/>
              <a:pathLst>
                <a:path w="1036" h="1348" extrusionOk="0">
                  <a:moveTo>
                    <a:pt x="1035" y="0"/>
                  </a:moveTo>
                  <a:lnTo>
                    <a:pt x="1035" y="723"/>
                  </a:lnTo>
                  <a:lnTo>
                    <a:pt x="0" y="1347"/>
                  </a:lnTo>
                  <a:lnTo>
                    <a:pt x="0" y="625"/>
                  </a:lnTo>
                  <a:lnTo>
                    <a:pt x="1035" y="0"/>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5"/>
            <p:cNvSpPr/>
            <p:nvPr/>
          </p:nvSpPr>
          <p:spPr>
            <a:xfrm>
              <a:off x="3502325" y="3020625"/>
              <a:ext cx="25900" cy="33700"/>
            </a:xfrm>
            <a:custGeom>
              <a:avLst/>
              <a:gdLst/>
              <a:ahLst/>
              <a:cxnLst/>
              <a:rect l="l" t="t" r="r" b="b"/>
              <a:pathLst>
                <a:path w="1036" h="1348" extrusionOk="0">
                  <a:moveTo>
                    <a:pt x="919" y="651"/>
                  </a:moveTo>
                  <a:lnTo>
                    <a:pt x="919" y="63"/>
                  </a:lnTo>
                  <a:lnTo>
                    <a:pt x="1035" y="0"/>
                  </a:lnTo>
                  <a:lnTo>
                    <a:pt x="1035" y="0"/>
                  </a:lnTo>
                  <a:lnTo>
                    <a:pt x="1035" y="723"/>
                  </a:lnTo>
                  <a:lnTo>
                    <a:pt x="0" y="1347"/>
                  </a:lnTo>
                  <a:lnTo>
                    <a:pt x="0" y="1205"/>
                  </a:lnTo>
                  <a:close/>
                </a:path>
              </a:pathLst>
            </a:custGeom>
            <a:solidFill>
              <a:srgbClr val="717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5"/>
            <p:cNvSpPr/>
            <p:nvPr/>
          </p:nvSpPr>
          <p:spPr>
            <a:xfrm>
              <a:off x="3525300" y="3020625"/>
              <a:ext cx="2925" cy="18075"/>
            </a:xfrm>
            <a:custGeom>
              <a:avLst/>
              <a:gdLst/>
              <a:ahLst/>
              <a:cxnLst/>
              <a:rect l="l" t="t" r="r" b="b"/>
              <a:pathLst>
                <a:path w="117" h="723" extrusionOk="0">
                  <a:moveTo>
                    <a:pt x="0" y="63"/>
                  </a:moveTo>
                  <a:lnTo>
                    <a:pt x="0" y="651"/>
                  </a:lnTo>
                  <a:lnTo>
                    <a:pt x="116" y="723"/>
                  </a:lnTo>
                  <a:lnTo>
                    <a:pt x="116" y="0"/>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5"/>
            <p:cNvSpPr/>
            <p:nvPr/>
          </p:nvSpPr>
          <p:spPr>
            <a:xfrm>
              <a:off x="2991375" y="3377450"/>
              <a:ext cx="27000" cy="19425"/>
            </a:xfrm>
            <a:custGeom>
              <a:avLst/>
              <a:gdLst/>
              <a:ahLst/>
              <a:cxnLst/>
              <a:rect l="l" t="t" r="r" b="b"/>
              <a:pathLst>
                <a:path w="1080" h="777" extrusionOk="0">
                  <a:moveTo>
                    <a:pt x="1080" y="1"/>
                  </a:moveTo>
                  <a:lnTo>
                    <a:pt x="991" y="206"/>
                  </a:lnTo>
                  <a:lnTo>
                    <a:pt x="0" y="777"/>
                  </a:lnTo>
                  <a:lnTo>
                    <a:pt x="0" y="42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5"/>
            <p:cNvSpPr/>
            <p:nvPr/>
          </p:nvSpPr>
          <p:spPr>
            <a:xfrm>
              <a:off x="2991375" y="3356725"/>
              <a:ext cx="27000" cy="16075"/>
            </a:xfrm>
            <a:custGeom>
              <a:avLst/>
              <a:gdLst/>
              <a:ahLst/>
              <a:cxnLst/>
              <a:rect l="l" t="t" r="r" b="b"/>
              <a:pathLst>
                <a:path w="1080" h="643" extrusionOk="0">
                  <a:moveTo>
                    <a:pt x="1080" y="116"/>
                  </a:moveTo>
                  <a:lnTo>
                    <a:pt x="188" y="642"/>
                  </a:lnTo>
                  <a:lnTo>
                    <a:pt x="0" y="535"/>
                  </a:lnTo>
                  <a:lnTo>
                    <a:pt x="901" y="0"/>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5"/>
            <p:cNvSpPr/>
            <p:nvPr/>
          </p:nvSpPr>
          <p:spPr>
            <a:xfrm>
              <a:off x="2996050" y="3359625"/>
              <a:ext cx="22550" cy="31250"/>
            </a:xfrm>
            <a:custGeom>
              <a:avLst/>
              <a:gdLst/>
              <a:ahLst/>
              <a:cxnLst/>
              <a:rect l="l" t="t" r="r" b="b"/>
              <a:pathLst>
                <a:path w="902" h="1250" extrusionOk="0">
                  <a:moveTo>
                    <a:pt x="902" y="0"/>
                  </a:moveTo>
                  <a:lnTo>
                    <a:pt x="902" y="714"/>
                  </a:lnTo>
                  <a:lnTo>
                    <a:pt x="1" y="1249"/>
                  </a:lnTo>
                  <a:lnTo>
                    <a:pt x="1" y="526"/>
                  </a:lnTo>
                  <a:lnTo>
                    <a:pt x="893" y="0"/>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5"/>
            <p:cNvSpPr/>
            <p:nvPr/>
          </p:nvSpPr>
          <p:spPr>
            <a:xfrm>
              <a:off x="2991375" y="3370100"/>
              <a:ext cx="4700" cy="20775"/>
            </a:xfrm>
            <a:custGeom>
              <a:avLst/>
              <a:gdLst/>
              <a:ahLst/>
              <a:cxnLst/>
              <a:rect l="l" t="t" r="r" b="b"/>
              <a:pathLst>
                <a:path w="188" h="831" extrusionOk="0">
                  <a:moveTo>
                    <a:pt x="188" y="107"/>
                  </a:moveTo>
                  <a:lnTo>
                    <a:pt x="188" y="830"/>
                  </a:lnTo>
                  <a:lnTo>
                    <a:pt x="0" y="714"/>
                  </a:lnTo>
                  <a:lnTo>
                    <a:pt x="0" y="0"/>
                  </a:ln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5"/>
            <p:cNvSpPr/>
            <p:nvPr/>
          </p:nvSpPr>
          <p:spPr>
            <a:xfrm>
              <a:off x="2695850" y="3184975"/>
              <a:ext cx="527500" cy="193400"/>
            </a:xfrm>
            <a:custGeom>
              <a:avLst/>
              <a:gdLst/>
              <a:ahLst/>
              <a:cxnLst/>
              <a:rect l="l" t="t" r="r" b="b"/>
              <a:pathLst>
                <a:path w="21100" h="7736" extrusionOk="0">
                  <a:moveTo>
                    <a:pt x="10287" y="7548"/>
                  </a:moveTo>
                  <a:lnTo>
                    <a:pt x="20956" y="1"/>
                  </a:lnTo>
                  <a:lnTo>
                    <a:pt x="21099" y="81"/>
                  </a:lnTo>
                  <a:lnTo>
                    <a:pt x="10287" y="7735"/>
                  </a:lnTo>
                  <a:lnTo>
                    <a:pt x="1" y="1883"/>
                  </a:lnTo>
                  <a:lnTo>
                    <a:pt x="144" y="1776"/>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5"/>
            <p:cNvSpPr/>
            <p:nvPr/>
          </p:nvSpPr>
          <p:spPr>
            <a:xfrm>
              <a:off x="3653750" y="3061875"/>
              <a:ext cx="22100" cy="34375"/>
            </a:xfrm>
            <a:custGeom>
              <a:avLst/>
              <a:gdLst/>
              <a:ahLst/>
              <a:cxnLst/>
              <a:rect l="l" t="t" r="r" b="b"/>
              <a:pathLst>
                <a:path w="884" h="1375" extrusionOk="0">
                  <a:moveTo>
                    <a:pt x="1" y="509"/>
                  </a:moveTo>
                  <a:lnTo>
                    <a:pt x="884" y="1"/>
                  </a:lnTo>
                  <a:lnTo>
                    <a:pt x="884" y="866"/>
                  </a:lnTo>
                  <a:lnTo>
                    <a:pt x="1" y="1374"/>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5"/>
            <p:cNvSpPr/>
            <p:nvPr/>
          </p:nvSpPr>
          <p:spPr>
            <a:xfrm>
              <a:off x="3645725" y="3069675"/>
              <a:ext cx="8050" cy="26575"/>
            </a:xfrm>
            <a:custGeom>
              <a:avLst/>
              <a:gdLst/>
              <a:ahLst/>
              <a:cxnLst/>
              <a:rect l="l" t="t" r="r" b="b"/>
              <a:pathLst>
                <a:path w="322" h="1063" extrusionOk="0">
                  <a:moveTo>
                    <a:pt x="322" y="1062"/>
                  </a:moveTo>
                  <a:lnTo>
                    <a:pt x="1" y="866"/>
                  </a:lnTo>
                  <a:lnTo>
                    <a:pt x="1" y="1"/>
                  </a:lnTo>
                  <a:lnTo>
                    <a:pt x="322" y="197"/>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5"/>
            <p:cNvSpPr/>
            <p:nvPr/>
          </p:nvSpPr>
          <p:spPr>
            <a:xfrm>
              <a:off x="3645725" y="3057200"/>
              <a:ext cx="30125" cy="17425"/>
            </a:xfrm>
            <a:custGeom>
              <a:avLst/>
              <a:gdLst/>
              <a:ahLst/>
              <a:cxnLst/>
              <a:rect l="l" t="t" r="r" b="b"/>
              <a:pathLst>
                <a:path w="1205" h="697" extrusionOk="0">
                  <a:moveTo>
                    <a:pt x="1205" y="188"/>
                  </a:moveTo>
                  <a:lnTo>
                    <a:pt x="875" y="0"/>
                  </a:lnTo>
                  <a:lnTo>
                    <a:pt x="1" y="500"/>
                  </a:lnTo>
                  <a:lnTo>
                    <a:pt x="322" y="696"/>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5"/>
            <p:cNvSpPr/>
            <p:nvPr/>
          </p:nvSpPr>
          <p:spPr>
            <a:xfrm>
              <a:off x="2684700" y="3318575"/>
              <a:ext cx="256725" cy="169525"/>
            </a:xfrm>
            <a:custGeom>
              <a:avLst/>
              <a:gdLst/>
              <a:ahLst/>
              <a:cxnLst/>
              <a:rect l="l" t="t" r="r" b="b"/>
              <a:pathLst>
                <a:path w="10269" h="6781" extrusionOk="0">
                  <a:moveTo>
                    <a:pt x="10269" y="5835"/>
                  </a:moveTo>
                  <a:lnTo>
                    <a:pt x="1" y="1"/>
                  </a:lnTo>
                  <a:lnTo>
                    <a:pt x="1" y="946"/>
                  </a:lnTo>
                  <a:lnTo>
                    <a:pt x="10269" y="678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5"/>
            <p:cNvSpPr/>
            <p:nvPr/>
          </p:nvSpPr>
          <p:spPr>
            <a:xfrm>
              <a:off x="2941400" y="3457750"/>
              <a:ext cx="11400" cy="30350"/>
            </a:xfrm>
            <a:custGeom>
              <a:avLst/>
              <a:gdLst/>
              <a:ahLst/>
              <a:cxnLst/>
              <a:rect l="l" t="t" r="r" b="b"/>
              <a:pathLst>
                <a:path w="456" h="1214" extrusionOk="0">
                  <a:moveTo>
                    <a:pt x="1" y="1214"/>
                  </a:moveTo>
                  <a:lnTo>
                    <a:pt x="456" y="678"/>
                  </a:lnTo>
                  <a:lnTo>
                    <a:pt x="456" y="0"/>
                  </a:lnTo>
                  <a:lnTo>
                    <a:pt x="1" y="268"/>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5"/>
            <p:cNvSpPr/>
            <p:nvPr/>
          </p:nvSpPr>
          <p:spPr>
            <a:xfrm>
              <a:off x="2684700" y="3311900"/>
              <a:ext cx="268100" cy="152550"/>
            </a:xfrm>
            <a:custGeom>
              <a:avLst/>
              <a:gdLst/>
              <a:ahLst/>
              <a:cxnLst/>
              <a:rect l="l" t="t" r="r" b="b"/>
              <a:pathLst>
                <a:path w="10724" h="6102" extrusionOk="0">
                  <a:moveTo>
                    <a:pt x="1" y="268"/>
                  </a:moveTo>
                  <a:lnTo>
                    <a:pt x="456" y="0"/>
                  </a:lnTo>
                  <a:lnTo>
                    <a:pt x="10724" y="5834"/>
                  </a:lnTo>
                  <a:lnTo>
                    <a:pt x="10269" y="6102"/>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5"/>
            <p:cNvSpPr/>
            <p:nvPr/>
          </p:nvSpPr>
          <p:spPr>
            <a:xfrm>
              <a:off x="2952775" y="3454850"/>
              <a:ext cx="28150" cy="39950"/>
            </a:xfrm>
            <a:custGeom>
              <a:avLst/>
              <a:gdLst/>
              <a:ahLst/>
              <a:cxnLst/>
              <a:rect l="l" t="t" r="r" b="b"/>
              <a:pathLst>
                <a:path w="1126" h="1598" extrusionOk="0">
                  <a:moveTo>
                    <a:pt x="1" y="652"/>
                  </a:moveTo>
                  <a:lnTo>
                    <a:pt x="1125" y="0"/>
                  </a:lnTo>
                  <a:lnTo>
                    <a:pt x="1125" y="946"/>
                  </a:lnTo>
                  <a:lnTo>
                    <a:pt x="1" y="1597"/>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5"/>
            <p:cNvSpPr/>
            <p:nvPr/>
          </p:nvSpPr>
          <p:spPr>
            <a:xfrm>
              <a:off x="2941400" y="3464425"/>
              <a:ext cx="11400" cy="30375"/>
            </a:xfrm>
            <a:custGeom>
              <a:avLst/>
              <a:gdLst/>
              <a:ahLst/>
              <a:cxnLst/>
              <a:rect l="l" t="t" r="r" b="b"/>
              <a:pathLst>
                <a:path w="456" h="1215" extrusionOk="0">
                  <a:moveTo>
                    <a:pt x="456" y="1214"/>
                  </a:moveTo>
                  <a:lnTo>
                    <a:pt x="1" y="947"/>
                  </a:lnTo>
                  <a:lnTo>
                    <a:pt x="1" y="1"/>
                  </a:lnTo>
                  <a:lnTo>
                    <a:pt x="456" y="269"/>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5"/>
            <p:cNvSpPr/>
            <p:nvPr/>
          </p:nvSpPr>
          <p:spPr>
            <a:xfrm>
              <a:off x="2941400" y="3448150"/>
              <a:ext cx="39525" cy="23000"/>
            </a:xfrm>
            <a:custGeom>
              <a:avLst/>
              <a:gdLst/>
              <a:ahLst/>
              <a:cxnLst/>
              <a:rect l="l" t="t" r="r" b="b"/>
              <a:pathLst>
                <a:path w="1581" h="920" extrusionOk="0">
                  <a:moveTo>
                    <a:pt x="1580" y="268"/>
                  </a:moveTo>
                  <a:lnTo>
                    <a:pt x="1125" y="1"/>
                  </a:lnTo>
                  <a:lnTo>
                    <a:pt x="1" y="652"/>
                  </a:lnTo>
                  <a:lnTo>
                    <a:pt x="456" y="92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5"/>
            <p:cNvSpPr/>
            <p:nvPr/>
          </p:nvSpPr>
          <p:spPr>
            <a:xfrm>
              <a:off x="2882300" y="3356050"/>
              <a:ext cx="70725" cy="87900"/>
            </a:xfrm>
            <a:custGeom>
              <a:avLst/>
              <a:gdLst/>
              <a:ahLst/>
              <a:cxnLst/>
              <a:rect l="l" t="t" r="r" b="b"/>
              <a:pathLst>
                <a:path w="2829" h="3516" extrusionOk="0">
                  <a:moveTo>
                    <a:pt x="2829" y="1624"/>
                  </a:moveTo>
                  <a:lnTo>
                    <a:pt x="1" y="0"/>
                  </a:lnTo>
                  <a:lnTo>
                    <a:pt x="1" y="1892"/>
                  </a:lnTo>
                  <a:lnTo>
                    <a:pt x="2829" y="3515"/>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5"/>
            <p:cNvSpPr/>
            <p:nvPr/>
          </p:nvSpPr>
          <p:spPr>
            <a:xfrm>
              <a:off x="2886325" y="3362750"/>
              <a:ext cx="62925" cy="74500"/>
            </a:xfrm>
            <a:custGeom>
              <a:avLst/>
              <a:gdLst/>
              <a:ahLst/>
              <a:cxnLst/>
              <a:rect l="l" t="t" r="r" b="b"/>
              <a:pathLst>
                <a:path w="2517" h="2980" extrusionOk="0">
                  <a:moveTo>
                    <a:pt x="2516" y="1436"/>
                  </a:moveTo>
                  <a:lnTo>
                    <a:pt x="0" y="0"/>
                  </a:lnTo>
                  <a:lnTo>
                    <a:pt x="0" y="1543"/>
                  </a:lnTo>
                  <a:lnTo>
                    <a:pt x="2516" y="2980"/>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5"/>
            <p:cNvSpPr/>
            <p:nvPr/>
          </p:nvSpPr>
          <p:spPr>
            <a:xfrm>
              <a:off x="2886325" y="3362750"/>
              <a:ext cx="62925" cy="74500"/>
            </a:xfrm>
            <a:custGeom>
              <a:avLst/>
              <a:gdLst/>
              <a:ahLst/>
              <a:cxnLst/>
              <a:rect l="l" t="t" r="r" b="b"/>
              <a:pathLst>
                <a:path w="2517" h="2980" extrusionOk="0">
                  <a:moveTo>
                    <a:pt x="268" y="152"/>
                  </a:moveTo>
                  <a:lnTo>
                    <a:pt x="268" y="1392"/>
                  </a:lnTo>
                  <a:lnTo>
                    <a:pt x="2516" y="2685"/>
                  </a:lnTo>
                  <a:lnTo>
                    <a:pt x="2516" y="2980"/>
                  </a:lnTo>
                  <a:lnTo>
                    <a:pt x="0" y="1543"/>
                  </a:lnTo>
                  <a:lnTo>
                    <a:pt x="0"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5"/>
            <p:cNvSpPr/>
            <p:nvPr/>
          </p:nvSpPr>
          <p:spPr>
            <a:xfrm>
              <a:off x="2886325" y="3397525"/>
              <a:ext cx="62925" cy="39725"/>
            </a:xfrm>
            <a:custGeom>
              <a:avLst/>
              <a:gdLst/>
              <a:ahLst/>
              <a:cxnLst/>
              <a:rect l="l" t="t" r="r" b="b"/>
              <a:pathLst>
                <a:path w="2517" h="1589" extrusionOk="0">
                  <a:moveTo>
                    <a:pt x="0" y="152"/>
                  </a:moveTo>
                  <a:lnTo>
                    <a:pt x="268" y="1"/>
                  </a:lnTo>
                  <a:lnTo>
                    <a:pt x="2516" y="1294"/>
                  </a:lnTo>
                  <a:lnTo>
                    <a:pt x="2516" y="1589"/>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5"/>
            <p:cNvSpPr/>
            <p:nvPr/>
          </p:nvSpPr>
          <p:spPr>
            <a:xfrm>
              <a:off x="2899250" y="3442125"/>
              <a:ext cx="40400" cy="43750"/>
            </a:xfrm>
            <a:custGeom>
              <a:avLst/>
              <a:gdLst/>
              <a:ahLst/>
              <a:cxnLst/>
              <a:rect l="l" t="t" r="r" b="b"/>
              <a:pathLst>
                <a:path w="1616" h="1750" extrusionOk="0">
                  <a:moveTo>
                    <a:pt x="1616" y="911"/>
                  </a:moveTo>
                  <a:lnTo>
                    <a:pt x="1" y="1"/>
                  </a:lnTo>
                  <a:lnTo>
                    <a:pt x="1" y="831"/>
                  </a:lnTo>
                  <a:lnTo>
                    <a:pt x="1616" y="1749"/>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5"/>
            <p:cNvSpPr/>
            <p:nvPr/>
          </p:nvSpPr>
          <p:spPr>
            <a:xfrm>
              <a:off x="2900825" y="3445025"/>
              <a:ext cx="37050" cy="37950"/>
            </a:xfrm>
            <a:custGeom>
              <a:avLst/>
              <a:gdLst/>
              <a:ahLst/>
              <a:cxnLst/>
              <a:rect l="l" t="t" r="r" b="b"/>
              <a:pathLst>
                <a:path w="1482" h="1518" extrusionOk="0">
                  <a:moveTo>
                    <a:pt x="1481" y="839"/>
                  </a:moveTo>
                  <a:lnTo>
                    <a:pt x="0" y="1"/>
                  </a:lnTo>
                  <a:lnTo>
                    <a:pt x="0" y="679"/>
                  </a:lnTo>
                  <a:lnTo>
                    <a:pt x="1481" y="1517"/>
                  </a:ln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5"/>
            <p:cNvSpPr/>
            <p:nvPr/>
          </p:nvSpPr>
          <p:spPr>
            <a:xfrm>
              <a:off x="2900825" y="3445025"/>
              <a:ext cx="37050" cy="37950"/>
            </a:xfrm>
            <a:custGeom>
              <a:avLst/>
              <a:gdLst/>
              <a:ahLst/>
              <a:cxnLst/>
              <a:rect l="l" t="t" r="r" b="b"/>
              <a:pathLst>
                <a:path w="1482" h="1518" extrusionOk="0">
                  <a:moveTo>
                    <a:pt x="116" y="63"/>
                  </a:moveTo>
                  <a:lnTo>
                    <a:pt x="116" y="607"/>
                  </a:lnTo>
                  <a:lnTo>
                    <a:pt x="1481" y="1384"/>
                  </a:lnTo>
                  <a:lnTo>
                    <a:pt x="1481" y="1517"/>
                  </a:lnTo>
                  <a:lnTo>
                    <a:pt x="0" y="679"/>
                  </a:lnTo>
                  <a:lnTo>
                    <a:pt x="0"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5"/>
            <p:cNvSpPr/>
            <p:nvPr/>
          </p:nvSpPr>
          <p:spPr>
            <a:xfrm>
              <a:off x="2900825" y="3460200"/>
              <a:ext cx="37050" cy="22775"/>
            </a:xfrm>
            <a:custGeom>
              <a:avLst/>
              <a:gdLst/>
              <a:ahLst/>
              <a:cxnLst/>
              <a:rect l="l" t="t" r="r" b="b"/>
              <a:pathLst>
                <a:path w="1482" h="911" extrusionOk="0">
                  <a:moveTo>
                    <a:pt x="0" y="72"/>
                  </a:moveTo>
                  <a:lnTo>
                    <a:pt x="116" y="0"/>
                  </a:lnTo>
                  <a:lnTo>
                    <a:pt x="1481" y="777"/>
                  </a:lnTo>
                  <a:lnTo>
                    <a:pt x="1481" y="91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5"/>
            <p:cNvSpPr/>
            <p:nvPr/>
          </p:nvSpPr>
          <p:spPr>
            <a:xfrm>
              <a:off x="2690950" y="3323925"/>
              <a:ext cx="40400" cy="43750"/>
            </a:xfrm>
            <a:custGeom>
              <a:avLst/>
              <a:gdLst/>
              <a:ahLst/>
              <a:cxnLst/>
              <a:rect l="l" t="t" r="r" b="b"/>
              <a:pathLst>
                <a:path w="1616" h="1750" extrusionOk="0">
                  <a:moveTo>
                    <a:pt x="1615" y="920"/>
                  </a:moveTo>
                  <a:lnTo>
                    <a:pt x="1" y="1"/>
                  </a:lnTo>
                  <a:lnTo>
                    <a:pt x="1" y="830"/>
                  </a:lnTo>
                  <a:lnTo>
                    <a:pt x="1615" y="1749"/>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5"/>
            <p:cNvSpPr/>
            <p:nvPr/>
          </p:nvSpPr>
          <p:spPr>
            <a:xfrm>
              <a:off x="2692525" y="3326825"/>
              <a:ext cx="37025" cy="37950"/>
            </a:xfrm>
            <a:custGeom>
              <a:avLst/>
              <a:gdLst/>
              <a:ahLst/>
              <a:cxnLst/>
              <a:rect l="l" t="t" r="r" b="b"/>
              <a:pathLst>
                <a:path w="1481" h="1518" extrusionOk="0">
                  <a:moveTo>
                    <a:pt x="1481" y="839"/>
                  </a:moveTo>
                  <a:lnTo>
                    <a:pt x="0" y="1"/>
                  </a:lnTo>
                  <a:lnTo>
                    <a:pt x="0" y="679"/>
                  </a:lnTo>
                  <a:lnTo>
                    <a:pt x="1481" y="1517"/>
                  </a:ln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5"/>
            <p:cNvSpPr/>
            <p:nvPr/>
          </p:nvSpPr>
          <p:spPr>
            <a:xfrm>
              <a:off x="2692525" y="3326825"/>
              <a:ext cx="37025" cy="37950"/>
            </a:xfrm>
            <a:custGeom>
              <a:avLst/>
              <a:gdLst/>
              <a:ahLst/>
              <a:cxnLst/>
              <a:rect l="l" t="t" r="r" b="b"/>
              <a:pathLst>
                <a:path w="1481" h="1518" extrusionOk="0">
                  <a:moveTo>
                    <a:pt x="125" y="72"/>
                  </a:moveTo>
                  <a:lnTo>
                    <a:pt x="125" y="616"/>
                  </a:lnTo>
                  <a:lnTo>
                    <a:pt x="1481" y="1383"/>
                  </a:lnTo>
                  <a:lnTo>
                    <a:pt x="1481" y="1517"/>
                  </a:lnTo>
                  <a:lnTo>
                    <a:pt x="0" y="679"/>
                  </a:lnTo>
                  <a:lnTo>
                    <a:pt x="0"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5"/>
            <p:cNvSpPr/>
            <p:nvPr/>
          </p:nvSpPr>
          <p:spPr>
            <a:xfrm>
              <a:off x="2692525" y="3342225"/>
              <a:ext cx="37025" cy="22550"/>
            </a:xfrm>
            <a:custGeom>
              <a:avLst/>
              <a:gdLst/>
              <a:ahLst/>
              <a:cxnLst/>
              <a:rect l="l" t="t" r="r" b="b"/>
              <a:pathLst>
                <a:path w="1481" h="902" extrusionOk="0">
                  <a:moveTo>
                    <a:pt x="0" y="63"/>
                  </a:moveTo>
                  <a:lnTo>
                    <a:pt x="125" y="0"/>
                  </a:lnTo>
                  <a:lnTo>
                    <a:pt x="1481" y="767"/>
                  </a:lnTo>
                  <a:lnTo>
                    <a:pt x="1481" y="90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5"/>
            <p:cNvSpPr/>
            <p:nvPr/>
          </p:nvSpPr>
          <p:spPr>
            <a:xfrm>
              <a:off x="2953000" y="3382150"/>
              <a:ext cx="24350" cy="61800"/>
            </a:xfrm>
            <a:custGeom>
              <a:avLst/>
              <a:gdLst/>
              <a:ahLst/>
              <a:cxnLst/>
              <a:rect l="l" t="t" r="r" b="b"/>
              <a:pathLst>
                <a:path w="974" h="2472" extrusionOk="0">
                  <a:moveTo>
                    <a:pt x="1" y="580"/>
                  </a:moveTo>
                  <a:lnTo>
                    <a:pt x="973" y="0"/>
                  </a:lnTo>
                  <a:lnTo>
                    <a:pt x="973" y="1891"/>
                  </a:lnTo>
                  <a:lnTo>
                    <a:pt x="1" y="247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5"/>
            <p:cNvSpPr/>
            <p:nvPr/>
          </p:nvSpPr>
          <p:spPr>
            <a:xfrm>
              <a:off x="2956800" y="3388825"/>
              <a:ext cx="16750" cy="48425"/>
            </a:xfrm>
            <a:custGeom>
              <a:avLst/>
              <a:gdLst/>
              <a:ahLst/>
              <a:cxnLst/>
              <a:rect l="l" t="t" r="r" b="b"/>
              <a:pathLst>
                <a:path w="670" h="1937" extrusionOk="0">
                  <a:moveTo>
                    <a:pt x="1" y="393"/>
                  </a:moveTo>
                  <a:lnTo>
                    <a:pt x="670" y="1"/>
                  </a:lnTo>
                  <a:lnTo>
                    <a:pt x="670" y="1535"/>
                  </a:lnTo>
                  <a:lnTo>
                    <a:pt x="1" y="1937"/>
                  </a:ln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5"/>
            <p:cNvSpPr/>
            <p:nvPr/>
          </p:nvSpPr>
          <p:spPr>
            <a:xfrm>
              <a:off x="2956800" y="3388825"/>
              <a:ext cx="16750" cy="48425"/>
            </a:xfrm>
            <a:custGeom>
              <a:avLst/>
              <a:gdLst/>
              <a:ahLst/>
              <a:cxnLst/>
              <a:rect l="l" t="t" r="r" b="b"/>
              <a:pathLst>
                <a:path w="670" h="1937" extrusionOk="0">
                  <a:moveTo>
                    <a:pt x="402" y="152"/>
                  </a:moveTo>
                  <a:lnTo>
                    <a:pt x="402" y="1392"/>
                  </a:lnTo>
                  <a:lnTo>
                    <a:pt x="1" y="1642"/>
                  </a:lnTo>
                  <a:lnTo>
                    <a:pt x="1" y="1937"/>
                  </a:lnTo>
                  <a:lnTo>
                    <a:pt x="670" y="1535"/>
                  </a:lnTo>
                  <a:lnTo>
                    <a:pt x="670"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5"/>
            <p:cNvSpPr/>
            <p:nvPr/>
          </p:nvSpPr>
          <p:spPr>
            <a:xfrm>
              <a:off x="2956800" y="3423625"/>
              <a:ext cx="16750" cy="13625"/>
            </a:xfrm>
            <a:custGeom>
              <a:avLst/>
              <a:gdLst/>
              <a:ahLst/>
              <a:cxnLst/>
              <a:rect l="l" t="t" r="r" b="b"/>
              <a:pathLst>
                <a:path w="670" h="545" extrusionOk="0">
                  <a:moveTo>
                    <a:pt x="670" y="143"/>
                  </a:moveTo>
                  <a:lnTo>
                    <a:pt x="402" y="0"/>
                  </a:lnTo>
                  <a:lnTo>
                    <a:pt x="1" y="250"/>
                  </a:lnTo>
                  <a:lnTo>
                    <a:pt x="1" y="545"/>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5"/>
            <p:cNvSpPr/>
            <p:nvPr/>
          </p:nvSpPr>
          <p:spPr>
            <a:xfrm>
              <a:off x="3635025" y="2995650"/>
              <a:ext cx="24325" cy="61800"/>
            </a:xfrm>
            <a:custGeom>
              <a:avLst/>
              <a:gdLst/>
              <a:ahLst/>
              <a:cxnLst/>
              <a:rect l="l" t="t" r="r" b="b"/>
              <a:pathLst>
                <a:path w="973" h="2472" extrusionOk="0">
                  <a:moveTo>
                    <a:pt x="0" y="571"/>
                  </a:moveTo>
                  <a:lnTo>
                    <a:pt x="973" y="0"/>
                  </a:lnTo>
                  <a:lnTo>
                    <a:pt x="973" y="1891"/>
                  </a:lnTo>
                  <a:lnTo>
                    <a:pt x="0" y="247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5"/>
            <p:cNvSpPr/>
            <p:nvPr/>
          </p:nvSpPr>
          <p:spPr>
            <a:xfrm>
              <a:off x="2695850" y="3251225"/>
              <a:ext cx="70725" cy="87675"/>
            </a:xfrm>
            <a:custGeom>
              <a:avLst/>
              <a:gdLst/>
              <a:ahLst/>
              <a:cxnLst/>
              <a:rect l="l" t="t" r="r" b="b"/>
              <a:pathLst>
                <a:path w="2829" h="3507" extrusionOk="0">
                  <a:moveTo>
                    <a:pt x="2829" y="1615"/>
                  </a:moveTo>
                  <a:lnTo>
                    <a:pt x="1" y="1"/>
                  </a:lnTo>
                  <a:lnTo>
                    <a:pt x="1" y="1892"/>
                  </a:lnTo>
                  <a:lnTo>
                    <a:pt x="2829" y="3506"/>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5"/>
            <p:cNvSpPr/>
            <p:nvPr/>
          </p:nvSpPr>
          <p:spPr>
            <a:xfrm>
              <a:off x="2699875" y="3257700"/>
              <a:ext cx="62925" cy="74725"/>
            </a:xfrm>
            <a:custGeom>
              <a:avLst/>
              <a:gdLst/>
              <a:ahLst/>
              <a:cxnLst/>
              <a:rect l="l" t="t" r="r" b="b"/>
              <a:pathLst>
                <a:path w="2517" h="2989" extrusionOk="0">
                  <a:moveTo>
                    <a:pt x="2516" y="1445"/>
                  </a:moveTo>
                  <a:lnTo>
                    <a:pt x="1" y="0"/>
                  </a:lnTo>
                  <a:lnTo>
                    <a:pt x="1" y="1544"/>
                  </a:lnTo>
                  <a:lnTo>
                    <a:pt x="2516" y="2989"/>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5"/>
            <p:cNvSpPr/>
            <p:nvPr/>
          </p:nvSpPr>
          <p:spPr>
            <a:xfrm>
              <a:off x="2699875" y="3257700"/>
              <a:ext cx="62925" cy="74725"/>
            </a:xfrm>
            <a:custGeom>
              <a:avLst/>
              <a:gdLst/>
              <a:ahLst/>
              <a:cxnLst/>
              <a:rect l="l" t="t" r="r" b="b"/>
              <a:pathLst>
                <a:path w="2517" h="2989" extrusionOk="0">
                  <a:moveTo>
                    <a:pt x="268" y="152"/>
                  </a:moveTo>
                  <a:lnTo>
                    <a:pt x="268" y="1401"/>
                  </a:lnTo>
                  <a:lnTo>
                    <a:pt x="2516" y="2685"/>
                  </a:lnTo>
                  <a:lnTo>
                    <a:pt x="2516" y="2989"/>
                  </a:lnTo>
                  <a:lnTo>
                    <a:pt x="1" y="1544"/>
                  </a:lnTo>
                  <a:lnTo>
                    <a:pt x="1"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5"/>
            <p:cNvSpPr/>
            <p:nvPr/>
          </p:nvSpPr>
          <p:spPr>
            <a:xfrm>
              <a:off x="2699875" y="3292700"/>
              <a:ext cx="62925" cy="39725"/>
            </a:xfrm>
            <a:custGeom>
              <a:avLst/>
              <a:gdLst/>
              <a:ahLst/>
              <a:cxnLst/>
              <a:rect l="l" t="t" r="r" b="b"/>
              <a:pathLst>
                <a:path w="2517" h="1589" extrusionOk="0">
                  <a:moveTo>
                    <a:pt x="1" y="144"/>
                  </a:moveTo>
                  <a:lnTo>
                    <a:pt x="268" y="1"/>
                  </a:lnTo>
                  <a:lnTo>
                    <a:pt x="2516" y="1285"/>
                  </a:lnTo>
                  <a:lnTo>
                    <a:pt x="2516" y="1589"/>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5"/>
            <p:cNvSpPr/>
            <p:nvPr/>
          </p:nvSpPr>
          <p:spPr>
            <a:xfrm>
              <a:off x="2769025" y="3280000"/>
              <a:ext cx="106175" cy="129150"/>
            </a:xfrm>
            <a:custGeom>
              <a:avLst/>
              <a:gdLst/>
              <a:ahLst/>
              <a:cxnLst/>
              <a:rect l="l" t="t" r="r" b="b"/>
              <a:pathLst>
                <a:path w="4247" h="5166" extrusionOk="0">
                  <a:moveTo>
                    <a:pt x="4246" y="2391"/>
                  </a:moveTo>
                  <a:lnTo>
                    <a:pt x="0" y="0"/>
                  </a:lnTo>
                  <a:lnTo>
                    <a:pt x="0" y="2775"/>
                  </a:lnTo>
                  <a:lnTo>
                    <a:pt x="4246" y="5166"/>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5"/>
            <p:cNvSpPr/>
            <p:nvPr/>
          </p:nvSpPr>
          <p:spPr>
            <a:xfrm>
              <a:off x="2773700" y="3282675"/>
              <a:ext cx="101500" cy="121350"/>
            </a:xfrm>
            <a:custGeom>
              <a:avLst/>
              <a:gdLst/>
              <a:ahLst/>
              <a:cxnLst/>
              <a:rect l="l" t="t" r="r" b="b"/>
              <a:pathLst>
                <a:path w="4060" h="4854" extrusionOk="0">
                  <a:moveTo>
                    <a:pt x="0" y="0"/>
                  </a:moveTo>
                  <a:lnTo>
                    <a:pt x="0" y="2570"/>
                  </a:lnTo>
                  <a:lnTo>
                    <a:pt x="4059" y="4853"/>
                  </a:lnTo>
                  <a:lnTo>
                    <a:pt x="4059" y="2284"/>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5"/>
            <p:cNvSpPr/>
            <p:nvPr/>
          </p:nvSpPr>
          <p:spPr>
            <a:xfrm>
              <a:off x="2773700" y="3288025"/>
              <a:ext cx="101500" cy="61125"/>
            </a:xfrm>
            <a:custGeom>
              <a:avLst/>
              <a:gdLst/>
              <a:ahLst/>
              <a:cxnLst/>
              <a:rect l="l" t="t" r="r" b="b"/>
              <a:pathLst>
                <a:path w="4060" h="2445" extrusionOk="0">
                  <a:moveTo>
                    <a:pt x="0" y="0"/>
                  </a:moveTo>
                  <a:lnTo>
                    <a:pt x="0" y="215"/>
                  </a:lnTo>
                  <a:lnTo>
                    <a:pt x="4059" y="2445"/>
                  </a:lnTo>
                  <a:lnTo>
                    <a:pt x="4059" y="223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5"/>
            <p:cNvSpPr/>
            <p:nvPr/>
          </p:nvSpPr>
          <p:spPr>
            <a:xfrm>
              <a:off x="2773700" y="3297625"/>
              <a:ext cx="101500" cy="61125"/>
            </a:xfrm>
            <a:custGeom>
              <a:avLst/>
              <a:gdLst/>
              <a:ahLst/>
              <a:cxnLst/>
              <a:rect l="l" t="t" r="r" b="b"/>
              <a:pathLst>
                <a:path w="4060" h="2445" extrusionOk="0">
                  <a:moveTo>
                    <a:pt x="0" y="0"/>
                  </a:moveTo>
                  <a:lnTo>
                    <a:pt x="0" y="223"/>
                  </a:lnTo>
                  <a:lnTo>
                    <a:pt x="4059" y="2444"/>
                  </a:lnTo>
                  <a:lnTo>
                    <a:pt x="4059" y="223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5"/>
            <p:cNvSpPr/>
            <p:nvPr/>
          </p:nvSpPr>
          <p:spPr>
            <a:xfrm>
              <a:off x="2773700" y="3307425"/>
              <a:ext cx="101500" cy="61125"/>
            </a:xfrm>
            <a:custGeom>
              <a:avLst/>
              <a:gdLst/>
              <a:ahLst/>
              <a:cxnLst/>
              <a:rect l="l" t="t" r="r" b="b"/>
              <a:pathLst>
                <a:path w="4060" h="2445" extrusionOk="0">
                  <a:moveTo>
                    <a:pt x="0" y="1"/>
                  </a:moveTo>
                  <a:lnTo>
                    <a:pt x="0" y="215"/>
                  </a:lnTo>
                  <a:lnTo>
                    <a:pt x="4059" y="2445"/>
                  </a:lnTo>
                  <a:lnTo>
                    <a:pt x="4059" y="222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5"/>
            <p:cNvSpPr/>
            <p:nvPr/>
          </p:nvSpPr>
          <p:spPr>
            <a:xfrm>
              <a:off x="2773700" y="3317025"/>
              <a:ext cx="101500" cy="61125"/>
            </a:xfrm>
            <a:custGeom>
              <a:avLst/>
              <a:gdLst/>
              <a:ahLst/>
              <a:cxnLst/>
              <a:rect l="l" t="t" r="r" b="b"/>
              <a:pathLst>
                <a:path w="4060" h="2445" extrusionOk="0">
                  <a:moveTo>
                    <a:pt x="0" y="0"/>
                  </a:moveTo>
                  <a:lnTo>
                    <a:pt x="0" y="214"/>
                  </a:lnTo>
                  <a:lnTo>
                    <a:pt x="4059" y="2445"/>
                  </a:lnTo>
                  <a:lnTo>
                    <a:pt x="4059" y="223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5"/>
            <p:cNvSpPr/>
            <p:nvPr/>
          </p:nvSpPr>
          <p:spPr>
            <a:xfrm>
              <a:off x="2773700" y="3326600"/>
              <a:ext cx="101500" cy="61150"/>
            </a:xfrm>
            <a:custGeom>
              <a:avLst/>
              <a:gdLst/>
              <a:ahLst/>
              <a:cxnLst/>
              <a:rect l="l" t="t" r="r" b="b"/>
              <a:pathLst>
                <a:path w="4060" h="2446" extrusionOk="0">
                  <a:moveTo>
                    <a:pt x="0" y="1"/>
                  </a:moveTo>
                  <a:lnTo>
                    <a:pt x="0" y="224"/>
                  </a:lnTo>
                  <a:lnTo>
                    <a:pt x="4059" y="2445"/>
                  </a:lnTo>
                  <a:lnTo>
                    <a:pt x="4059" y="223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5"/>
            <p:cNvSpPr/>
            <p:nvPr/>
          </p:nvSpPr>
          <p:spPr>
            <a:xfrm>
              <a:off x="2773700" y="3336425"/>
              <a:ext cx="101500" cy="61125"/>
            </a:xfrm>
            <a:custGeom>
              <a:avLst/>
              <a:gdLst/>
              <a:ahLst/>
              <a:cxnLst/>
              <a:rect l="l" t="t" r="r" b="b"/>
              <a:pathLst>
                <a:path w="4060" h="2445" extrusionOk="0">
                  <a:moveTo>
                    <a:pt x="0" y="0"/>
                  </a:moveTo>
                  <a:lnTo>
                    <a:pt x="0" y="214"/>
                  </a:lnTo>
                  <a:lnTo>
                    <a:pt x="4059" y="2445"/>
                  </a:lnTo>
                  <a:lnTo>
                    <a:pt x="4059" y="223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5"/>
            <p:cNvSpPr/>
            <p:nvPr/>
          </p:nvSpPr>
          <p:spPr>
            <a:xfrm>
              <a:off x="2813625" y="3330175"/>
              <a:ext cx="23425" cy="29900"/>
            </a:xfrm>
            <a:custGeom>
              <a:avLst/>
              <a:gdLst/>
              <a:ahLst/>
              <a:cxnLst/>
              <a:rect l="l" t="t" r="r" b="b"/>
              <a:pathLst>
                <a:path w="937" h="1196" extrusionOk="0">
                  <a:moveTo>
                    <a:pt x="937" y="536"/>
                  </a:moveTo>
                  <a:lnTo>
                    <a:pt x="0" y="1"/>
                  </a:lnTo>
                  <a:lnTo>
                    <a:pt x="0" y="661"/>
                  </a:lnTo>
                  <a:lnTo>
                    <a:pt x="937" y="1196"/>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5"/>
            <p:cNvSpPr/>
            <p:nvPr/>
          </p:nvSpPr>
          <p:spPr>
            <a:xfrm>
              <a:off x="3002750" y="2297350"/>
              <a:ext cx="483100" cy="280600"/>
            </a:xfrm>
            <a:custGeom>
              <a:avLst/>
              <a:gdLst/>
              <a:ahLst/>
              <a:cxnLst/>
              <a:rect l="l" t="t" r="r" b="b"/>
              <a:pathLst>
                <a:path w="19324" h="11224" extrusionOk="0">
                  <a:moveTo>
                    <a:pt x="16879" y="5879"/>
                  </a:moveTo>
                  <a:lnTo>
                    <a:pt x="19323" y="11223"/>
                  </a:lnTo>
                  <a:lnTo>
                    <a:pt x="10081" y="9805"/>
                  </a:lnTo>
                  <a:lnTo>
                    <a:pt x="12668" y="8315"/>
                  </a:lnTo>
                  <a:lnTo>
                    <a:pt x="0" y="946"/>
                  </a:lnTo>
                  <a:lnTo>
                    <a:pt x="1633" y="0"/>
                  </a:lnTo>
                  <a:lnTo>
                    <a:pt x="14301" y="736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5"/>
            <p:cNvSpPr/>
            <p:nvPr/>
          </p:nvSpPr>
          <p:spPr>
            <a:xfrm>
              <a:off x="4023100" y="3003225"/>
              <a:ext cx="483300" cy="280375"/>
            </a:xfrm>
            <a:custGeom>
              <a:avLst/>
              <a:gdLst/>
              <a:ahLst/>
              <a:cxnLst/>
              <a:rect l="l" t="t" r="r" b="b"/>
              <a:pathLst>
                <a:path w="19332" h="11215" extrusionOk="0">
                  <a:moveTo>
                    <a:pt x="16879" y="5879"/>
                  </a:moveTo>
                  <a:lnTo>
                    <a:pt x="19332" y="11214"/>
                  </a:lnTo>
                  <a:lnTo>
                    <a:pt x="10090" y="9796"/>
                  </a:lnTo>
                  <a:lnTo>
                    <a:pt x="12668" y="8306"/>
                  </a:lnTo>
                  <a:lnTo>
                    <a:pt x="0" y="937"/>
                  </a:lnTo>
                  <a:lnTo>
                    <a:pt x="1633" y="0"/>
                  </a:lnTo>
                  <a:lnTo>
                    <a:pt x="14301" y="736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5"/>
            <p:cNvSpPr/>
            <p:nvPr/>
          </p:nvSpPr>
          <p:spPr>
            <a:xfrm>
              <a:off x="5359025" y="2688750"/>
              <a:ext cx="94350" cy="55575"/>
            </a:xfrm>
            <a:custGeom>
              <a:avLst/>
              <a:gdLst/>
              <a:ahLst/>
              <a:cxnLst/>
              <a:rect l="l" t="t" r="r" b="b"/>
              <a:pathLst>
                <a:path w="3774" h="2223" extrusionOk="0">
                  <a:moveTo>
                    <a:pt x="714" y="1830"/>
                  </a:moveTo>
                  <a:cubicBezTo>
                    <a:pt x="1401" y="2222"/>
                    <a:pt x="2480" y="2222"/>
                    <a:pt x="3122" y="1830"/>
                  </a:cubicBezTo>
                  <a:cubicBezTo>
                    <a:pt x="3774" y="1437"/>
                    <a:pt x="3747" y="795"/>
                    <a:pt x="3060" y="402"/>
                  </a:cubicBezTo>
                  <a:cubicBezTo>
                    <a:pt x="2373" y="1"/>
                    <a:pt x="1294" y="1"/>
                    <a:pt x="651" y="393"/>
                  </a:cubicBezTo>
                  <a:cubicBezTo>
                    <a:pt x="0" y="795"/>
                    <a:pt x="36" y="1428"/>
                    <a:pt x="714" y="183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5"/>
            <p:cNvSpPr/>
            <p:nvPr/>
          </p:nvSpPr>
          <p:spPr>
            <a:xfrm>
              <a:off x="5009525" y="2716625"/>
              <a:ext cx="402825" cy="252275"/>
            </a:xfrm>
            <a:custGeom>
              <a:avLst/>
              <a:gdLst/>
              <a:ahLst/>
              <a:cxnLst/>
              <a:rect l="l" t="t" r="r" b="b"/>
              <a:pathLst>
                <a:path w="16113" h="10091" extrusionOk="0">
                  <a:moveTo>
                    <a:pt x="3204" y="6228"/>
                  </a:moveTo>
                  <a:cubicBezTo>
                    <a:pt x="1080" y="5006"/>
                    <a:pt x="991" y="3016"/>
                    <a:pt x="2998" y="1803"/>
                  </a:cubicBezTo>
                  <a:cubicBezTo>
                    <a:pt x="4997" y="581"/>
                    <a:pt x="8360" y="590"/>
                    <a:pt x="10474" y="1812"/>
                  </a:cubicBezTo>
                  <a:cubicBezTo>
                    <a:pt x="10474" y="1812"/>
                    <a:pt x="10474" y="1812"/>
                    <a:pt x="10483" y="1812"/>
                  </a:cubicBezTo>
                  <a:lnTo>
                    <a:pt x="6558" y="4203"/>
                  </a:lnTo>
                  <a:lnTo>
                    <a:pt x="9020" y="5621"/>
                  </a:lnTo>
                  <a:lnTo>
                    <a:pt x="9020" y="5621"/>
                  </a:lnTo>
                  <a:lnTo>
                    <a:pt x="10376" y="6406"/>
                  </a:lnTo>
                  <a:cubicBezTo>
                    <a:pt x="8351" y="7459"/>
                    <a:pt x="5220" y="7396"/>
                    <a:pt x="3204" y="6228"/>
                  </a:cubicBezTo>
                  <a:close/>
                  <a:moveTo>
                    <a:pt x="14542" y="7432"/>
                  </a:moveTo>
                  <a:lnTo>
                    <a:pt x="12107" y="6023"/>
                  </a:lnTo>
                  <a:lnTo>
                    <a:pt x="11447" y="5639"/>
                  </a:lnTo>
                  <a:lnTo>
                    <a:pt x="10189" y="4916"/>
                  </a:lnTo>
                  <a:lnTo>
                    <a:pt x="12080" y="3757"/>
                  </a:lnTo>
                  <a:lnTo>
                    <a:pt x="12356" y="3587"/>
                  </a:lnTo>
                  <a:lnTo>
                    <a:pt x="14953" y="5086"/>
                  </a:lnTo>
                  <a:lnTo>
                    <a:pt x="16112" y="4381"/>
                  </a:lnTo>
                  <a:lnTo>
                    <a:pt x="13525" y="2882"/>
                  </a:lnTo>
                  <a:lnTo>
                    <a:pt x="15363" y="1767"/>
                  </a:lnTo>
                  <a:lnTo>
                    <a:pt x="12901" y="340"/>
                  </a:lnTo>
                  <a:lnTo>
                    <a:pt x="11099" y="1437"/>
                  </a:lnTo>
                  <a:cubicBezTo>
                    <a:pt x="11090" y="1437"/>
                    <a:pt x="11090" y="1437"/>
                    <a:pt x="11090" y="1437"/>
                  </a:cubicBezTo>
                  <a:cubicBezTo>
                    <a:pt x="8610" y="1"/>
                    <a:pt x="4693" y="1"/>
                    <a:pt x="2347" y="1428"/>
                  </a:cubicBezTo>
                  <a:cubicBezTo>
                    <a:pt x="1" y="2856"/>
                    <a:pt x="108" y="5175"/>
                    <a:pt x="2588" y="6602"/>
                  </a:cubicBezTo>
                  <a:cubicBezTo>
                    <a:pt x="4961" y="7976"/>
                    <a:pt x="8663" y="8039"/>
                    <a:pt x="11027" y="6781"/>
                  </a:cubicBezTo>
                  <a:lnTo>
                    <a:pt x="12142" y="7432"/>
                  </a:lnTo>
                  <a:lnTo>
                    <a:pt x="8940" y="9377"/>
                  </a:lnTo>
                  <a:lnTo>
                    <a:pt x="10171" y="10091"/>
                  </a:lnTo>
                  <a:lnTo>
                    <a:pt x="13373" y="8137"/>
                  </a:lnTo>
                  <a:lnTo>
                    <a:pt x="13382" y="813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5"/>
            <p:cNvSpPr/>
            <p:nvPr/>
          </p:nvSpPr>
          <p:spPr>
            <a:xfrm>
              <a:off x="4361875" y="2058500"/>
              <a:ext cx="61575" cy="45075"/>
            </a:xfrm>
            <a:custGeom>
              <a:avLst/>
              <a:gdLst/>
              <a:ahLst/>
              <a:cxnLst/>
              <a:rect l="l" t="t" r="r" b="b"/>
              <a:pathLst>
                <a:path w="2463" h="1803" extrusionOk="0">
                  <a:moveTo>
                    <a:pt x="9" y="464"/>
                  </a:moveTo>
                  <a:cubicBezTo>
                    <a:pt x="18" y="303"/>
                    <a:pt x="143" y="116"/>
                    <a:pt x="286" y="36"/>
                  </a:cubicBezTo>
                  <a:cubicBezTo>
                    <a:pt x="366" y="0"/>
                    <a:pt x="428" y="0"/>
                    <a:pt x="473" y="36"/>
                  </a:cubicBezTo>
                  <a:lnTo>
                    <a:pt x="473" y="36"/>
                  </a:lnTo>
                  <a:lnTo>
                    <a:pt x="473" y="36"/>
                  </a:lnTo>
                  <a:lnTo>
                    <a:pt x="473" y="36"/>
                  </a:lnTo>
                  <a:lnTo>
                    <a:pt x="2462" y="1213"/>
                  </a:lnTo>
                  <a:lnTo>
                    <a:pt x="2061" y="1802"/>
                  </a:lnTo>
                  <a:lnTo>
                    <a:pt x="72" y="633"/>
                  </a:lnTo>
                  <a:cubicBezTo>
                    <a:pt x="72" y="633"/>
                    <a:pt x="72" y="633"/>
                    <a:pt x="72" y="633"/>
                  </a:cubicBezTo>
                  <a:lnTo>
                    <a:pt x="72" y="633"/>
                  </a:lnTo>
                  <a:lnTo>
                    <a:pt x="72" y="633"/>
                  </a:lnTo>
                  <a:cubicBezTo>
                    <a:pt x="27" y="598"/>
                    <a:pt x="0" y="544"/>
                    <a:pt x="9" y="464"/>
                  </a:cubicBez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5"/>
            <p:cNvSpPr/>
            <p:nvPr/>
          </p:nvSpPr>
          <p:spPr>
            <a:xfrm>
              <a:off x="4411600" y="2087025"/>
              <a:ext cx="13625" cy="18325"/>
            </a:xfrm>
            <a:custGeom>
              <a:avLst/>
              <a:gdLst/>
              <a:ahLst/>
              <a:cxnLst/>
              <a:rect l="l" t="t" r="r" b="b"/>
              <a:pathLst>
                <a:path w="545" h="733" extrusionOk="0">
                  <a:moveTo>
                    <a:pt x="9" y="501"/>
                  </a:moveTo>
                  <a:cubicBezTo>
                    <a:pt x="1" y="661"/>
                    <a:pt x="108" y="732"/>
                    <a:pt x="250" y="661"/>
                  </a:cubicBezTo>
                  <a:cubicBezTo>
                    <a:pt x="402" y="581"/>
                    <a:pt x="527" y="393"/>
                    <a:pt x="536" y="233"/>
                  </a:cubicBezTo>
                  <a:cubicBezTo>
                    <a:pt x="545" y="72"/>
                    <a:pt x="438" y="1"/>
                    <a:pt x="286" y="72"/>
                  </a:cubicBezTo>
                  <a:cubicBezTo>
                    <a:pt x="143" y="144"/>
                    <a:pt x="18" y="340"/>
                    <a:pt x="9" y="50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5"/>
            <p:cNvSpPr/>
            <p:nvPr/>
          </p:nvSpPr>
          <p:spPr>
            <a:xfrm>
              <a:off x="4408475" y="2083925"/>
              <a:ext cx="18100" cy="21650"/>
            </a:xfrm>
            <a:custGeom>
              <a:avLst/>
              <a:gdLst/>
              <a:ahLst/>
              <a:cxnLst/>
              <a:rect l="l" t="t" r="r" b="b"/>
              <a:pathLst>
                <a:path w="724" h="866" extrusionOk="0">
                  <a:moveTo>
                    <a:pt x="10" y="589"/>
                  </a:moveTo>
                  <a:cubicBezTo>
                    <a:pt x="27" y="375"/>
                    <a:pt x="188" y="134"/>
                    <a:pt x="375" y="45"/>
                  </a:cubicBezTo>
                  <a:cubicBezTo>
                    <a:pt x="465" y="0"/>
                    <a:pt x="545" y="0"/>
                    <a:pt x="598" y="36"/>
                  </a:cubicBezTo>
                  <a:lnTo>
                    <a:pt x="598" y="36"/>
                  </a:lnTo>
                  <a:lnTo>
                    <a:pt x="607" y="36"/>
                  </a:lnTo>
                  <a:lnTo>
                    <a:pt x="607" y="36"/>
                  </a:lnTo>
                  <a:lnTo>
                    <a:pt x="723" y="107"/>
                  </a:lnTo>
                  <a:lnTo>
                    <a:pt x="206" y="865"/>
                  </a:lnTo>
                  <a:lnTo>
                    <a:pt x="90" y="803"/>
                  </a:lnTo>
                  <a:cubicBezTo>
                    <a:pt x="90" y="803"/>
                    <a:pt x="90" y="803"/>
                    <a:pt x="90" y="803"/>
                  </a:cubicBezTo>
                  <a:lnTo>
                    <a:pt x="90" y="803"/>
                  </a:lnTo>
                  <a:lnTo>
                    <a:pt x="90" y="803"/>
                  </a:lnTo>
                  <a:cubicBezTo>
                    <a:pt x="36" y="758"/>
                    <a:pt x="1" y="687"/>
                    <a:pt x="10" y="589"/>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5"/>
            <p:cNvSpPr/>
            <p:nvPr/>
          </p:nvSpPr>
          <p:spPr>
            <a:xfrm>
              <a:off x="4411150" y="2084125"/>
              <a:ext cx="17650" cy="23450"/>
            </a:xfrm>
            <a:custGeom>
              <a:avLst/>
              <a:gdLst/>
              <a:ahLst/>
              <a:cxnLst/>
              <a:rect l="l" t="t" r="r" b="b"/>
              <a:pathLst>
                <a:path w="706" h="938" extrusionOk="0">
                  <a:moveTo>
                    <a:pt x="10" y="643"/>
                  </a:moveTo>
                  <a:cubicBezTo>
                    <a:pt x="1" y="848"/>
                    <a:pt x="143" y="938"/>
                    <a:pt x="331" y="848"/>
                  </a:cubicBezTo>
                  <a:cubicBezTo>
                    <a:pt x="518" y="750"/>
                    <a:pt x="679" y="509"/>
                    <a:pt x="688" y="304"/>
                  </a:cubicBezTo>
                  <a:cubicBezTo>
                    <a:pt x="705" y="99"/>
                    <a:pt x="563" y="1"/>
                    <a:pt x="375" y="99"/>
                  </a:cubicBezTo>
                  <a:cubicBezTo>
                    <a:pt x="188" y="188"/>
                    <a:pt x="27" y="438"/>
                    <a:pt x="10" y="643"/>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5"/>
            <p:cNvSpPr/>
            <p:nvPr/>
          </p:nvSpPr>
          <p:spPr>
            <a:xfrm>
              <a:off x="4414725" y="2090150"/>
              <a:ext cx="57575" cy="43525"/>
            </a:xfrm>
            <a:custGeom>
              <a:avLst/>
              <a:gdLst/>
              <a:ahLst/>
              <a:cxnLst/>
              <a:rect l="l" t="t" r="r" b="b"/>
              <a:pathLst>
                <a:path w="2303" h="1741" extrusionOk="0">
                  <a:moveTo>
                    <a:pt x="0" y="358"/>
                  </a:moveTo>
                  <a:cubicBezTo>
                    <a:pt x="0" y="402"/>
                    <a:pt x="9" y="447"/>
                    <a:pt x="36" y="474"/>
                  </a:cubicBezTo>
                  <a:lnTo>
                    <a:pt x="36" y="474"/>
                  </a:lnTo>
                  <a:lnTo>
                    <a:pt x="36" y="474"/>
                  </a:lnTo>
                  <a:cubicBezTo>
                    <a:pt x="45" y="483"/>
                    <a:pt x="54" y="483"/>
                    <a:pt x="54" y="491"/>
                  </a:cubicBezTo>
                  <a:lnTo>
                    <a:pt x="1446" y="1562"/>
                  </a:lnTo>
                  <a:lnTo>
                    <a:pt x="1624" y="1696"/>
                  </a:lnTo>
                  <a:cubicBezTo>
                    <a:pt x="1695" y="1740"/>
                    <a:pt x="1785" y="1740"/>
                    <a:pt x="1892" y="1687"/>
                  </a:cubicBezTo>
                  <a:cubicBezTo>
                    <a:pt x="2106" y="1580"/>
                    <a:pt x="2293" y="1294"/>
                    <a:pt x="2302" y="1053"/>
                  </a:cubicBezTo>
                  <a:lnTo>
                    <a:pt x="2302" y="1036"/>
                  </a:lnTo>
                  <a:cubicBezTo>
                    <a:pt x="2302" y="929"/>
                    <a:pt x="2266" y="848"/>
                    <a:pt x="2204" y="813"/>
                  </a:cubicBezTo>
                  <a:lnTo>
                    <a:pt x="2204" y="813"/>
                  </a:lnTo>
                  <a:lnTo>
                    <a:pt x="2204" y="813"/>
                  </a:lnTo>
                  <a:lnTo>
                    <a:pt x="366" y="19"/>
                  </a:lnTo>
                  <a:cubicBezTo>
                    <a:pt x="357" y="10"/>
                    <a:pt x="339" y="10"/>
                    <a:pt x="331" y="10"/>
                  </a:cubicBezTo>
                  <a:lnTo>
                    <a:pt x="322" y="1"/>
                  </a:lnTo>
                  <a:lnTo>
                    <a:pt x="322" y="1"/>
                  </a:lnTo>
                  <a:cubicBezTo>
                    <a:pt x="295" y="1"/>
                    <a:pt x="259" y="1"/>
                    <a:pt x="223" y="28"/>
                  </a:cubicBezTo>
                  <a:cubicBezTo>
                    <a:pt x="206" y="37"/>
                    <a:pt x="188" y="45"/>
                    <a:pt x="170" y="54"/>
                  </a:cubicBezTo>
                  <a:cubicBezTo>
                    <a:pt x="81" y="126"/>
                    <a:pt x="9" y="251"/>
                    <a:pt x="0" y="358"/>
                  </a:cubicBez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5"/>
            <p:cNvSpPr/>
            <p:nvPr/>
          </p:nvSpPr>
          <p:spPr>
            <a:xfrm>
              <a:off x="4414725" y="2091500"/>
              <a:ext cx="49525" cy="38150"/>
            </a:xfrm>
            <a:custGeom>
              <a:avLst/>
              <a:gdLst/>
              <a:ahLst/>
              <a:cxnLst/>
              <a:rect l="l" t="t" r="r" b="b"/>
              <a:pathLst>
                <a:path w="1981" h="1526" extrusionOk="0">
                  <a:moveTo>
                    <a:pt x="0" y="304"/>
                  </a:moveTo>
                  <a:cubicBezTo>
                    <a:pt x="0" y="348"/>
                    <a:pt x="9" y="393"/>
                    <a:pt x="36" y="420"/>
                  </a:cubicBezTo>
                  <a:lnTo>
                    <a:pt x="36" y="420"/>
                  </a:lnTo>
                  <a:lnTo>
                    <a:pt x="36" y="420"/>
                  </a:lnTo>
                  <a:cubicBezTo>
                    <a:pt x="45" y="429"/>
                    <a:pt x="54" y="429"/>
                    <a:pt x="54" y="437"/>
                  </a:cubicBezTo>
                  <a:lnTo>
                    <a:pt x="1446" y="1508"/>
                  </a:lnTo>
                  <a:cubicBezTo>
                    <a:pt x="1597" y="1526"/>
                    <a:pt x="1758" y="1517"/>
                    <a:pt x="1910" y="1472"/>
                  </a:cubicBezTo>
                  <a:cubicBezTo>
                    <a:pt x="1936" y="1463"/>
                    <a:pt x="1972" y="1454"/>
                    <a:pt x="1972" y="1419"/>
                  </a:cubicBezTo>
                  <a:cubicBezTo>
                    <a:pt x="1981" y="1392"/>
                    <a:pt x="1954" y="1374"/>
                    <a:pt x="1927" y="1356"/>
                  </a:cubicBezTo>
                  <a:cubicBezTo>
                    <a:pt x="1419" y="973"/>
                    <a:pt x="723" y="866"/>
                    <a:pt x="268" y="420"/>
                  </a:cubicBezTo>
                  <a:cubicBezTo>
                    <a:pt x="170" y="330"/>
                    <a:pt x="99" y="116"/>
                    <a:pt x="170" y="0"/>
                  </a:cubicBezTo>
                  <a:cubicBezTo>
                    <a:pt x="81" y="72"/>
                    <a:pt x="9" y="197"/>
                    <a:pt x="0" y="30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5"/>
            <p:cNvSpPr/>
            <p:nvPr/>
          </p:nvSpPr>
          <p:spPr>
            <a:xfrm>
              <a:off x="4582650" y="2128750"/>
              <a:ext cx="223725" cy="112875"/>
            </a:xfrm>
            <a:custGeom>
              <a:avLst/>
              <a:gdLst/>
              <a:ahLst/>
              <a:cxnLst/>
              <a:rect l="l" t="t" r="r" b="b"/>
              <a:pathLst>
                <a:path w="8949" h="4515" extrusionOk="0">
                  <a:moveTo>
                    <a:pt x="1" y="3390"/>
                  </a:moveTo>
                  <a:lnTo>
                    <a:pt x="2526" y="4514"/>
                  </a:lnTo>
                  <a:lnTo>
                    <a:pt x="4497" y="3783"/>
                  </a:lnTo>
                  <a:lnTo>
                    <a:pt x="8949" y="2569"/>
                  </a:lnTo>
                  <a:lnTo>
                    <a:pt x="5148" y="232"/>
                  </a:lnTo>
                  <a:cubicBezTo>
                    <a:pt x="4809" y="9"/>
                    <a:pt x="4328" y="0"/>
                    <a:pt x="3783" y="259"/>
                  </a:cubicBez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5"/>
            <p:cNvSpPr/>
            <p:nvPr/>
          </p:nvSpPr>
          <p:spPr>
            <a:xfrm>
              <a:off x="4645775" y="2187175"/>
              <a:ext cx="174200" cy="197400"/>
            </a:xfrm>
            <a:custGeom>
              <a:avLst/>
              <a:gdLst/>
              <a:ahLst/>
              <a:cxnLst/>
              <a:rect l="l" t="t" r="r" b="b"/>
              <a:pathLst>
                <a:path w="6968" h="7896" extrusionOk="0">
                  <a:moveTo>
                    <a:pt x="1" y="7887"/>
                  </a:moveTo>
                  <a:cubicBezTo>
                    <a:pt x="1" y="7887"/>
                    <a:pt x="1" y="7887"/>
                    <a:pt x="1" y="7896"/>
                  </a:cubicBezTo>
                  <a:lnTo>
                    <a:pt x="5050" y="4871"/>
                  </a:lnTo>
                  <a:cubicBezTo>
                    <a:pt x="6147" y="4122"/>
                    <a:pt x="6968" y="2641"/>
                    <a:pt x="6968" y="1463"/>
                  </a:cubicBezTo>
                  <a:cubicBezTo>
                    <a:pt x="6968" y="875"/>
                    <a:pt x="6763" y="447"/>
                    <a:pt x="6424" y="232"/>
                  </a:cubicBezTo>
                  <a:cubicBezTo>
                    <a:pt x="6085" y="9"/>
                    <a:pt x="5603" y="0"/>
                    <a:pt x="5050" y="259"/>
                  </a:cubicBezTo>
                  <a:lnTo>
                    <a:pt x="1" y="2177"/>
                  </a:lnTo>
                  <a:lnTo>
                    <a:pt x="1" y="2186"/>
                  </a:lnTo>
                  <a:cubicBezTo>
                    <a:pt x="1" y="2186"/>
                    <a:pt x="2730" y="4077"/>
                    <a:pt x="1" y="78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5"/>
            <p:cNvSpPr/>
            <p:nvPr/>
          </p:nvSpPr>
          <p:spPr>
            <a:xfrm>
              <a:off x="4548975" y="2212150"/>
              <a:ext cx="143875" cy="172425"/>
            </a:xfrm>
            <a:custGeom>
              <a:avLst/>
              <a:gdLst/>
              <a:ahLst/>
              <a:cxnLst/>
              <a:rect l="l" t="t" r="r" b="b"/>
              <a:pathLst>
                <a:path w="5755" h="6897" extrusionOk="0">
                  <a:moveTo>
                    <a:pt x="1" y="4631"/>
                  </a:moveTo>
                  <a:cubicBezTo>
                    <a:pt x="1" y="4631"/>
                    <a:pt x="3873" y="6897"/>
                    <a:pt x="3873" y="6897"/>
                  </a:cubicBezTo>
                  <a:cubicBezTo>
                    <a:pt x="3873" y="6888"/>
                    <a:pt x="3873" y="6888"/>
                    <a:pt x="3873" y="6888"/>
                  </a:cubicBezTo>
                  <a:cubicBezTo>
                    <a:pt x="4943" y="5496"/>
                    <a:pt x="5755" y="3551"/>
                    <a:pt x="4631" y="1945"/>
                  </a:cubicBezTo>
                  <a:cubicBezTo>
                    <a:pt x="3917" y="928"/>
                    <a:pt x="2847" y="125"/>
                    <a:pt x="1589" y="10"/>
                  </a:cubicBezTo>
                  <a:cubicBezTo>
                    <a:pt x="1500" y="1"/>
                    <a:pt x="1384" y="1"/>
                    <a:pt x="1321" y="72"/>
                  </a:cubicBezTo>
                  <a:cubicBezTo>
                    <a:pt x="1116" y="313"/>
                    <a:pt x="1196" y="973"/>
                    <a:pt x="1205" y="1267"/>
                  </a:cubicBezTo>
                  <a:cubicBezTo>
                    <a:pt x="1223" y="1713"/>
                    <a:pt x="1259" y="2168"/>
                    <a:pt x="1125" y="2606"/>
                  </a:cubicBezTo>
                  <a:cubicBezTo>
                    <a:pt x="902" y="3337"/>
                    <a:pt x="465" y="4024"/>
                    <a:pt x="1" y="463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5"/>
            <p:cNvSpPr/>
            <p:nvPr/>
          </p:nvSpPr>
          <p:spPr>
            <a:xfrm>
              <a:off x="4476950" y="2321200"/>
              <a:ext cx="168850" cy="107975"/>
            </a:xfrm>
            <a:custGeom>
              <a:avLst/>
              <a:gdLst/>
              <a:ahLst/>
              <a:cxnLst/>
              <a:rect l="l" t="t" r="r" b="b"/>
              <a:pathLst>
                <a:path w="6754" h="4319" extrusionOk="0">
                  <a:moveTo>
                    <a:pt x="3230" y="4319"/>
                  </a:moveTo>
                  <a:lnTo>
                    <a:pt x="6754" y="2160"/>
                  </a:lnTo>
                  <a:lnTo>
                    <a:pt x="3069" y="1"/>
                  </a:lnTo>
                  <a:lnTo>
                    <a:pt x="0" y="184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5"/>
            <p:cNvSpPr/>
            <p:nvPr/>
          </p:nvSpPr>
          <p:spPr>
            <a:xfrm>
              <a:off x="4721375" y="2237350"/>
              <a:ext cx="110200" cy="143200"/>
            </a:xfrm>
            <a:custGeom>
              <a:avLst/>
              <a:gdLst/>
              <a:ahLst/>
              <a:cxnLst/>
              <a:rect l="l" t="t" r="r" b="b"/>
              <a:pathLst>
                <a:path w="4408" h="5728" extrusionOk="0">
                  <a:moveTo>
                    <a:pt x="1" y="4006"/>
                  </a:moveTo>
                  <a:cubicBezTo>
                    <a:pt x="1" y="2668"/>
                    <a:pt x="946" y="1044"/>
                    <a:pt x="2106" y="366"/>
                  </a:cubicBezTo>
                  <a:cubicBezTo>
                    <a:pt x="2686" y="36"/>
                    <a:pt x="3212" y="1"/>
                    <a:pt x="3596" y="215"/>
                  </a:cubicBezTo>
                  <a:lnTo>
                    <a:pt x="3596" y="215"/>
                  </a:lnTo>
                  <a:lnTo>
                    <a:pt x="3596" y="215"/>
                  </a:lnTo>
                  <a:cubicBezTo>
                    <a:pt x="3596" y="215"/>
                    <a:pt x="3596" y="215"/>
                    <a:pt x="3596" y="215"/>
                  </a:cubicBezTo>
                  <a:lnTo>
                    <a:pt x="4408" y="634"/>
                  </a:lnTo>
                  <a:lnTo>
                    <a:pt x="1366" y="5728"/>
                  </a:lnTo>
                  <a:lnTo>
                    <a:pt x="625" y="5362"/>
                  </a:lnTo>
                  <a:cubicBezTo>
                    <a:pt x="625" y="5353"/>
                    <a:pt x="616" y="5353"/>
                    <a:pt x="616" y="5353"/>
                  </a:cubicBezTo>
                  <a:lnTo>
                    <a:pt x="616" y="5353"/>
                  </a:lnTo>
                  <a:lnTo>
                    <a:pt x="616" y="5353"/>
                  </a:lnTo>
                  <a:cubicBezTo>
                    <a:pt x="233" y="5130"/>
                    <a:pt x="1" y="4666"/>
                    <a:pt x="1" y="40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5"/>
            <p:cNvSpPr/>
            <p:nvPr/>
          </p:nvSpPr>
          <p:spPr>
            <a:xfrm>
              <a:off x="4739675" y="2238925"/>
              <a:ext cx="105525" cy="154575"/>
            </a:xfrm>
            <a:custGeom>
              <a:avLst/>
              <a:gdLst/>
              <a:ahLst/>
              <a:cxnLst/>
              <a:rect l="l" t="t" r="r" b="b"/>
              <a:pathLst>
                <a:path w="4221" h="6183" extrusionOk="0">
                  <a:moveTo>
                    <a:pt x="0" y="4309"/>
                  </a:moveTo>
                  <a:cubicBezTo>
                    <a:pt x="0" y="5638"/>
                    <a:pt x="946" y="6182"/>
                    <a:pt x="2106" y="5504"/>
                  </a:cubicBezTo>
                  <a:cubicBezTo>
                    <a:pt x="3274" y="4835"/>
                    <a:pt x="4220" y="3212"/>
                    <a:pt x="4220" y="1874"/>
                  </a:cubicBezTo>
                  <a:cubicBezTo>
                    <a:pt x="4220" y="535"/>
                    <a:pt x="3274" y="0"/>
                    <a:pt x="2106" y="669"/>
                  </a:cubicBezTo>
                  <a:cubicBezTo>
                    <a:pt x="946" y="1347"/>
                    <a:pt x="0" y="2971"/>
                    <a:pt x="0" y="43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5"/>
            <p:cNvSpPr/>
            <p:nvPr/>
          </p:nvSpPr>
          <p:spPr>
            <a:xfrm>
              <a:off x="4761525" y="2273250"/>
              <a:ext cx="61800" cy="85900"/>
            </a:xfrm>
            <a:custGeom>
              <a:avLst/>
              <a:gdLst/>
              <a:ahLst/>
              <a:cxnLst/>
              <a:rect l="l" t="t" r="r" b="b"/>
              <a:pathLst>
                <a:path w="2472" h="3436" extrusionOk="0">
                  <a:moveTo>
                    <a:pt x="1" y="2686"/>
                  </a:moveTo>
                  <a:cubicBezTo>
                    <a:pt x="1" y="2909"/>
                    <a:pt x="45" y="3436"/>
                    <a:pt x="482" y="3436"/>
                  </a:cubicBezTo>
                  <a:cubicBezTo>
                    <a:pt x="634" y="3436"/>
                    <a:pt x="812" y="3373"/>
                    <a:pt x="1009" y="3266"/>
                  </a:cubicBezTo>
                  <a:cubicBezTo>
                    <a:pt x="1803" y="2802"/>
                    <a:pt x="2472" y="1651"/>
                    <a:pt x="2472" y="741"/>
                  </a:cubicBezTo>
                  <a:cubicBezTo>
                    <a:pt x="2472" y="518"/>
                    <a:pt x="2427" y="1"/>
                    <a:pt x="1990" y="1"/>
                  </a:cubicBezTo>
                  <a:cubicBezTo>
                    <a:pt x="1838" y="1"/>
                    <a:pt x="1651" y="63"/>
                    <a:pt x="1464" y="170"/>
                  </a:cubicBezTo>
                  <a:cubicBezTo>
                    <a:pt x="1437" y="188"/>
                    <a:pt x="1410" y="206"/>
                    <a:pt x="1383" y="224"/>
                  </a:cubicBezTo>
                  <a:cubicBezTo>
                    <a:pt x="1294" y="278"/>
                    <a:pt x="1205" y="340"/>
                    <a:pt x="1125" y="411"/>
                  </a:cubicBezTo>
                  <a:cubicBezTo>
                    <a:pt x="1089" y="447"/>
                    <a:pt x="1053" y="483"/>
                    <a:pt x="1009" y="518"/>
                  </a:cubicBezTo>
                  <a:cubicBezTo>
                    <a:pt x="616" y="902"/>
                    <a:pt x="286" y="1437"/>
                    <a:pt x="117" y="1972"/>
                  </a:cubicBezTo>
                  <a:cubicBezTo>
                    <a:pt x="117" y="1972"/>
                    <a:pt x="117" y="1972"/>
                    <a:pt x="117" y="1981"/>
                  </a:cubicBezTo>
                  <a:cubicBezTo>
                    <a:pt x="72" y="2124"/>
                    <a:pt x="36" y="2276"/>
                    <a:pt x="18" y="2419"/>
                  </a:cubicBezTo>
                  <a:cubicBezTo>
                    <a:pt x="1" y="2508"/>
                    <a:pt x="1" y="2597"/>
                    <a:pt x="1" y="2686"/>
                  </a:cubicBez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5"/>
            <p:cNvSpPr/>
            <p:nvPr/>
          </p:nvSpPr>
          <p:spPr>
            <a:xfrm>
              <a:off x="4764650" y="2273475"/>
              <a:ext cx="58675" cy="85675"/>
            </a:xfrm>
            <a:custGeom>
              <a:avLst/>
              <a:gdLst/>
              <a:ahLst/>
              <a:cxnLst/>
              <a:rect l="l" t="t" r="r" b="b"/>
              <a:pathLst>
                <a:path w="2347" h="3427" extrusionOk="0">
                  <a:moveTo>
                    <a:pt x="99" y="3239"/>
                  </a:moveTo>
                  <a:cubicBezTo>
                    <a:pt x="250" y="3239"/>
                    <a:pt x="438" y="3177"/>
                    <a:pt x="634" y="3070"/>
                  </a:cubicBezTo>
                  <a:cubicBezTo>
                    <a:pt x="1419" y="2615"/>
                    <a:pt x="2088" y="1455"/>
                    <a:pt x="2088" y="554"/>
                  </a:cubicBezTo>
                  <a:cubicBezTo>
                    <a:pt x="2088" y="420"/>
                    <a:pt x="2070" y="170"/>
                    <a:pt x="1963" y="1"/>
                  </a:cubicBezTo>
                  <a:cubicBezTo>
                    <a:pt x="2311" y="72"/>
                    <a:pt x="2347" y="527"/>
                    <a:pt x="2347" y="732"/>
                  </a:cubicBezTo>
                  <a:cubicBezTo>
                    <a:pt x="2347" y="1642"/>
                    <a:pt x="1678" y="2793"/>
                    <a:pt x="884" y="3257"/>
                  </a:cubicBezTo>
                  <a:cubicBezTo>
                    <a:pt x="696" y="3364"/>
                    <a:pt x="509" y="3427"/>
                    <a:pt x="357" y="3427"/>
                  </a:cubicBezTo>
                  <a:cubicBezTo>
                    <a:pt x="179" y="3427"/>
                    <a:pt x="72" y="3337"/>
                    <a:pt x="1" y="3230"/>
                  </a:cubicBezTo>
                  <a:cubicBezTo>
                    <a:pt x="27" y="3239"/>
                    <a:pt x="63" y="3239"/>
                    <a:pt x="99" y="3239"/>
                  </a:cubicBez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5"/>
            <p:cNvSpPr/>
            <p:nvPr/>
          </p:nvSpPr>
          <p:spPr>
            <a:xfrm>
              <a:off x="4761975" y="2278825"/>
              <a:ext cx="43300" cy="61375"/>
            </a:xfrm>
            <a:custGeom>
              <a:avLst/>
              <a:gdLst/>
              <a:ahLst/>
              <a:cxnLst/>
              <a:rect l="l" t="t" r="r" b="b"/>
              <a:pathLst>
                <a:path w="1732" h="2455" extrusionOk="0">
                  <a:moveTo>
                    <a:pt x="0" y="2196"/>
                  </a:moveTo>
                  <a:cubicBezTo>
                    <a:pt x="45" y="2258"/>
                    <a:pt x="90" y="2303"/>
                    <a:pt x="152" y="2338"/>
                  </a:cubicBezTo>
                  <a:lnTo>
                    <a:pt x="152" y="2338"/>
                  </a:lnTo>
                  <a:cubicBezTo>
                    <a:pt x="152" y="2338"/>
                    <a:pt x="152" y="2338"/>
                    <a:pt x="152" y="2338"/>
                  </a:cubicBezTo>
                  <a:lnTo>
                    <a:pt x="375" y="2454"/>
                  </a:lnTo>
                  <a:lnTo>
                    <a:pt x="1731" y="179"/>
                  </a:lnTo>
                  <a:lnTo>
                    <a:pt x="1731" y="179"/>
                  </a:lnTo>
                  <a:lnTo>
                    <a:pt x="1713" y="170"/>
                  </a:lnTo>
                  <a:cubicBezTo>
                    <a:pt x="1695" y="153"/>
                    <a:pt x="1678" y="144"/>
                    <a:pt x="1651" y="135"/>
                  </a:cubicBezTo>
                  <a:lnTo>
                    <a:pt x="1481" y="46"/>
                  </a:lnTo>
                  <a:lnTo>
                    <a:pt x="1481" y="46"/>
                  </a:lnTo>
                  <a:lnTo>
                    <a:pt x="1481" y="46"/>
                  </a:lnTo>
                  <a:cubicBezTo>
                    <a:pt x="1446" y="28"/>
                    <a:pt x="1401" y="10"/>
                    <a:pt x="1365" y="1"/>
                  </a:cubicBezTo>
                  <a:cubicBezTo>
                    <a:pt x="1276" y="55"/>
                    <a:pt x="1187" y="117"/>
                    <a:pt x="1107" y="188"/>
                  </a:cubicBezTo>
                  <a:cubicBezTo>
                    <a:pt x="1071" y="224"/>
                    <a:pt x="1035" y="260"/>
                    <a:pt x="991" y="295"/>
                  </a:cubicBezTo>
                  <a:cubicBezTo>
                    <a:pt x="598" y="679"/>
                    <a:pt x="268" y="1214"/>
                    <a:pt x="99" y="1749"/>
                  </a:cubicBezTo>
                  <a:cubicBezTo>
                    <a:pt x="99" y="1749"/>
                    <a:pt x="99" y="1749"/>
                    <a:pt x="99" y="1758"/>
                  </a:cubicBezTo>
                  <a:cubicBezTo>
                    <a:pt x="54" y="1901"/>
                    <a:pt x="18" y="2053"/>
                    <a:pt x="0" y="2196"/>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5"/>
            <p:cNvSpPr/>
            <p:nvPr/>
          </p:nvSpPr>
          <p:spPr>
            <a:xfrm>
              <a:off x="4764425" y="2280625"/>
              <a:ext cx="47075" cy="62025"/>
            </a:xfrm>
            <a:custGeom>
              <a:avLst/>
              <a:gdLst/>
              <a:ahLst/>
              <a:cxnLst/>
              <a:rect l="l" t="t" r="r" b="b"/>
              <a:pathLst>
                <a:path w="1883" h="2481" extrusionOk="0">
                  <a:moveTo>
                    <a:pt x="1" y="1776"/>
                  </a:moveTo>
                  <a:cubicBezTo>
                    <a:pt x="1" y="2079"/>
                    <a:pt x="108" y="2284"/>
                    <a:pt x="277" y="2382"/>
                  </a:cubicBezTo>
                  <a:cubicBezTo>
                    <a:pt x="447" y="2480"/>
                    <a:pt x="679" y="2463"/>
                    <a:pt x="937" y="2311"/>
                  </a:cubicBezTo>
                  <a:cubicBezTo>
                    <a:pt x="1455" y="2016"/>
                    <a:pt x="1883" y="1285"/>
                    <a:pt x="1883" y="687"/>
                  </a:cubicBezTo>
                  <a:cubicBezTo>
                    <a:pt x="1883" y="411"/>
                    <a:pt x="1785" y="214"/>
                    <a:pt x="1633" y="107"/>
                  </a:cubicBezTo>
                  <a:cubicBezTo>
                    <a:pt x="1633" y="98"/>
                    <a:pt x="1624" y="98"/>
                    <a:pt x="1615" y="98"/>
                  </a:cubicBezTo>
                  <a:cubicBezTo>
                    <a:pt x="1597" y="81"/>
                    <a:pt x="1580" y="72"/>
                    <a:pt x="1553" y="63"/>
                  </a:cubicBezTo>
                  <a:cubicBezTo>
                    <a:pt x="1410" y="0"/>
                    <a:pt x="1223" y="18"/>
                    <a:pt x="1009" y="116"/>
                  </a:cubicBezTo>
                  <a:cubicBezTo>
                    <a:pt x="973" y="152"/>
                    <a:pt x="937" y="188"/>
                    <a:pt x="893" y="223"/>
                  </a:cubicBezTo>
                  <a:cubicBezTo>
                    <a:pt x="500" y="607"/>
                    <a:pt x="170" y="1142"/>
                    <a:pt x="1" y="1677"/>
                  </a:cubicBezTo>
                  <a:cubicBezTo>
                    <a:pt x="1" y="1713"/>
                    <a:pt x="1" y="1749"/>
                    <a:pt x="1" y="1776"/>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5"/>
            <p:cNvSpPr/>
            <p:nvPr/>
          </p:nvSpPr>
          <p:spPr>
            <a:xfrm>
              <a:off x="4780700" y="2302700"/>
              <a:ext cx="16325" cy="20550"/>
            </a:xfrm>
            <a:custGeom>
              <a:avLst/>
              <a:gdLst/>
              <a:ahLst/>
              <a:cxnLst/>
              <a:rect l="l" t="t" r="r" b="b"/>
              <a:pathLst>
                <a:path w="653" h="822" extrusionOk="0">
                  <a:moveTo>
                    <a:pt x="1" y="554"/>
                  </a:moveTo>
                  <a:cubicBezTo>
                    <a:pt x="1" y="366"/>
                    <a:pt x="126" y="143"/>
                    <a:pt x="286" y="54"/>
                  </a:cubicBezTo>
                  <a:cubicBezTo>
                    <a:pt x="367" y="1"/>
                    <a:pt x="438" y="1"/>
                    <a:pt x="492" y="27"/>
                  </a:cubicBezTo>
                  <a:lnTo>
                    <a:pt x="492" y="27"/>
                  </a:lnTo>
                  <a:lnTo>
                    <a:pt x="492" y="27"/>
                  </a:lnTo>
                  <a:lnTo>
                    <a:pt x="652" y="117"/>
                  </a:lnTo>
                  <a:lnTo>
                    <a:pt x="242" y="821"/>
                  </a:lnTo>
                  <a:lnTo>
                    <a:pt x="81" y="741"/>
                  </a:lnTo>
                  <a:lnTo>
                    <a:pt x="81" y="732"/>
                  </a:lnTo>
                  <a:lnTo>
                    <a:pt x="81" y="732"/>
                  </a:lnTo>
                  <a:lnTo>
                    <a:pt x="81" y="732"/>
                  </a:lnTo>
                  <a:cubicBezTo>
                    <a:pt x="28" y="705"/>
                    <a:pt x="1" y="643"/>
                    <a:pt x="1" y="554"/>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5"/>
            <p:cNvSpPr/>
            <p:nvPr/>
          </p:nvSpPr>
          <p:spPr>
            <a:xfrm>
              <a:off x="4784500" y="2303825"/>
              <a:ext cx="14525" cy="21200"/>
            </a:xfrm>
            <a:custGeom>
              <a:avLst/>
              <a:gdLst/>
              <a:ahLst/>
              <a:cxnLst/>
              <a:rect l="l" t="t" r="r" b="b"/>
              <a:pathLst>
                <a:path w="581" h="848" extrusionOk="0">
                  <a:moveTo>
                    <a:pt x="1" y="589"/>
                  </a:moveTo>
                  <a:cubicBezTo>
                    <a:pt x="1" y="776"/>
                    <a:pt x="125" y="848"/>
                    <a:pt x="286" y="749"/>
                  </a:cubicBezTo>
                  <a:cubicBezTo>
                    <a:pt x="447" y="660"/>
                    <a:pt x="580" y="437"/>
                    <a:pt x="580" y="250"/>
                  </a:cubicBezTo>
                  <a:cubicBezTo>
                    <a:pt x="580" y="72"/>
                    <a:pt x="447" y="0"/>
                    <a:pt x="286" y="89"/>
                  </a:cubicBezTo>
                  <a:cubicBezTo>
                    <a:pt x="125" y="179"/>
                    <a:pt x="1" y="402"/>
                    <a:pt x="1" y="589"/>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5"/>
            <p:cNvSpPr/>
            <p:nvPr/>
          </p:nvSpPr>
          <p:spPr>
            <a:xfrm>
              <a:off x="4699075" y="2189625"/>
              <a:ext cx="165950" cy="154800"/>
            </a:xfrm>
            <a:custGeom>
              <a:avLst/>
              <a:gdLst/>
              <a:ahLst/>
              <a:cxnLst/>
              <a:rect l="l" t="t" r="r" b="b"/>
              <a:pathLst>
                <a:path w="6638" h="6192" extrusionOk="0">
                  <a:moveTo>
                    <a:pt x="72" y="5416"/>
                  </a:moveTo>
                  <a:lnTo>
                    <a:pt x="72" y="5416"/>
                  </a:lnTo>
                  <a:cubicBezTo>
                    <a:pt x="99" y="5532"/>
                    <a:pt x="143" y="5639"/>
                    <a:pt x="197" y="5737"/>
                  </a:cubicBezTo>
                  <a:cubicBezTo>
                    <a:pt x="224" y="5781"/>
                    <a:pt x="251" y="5808"/>
                    <a:pt x="277" y="5844"/>
                  </a:cubicBezTo>
                  <a:cubicBezTo>
                    <a:pt x="607" y="6192"/>
                    <a:pt x="1446" y="6174"/>
                    <a:pt x="1847" y="6138"/>
                  </a:cubicBezTo>
                  <a:cubicBezTo>
                    <a:pt x="2088" y="6120"/>
                    <a:pt x="2338" y="6085"/>
                    <a:pt x="2579" y="6013"/>
                  </a:cubicBezTo>
                  <a:cubicBezTo>
                    <a:pt x="2632" y="6004"/>
                    <a:pt x="2686" y="5987"/>
                    <a:pt x="2740" y="5969"/>
                  </a:cubicBezTo>
                  <a:cubicBezTo>
                    <a:pt x="2748" y="5969"/>
                    <a:pt x="2757" y="5969"/>
                    <a:pt x="2766" y="5960"/>
                  </a:cubicBezTo>
                  <a:cubicBezTo>
                    <a:pt x="2811" y="5951"/>
                    <a:pt x="2864" y="5933"/>
                    <a:pt x="2909" y="5915"/>
                  </a:cubicBezTo>
                  <a:cubicBezTo>
                    <a:pt x="2936" y="5906"/>
                    <a:pt x="2971" y="5888"/>
                    <a:pt x="3007" y="5880"/>
                  </a:cubicBezTo>
                  <a:cubicBezTo>
                    <a:pt x="3016" y="5871"/>
                    <a:pt x="3034" y="5871"/>
                    <a:pt x="3052" y="5862"/>
                  </a:cubicBezTo>
                  <a:cubicBezTo>
                    <a:pt x="3079" y="5853"/>
                    <a:pt x="3114" y="5835"/>
                    <a:pt x="3141" y="5817"/>
                  </a:cubicBezTo>
                  <a:cubicBezTo>
                    <a:pt x="3186" y="5799"/>
                    <a:pt x="3230" y="5781"/>
                    <a:pt x="3275" y="5764"/>
                  </a:cubicBezTo>
                  <a:cubicBezTo>
                    <a:pt x="3667" y="5567"/>
                    <a:pt x="4015" y="5184"/>
                    <a:pt x="4363" y="4907"/>
                  </a:cubicBezTo>
                  <a:cubicBezTo>
                    <a:pt x="4586" y="4729"/>
                    <a:pt x="4818" y="4550"/>
                    <a:pt x="5077" y="4425"/>
                  </a:cubicBezTo>
                  <a:cubicBezTo>
                    <a:pt x="5576" y="4211"/>
                    <a:pt x="6058" y="4416"/>
                    <a:pt x="6361" y="3890"/>
                  </a:cubicBezTo>
                  <a:cubicBezTo>
                    <a:pt x="6531" y="3614"/>
                    <a:pt x="6638" y="3301"/>
                    <a:pt x="6638" y="2971"/>
                  </a:cubicBezTo>
                  <a:lnTo>
                    <a:pt x="6638" y="2784"/>
                  </a:lnTo>
                  <a:cubicBezTo>
                    <a:pt x="6638" y="2035"/>
                    <a:pt x="6433" y="1473"/>
                    <a:pt x="6094" y="1151"/>
                  </a:cubicBezTo>
                  <a:cubicBezTo>
                    <a:pt x="5683" y="768"/>
                    <a:pt x="5130" y="456"/>
                    <a:pt x="4622" y="215"/>
                  </a:cubicBezTo>
                  <a:cubicBezTo>
                    <a:pt x="4426" y="117"/>
                    <a:pt x="4238" y="36"/>
                    <a:pt x="4015" y="18"/>
                  </a:cubicBezTo>
                  <a:cubicBezTo>
                    <a:pt x="3765" y="1"/>
                    <a:pt x="3507" y="36"/>
                    <a:pt x="3266" y="99"/>
                  </a:cubicBezTo>
                  <a:cubicBezTo>
                    <a:pt x="1972" y="447"/>
                    <a:pt x="955" y="1446"/>
                    <a:pt x="447" y="2668"/>
                  </a:cubicBezTo>
                  <a:cubicBezTo>
                    <a:pt x="251" y="3141"/>
                    <a:pt x="117" y="3649"/>
                    <a:pt x="63" y="4167"/>
                  </a:cubicBezTo>
                  <a:cubicBezTo>
                    <a:pt x="45" y="4301"/>
                    <a:pt x="28" y="4443"/>
                    <a:pt x="19" y="4595"/>
                  </a:cubicBezTo>
                  <a:cubicBezTo>
                    <a:pt x="1" y="4871"/>
                    <a:pt x="1" y="5148"/>
                    <a:pt x="72" y="54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5"/>
            <p:cNvSpPr/>
            <p:nvPr/>
          </p:nvSpPr>
          <p:spPr>
            <a:xfrm>
              <a:off x="4700875" y="2216625"/>
              <a:ext cx="161925" cy="125800"/>
            </a:xfrm>
            <a:custGeom>
              <a:avLst/>
              <a:gdLst/>
              <a:ahLst/>
              <a:cxnLst/>
              <a:rect l="l" t="t" r="r" b="b"/>
              <a:pathLst>
                <a:path w="6477" h="5032" extrusionOk="0">
                  <a:moveTo>
                    <a:pt x="0" y="4336"/>
                  </a:moveTo>
                  <a:cubicBezTo>
                    <a:pt x="27" y="4452"/>
                    <a:pt x="71" y="4559"/>
                    <a:pt x="125" y="4657"/>
                  </a:cubicBezTo>
                  <a:cubicBezTo>
                    <a:pt x="152" y="4701"/>
                    <a:pt x="179" y="4728"/>
                    <a:pt x="205" y="4764"/>
                  </a:cubicBezTo>
                  <a:cubicBezTo>
                    <a:pt x="580" y="5031"/>
                    <a:pt x="1312" y="5014"/>
                    <a:pt x="1686" y="4987"/>
                  </a:cubicBezTo>
                  <a:cubicBezTo>
                    <a:pt x="1927" y="4969"/>
                    <a:pt x="2177" y="4924"/>
                    <a:pt x="2418" y="4862"/>
                  </a:cubicBezTo>
                  <a:cubicBezTo>
                    <a:pt x="2471" y="4844"/>
                    <a:pt x="2525" y="4826"/>
                    <a:pt x="2578" y="4808"/>
                  </a:cubicBezTo>
                  <a:cubicBezTo>
                    <a:pt x="2587" y="4808"/>
                    <a:pt x="2596" y="4808"/>
                    <a:pt x="2605" y="4808"/>
                  </a:cubicBezTo>
                  <a:cubicBezTo>
                    <a:pt x="2650" y="4791"/>
                    <a:pt x="2703" y="4773"/>
                    <a:pt x="2748" y="4755"/>
                  </a:cubicBezTo>
                  <a:cubicBezTo>
                    <a:pt x="2775" y="4746"/>
                    <a:pt x="2810" y="4737"/>
                    <a:pt x="2837" y="4719"/>
                  </a:cubicBezTo>
                  <a:cubicBezTo>
                    <a:pt x="2855" y="4719"/>
                    <a:pt x="2873" y="4710"/>
                    <a:pt x="2891" y="4701"/>
                  </a:cubicBezTo>
                  <a:cubicBezTo>
                    <a:pt x="2917" y="4692"/>
                    <a:pt x="2953" y="4675"/>
                    <a:pt x="2980" y="4666"/>
                  </a:cubicBezTo>
                  <a:cubicBezTo>
                    <a:pt x="3024" y="4648"/>
                    <a:pt x="3069" y="4621"/>
                    <a:pt x="3114" y="4603"/>
                  </a:cubicBezTo>
                  <a:cubicBezTo>
                    <a:pt x="3506" y="4407"/>
                    <a:pt x="3854" y="4032"/>
                    <a:pt x="4202" y="3756"/>
                  </a:cubicBezTo>
                  <a:cubicBezTo>
                    <a:pt x="4425" y="3577"/>
                    <a:pt x="4657" y="3390"/>
                    <a:pt x="4916" y="3274"/>
                  </a:cubicBezTo>
                  <a:cubicBezTo>
                    <a:pt x="5415" y="3051"/>
                    <a:pt x="5897" y="3265"/>
                    <a:pt x="6200" y="2730"/>
                  </a:cubicBezTo>
                  <a:cubicBezTo>
                    <a:pt x="6370" y="2453"/>
                    <a:pt x="6477" y="2141"/>
                    <a:pt x="6477" y="1820"/>
                  </a:cubicBezTo>
                  <a:lnTo>
                    <a:pt x="6477" y="1624"/>
                  </a:lnTo>
                  <a:cubicBezTo>
                    <a:pt x="6477" y="883"/>
                    <a:pt x="6272" y="321"/>
                    <a:pt x="5933" y="0"/>
                  </a:cubicBezTo>
                  <a:cubicBezTo>
                    <a:pt x="5879" y="0"/>
                    <a:pt x="5834" y="0"/>
                    <a:pt x="5790" y="9"/>
                  </a:cubicBezTo>
                  <a:cubicBezTo>
                    <a:pt x="4746" y="152"/>
                    <a:pt x="3916" y="821"/>
                    <a:pt x="3346" y="1677"/>
                  </a:cubicBezTo>
                  <a:cubicBezTo>
                    <a:pt x="3060" y="2105"/>
                    <a:pt x="2837" y="2578"/>
                    <a:pt x="2668" y="3060"/>
                  </a:cubicBezTo>
                  <a:cubicBezTo>
                    <a:pt x="2578" y="3301"/>
                    <a:pt x="2507" y="3542"/>
                    <a:pt x="2453" y="3783"/>
                  </a:cubicBezTo>
                  <a:cubicBezTo>
                    <a:pt x="2436" y="3863"/>
                    <a:pt x="2427" y="3934"/>
                    <a:pt x="2418" y="4006"/>
                  </a:cubicBezTo>
                  <a:cubicBezTo>
                    <a:pt x="2391" y="4193"/>
                    <a:pt x="2373" y="4371"/>
                    <a:pt x="2239" y="4523"/>
                  </a:cubicBezTo>
                  <a:cubicBezTo>
                    <a:pt x="2123" y="4648"/>
                    <a:pt x="1954" y="4728"/>
                    <a:pt x="1775" y="4773"/>
                  </a:cubicBezTo>
                  <a:cubicBezTo>
                    <a:pt x="1267" y="4907"/>
                    <a:pt x="723" y="4773"/>
                    <a:pt x="268" y="4514"/>
                  </a:cubicBezTo>
                  <a:cubicBezTo>
                    <a:pt x="170" y="4461"/>
                    <a:pt x="80" y="4398"/>
                    <a:pt x="0" y="4336"/>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5"/>
            <p:cNvSpPr/>
            <p:nvPr/>
          </p:nvSpPr>
          <p:spPr>
            <a:xfrm>
              <a:off x="4700875" y="2218400"/>
              <a:ext cx="164150" cy="126025"/>
            </a:xfrm>
            <a:custGeom>
              <a:avLst/>
              <a:gdLst/>
              <a:ahLst/>
              <a:cxnLst/>
              <a:rect l="l" t="t" r="r" b="b"/>
              <a:pathLst>
                <a:path w="6566" h="5041" extrusionOk="0">
                  <a:moveTo>
                    <a:pt x="0" y="4265"/>
                  </a:moveTo>
                  <a:cubicBezTo>
                    <a:pt x="27" y="4372"/>
                    <a:pt x="71" y="4488"/>
                    <a:pt x="125" y="4586"/>
                  </a:cubicBezTo>
                  <a:cubicBezTo>
                    <a:pt x="384" y="5041"/>
                    <a:pt x="1329" y="5023"/>
                    <a:pt x="1775" y="4987"/>
                  </a:cubicBezTo>
                  <a:cubicBezTo>
                    <a:pt x="2016" y="4969"/>
                    <a:pt x="2266" y="4934"/>
                    <a:pt x="2507" y="4862"/>
                  </a:cubicBezTo>
                  <a:cubicBezTo>
                    <a:pt x="2560" y="4853"/>
                    <a:pt x="2614" y="4836"/>
                    <a:pt x="2668" y="4818"/>
                  </a:cubicBezTo>
                  <a:cubicBezTo>
                    <a:pt x="2676" y="4818"/>
                    <a:pt x="2685" y="4818"/>
                    <a:pt x="2694" y="4809"/>
                  </a:cubicBezTo>
                  <a:cubicBezTo>
                    <a:pt x="2739" y="4800"/>
                    <a:pt x="2792" y="4782"/>
                    <a:pt x="2837" y="4764"/>
                  </a:cubicBezTo>
                  <a:cubicBezTo>
                    <a:pt x="2864" y="4755"/>
                    <a:pt x="2899" y="4737"/>
                    <a:pt x="2935" y="4729"/>
                  </a:cubicBezTo>
                  <a:cubicBezTo>
                    <a:pt x="2944" y="4720"/>
                    <a:pt x="2962" y="4720"/>
                    <a:pt x="2980" y="4711"/>
                  </a:cubicBezTo>
                  <a:cubicBezTo>
                    <a:pt x="3007" y="4702"/>
                    <a:pt x="3042" y="4684"/>
                    <a:pt x="3069" y="4666"/>
                  </a:cubicBezTo>
                  <a:cubicBezTo>
                    <a:pt x="3114" y="4648"/>
                    <a:pt x="3158" y="4630"/>
                    <a:pt x="3203" y="4613"/>
                  </a:cubicBezTo>
                  <a:cubicBezTo>
                    <a:pt x="3595" y="4416"/>
                    <a:pt x="3943" y="4033"/>
                    <a:pt x="4291" y="3756"/>
                  </a:cubicBezTo>
                  <a:cubicBezTo>
                    <a:pt x="4514" y="3578"/>
                    <a:pt x="4746" y="3399"/>
                    <a:pt x="5005" y="3274"/>
                  </a:cubicBezTo>
                  <a:cubicBezTo>
                    <a:pt x="5504" y="3060"/>
                    <a:pt x="5986" y="3265"/>
                    <a:pt x="6289" y="2739"/>
                  </a:cubicBezTo>
                  <a:cubicBezTo>
                    <a:pt x="6459" y="2463"/>
                    <a:pt x="6566" y="2150"/>
                    <a:pt x="6566" y="1820"/>
                  </a:cubicBezTo>
                  <a:lnTo>
                    <a:pt x="6566" y="1633"/>
                  </a:lnTo>
                  <a:cubicBezTo>
                    <a:pt x="6566" y="884"/>
                    <a:pt x="6361" y="322"/>
                    <a:pt x="6022" y="0"/>
                  </a:cubicBezTo>
                  <a:cubicBezTo>
                    <a:pt x="5968" y="0"/>
                    <a:pt x="5924" y="9"/>
                    <a:pt x="5879" y="18"/>
                  </a:cubicBezTo>
                  <a:cubicBezTo>
                    <a:pt x="4835" y="161"/>
                    <a:pt x="4006" y="830"/>
                    <a:pt x="3435" y="1678"/>
                  </a:cubicBezTo>
                  <a:cubicBezTo>
                    <a:pt x="3149" y="2115"/>
                    <a:pt x="2926" y="2579"/>
                    <a:pt x="2757" y="3069"/>
                  </a:cubicBezTo>
                  <a:cubicBezTo>
                    <a:pt x="2668" y="3310"/>
                    <a:pt x="2596" y="3551"/>
                    <a:pt x="2543" y="3792"/>
                  </a:cubicBezTo>
                  <a:cubicBezTo>
                    <a:pt x="2525" y="3863"/>
                    <a:pt x="2516" y="3943"/>
                    <a:pt x="2507" y="4015"/>
                  </a:cubicBezTo>
                  <a:cubicBezTo>
                    <a:pt x="2480" y="4193"/>
                    <a:pt x="2462" y="4381"/>
                    <a:pt x="2329" y="4523"/>
                  </a:cubicBezTo>
                  <a:cubicBezTo>
                    <a:pt x="2213" y="4657"/>
                    <a:pt x="2043" y="4737"/>
                    <a:pt x="1874" y="4782"/>
                  </a:cubicBezTo>
                  <a:cubicBezTo>
                    <a:pt x="1356" y="4916"/>
                    <a:pt x="812" y="4782"/>
                    <a:pt x="357" y="4523"/>
                  </a:cubicBezTo>
                  <a:cubicBezTo>
                    <a:pt x="214" y="4443"/>
                    <a:pt x="98" y="4363"/>
                    <a:pt x="0" y="426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5"/>
            <p:cNvSpPr/>
            <p:nvPr/>
          </p:nvSpPr>
          <p:spPr>
            <a:xfrm>
              <a:off x="4721825" y="2192975"/>
              <a:ext cx="101500" cy="98825"/>
            </a:xfrm>
            <a:custGeom>
              <a:avLst/>
              <a:gdLst/>
              <a:ahLst/>
              <a:cxnLst/>
              <a:rect l="l" t="t" r="r" b="b"/>
              <a:pathLst>
                <a:path w="4060" h="3953" extrusionOk="0">
                  <a:moveTo>
                    <a:pt x="598" y="1865"/>
                  </a:moveTo>
                  <a:cubicBezTo>
                    <a:pt x="643" y="1794"/>
                    <a:pt x="679" y="1722"/>
                    <a:pt x="723" y="1642"/>
                  </a:cubicBezTo>
                  <a:cubicBezTo>
                    <a:pt x="1036" y="1080"/>
                    <a:pt x="1482" y="571"/>
                    <a:pt x="2044" y="241"/>
                  </a:cubicBezTo>
                  <a:cubicBezTo>
                    <a:pt x="2311" y="81"/>
                    <a:pt x="2588" y="0"/>
                    <a:pt x="2891" y="90"/>
                  </a:cubicBezTo>
                  <a:cubicBezTo>
                    <a:pt x="3203" y="188"/>
                    <a:pt x="3480" y="357"/>
                    <a:pt x="3748" y="553"/>
                  </a:cubicBezTo>
                  <a:cubicBezTo>
                    <a:pt x="3828" y="607"/>
                    <a:pt x="3997" y="705"/>
                    <a:pt x="4024" y="812"/>
                  </a:cubicBezTo>
                  <a:cubicBezTo>
                    <a:pt x="4060" y="982"/>
                    <a:pt x="3837" y="955"/>
                    <a:pt x="3730" y="982"/>
                  </a:cubicBezTo>
                  <a:cubicBezTo>
                    <a:pt x="3498" y="1026"/>
                    <a:pt x="3257" y="1151"/>
                    <a:pt x="3025" y="1231"/>
                  </a:cubicBezTo>
                  <a:cubicBezTo>
                    <a:pt x="2784" y="1321"/>
                    <a:pt x="2543" y="1410"/>
                    <a:pt x="2302" y="1526"/>
                  </a:cubicBezTo>
                  <a:cubicBezTo>
                    <a:pt x="1794" y="1776"/>
                    <a:pt x="1348" y="2141"/>
                    <a:pt x="955" y="2552"/>
                  </a:cubicBezTo>
                  <a:cubicBezTo>
                    <a:pt x="768" y="2739"/>
                    <a:pt x="589" y="2953"/>
                    <a:pt x="447" y="3176"/>
                  </a:cubicBezTo>
                  <a:cubicBezTo>
                    <a:pt x="286" y="3426"/>
                    <a:pt x="170" y="3685"/>
                    <a:pt x="54" y="3952"/>
                  </a:cubicBezTo>
                  <a:cubicBezTo>
                    <a:pt x="1" y="3801"/>
                    <a:pt x="27" y="3640"/>
                    <a:pt x="63" y="3480"/>
                  </a:cubicBezTo>
                  <a:cubicBezTo>
                    <a:pt x="179" y="2926"/>
                    <a:pt x="349" y="2373"/>
                    <a:pt x="598" y="186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5"/>
            <p:cNvSpPr/>
            <p:nvPr/>
          </p:nvSpPr>
          <p:spPr>
            <a:xfrm>
              <a:off x="4603400" y="2126300"/>
              <a:ext cx="191150" cy="104400"/>
            </a:xfrm>
            <a:custGeom>
              <a:avLst/>
              <a:gdLst/>
              <a:ahLst/>
              <a:cxnLst/>
              <a:rect l="l" t="t" r="r" b="b"/>
              <a:pathLst>
                <a:path w="7646" h="4176" extrusionOk="0">
                  <a:moveTo>
                    <a:pt x="188" y="3488"/>
                  </a:moveTo>
                  <a:cubicBezTo>
                    <a:pt x="215" y="3524"/>
                    <a:pt x="241" y="3568"/>
                    <a:pt x="277" y="3604"/>
                  </a:cubicBezTo>
                  <a:cubicBezTo>
                    <a:pt x="393" y="3720"/>
                    <a:pt x="536" y="3800"/>
                    <a:pt x="679" y="3881"/>
                  </a:cubicBezTo>
                  <a:cubicBezTo>
                    <a:pt x="1035" y="4068"/>
                    <a:pt x="1366" y="4175"/>
                    <a:pt x="1767" y="4086"/>
                  </a:cubicBezTo>
                  <a:cubicBezTo>
                    <a:pt x="2160" y="3997"/>
                    <a:pt x="2516" y="3809"/>
                    <a:pt x="2900" y="3684"/>
                  </a:cubicBezTo>
                  <a:cubicBezTo>
                    <a:pt x="3337" y="3551"/>
                    <a:pt x="3774" y="3408"/>
                    <a:pt x="4211" y="3256"/>
                  </a:cubicBezTo>
                  <a:cubicBezTo>
                    <a:pt x="5050" y="2971"/>
                    <a:pt x="5880" y="2658"/>
                    <a:pt x="6718" y="2355"/>
                  </a:cubicBezTo>
                  <a:cubicBezTo>
                    <a:pt x="6852" y="2302"/>
                    <a:pt x="7093" y="2177"/>
                    <a:pt x="7245" y="2212"/>
                  </a:cubicBezTo>
                  <a:cubicBezTo>
                    <a:pt x="7378" y="2248"/>
                    <a:pt x="7512" y="2364"/>
                    <a:pt x="7646" y="2346"/>
                  </a:cubicBezTo>
                  <a:cubicBezTo>
                    <a:pt x="7584" y="2007"/>
                    <a:pt x="7218" y="1615"/>
                    <a:pt x="6986" y="1374"/>
                  </a:cubicBezTo>
                  <a:cubicBezTo>
                    <a:pt x="6897" y="1285"/>
                    <a:pt x="6807" y="1195"/>
                    <a:pt x="6709" y="1097"/>
                  </a:cubicBezTo>
                  <a:cubicBezTo>
                    <a:pt x="6522" y="928"/>
                    <a:pt x="6326" y="758"/>
                    <a:pt x="6103" y="633"/>
                  </a:cubicBezTo>
                  <a:cubicBezTo>
                    <a:pt x="5130" y="71"/>
                    <a:pt x="3676" y="0"/>
                    <a:pt x="2855" y="473"/>
                  </a:cubicBezTo>
                  <a:cubicBezTo>
                    <a:pt x="2730" y="553"/>
                    <a:pt x="2606" y="642"/>
                    <a:pt x="2490" y="732"/>
                  </a:cubicBezTo>
                  <a:cubicBezTo>
                    <a:pt x="2079" y="1044"/>
                    <a:pt x="1705" y="1401"/>
                    <a:pt x="1312" y="1749"/>
                  </a:cubicBezTo>
                  <a:cubicBezTo>
                    <a:pt x="1089" y="1945"/>
                    <a:pt x="866" y="2150"/>
                    <a:pt x="643" y="2346"/>
                  </a:cubicBezTo>
                  <a:cubicBezTo>
                    <a:pt x="545" y="2427"/>
                    <a:pt x="447" y="2525"/>
                    <a:pt x="357" y="2632"/>
                  </a:cubicBezTo>
                  <a:cubicBezTo>
                    <a:pt x="143" y="2890"/>
                    <a:pt x="1" y="3194"/>
                    <a:pt x="188" y="3488"/>
                  </a:cubicBez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5"/>
            <p:cNvSpPr/>
            <p:nvPr/>
          </p:nvSpPr>
          <p:spPr>
            <a:xfrm>
              <a:off x="4603400" y="2153725"/>
              <a:ext cx="191150" cy="76975"/>
            </a:xfrm>
            <a:custGeom>
              <a:avLst/>
              <a:gdLst/>
              <a:ahLst/>
              <a:cxnLst/>
              <a:rect l="l" t="t" r="r" b="b"/>
              <a:pathLst>
                <a:path w="7646" h="3079" extrusionOk="0">
                  <a:moveTo>
                    <a:pt x="188" y="2391"/>
                  </a:moveTo>
                  <a:cubicBezTo>
                    <a:pt x="215" y="2427"/>
                    <a:pt x="241" y="2471"/>
                    <a:pt x="277" y="2507"/>
                  </a:cubicBezTo>
                  <a:cubicBezTo>
                    <a:pt x="393" y="2623"/>
                    <a:pt x="536" y="2703"/>
                    <a:pt x="679" y="2784"/>
                  </a:cubicBezTo>
                  <a:cubicBezTo>
                    <a:pt x="1035" y="2971"/>
                    <a:pt x="1366" y="3078"/>
                    <a:pt x="1767" y="2989"/>
                  </a:cubicBezTo>
                  <a:cubicBezTo>
                    <a:pt x="2160" y="2900"/>
                    <a:pt x="3774" y="2311"/>
                    <a:pt x="4211" y="2159"/>
                  </a:cubicBezTo>
                  <a:cubicBezTo>
                    <a:pt x="5050" y="1874"/>
                    <a:pt x="5880" y="1561"/>
                    <a:pt x="6718" y="1258"/>
                  </a:cubicBezTo>
                  <a:cubicBezTo>
                    <a:pt x="6852" y="1205"/>
                    <a:pt x="7093" y="1080"/>
                    <a:pt x="7245" y="1115"/>
                  </a:cubicBezTo>
                  <a:cubicBezTo>
                    <a:pt x="7378" y="1151"/>
                    <a:pt x="7512" y="1267"/>
                    <a:pt x="7646" y="1249"/>
                  </a:cubicBezTo>
                  <a:cubicBezTo>
                    <a:pt x="7584" y="910"/>
                    <a:pt x="7218" y="518"/>
                    <a:pt x="6986" y="277"/>
                  </a:cubicBezTo>
                  <a:cubicBezTo>
                    <a:pt x="6897" y="188"/>
                    <a:pt x="6807" y="98"/>
                    <a:pt x="6709" y="0"/>
                  </a:cubicBezTo>
                  <a:lnTo>
                    <a:pt x="6700" y="0"/>
                  </a:lnTo>
                  <a:cubicBezTo>
                    <a:pt x="6727" y="205"/>
                    <a:pt x="6629" y="402"/>
                    <a:pt x="6495" y="553"/>
                  </a:cubicBezTo>
                  <a:cubicBezTo>
                    <a:pt x="6352" y="696"/>
                    <a:pt x="6183" y="803"/>
                    <a:pt x="6004" y="901"/>
                  </a:cubicBezTo>
                  <a:cubicBezTo>
                    <a:pt x="5532" y="1187"/>
                    <a:pt x="5041" y="1454"/>
                    <a:pt x="4550" y="1704"/>
                  </a:cubicBezTo>
                  <a:cubicBezTo>
                    <a:pt x="4292" y="1829"/>
                    <a:pt x="4033" y="1954"/>
                    <a:pt x="3765" y="2061"/>
                  </a:cubicBezTo>
                  <a:cubicBezTo>
                    <a:pt x="3542" y="2150"/>
                    <a:pt x="3319" y="2195"/>
                    <a:pt x="3096" y="2293"/>
                  </a:cubicBezTo>
                  <a:cubicBezTo>
                    <a:pt x="2650" y="2489"/>
                    <a:pt x="2275" y="2570"/>
                    <a:pt x="1794" y="2543"/>
                  </a:cubicBezTo>
                  <a:cubicBezTo>
                    <a:pt x="1258" y="2507"/>
                    <a:pt x="714" y="2239"/>
                    <a:pt x="465" y="1776"/>
                  </a:cubicBezTo>
                  <a:cubicBezTo>
                    <a:pt x="420" y="1695"/>
                    <a:pt x="393" y="1615"/>
                    <a:pt x="357" y="1535"/>
                  </a:cubicBezTo>
                  <a:cubicBezTo>
                    <a:pt x="143" y="1793"/>
                    <a:pt x="1" y="2097"/>
                    <a:pt x="188" y="2391"/>
                  </a:cubicBez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5"/>
            <p:cNvSpPr/>
            <p:nvPr/>
          </p:nvSpPr>
          <p:spPr>
            <a:xfrm>
              <a:off x="4443500" y="2149025"/>
              <a:ext cx="214125" cy="288625"/>
            </a:xfrm>
            <a:custGeom>
              <a:avLst/>
              <a:gdLst/>
              <a:ahLst/>
              <a:cxnLst/>
              <a:rect l="l" t="t" r="r" b="b"/>
              <a:pathLst>
                <a:path w="8565" h="11545" extrusionOk="0">
                  <a:moveTo>
                    <a:pt x="277" y="982"/>
                  </a:moveTo>
                  <a:cubicBezTo>
                    <a:pt x="357" y="349"/>
                    <a:pt x="1053" y="1"/>
                    <a:pt x="1606" y="322"/>
                  </a:cubicBezTo>
                  <a:lnTo>
                    <a:pt x="3533" y="1428"/>
                  </a:lnTo>
                  <a:cubicBezTo>
                    <a:pt x="3943" y="1669"/>
                    <a:pt x="4184" y="2142"/>
                    <a:pt x="4122" y="2615"/>
                  </a:cubicBezTo>
                  <a:lnTo>
                    <a:pt x="3810" y="5148"/>
                  </a:lnTo>
                  <a:cubicBezTo>
                    <a:pt x="3694" y="6085"/>
                    <a:pt x="3738" y="7022"/>
                    <a:pt x="3952" y="7932"/>
                  </a:cubicBezTo>
                  <a:lnTo>
                    <a:pt x="4434" y="10046"/>
                  </a:lnTo>
                  <a:cubicBezTo>
                    <a:pt x="4550" y="10554"/>
                    <a:pt x="5130" y="10795"/>
                    <a:pt x="5576" y="10537"/>
                  </a:cubicBezTo>
                  <a:lnTo>
                    <a:pt x="8092" y="9047"/>
                  </a:lnTo>
                  <a:lnTo>
                    <a:pt x="8564" y="8735"/>
                  </a:lnTo>
                  <a:lnTo>
                    <a:pt x="8092" y="9422"/>
                  </a:lnTo>
                  <a:lnTo>
                    <a:pt x="4809" y="11429"/>
                  </a:lnTo>
                  <a:cubicBezTo>
                    <a:pt x="4603" y="11545"/>
                    <a:pt x="4354" y="11438"/>
                    <a:pt x="4300" y="11206"/>
                  </a:cubicBezTo>
                  <a:cubicBezTo>
                    <a:pt x="3595" y="10804"/>
                    <a:pt x="990" y="9297"/>
                    <a:pt x="990" y="9297"/>
                  </a:cubicBezTo>
                  <a:cubicBezTo>
                    <a:pt x="750" y="8253"/>
                    <a:pt x="509" y="7200"/>
                    <a:pt x="268" y="6148"/>
                  </a:cubicBezTo>
                  <a:cubicBezTo>
                    <a:pt x="125" y="5559"/>
                    <a:pt x="63" y="4970"/>
                    <a:pt x="45" y="4381"/>
                  </a:cubicBezTo>
                  <a:cubicBezTo>
                    <a:pt x="0" y="3248"/>
                    <a:pt x="134" y="2115"/>
                    <a:pt x="277" y="98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5"/>
            <p:cNvSpPr/>
            <p:nvPr/>
          </p:nvSpPr>
          <p:spPr>
            <a:xfrm>
              <a:off x="4434350" y="2153725"/>
              <a:ext cx="124925" cy="283700"/>
            </a:xfrm>
            <a:custGeom>
              <a:avLst/>
              <a:gdLst/>
              <a:ahLst/>
              <a:cxnLst/>
              <a:rect l="l" t="t" r="r" b="b"/>
              <a:pathLst>
                <a:path w="4997" h="11348" extrusionOk="0">
                  <a:moveTo>
                    <a:pt x="45" y="4372"/>
                  </a:moveTo>
                  <a:cubicBezTo>
                    <a:pt x="0" y="3248"/>
                    <a:pt x="134" y="2115"/>
                    <a:pt x="277" y="982"/>
                  </a:cubicBezTo>
                  <a:cubicBezTo>
                    <a:pt x="357" y="348"/>
                    <a:pt x="1053" y="0"/>
                    <a:pt x="1606" y="321"/>
                  </a:cubicBezTo>
                  <a:lnTo>
                    <a:pt x="3533" y="1428"/>
                  </a:lnTo>
                  <a:cubicBezTo>
                    <a:pt x="3944" y="1669"/>
                    <a:pt x="4184" y="2141"/>
                    <a:pt x="4122" y="2614"/>
                  </a:cubicBezTo>
                  <a:lnTo>
                    <a:pt x="3810" y="5148"/>
                  </a:lnTo>
                  <a:cubicBezTo>
                    <a:pt x="3694" y="6076"/>
                    <a:pt x="3738" y="7021"/>
                    <a:pt x="3952" y="7931"/>
                  </a:cubicBezTo>
                  <a:cubicBezTo>
                    <a:pt x="3970" y="7994"/>
                    <a:pt x="3979" y="8056"/>
                    <a:pt x="3997" y="8109"/>
                  </a:cubicBezTo>
                  <a:cubicBezTo>
                    <a:pt x="4033" y="8261"/>
                    <a:pt x="4060" y="8413"/>
                    <a:pt x="4095" y="8573"/>
                  </a:cubicBezTo>
                  <a:cubicBezTo>
                    <a:pt x="4149" y="8787"/>
                    <a:pt x="4193" y="8993"/>
                    <a:pt x="4247" y="9207"/>
                  </a:cubicBezTo>
                  <a:cubicBezTo>
                    <a:pt x="4300" y="9448"/>
                    <a:pt x="4354" y="9680"/>
                    <a:pt x="4407" y="9920"/>
                  </a:cubicBezTo>
                  <a:cubicBezTo>
                    <a:pt x="4461" y="10143"/>
                    <a:pt x="4515" y="10375"/>
                    <a:pt x="4568" y="10598"/>
                  </a:cubicBezTo>
                  <a:cubicBezTo>
                    <a:pt x="4577" y="10661"/>
                    <a:pt x="4595" y="10723"/>
                    <a:pt x="4613" y="10786"/>
                  </a:cubicBezTo>
                  <a:cubicBezTo>
                    <a:pt x="4639" y="10902"/>
                    <a:pt x="4657" y="11053"/>
                    <a:pt x="4746" y="11152"/>
                  </a:cubicBezTo>
                  <a:cubicBezTo>
                    <a:pt x="4764" y="11178"/>
                    <a:pt x="4791" y="11196"/>
                    <a:pt x="4809" y="11214"/>
                  </a:cubicBezTo>
                  <a:cubicBezTo>
                    <a:pt x="4845" y="11241"/>
                    <a:pt x="4952" y="11312"/>
                    <a:pt x="4996" y="11285"/>
                  </a:cubicBezTo>
                  <a:cubicBezTo>
                    <a:pt x="4925" y="11330"/>
                    <a:pt x="4818" y="11321"/>
                    <a:pt x="4746" y="11330"/>
                  </a:cubicBezTo>
                  <a:cubicBezTo>
                    <a:pt x="4595" y="11348"/>
                    <a:pt x="4434" y="11339"/>
                    <a:pt x="4291" y="11294"/>
                  </a:cubicBezTo>
                  <a:cubicBezTo>
                    <a:pt x="4211" y="11259"/>
                    <a:pt x="4131" y="11223"/>
                    <a:pt x="4060" y="11178"/>
                  </a:cubicBezTo>
                  <a:cubicBezTo>
                    <a:pt x="3863" y="11062"/>
                    <a:pt x="3676" y="10937"/>
                    <a:pt x="3498" y="10804"/>
                  </a:cubicBezTo>
                  <a:cubicBezTo>
                    <a:pt x="3408" y="10741"/>
                    <a:pt x="3328" y="10652"/>
                    <a:pt x="3239" y="10590"/>
                  </a:cubicBezTo>
                  <a:cubicBezTo>
                    <a:pt x="3150" y="10527"/>
                    <a:pt x="3043" y="10482"/>
                    <a:pt x="2944" y="10420"/>
                  </a:cubicBezTo>
                  <a:cubicBezTo>
                    <a:pt x="2721" y="10295"/>
                    <a:pt x="2498" y="10170"/>
                    <a:pt x="2275" y="10036"/>
                  </a:cubicBezTo>
                  <a:cubicBezTo>
                    <a:pt x="2079" y="9920"/>
                    <a:pt x="1874" y="9804"/>
                    <a:pt x="1678" y="9689"/>
                  </a:cubicBezTo>
                  <a:cubicBezTo>
                    <a:pt x="1526" y="9608"/>
                    <a:pt x="1374" y="9519"/>
                    <a:pt x="1223" y="9430"/>
                  </a:cubicBezTo>
                  <a:cubicBezTo>
                    <a:pt x="1151" y="9385"/>
                    <a:pt x="1080" y="9350"/>
                    <a:pt x="1000" y="9305"/>
                  </a:cubicBezTo>
                  <a:cubicBezTo>
                    <a:pt x="1000" y="9305"/>
                    <a:pt x="991" y="9296"/>
                    <a:pt x="991" y="9296"/>
                  </a:cubicBezTo>
                  <a:lnTo>
                    <a:pt x="268" y="6147"/>
                  </a:lnTo>
                  <a:cubicBezTo>
                    <a:pt x="125" y="5558"/>
                    <a:pt x="63" y="4969"/>
                    <a:pt x="45" y="437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5"/>
            <p:cNvSpPr/>
            <p:nvPr/>
          </p:nvSpPr>
          <p:spPr>
            <a:xfrm>
              <a:off x="4399775" y="2423350"/>
              <a:ext cx="110200" cy="143225"/>
            </a:xfrm>
            <a:custGeom>
              <a:avLst/>
              <a:gdLst/>
              <a:ahLst/>
              <a:cxnLst/>
              <a:rect l="l" t="t" r="r" b="b"/>
              <a:pathLst>
                <a:path w="4408" h="5729" extrusionOk="0">
                  <a:moveTo>
                    <a:pt x="1" y="4006"/>
                  </a:moveTo>
                  <a:cubicBezTo>
                    <a:pt x="1" y="2668"/>
                    <a:pt x="946" y="1045"/>
                    <a:pt x="2106" y="367"/>
                  </a:cubicBezTo>
                  <a:cubicBezTo>
                    <a:pt x="2686" y="36"/>
                    <a:pt x="3212" y="1"/>
                    <a:pt x="3596" y="215"/>
                  </a:cubicBezTo>
                  <a:lnTo>
                    <a:pt x="3596" y="215"/>
                  </a:lnTo>
                  <a:lnTo>
                    <a:pt x="3596" y="215"/>
                  </a:lnTo>
                  <a:cubicBezTo>
                    <a:pt x="3596" y="215"/>
                    <a:pt x="3596" y="215"/>
                    <a:pt x="3596" y="215"/>
                  </a:cubicBezTo>
                  <a:lnTo>
                    <a:pt x="4408" y="625"/>
                  </a:lnTo>
                  <a:lnTo>
                    <a:pt x="1366" y="5728"/>
                  </a:lnTo>
                  <a:lnTo>
                    <a:pt x="625" y="5362"/>
                  </a:lnTo>
                  <a:cubicBezTo>
                    <a:pt x="625" y="5353"/>
                    <a:pt x="616" y="5353"/>
                    <a:pt x="616" y="5353"/>
                  </a:cubicBezTo>
                  <a:lnTo>
                    <a:pt x="616" y="5353"/>
                  </a:lnTo>
                  <a:lnTo>
                    <a:pt x="616" y="5353"/>
                  </a:lnTo>
                  <a:cubicBezTo>
                    <a:pt x="233" y="5130"/>
                    <a:pt x="1" y="4666"/>
                    <a:pt x="1" y="40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5"/>
            <p:cNvSpPr/>
            <p:nvPr/>
          </p:nvSpPr>
          <p:spPr>
            <a:xfrm>
              <a:off x="4418075" y="2424925"/>
              <a:ext cx="105500" cy="154575"/>
            </a:xfrm>
            <a:custGeom>
              <a:avLst/>
              <a:gdLst/>
              <a:ahLst/>
              <a:cxnLst/>
              <a:rect l="l" t="t" r="r" b="b"/>
              <a:pathLst>
                <a:path w="4220" h="6183" extrusionOk="0">
                  <a:moveTo>
                    <a:pt x="0" y="4309"/>
                  </a:moveTo>
                  <a:cubicBezTo>
                    <a:pt x="0" y="5638"/>
                    <a:pt x="946" y="6182"/>
                    <a:pt x="2106" y="5504"/>
                  </a:cubicBezTo>
                  <a:cubicBezTo>
                    <a:pt x="3274" y="4835"/>
                    <a:pt x="4220" y="3212"/>
                    <a:pt x="4220" y="1874"/>
                  </a:cubicBezTo>
                  <a:cubicBezTo>
                    <a:pt x="4220" y="535"/>
                    <a:pt x="3274" y="0"/>
                    <a:pt x="2106" y="669"/>
                  </a:cubicBezTo>
                  <a:cubicBezTo>
                    <a:pt x="946" y="1347"/>
                    <a:pt x="0" y="2971"/>
                    <a:pt x="0" y="43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5"/>
            <p:cNvSpPr/>
            <p:nvPr/>
          </p:nvSpPr>
          <p:spPr>
            <a:xfrm>
              <a:off x="4439925" y="2459275"/>
              <a:ext cx="61800" cy="85875"/>
            </a:xfrm>
            <a:custGeom>
              <a:avLst/>
              <a:gdLst/>
              <a:ahLst/>
              <a:cxnLst/>
              <a:rect l="l" t="t" r="r" b="b"/>
              <a:pathLst>
                <a:path w="2472" h="3435" extrusionOk="0">
                  <a:moveTo>
                    <a:pt x="1" y="2685"/>
                  </a:moveTo>
                  <a:cubicBezTo>
                    <a:pt x="1" y="2908"/>
                    <a:pt x="45" y="3435"/>
                    <a:pt x="482" y="3435"/>
                  </a:cubicBezTo>
                  <a:cubicBezTo>
                    <a:pt x="634" y="3435"/>
                    <a:pt x="812" y="3372"/>
                    <a:pt x="1009" y="3265"/>
                  </a:cubicBezTo>
                  <a:cubicBezTo>
                    <a:pt x="1803" y="2801"/>
                    <a:pt x="2472" y="1650"/>
                    <a:pt x="2472" y="741"/>
                  </a:cubicBezTo>
                  <a:cubicBezTo>
                    <a:pt x="2472" y="517"/>
                    <a:pt x="2427" y="0"/>
                    <a:pt x="1990" y="0"/>
                  </a:cubicBezTo>
                  <a:cubicBezTo>
                    <a:pt x="1838" y="0"/>
                    <a:pt x="1651" y="54"/>
                    <a:pt x="1455" y="170"/>
                  </a:cubicBezTo>
                  <a:cubicBezTo>
                    <a:pt x="1437" y="187"/>
                    <a:pt x="1410" y="205"/>
                    <a:pt x="1383" y="223"/>
                  </a:cubicBezTo>
                  <a:cubicBezTo>
                    <a:pt x="1294" y="277"/>
                    <a:pt x="1205" y="339"/>
                    <a:pt x="1125" y="410"/>
                  </a:cubicBezTo>
                  <a:cubicBezTo>
                    <a:pt x="1089" y="446"/>
                    <a:pt x="1044" y="482"/>
                    <a:pt x="1009" y="517"/>
                  </a:cubicBezTo>
                  <a:cubicBezTo>
                    <a:pt x="616" y="901"/>
                    <a:pt x="286" y="1436"/>
                    <a:pt x="116" y="1972"/>
                  </a:cubicBezTo>
                  <a:cubicBezTo>
                    <a:pt x="116" y="1972"/>
                    <a:pt x="116" y="1972"/>
                    <a:pt x="116" y="1981"/>
                  </a:cubicBezTo>
                  <a:cubicBezTo>
                    <a:pt x="72" y="2123"/>
                    <a:pt x="36" y="2275"/>
                    <a:pt x="18" y="2418"/>
                  </a:cubicBezTo>
                  <a:cubicBezTo>
                    <a:pt x="1" y="2507"/>
                    <a:pt x="1" y="2596"/>
                    <a:pt x="1" y="2685"/>
                  </a:cubicBez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5"/>
            <p:cNvSpPr/>
            <p:nvPr/>
          </p:nvSpPr>
          <p:spPr>
            <a:xfrm>
              <a:off x="4443050" y="2459475"/>
              <a:ext cx="58675" cy="85675"/>
            </a:xfrm>
            <a:custGeom>
              <a:avLst/>
              <a:gdLst/>
              <a:ahLst/>
              <a:cxnLst/>
              <a:rect l="l" t="t" r="r" b="b"/>
              <a:pathLst>
                <a:path w="2347" h="3427" extrusionOk="0">
                  <a:moveTo>
                    <a:pt x="99" y="3239"/>
                  </a:moveTo>
                  <a:cubicBezTo>
                    <a:pt x="250" y="3239"/>
                    <a:pt x="438" y="3177"/>
                    <a:pt x="634" y="3070"/>
                  </a:cubicBezTo>
                  <a:cubicBezTo>
                    <a:pt x="1419" y="2615"/>
                    <a:pt x="2088" y="1455"/>
                    <a:pt x="2088" y="554"/>
                  </a:cubicBezTo>
                  <a:cubicBezTo>
                    <a:pt x="2088" y="411"/>
                    <a:pt x="2070" y="170"/>
                    <a:pt x="1963" y="1"/>
                  </a:cubicBezTo>
                  <a:cubicBezTo>
                    <a:pt x="2302" y="72"/>
                    <a:pt x="2347" y="527"/>
                    <a:pt x="2347" y="733"/>
                  </a:cubicBezTo>
                  <a:cubicBezTo>
                    <a:pt x="2347" y="1642"/>
                    <a:pt x="1678" y="2793"/>
                    <a:pt x="884" y="3257"/>
                  </a:cubicBezTo>
                  <a:cubicBezTo>
                    <a:pt x="696" y="3364"/>
                    <a:pt x="509" y="3427"/>
                    <a:pt x="357" y="3427"/>
                  </a:cubicBezTo>
                  <a:cubicBezTo>
                    <a:pt x="179" y="3427"/>
                    <a:pt x="72" y="3337"/>
                    <a:pt x="0" y="3230"/>
                  </a:cubicBezTo>
                  <a:cubicBezTo>
                    <a:pt x="27" y="3230"/>
                    <a:pt x="63" y="3239"/>
                    <a:pt x="99" y="3239"/>
                  </a:cubicBez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5"/>
            <p:cNvSpPr/>
            <p:nvPr/>
          </p:nvSpPr>
          <p:spPr>
            <a:xfrm>
              <a:off x="4440375" y="2464850"/>
              <a:ext cx="43300" cy="61350"/>
            </a:xfrm>
            <a:custGeom>
              <a:avLst/>
              <a:gdLst/>
              <a:ahLst/>
              <a:cxnLst/>
              <a:rect l="l" t="t" r="r" b="b"/>
              <a:pathLst>
                <a:path w="1732" h="2454" extrusionOk="0">
                  <a:moveTo>
                    <a:pt x="0" y="2195"/>
                  </a:moveTo>
                  <a:cubicBezTo>
                    <a:pt x="45" y="2257"/>
                    <a:pt x="90" y="2302"/>
                    <a:pt x="152" y="2337"/>
                  </a:cubicBezTo>
                  <a:lnTo>
                    <a:pt x="152" y="2337"/>
                  </a:lnTo>
                  <a:cubicBezTo>
                    <a:pt x="152" y="2337"/>
                    <a:pt x="152" y="2337"/>
                    <a:pt x="152" y="2337"/>
                  </a:cubicBezTo>
                  <a:lnTo>
                    <a:pt x="375" y="2453"/>
                  </a:lnTo>
                  <a:lnTo>
                    <a:pt x="1731" y="179"/>
                  </a:lnTo>
                  <a:lnTo>
                    <a:pt x="1731" y="179"/>
                  </a:lnTo>
                  <a:lnTo>
                    <a:pt x="1713" y="170"/>
                  </a:lnTo>
                  <a:cubicBezTo>
                    <a:pt x="1695" y="152"/>
                    <a:pt x="1677" y="143"/>
                    <a:pt x="1651" y="134"/>
                  </a:cubicBezTo>
                  <a:lnTo>
                    <a:pt x="1481" y="45"/>
                  </a:lnTo>
                  <a:lnTo>
                    <a:pt x="1481" y="45"/>
                  </a:lnTo>
                  <a:lnTo>
                    <a:pt x="1481" y="45"/>
                  </a:lnTo>
                  <a:cubicBezTo>
                    <a:pt x="1446" y="27"/>
                    <a:pt x="1401" y="9"/>
                    <a:pt x="1365" y="0"/>
                  </a:cubicBezTo>
                  <a:cubicBezTo>
                    <a:pt x="1276" y="54"/>
                    <a:pt x="1187" y="116"/>
                    <a:pt x="1107" y="187"/>
                  </a:cubicBezTo>
                  <a:cubicBezTo>
                    <a:pt x="1071" y="223"/>
                    <a:pt x="1026" y="259"/>
                    <a:pt x="991" y="294"/>
                  </a:cubicBezTo>
                  <a:cubicBezTo>
                    <a:pt x="598" y="678"/>
                    <a:pt x="268" y="1213"/>
                    <a:pt x="98" y="1749"/>
                  </a:cubicBezTo>
                  <a:cubicBezTo>
                    <a:pt x="98" y="1749"/>
                    <a:pt x="98" y="1749"/>
                    <a:pt x="98" y="1758"/>
                  </a:cubicBezTo>
                  <a:cubicBezTo>
                    <a:pt x="54" y="1900"/>
                    <a:pt x="18" y="2052"/>
                    <a:pt x="0" y="2195"/>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5"/>
            <p:cNvSpPr/>
            <p:nvPr/>
          </p:nvSpPr>
          <p:spPr>
            <a:xfrm>
              <a:off x="4442825" y="2466625"/>
              <a:ext cx="46850" cy="62025"/>
            </a:xfrm>
            <a:custGeom>
              <a:avLst/>
              <a:gdLst/>
              <a:ahLst/>
              <a:cxnLst/>
              <a:rect l="l" t="t" r="r" b="b"/>
              <a:pathLst>
                <a:path w="1874" h="2481" extrusionOk="0">
                  <a:moveTo>
                    <a:pt x="0" y="1776"/>
                  </a:moveTo>
                  <a:cubicBezTo>
                    <a:pt x="0" y="2079"/>
                    <a:pt x="108" y="2284"/>
                    <a:pt x="277" y="2382"/>
                  </a:cubicBezTo>
                  <a:cubicBezTo>
                    <a:pt x="447" y="2480"/>
                    <a:pt x="678" y="2463"/>
                    <a:pt x="937" y="2311"/>
                  </a:cubicBezTo>
                  <a:cubicBezTo>
                    <a:pt x="1455" y="2017"/>
                    <a:pt x="1874" y="1285"/>
                    <a:pt x="1874" y="687"/>
                  </a:cubicBezTo>
                  <a:cubicBezTo>
                    <a:pt x="1874" y="411"/>
                    <a:pt x="1785" y="206"/>
                    <a:pt x="1633" y="108"/>
                  </a:cubicBezTo>
                  <a:cubicBezTo>
                    <a:pt x="1633" y="99"/>
                    <a:pt x="1624" y="99"/>
                    <a:pt x="1615" y="99"/>
                  </a:cubicBezTo>
                  <a:cubicBezTo>
                    <a:pt x="1597" y="81"/>
                    <a:pt x="1579" y="72"/>
                    <a:pt x="1553" y="63"/>
                  </a:cubicBezTo>
                  <a:cubicBezTo>
                    <a:pt x="1410" y="0"/>
                    <a:pt x="1214" y="9"/>
                    <a:pt x="1009" y="116"/>
                  </a:cubicBezTo>
                  <a:cubicBezTo>
                    <a:pt x="973" y="152"/>
                    <a:pt x="928" y="188"/>
                    <a:pt x="893" y="223"/>
                  </a:cubicBezTo>
                  <a:cubicBezTo>
                    <a:pt x="500" y="607"/>
                    <a:pt x="170" y="1142"/>
                    <a:pt x="0" y="1678"/>
                  </a:cubicBezTo>
                  <a:cubicBezTo>
                    <a:pt x="0" y="1713"/>
                    <a:pt x="0" y="1740"/>
                    <a:pt x="0" y="1776"/>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5"/>
            <p:cNvSpPr/>
            <p:nvPr/>
          </p:nvSpPr>
          <p:spPr>
            <a:xfrm>
              <a:off x="4459100" y="2488700"/>
              <a:ext cx="16300" cy="20550"/>
            </a:xfrm>
            <a:custGeom>
              <a:avLst/>
              <a:gdLst/>
              <a:ahLst/>
              <a:cxnLst/>
              <a:rect l="l" t="t" r="r" b="b"/>
              <a:pathLst>
                <a:path w="652" h="822" extrusionOk="0">
                  <a:moveTo>
                    <a:pt x="1" y="554"/>
                  </a:moveTo>
                  <a:cubicBezTo>
                    <a:pt x="1" y="366"/>
                    <a:pt x="126" y="143"/>
                    <a:pt x="286" y="54"/>
                  </a:cubicBezTo>
                  <a:cubicBezTo>
                    <a:pt x="366" y="1"/>
                    <a:pt x="438" y="1"/>
                    <a:pt x="491" y="27"/>
                  </a:cubicBezTo>
                  <a:lnTo>
                    <a:pt x="491" y="27"/>
                  </a:lnTo>
                  <a:lnTo>
                    <a:pt x="491" y="27"/>
                  </a:lnTo>
                  <a:lnTo>
                    <a:pt x="491" y="27"/>
                  </a:lnTo>
                  <a:lnTo>
                    <a:pt x="652" y="117"/>
                  </a:lnTo>
                  <a:lnTo>
                    <a:pt x="233" y="821"/>
                  </a:lnTo>
                  <a:lnTo>
                    <a:pt x="81" y="732"/>
                  </a:lnTo>
                  <a:lnTo>
                    <a:pt x="81" y="732"/>
                  </a:lnTo>
                  <a:lnTo>
                    <a:pt x="81" y="732"/>
                  </a:lnTo>
                  <a:cubicBezTo>
                    <a:pt x="27" y="705"/>
                    <a:pt x="1" y="643"/>
                    <a:pt x="1" y="554"/>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5"/>
            <p:cNvSpPr/>
            <p:nvPr/>
          </p:nvSpPr>
          <p:spPr>
            <a:xfrm>
              <a:off x="4462900" y="2489825"/>
              <a:ext cx="14525" cy="21200"/>
            </a:xfrm>
            <a:custGeom>
              <a:avLst/>
              <a:gdLst/>
              <a:ahLst/>
              <a:cxnLst/>
              <a:rect l="l" t="t" r="r" b="b"/>
              <a:pathLst>
                <a:path w="581" h="848" extrusionOk="0">
                  <a:moveTo>
                    <a:pt x="0" y="589"/>
                  </a:moveTo>
                  <a:cubicBezTo>
                    <a:pt x="0" y="767"/>
                    <a:pt x="125" y="848"/>
                    <a:pt x="286" y="750"/>
                  </a:cubicBezTo>
                  <a:cubicBezTo>
                    <a:pt x="446" y="660"/>
                    <a:pt x="580" y="437"/>
                    <a:pt x="580" y="250"/>
                  </a:cubicBezTo>
                  <a:cubicBezTo>
                    <a:pt x="580" y="72"/>
                    <a:pt x="446" y="0"/>
                    <a:pt x="286" y="89"/>
                  </a:cubicBezTo>
                  <a:cubicBezTo>
                    <a:pt x="125" y="179"/>
                    <a:pt x="0" y="402"/>
                    <a:pt x="0" y="589"/>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5"/>
            <p:cNvSpPr/>
            <p:nvPr/>
          </p:nvSpPr>
          <p:spPr>
            <a:xfrm>
              <a:off x="4383725" y="2356675"/>
              <a:ext cx="163500" cy="157475"/>
            </a:xfrm>
            <a:custGeom>
              <a:avLst/>
              <a:gdLst/>
              <a:ahLst/>
              <a:cxnLst/>
              <a:rect l="l" t="t" r="r" b="b"/>
              <a:pathLst>
                <a:path w="6540" h="6299" extrusionOk="0">
                  <a:moveTo>
                    <a:pt x="99" y="4818"/>
                  </a:moveTo>
                  <a:cubicBezTo>
                    <a:pt x="170" y="5255"/>
                    <a:pt x="357" y="5647"/>
                    <a:pt x="741" y="5906"/>
                  </a:cubicBezTo>
                  <a:cubicBezTo>
                    <a:pt x="1169" y="6192"/>
                    <a:pt x="1704" y="6299"/>
                    <a:pt x="2222" y="6263"/>
                  </a:cubicBezTo>
                  <a:cubicBezTo>
                    <a:pt x="2650" y="6227"/>
                    <a:pt x="3114" y="6111"/>
                    <a:pt x="3506" y="5915"/>
                  </a:cubicBezTo>
                  <a:cubicBezTo>
                    <a:pt x="3863" y="5746"/>
                    <a:pt x="4175" y="5398"/>
                    <a:pt x="4488" y="5148"/>
                  </a:cubicBezTo>
                  <a:cubicBezTo>
                    <a:pt x="4693" y="4987"/>
                    <a:pt x="4898" y="4818"/>
                    <a:pt x="5139" y="4711"/>
                  </a:cubicBezTo>
                  <a:cubicBezTo>
                    <a:pt x="5585" y="4514"/>
                    <a:pt x="6022" y="4702"/>
                    <a:pt x="6299" y="4229"/>
                  </a:cubicBezTo>
                  <a:cubicBezTo>
                    <a:pt x="6441" y="3979"/>
                    <a:pt x="6540" y="3694"/>
                    <a:pt x="6540" y="3399"/>
                  </a:cubicBezTo>
                  <a:lnTo>
                    <a:pt x="6540" y="3230"/>
                  </a:lnTo>
                  <a:cubicBezTo>
                    <a:pt x="6540" y="2561"/>
                    <a:pt x="6361" y="2052"/>
                    <a:pt x="6049" y="1758"/>
                  </a:cubicBezTo>
                  <a:cubicBezTo>
                    <a:pt x="5986" y="1704"/>
                    <a:pt x="5924" y="1651"/>
                    <a:pt x="5853" y="1615"/>
                  </a:cubicBezTo>
                  <a:cubicBezTo>
                    <a:pt x="5853" y="1606"/>
                    <a:pt x="5835" y="1597"/>
                    <a:pt x="5835" y="1597"/>
                  </a:cubicBezTo>
                  <a:cubicBezTo>
                    <a:pt x="5826" y="1588"/>
                    <a:pt x="5817" y="1588"/>
                    <a:pt x="5799" y="1579"/>
                  </a:cubicBezTo>
                  <a:cubicBezTo>
                    <a:pt x="5799" y="1579"/>
                    <a:pt x="4051" y="580"/>
                    <a:pt x="4051" y="580"/>
                  </a:cubicBezTo>
                  <a:lnTo>
                    <a:pt x="3765" y="411"/>
                  </a:lnTo>
                  <a:lnTo>
                    <a:pt x="3471" y="232"/>
                  </a:lnTo>
                  <a:cubicBezTo>
                    <a:pt x="3114" y="0"/>
                    <a:pt x="2632" y="9"/>
                    <a:pt x="2106" y="313"/>
                  </a:cubicBezTo>
                  <a:cubicBezTo>
                    <a:pt x="1151" y="857"/>
                    <a:pt x="536" y="1972"/>
                    <a:pt x="259" y="3007"/>
                  </a:cubicBezTo>
                  <a:cubicBezTo>
                    <a:pt x="116" y="3533"/>
                    <a:pt x="0" y="4220"/>
                    <a:pt x="99" y="48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5"/>
            <p:cNvSpPr/>
            <p:nvPr/>
          </p:nvSpPr>
          <p:spPr>
            <a:xfrm>
              <a:off x="4383950" y="2398825"/>
              <a:ext cx="161275" cy="113550"/>
            </a:xfrm>
            <a:custGeom>
              <a:avLst/>
              <a:gdLst/>
              <a:ahLst/>
              <a:cxnLst/>
              <a:rect l="l" t="t" r="r" b="b"/>
              <a:pathLst>
                <a:path w="6451" h="4542" extrusionOk="0">
                  <a:moveTo>
                    <a:pt x="9" y="3060"/>
                  </a:moveTo>
                  <a:cubicBezTo>
                    <a:pt x="36" y="3132"/>
                    <a:pt x="45" y="3248"/>
                    <a:pt x="72" y="3328"/>
                  </a:cubicBezTo>
                  <a:cubicBezTo>
                    <a:pt x="98" y="3435"/>
                    <a:pt x="143" y="3542"/>
                    <a:pt x="197" y="3640"/>
                  </a:cubicBezTo>
                  <a:cubicBezTo>
                    <a:pt x="304" y="3837"/>
                    <a:pt x="455" y="4015"/>
                    <a:pt x="652" y="4149"/>
                  </a:cubicBezTo>
                  <a:cubicBezTo>
                    <a:pt x="1080" y="4434"/>
                    <a:pt x="1615" y="4541"/>
                    <a:pt x="2132" y="4497"/>
                  </a:cubicBezTo>
                  <a:cubicBezTo>
                    <a:pt x="2561" y="4470"/>
                    <a:pt x="3025" y="4354"/>
                    <a:pt x="3417" y="4158"/>
                  </a:cubicBezTo>
                  <a:cubicBezTo>
                    <a:pt x="3774" y="3979"/>
                    <a:pt x="4086" y="3640"/>
                    <a:pt x="4398" y="3390"/>
                  </a:cubicBezTo>
                  <a:cubicBezTo>
                    <a:pt x="4604" y="3230"/>
                    <a:pt x="4809" y="3060"/>
                    <a:pt x="5050" y="2953"/>
                  </a:cubicBezTo>
                  <a:cubicBezTo>
                    <a:pt x="5496" y="2757"/>
                    <a:pt x="5924" y="2944"/>
                    <a:pt x="6209" y="2472"/>
                  </a:cubicBezTo>
                  <a:cubicBezTo>
                    <a:pt x="6352" y="2222"/>
                    <a:pt x="6450" y="1936"/>
                    <a:pt x="6450" y="1642"/>
                  </a:cubicBezTo>
                  <a:lnTo>
                    <a:pt x="6450" y="1472"/>
                  </a:lnTo>
                  <a:cubicBezTo>
                    <a:pt x="6450" y="794"/>
                    <a:pt x="6263" y="295"/>
                    <a:pt x="5960" y="0"/>
                  </a:cubicBezTo>
                  <a:cubicBezTo>
                    <a:pt x="5915" y="0"/>
                    <a:pt x="5870" y="9"/>
                    <a:pt x="5826" y="9"/>
                  </a:cubicBezTo>
                  <a:cubicBezTo>
                    <a:pt x="4898" y="143"/>
                    <a:pt x="4140" y="750"/>
                    <a:pt x="3631" y="1517"/>
                  </a:cubicBezTo>
                  <a:cubicBezTo>
                    <a:pt x="3372" y="1901"/>
                    <a:pt x="3167" y="2329"/>
                    <a:pt x="3016" y="2766"/>
                  </a:cubicBezTo>
                  <a:cubicBezTo>
                    <a:pt x="2935" y="2980"/>
                    <a:pt x="2873" y="3194"/>
                    <a:pt x="2819" y="3417"/>
                  </a:cubicBezTo>
                  <a:cubicBezTo>
                    <a:pt x="2802" y="3489"/>
                    <a:pt x="2793" y="3551"/>
                    <a:pt x="2784" y="3622"/>
                  </a:cubicBezTo>
                  <a:cubicBezTo>
                    <a:pt x="2766" y="3783"/>
                    <a:pt x="2748" y="3952"/>
                    <a:pt x="2632" y="4077"/>
                  </a:cubicBezTo>
                  <a:cubicBezTo>
                    <a:pt x="2525" y="4202"/>
                    <a:pt x="2373" y="4265"/>
                    <a:pt x="2213" y="4309"/>
                  </a:cubicBezTo>
                  <a:cubicBezTo>
                    <a:pt x="1749" y="4425"/>
                    <a:pt x="1258" y="4309"/>
                    <a:pt x="848" y="4077"/>
                  </a:cubicBezTo>
                  <a:cubicBezTo>
                    <a:pt x="652" y="3961"/>
                    <a:pt x="509" y="3854"/>
                    <a:pt x="366" y="3658"/>
                  </a:cubicBezTo>
                  <a:cubicBezTo>
                    <a:pt x="223" y="3462"/>
                    <a:pt x="107" y="3248"/>
                    <a:pt x="0" y="3034"/>
                  </a:cubicBezTo>
                  <a:cubicBezTo>
                    <a:pt x="0" y="3043"/>
                    <a:pt x="9" y="3051"/>
                    <a:pt x="9" y="306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5"/>
            <p:cNvSpPr/>
            <p:nvPr/>
          </p:nvSpPr>
          <p:spPr>
            <a:xfrm>
              <a:off x="4385950" y="2400600"/>
              <a:ext cx="161275" cy="113550"/>
            </a:xfrm>
            <a:custGeom>
              <a:avLst/>
              <a:gdLst/>
              <a:ahLst/>
              <a:cxnLst/>
              <a:rect l="l" t="t" r="r" b="b"/>
              <a:pathLst>
                <a:path w="6451" h="4542" extrusionOk="0">
                  <a:moveTo>
                    <a:pt x="10" y="3061"/>
                  </a:moveTo>
                  <a:cubicBezTo>
                    <a:pt x="36" y="3132"/>
                    <a:pt x="45" y="3257"/>
                    <a:pt x="72" y="3328"/>
                  </a:cubicBezTo>
                  <a:cubicBezTo>
                    <a:pt x="99" y="3435"/>
                    <a:pt x="143" y="3542"/>
                    <a:pt x="197" y="3641"/>
                  </a:cubicBezTo>
                  <a:cubicBezTo>
                    <a:pt x="304" y="3846"/>
                    <a:pt x="456" y="4015"/>
                    <a:pt x="652" y="4149"/>
                  </a:cubicBezTo>
                  <a:cubicBezTo>
                    <a:pt x="1080" y="4435"/>
                    <a:pt x="1615" y="4542"/>
                    <a:pt x="2133" y="4506"/>
                  </a:cubicBezTo>
                  <a:cubicBezTo>
                    <a:pt x="2561" y="4470"/>
                    <a:pt x="3025" y="4354"/>
                    <a:pt x="3417" y="4158"/>
                  </a:cubicBezTo>
                  <a:cubicBezTo>
                    <a:pt x="3774" y="3989"/>
                    <a:pt x="4086" y="3641"/>
                    <a:pt x="4399" y="3391"/>
                  </a:cubicBezTo>
                  <a:cubicBezTo>
                    <a:pt x="4604" y="3230"/>
                    <a:pt x="4809" y="3061"/>
                    <a:pt x="5050" y="2963"/>
                  </a:cubicBezTo>
                  <a:cubicBezTo>
                    <a:pt x="5496" y="2757"/>
                    <a:pt x="5933" y="2945"/>
                    <a:pt x="6210" y="2472"/>
                  </a:cubicBezTo>
                  <a:cubicBezTo>
                    <a:pt x="6352" y="2222"/>
                    <a:pt x="6451" y="1937"/>
                    <a:pt x="6451" y="1642"/>
                  </a:cubicBezTo>
                  <a:lnTo>
                    <a:pt x="6451" y="1473"/>
                  </a:lnTo>
                  <a:cubicBezTo>
                    <a:pt x="6451" y="804"/>
                    <a:pt x="6272" y="295"/>
                    <a:pt x="5960" y="1"/>
                  </a:cubicBezTo>
                  <a:cubicBezTo>
                    <a:pt x="5915" y="1"/>
                    <a:pt x="5871" y="10"/>
                    <a:pt x="5835" y="19"/>
                  </a:cubicBezTo>
                  <a:cubicBezTo>
                    <a:pt x="4898" y="144"/>
                    <a:pt x="4140" y="750"/>
                    <a:pt x="3631" y="1517"/>
                  </a:cubicBezTo>
                  <a:cubicBezTo>
                    <a:pt x="3373" y="1901"/>
                    <a:pt x="3168" y="2329"/>
                    <a:pt x="3016" y="2766"/>
                  </a:cubicBezTo>
                  <a:cubicBezTo>
                    <a:pt x="2936" y="2980"/>
                    <a:pt x="2873" y="3203"/>
                    <a:pt x="2820" y="3418"/>
                  </a:cubicBezTo>
                  <a:cubicBezTo>
                    <a:pt x="2802" y="3489"/>
                    <a:pt x="2802" y="3551"/>
                    <a:pt x="2793" y="3623"/>
                  </a:cubicBezTo>
                  <a:cubicBezTo>
                    <a:pt x="2766" y="3792"/>
                    <a:pt x="2757" y="3953"/>
                    <a:pt x="2632" y="4087"/>
                  </a:cubicBezTo>
                  <a:cubicBezTo>
                    <a:pt x="2525" y="4203"/>
                    <a:pt x="2374" y="4274"/>
                    <a:pt x="2213" y="4310"/>
                  </a:cubicBezTo>
                  <a:cubicBezTo>
                    <a:pt x="1758" y="4435"/>
                    <a:pt x="1258" y="4310"/>
                    <a:pt x="857" y="4078"/>
                  </a:cubicBezTo>
                  <a:cubicBezTo>
                    <a:pt x="652" y="3962"/>
                    <a:pt x="509" y="3855"/>
                    <a:pt x="366" y="3667"/>
                  </a:cubicBezTo>
                  <a:cubicBezTo>
                    <a:pt x="224" y="3471"/>
                    <a:pt x="108" y="3248"/>
                    <a:pt x="1" y="3034"/>
                  </a:cubicBezTo>
                  <a:cubicBezTo>
                    <a:pt x="1" y="3043"/>
                    <a:pt x="10" y="3052"/>
                    <a:pt x="10" y="30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5"/>
            <p:cNvSpPr/>
            <p:nvPr/>
          </p:nvSpPr>
          <p:spPr>
            <a:xfrm>
              <a:off x="4442150" y="2177350"/>
              <a:ext cx="85000" cy="217925"/>
            </a:xfrm>
            <a:custGeom>
              <a:avLst/>
              <a:gdLst/>
              <a:ahLst/>
              <a:cxnLst/>
              <a:rect l="l" t="t" r="r" b="b"/>
              <a:pathLst>
                <a:path w="3400" h="8717" extrusionOk="0">
                  <a:moveTo>
                    <a:pt x="27" y="8039"/>
                  </a:moveTo>
                  <a:cubicBezTo>
                    <a:pt x="27" y="8048"/>
                    <a:pt x="36" y="8066"/>
                    <a:pt x="36" y="8074"/>
                  </a:cubicBezTo>
                  <a:cubicBezTo>
                    <a:pt x="54" y="8164"/>
                    <a:pt x="90" y="8253"/>
                    <a:pt x="135" y="8324"/>
                  </a:cubicBezTo>
                  <a:cubicBezTo>
                    <a:pt x="215" y="8458"/>
                    <a:pt x="313" y="8547"/>
                    <a:pt x="420" y="8601"/>
                  </a:cubicBezTo>
                  <a:cubicBezTo>
                    <a:pt x="429" y="8601"/>
                    <a:pt x="429" y="8601"/>
                    <a:pt x="429" y="8601"/>
                  </a:cubicBezTo>
                  <a:cubicBezTo>
                    <a:pt x="500" y="8636"/>
                    <a:pt x="581" y="8654"/>
                    <a:pt x="670" y="8654"/>
                  </a:cubicBezTo>
                  <a:cubicBezTo>
                    <a:pt x="688" y="8654"/>
                    <a:pt x="705" y="8654"/>
                    <a:pt x="723" y="8654"/>
                  </a:cubicBezTo>
                  <a:cubicBezTo>
                    <a:pt x="750" y="8654"/>
                    <a:pt x="777" y="8654"/>
                    <a:pt x="804" y="8654"/>
                  </a:cubicBezTo>
                  <a:cubicBezTo>
                    <a:pt x="1009" y="8636"/>
                    <a:pt x="1223" y="8556"/>
                    <a:pt x="1446" y="8476"/>
                  </a:cubicBezTo>
                  <a:cubicBezTo>
                    <a:pt x="1526" y="8449"/>
                    <a:pt x="1598" y="8422"/>
                    <a:pt x="1669" y="8396"/>
                  </a:cubicBezTo>
                  <a:cubicBezTo>
                    <a:pt x="1696" y="8387"/>
                    <a:pt x="1722" y="8378"/>
                    <a:pt x="1749" y="8369"/>
                  </a:cubicBezTo>
                  <a:cubicBezTo>
                    <a:pt x="1776" y="8360"/>
                    <a:pt x="1794" y="8351"/>
                    <a:pt x="1821" y="8342"/>
                  </a:cubicBezTo>
                  <a:cubicBezTo>
                    <a:pt x="1892" y="8324"/>
                    <a:pt x="1963" y="8306"/>
                    <a:pt x="2026" y="8289"/>
                  </a:cubicBezTo>
                  <a:cubicBezTo>
                    <a:pt x="2151" y="8262"/>
                    <a:pt x="2267" y="8244"/>
                    <a:pt x="2383" y="8253"/>
                  </a:cubicBezTo>
                  <a:cubicBezTo>
                    <a:pt x="2400" y="8262"/>
                    <a:pt x="2418" y="8262"/>
                    <a:pt x="2445" y="8262"/>
                  </a:cubicBezTo>
                  <a:cubicBezTo>
                    <a:pt x="2481" y="8271"/>
                    <a:pt x="2525" y="8280"/>
                    <a:pt x="2561" y="8297"/>
                  </a:cubicBezTo>
                  <a:cubicBezTo>
                    <a:pt x="2864" y="8405"/>
                    <a:pt x="3105" y="8610"/>
                    <a:pt x="3400" y="8717"/>
                  </a:cubicBezTo>
                  <a:cubicBezTo>
                    <a:pt x="3096" y="8342"/>
                    <a:pt x="2722" y="8057"/>
                    <a:pt x="2454" y="7646"/>
                  </a:cubicBezTo>
                  <a:cubicBezTo>
                    <a:pt x="2267" y="7379"/>
                    <a:pt x="2115" y="7075"/>
                    <a:pt x="2026" y="6763"/>
                  </a:cubicBezTo>
                  <a:cubicBezTo>
                    <a:pt x="2017" y="6754"/>
                    <a:pt x="2017" y="6754"/>
                    <a:pt x="2017" y="6745"/>
                  </a:cubicBezTo>
                  <a:cubicBezTo>
                    <a:pt x="1990" y="6647"/>
                    <a:pt x="1963" y="6549"/>
                    <a:pt x="1945" y="6442"/>
                  </a:cubicBezTo>
                  <a:cubicBezTo>
                    <a:pt x="1937" y="6424"/>
                    <a:pt x="1937" y="6397"/>
                    <a:pt x="1928" y="6379"/>
                  </a:cubicBezTo>
                  <a:cubicBezTo>
                    <a:pt x="1776" y="5523"/>
                    <a:pt x="1856" y="4720"/>
                    <a:pt x="1919" y="3873"/>
                  </a:cubicBezTo>
                  <a:cubicBezTo>
                    <a:pt x="1981" y="2954"/>
                    <a:pt x="2070" y="2044"/>
                    <a:pt x="2133" y="1134"/>
                  </a:cubicBezTo>
                  <a:cubicBezTo>
                    <a:pt x="2151" y="911"/>
                    <a:pt x="2204" y="572"/>
                    <a:pt x="2079" y="376"/>
                  </a:cubicBezTo>
                  <a:cubicBezTo>
                    <a:pt x="1847" y="1"/>
                    <a:pt x="1437" y="492"/>
                    <a:pt x="1383" y="759"/>
                  </a:cubicBezTo>
                  <a:cubicBezTo>
                    <a:pt x="1366" y="831"/>
                    <a:pt x="1348" y="911"/>
                    <a:pt x="1339" y="982"/>
                  </a:cubicBezTo>
                  <a:cubicBezTo>
                    <a:pt x="1294" y="1384"/>
                    <a:pt x="1330" y="1785"/>
                    <a:pt x="1303" y="2187"/>
                  </a:cubicBezTo>
                  <a:cubicBezTo>
                    <a:pt x="1214" y="3659"/>
                    <a:pt x="1116" y="5380"/>
                    <a:pt x="456" y="6718"/>
                  </a:cubicBezTo>
                  <a:cubicBezTo>
                    <a:pt x="340" y="6950"/>
                    <a:pt x="197" y="7173"/>
                    <a:pt x="108" y="7414"/>
                  </a:cubicBezTo>
                  <a:cubicBezTo>
                    <a:pt x="108" y="7432"/>
                    <a:pt x="99" y="7441"/>
                    <a:pt x="99" y="7459"/>
                  </a:cubicBezTo>
                  <a:cubicBezTo>
                    <a:pt x="90" y="7468"/>
                    <a:pt x="90" y="7477"/>
                    <a:pt x="81" y="7495"/>
                  </a:cubicBezTo>
                  <a:cubicBezTo>
                    <a:pt x="27" y="7664"/>
                    <a:pt x="1" y="7860"/>
                    <a:pt x="27" y="80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5"/>
            <p:cNvSpPr/>
            <p:nvPr/>
          </p:nvSpPr>
          <p:spPr>
            <a:xfrm>
              <a:off x="4446625" y="2203450"/>
              <a:ext cx="41050" cy="178450"/>
            </a:xfrm>
            <a:custGeom>
              <a:avLst/>
              <a:gdLst/>
              <a:ahLst/>
              <a:cxnLst/>
              <a:rect l="l" t="t" r="r" b="b"/>
              <a:pathLst>
                <a:path w="1642" h="7138" extrusionOk="0">
                  <a:moveTo>
                    <a:pt x="36" y="6388"/>
                  </a:moveTo>
                  <a:cubicBezTo>
                    <a:pt x="0" y="6620"/>
                    <a:pt x="54" y="6790"/>
                    <a:pt x="232" y="6950"/>
                  </a:cubicBezTo>
                  <a:cubicBezTo>
                    <a:pt x="375" y="7075"/>
                    <a:pt x="580" y="7137"/>
                    <a:pt x="767" y="7093"/>
                  </a:cubicBezTo>
                  <a:cubicBezTo>
                    <a:pt x="883" y="7057"/>
                    <a:pt x="990" y="6995"/>
                    <a:pt x="1088" y="6923"/>
                  </a:cubicBezTo>
                  <a:cubicBezTo>
                    <a:pt x="1187" y="6843"/>
                    <a:pt x="1285" y="6745"/>
                    <a:pt x="1356" y="6638"/>
                  </a:cubicBezTo>
                  <a:cubicBezTo>
                    <a:pt x="1472" y="6451"/>
                    <a:pt x="1526" y="6228"/>
                    <a:pt x="1535" y="6005"/>
                  </a:cubicBezTo>
                  <a:cubicBezTo>
                    <a:pt x="1543" y="5799"/>
                    <a:pt x="1535" y="5558"/>
                    <a:pt x="1481" y="5353"/>
                  </a:cubicBezTo>
                  <a:cubicBezTo>
                    <a:pt x="1419" y="5157"/>
                    <a:pt x="1347" y="4970"/>
                    <a:pt x="1303" y="4764"/>
                  </a:cubicBezTo>
                  <a:cubicBezTo>
                    <a:pt x="1231" y="4372"/>
                    <a:pt x="1249" y="3962"/>
                    <a:pt x="1285" y="3560"/>
                  </a:cubicBezTo>
                  <a:cubicBezTo>
                    <a:pt x="1356" y="2641"/>
                    <a:pt x="1463" y="1722"/>
                    <a:pt x="1597" y="804"/>
                  </a:cubicBezTo>
                  <a:cubicBezTo>
                    <a:pt x="1597" y="589"/>
                    <a:pt x="1642" y="295"/>
                    <a:pt x="1517" y="99"/>
                  </a:cubicBezTo>
                  <a:cubicBezTo>
                    <a:pt x="1472" y="45"/>
                    <a:pt x="1401" y="1"/>
                    <a:pt x="1329" y="19"/>
                  </a:cubicBezTo>
                  <a:cubicBezTo>
                    <a:pt x="1276" y="27"/>
                    <a:pt x="1240" y="72"/>
                    <a:pt x="1213" y="117"/>
                  </a:cubicBezTo>
                  <a:cubicBezTo>
                    <a:pt x="1017" y="384"/>
                    <a:pt x="1142" y="821"/>
                    <a:pt x="1124" y="1143"/>
                  </a:cubicBezTo>
                  <a:cubicBezTo>
                    <a:pt x="1035" y="2615"/>
                    <a:pt x="937" y="4336"/>
                    <a:pt x="277" y="5674"/>
                  </a:cubicBezTo>
                  <a:cubicBezTo>
                    <a:pt x="170" y="5880"/>
                    <a:pt x="71" y="6129"/>
                    <a:pt x="36" y="638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5"/>
            <p:cNvSpPr/>
            <p:nvPr/>
          </p:nvSpPr>
          <p:spPr>
            <a:xfrm>
              <a:off x="4490775" y="2338375"/>
              <a:ext cx="1800" cy="7625"/>
            </a:xfrm>
            <a:custGeom>
              <a:avLst/>
              <a:gdLst/>
              <a:ahLst/>
              <a:cxnLst/>
              <a:rect l="l" t="t" r="r" b="b"/>
              <a:pathLst>
                <a:path w="72" h="305" extrusionOk="0">
                  <a:moveTo>
                    <a:pt x="72" y="304"/>
                  </a:moveTo>
                  <a:cubicBezTo>
                    <a:pt x="45" y="206"/>
                    <a:pt x="18" y="108"/>
                    <a:pt x="0" y="1"/>
                  </a:cubicBezTo>
                  <a:cubicBezTo>
                    <a:pt x="18" y="99"/>
                    <a:pt x="45" y="206"/>
                    <a:pt x="72" y="304"/>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5"/>
            <p:cNvSpPr/>
            <p:nvPr/>
          </p:nvSpPr>
          <p:spPr>
            <a:xfrm>
              <a:off x="4490325" y="2336825"/>
              <a:ext cx="475" cy="1575"/>
            </a:xfrm>
            <a:custGeom>
              <a:avLst/>
              <a:gdLst/>
              <a:ahLst/>
              <a:cxnLst/>
              <a:rect l="l" t="t" r="r" b="b"/>
              <a:pathLst>
                <a:path w="19" h="63" extrusionOk="0">
                  <a:moveTo>
                    <a:pt x="18" y="63"/>
                  </a:moveTo>
                  <a:cubicBezTo>
                    <a:pt x="18" y="63"/>
                    <a:pt x="18" y="63"/>
                    <a:pt x="18" y="63"/>
                  </a:cubicBezTo>
                  <a:cubicBezTo>
                    <a:pt x="10" y="45"/>
                    <a:pt x="10" y="18"/>
                    <a:pt x="1" y="0"/>
                  </a:cubicBezTo>
                  <a:cubicBezTo>
                    <a:pt x="10" y="18"/>
                    <a:pt x="10" y="36"/>
                    <a:pt x="18" y="63"/>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5"/>
            <p:cNvSpPr/>
            <p:nvPr/>
          </p:nvSpPr>
          <p:spPr>
            <a:xfrm>
              <a:off x="4442150" y="2346425"/>
              <a:ext cx="85000" cy="48850"/>
            </a:xfrm>
            <a:custGeom>
              <a:avLst/>
              <a:gdLst/>
              <a:ahLst/>
              <a:cxnLst/>
              <a:rect l="l" t="t" r="r" b="b"/>
              <a:pathLst>
                <a:path w="3400" h="1954" extrusionOk="0">
                  <a:moveTo>
                    <a:pt x="27" y="1276"/>
                  </a:moveTo>
                  <a:cubicBezTo>
                    <a:pt x="27" y="1285"/>
                    <a:pt x="36" y="1303"/>
                    <a:pt x="36" y="1311"/>
                  </a:cubicBezTo>
                  <a:cubicBezTo>
                    <a:pt x="54" y="1401"/>
                    <a:pt x="90" y="1490"/>
                    <a:pt x="135" y="1561"/>
                  </a:cubicBezTo>
                  <a:cubicBezTo>
                    <a:pt x="215" y="1695"/>
                    <a:pt x="313" y="1784"/>
                    <a:pt x="420" y="1838"/>
                  </a:cubicBezTo>
                  <a:cubicBezTo>
                    <a:pt x="429" y="1838"/>
                    <a:pt x="429" y="1838"/>
                    <a:pt x="429" y="1838"/>
                  </a:cubicBezTo>
                  <a:cubicBezTo>
                    <a:pt x="509" y="1865"/>
                    <a:pt x="589" y="1882"/>
                    <a:pt x="670" y="1891"/>
                  </a:cubicBezTo>
                  <a:cubicBezTo>
                    <a:pt x="688" y="1891"/>
                    <a:pt x="705" y="1891"/>
                    <a:pt x="723" y="1891"/>
                  </a:cubicBezTo>
                  <a:lnTo>
                    <a:pt x="750" y="1891"/>
                  </a:lnTo>
                  <a:cubicBezTo>
                    <a:pt x="768" y="1891"/>
                    <a:pt x="786" y="1891"/>
                    <a:pt x="804" y="1891"/>
                  </a:cubicBezTo>
                  <a:cubicBezTo>
                    <a:pt x="1027" y="1873"/>
                    <a:pt x="1241" y="1793"/>
                    <a:pt x="1446" y="1713"/>
                  </a:cubicBezTo>
                  <a:cubicBezTo>
                    <a:pt x="1526" y="1686"/>
                    <a:pt x="1598" y="1659"/>
                    <a:pt x="1669" y="1633"/>
                  </a:cubicBezTo>
                  <a:cubicBezTo>
                    <a:pt x="1696" y="1624"/>
                    <a:pt x="1722" y="1615"/>
                    <a:pt x="1749" y="1606"/>
                  </a:cubicBezTo>
                  <a:cubicBezTo>
                    <a:pt x="1776" y="1597"/>
                    <a:pt x="1794" y="1588"/>
                    <a:pt x="1821" y="1579"/>
                  </a:cubicBezTo>
                  <a:cubicBezTo>
                    <a:pt x="1892" y="1561"/>
                    <a:pt x="1954" y="1543"/>
                    <a:pt x="2026" y="1526"/>
                  </a:cubicBezTo>
                  <a:cubicBezTo>
                    <a:pt x="2142" y="1499"/>
                    <a:pt x="2258" y="1481"/>
                    <a:pt x="2383" y="1490"/>
                  </a:cubicBezTo>
                  <a:cubicBezTo>
                    <a:pt x="2400" y="1490"/>
                    <a:pt x="2418" y="1499"/>
                    <a:pt x="2445" y="1499"/>
                  </a:cubicBezTo>
                  <a:cubicBezTo>
                    <a:pt x="2481" y="1508"/>
                    <a:pt x="2525" y="1517"/>
                    <a:pt x="2561" y="1534"/>
                  </a:cubicBezTo>
                  <a:cubicBezTo>
                    <a:pt x="2864" y="1642"/>
                    <a:pt x="3105" y="1847"/>
                    <a:pt x="3400" y="1954"/>
                  </a:cubicBezTo>
                  <a:cubicBezTo>
                    <a:pt x="3096" y="1579"/>
                    <a:pt x="2722" y="1294"/>
                    <a:pt x="2454" y="883"/>
                  </a:cubicBezTo>
                  <a:cubicBezTo>
                    <a:pt x="2267" y="616"/>
                    <a:pt x="2115" y="312"/>
                    <a:pt x="2026" y="0"/>
                  </a:cubicBezTo>
                  <a:cubicBezTo>
                    <a:pt x="2026" y="18"/>
                    <a:pt x="2035" y="27"/>
                    <a:pt x="2035" y="45"/>
                  </a:cubicBezTo>
                  <a:cubicBezTo>
                    <a:pt x="2106" y="303"/>
                    <a:pt x="2186" y="598"/>
                    <a:pt x="2115" y="856"/>
                  </a:cubicBezTo>
                  <a:cubicBezTo>
                    <a:pt x="2053" y="1097"/>
                    <a:pt x="1937" y="1365"/>
                    <a:pt x="1722" y="1499"/>
                  </a:cubicBezTo>
                  <a:cubicBezTo>
                    <a:pt x="1598" y="1588"/>
                    <a:pt x="1455" y="1633"/>
                    <a:pt x="1312" y="1668"/>
                  </a:cubicBezTo>
                  <a:cubicBezTo>
                    <a:pt x="1152" y="1713"/>
                    <a:pt x="1000" y="1775"/>
                    <a:pt x="830" y="1793"/>
                  </a:cubicBezTo>
                  <a:cubicBezTo>
                    <a:pt x="652" y="1811"/>
                    <a:pt x="474" y="1784"/>
                    <a:pt x="331" y="1677"/>
                  </a:cubicBezTo>
                  <a:cubicBezTo>
                    <a:pt x="117" y="1526"/>
                    <a:pt x="45" y="1311"/>
                    <a:pt x="63" y="1053"/>
                  </a:cubicBezTo>
                  <a:cubicBezTo>
                    <a:pt x="81" y="937"/>
                    <a:pt x="99" y="812"/>
                    <a:pt x="99" y="696"/>
                  </a:cubicBezTo>
                  <a:cubicBezTo>
                    <a:pt x="90" y="705"/>
                    <a:pt x="90" y="714"/>
                    <a:pt x="81" y="732"/>
                  </a:cubicBezTo>
                  <a:cubicBezTo>
                    <a:pt x="27" y="901"/>
                    <a:pt x="1" y="1097"/>
                    <a:pt x="27" y="127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5"/>
            <p:cNvSpPr/>
            <p:nvPr/>
          </p:nvSpPr>
          <p:spPr>
            <a:xfrm>
              <a:off x="4392875" y="2380325"/>
              <a:ext cx="54425" cy="105725"/>
            </a:xfrm>
            <a:custGeom>
              <a:avLst/>
              <a:gdLst/>
              <a:ahLst/>
              <a:cxnLst/>
              <a:rect l="l" t="t" r="r" b="b"/>
              <a:pathLst>
                <a:path w="2177" h="4229" extrusionOk="0">
                  <a:moveTo>
                    <a:pt x="9" y="3051"/>
                  </a:moveTo>
                  <a:cubicBezTo>
                    <a:pt x="9" y="2890"/>
                    <a:pt x="27" y="2739"/>
                    <a:pt x="54" y="2587"/>
                  </a:cubicBezTo>
                  <a:cubicBezTo>
                    <a:pt x="89" y="2302"/>
                    <a:pt x="107" y="2025"/>
                    <a:pt x="223" y="1749"/>
                  </a:cubicBezTo>
                  <a:cubicBezTo>
                    <a:pt x="321" y="1508"/>
                    <a:pt x="464" y="1267"/>
                    <a:pt x="607" y="1053"/>
                  </a:cubicBezTo>
                  <a:cubicBezTo>
                    <a:pt x="830" y="732"/>
                    <a:pt x="1106" y="437"/>
                    <a:pt x="1428" y="205"/>
                  </a:cubicBezTo>
                  <a:cubicBezTo>
                    <a:pt x="1704" y="0"/>
                    <a:pt x="2177" y="339"/>
                    <a:pt x="2106" y="669"/>
                  </a:cubicBezTo>
                  <a:cubicBezTo>
                    <a:pt x="2070" y="830"/>
                    <a:pt x="1883" y="892"/>
                    <a:pt x="1767" y="972"/>
                  </a:cubicBezTo>
                  <a:cubicBezTo>
                    <a:pt x="1401" y="1240"/>
                    <a:pt x="1142" y="1624"/>
                    <a:pt x="910" y="2007"/>
                  </a:cubicBezTo>
                  <a:cubicBezTo>
                    <a:pt x="714" y="2346"/>
                    <a:pt x="553" y="2712"/>
                    <a:pt x="446" y="3087"/>
                  </a:cubicBezTo>
                  <a:cubicBezTo>
                    <a:pt x="357" y="3452"/>
                    <a:pt x="375" y="3854"/>
                    <a:pt x="348" y="4229"/>
                  </a:cubicBezTo>
                  <a:cubicBezTo>
                    <a:pt x="312" y="4229"/>
                    <a:pt x="286" y="4193"/>
                    <a:pt x="268" y="4166"/>
                  </a:cubicBezTo>
                  <a:cubicBezTo>
                    <a:pt x="63" y="3854"/>
                    <a:pt x="0" y="3444"/>
                    <a:pt x="9" y="305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5"/>
            <p:cNvSpPr/>
            <p:nvPr/>
          </p:nvSpPr>
          <p:spPr>
            <a:xfrm>
              <a:off x="4459775" y="2104650"/>
              <a:ext cx="74300" cy="88800"/>
            </a:xfrm>
            <a:custGeom>
              <a:avLst/>
              <a:gdLst/>
              <a:ahLst/>
              <a:cxnLst/>
              <a:rect l="l" t="t" r="r" b="b"/>
              <a:pathLst>
                <a:path w="2972" h="3552" extrusionOk="0">
                  <a:moveTo>
                    <a:pt x="0" y="286"/>
                  </a:moveTo>
                  <a:lnTo>
                    <a:pt x="1125" y="741"/>
                  </a:lnTo>
                  <a:lnTo>
                    <a:pt x="1963" y="3551"/>
                  </a:lnTo>
                  <a:cubicBezTo>
                    <a:pt x="1963" y="3533"/>
                    <a:pt x="1981" y="3507"/>
                    <a:pt x="2017" y="3480"/>
                  </a:cubicBezTo>
                  <a:cubicBezTo>
                    <a:pt x="2088" y="3417"/>
                    <a:pt x="2231" y="3328"/>
                    <a:pt x="2257" y="3310"/>
                  </a:cubicBezTo>
                  <a:cubicBezTo>
                    <a:pt x="2623" y="3016"/>
                    <a:pt x="2971" y="2588"/>
                    <a:pt x="2971" y="2097"/>
                  </a:cubicBezTo>
                  <a:cubicBezTo>
                    <a:pt x="2971" y="1856"/>
                    <a:pt x="2909" y="1580"/>
                    <a:pt x="2828" y="1357"/>
                  </a:cubicBezTo>
                  <a:cubicBezTo>
                    <a:pt x="2784" y="1214"/>
                    <a:pt x="2712" y="1080"/>
                    <a:pt x="2641" y="955"/>
                  </a:cubicBezTo>
                  <a:cubicBezTo>
                    <a:pt x="2516" y="768"/>
                    <a:pt x="2373" y="598"/>
                    <a:pt x="2204" y="447"/>
                  </a:cubicBezTo>
                  <a:cubicBezTo>
                    <a:pt x="1847" y="143"/>
                    <a:pt x="1392" y="1"/>
                    <a:pt x="928" y="54"/>
                  </a:cubicBezTo>
                  <a:cubicBezTo>
                    <a:pt x="928" y="54"/>
                    <a:pt x="928" y="54"/>
                    <a:pt x="919" y="54"/>
                  </a:cubicBezTo>
                  <a:cubicBezTo>
                    <a:pt x="616" y="90"/>
                    <a:pt x="295" y="161"/>
                    <a:pt x="9" y="277"/>
                  </a:cubicBezTo>
                  <a:cubicBezTo>
                    <a:pt x="0" y="277"/>
                    <a:pt x="0" y="286"/>
                    <a:pt x="0" y="286"/>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5"/>
            <p:cNvSpPr/>
            <p:nvPr/>
          </p:nvSpPr>
          <p:spPr>
            <a:xfrm>
              <a:off x="4508175" y="2128525"/>
              <a:ext cx="25900" cy="63125"/>
            </a:xfrm>
            <a:custGeom>
              <a:avLst/>
              <a:gdLst/>
              <a:ahLst/>
              <a:cxnLst/>
              <a:rect l="l" t="t" r="r" b="b"/>
              <a:pathLst>
                <a:path w="1036" h="2525" extrusionOk="0">
                  <a:moveTo>
                    <a:pt x="81" y="2525"/>
                  </a:moveTo>
                  <a:cubicBezTo>
                    <a:pt x="152" y="2462"/>
                    <a:pt x="295" y="2373"/>
                    <a:pt x="321" y="2355"/>
                  </a:cubicBezTo>
                  <a:cubicBezTo>
                    <a:pt x="687" y="2061"/>
                    <a:pt x="1035" y="1633"/>
                    <a:pt x="1035" y="1142"/>
                  </a:cubicBezTo>
                  <a:cubicBezTo>
                    <a:pt x="1035" y="901"/>
                    <a:pt x="973" y="625"/>
                    <a:pt x="892" y="402"/>
                  </a:cubicBezTo>
                  <a:cubicBezTo>
                    <a:pt x="848" y="259"/>
                    <a:pt x="776" y="125"/>
                    <a:pt x="705" y="0"/>
                  </a:cubicBezTo>
                  <a:cubicBezTo>
                    <a:pt x="741" y="125"/>
                    <a:pt x="776" y="250"/>
                    <a:pt x="812" y="366"/>
                  </a:cubicBezTo>
                  <a:cubicBezTo>
                    <a:pt x="857" y="518"/>
                    <a:pt x="910" y="678"/>
                    <a:pt x="875" y="830"/>
                  </a:cubicBezTo>
                  <a:cubicBezTo>
                    <a:pt x="839" y="990"/>
                    <a:pt x="714" y="1124"/>
                    <a:pt x="553" y="1169"/>
                  </a:cubicBezTo>
                  <a:cubicBezTo>
                    <a:pt x="393" y="1222"/>
                    <a:pt x="214" y="1169"/>
                    <a:pt x="98" y="1053"/>
                  </a:cubicBezTo>
                  <a:cubicBezTo>
                    <a:pt x="0" y="1535"/>
                    <a:pt x="107" y="2034"/>
                    <a:pt x="81" y="2525"/>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5"/>
            <p:cNvSpPr/>
            <p:nvPr/>
          </p:nvSpPr>
          <p:spPr>
            <a:xfrm>
              <a:off x="4442600" y="2109775"/>
              <a:ext cx="71850" cy="93475"/>
            </a:xfrm>
            <a:custGeom>
              <a:avLst/>
              <a:gdLst/>
              <a:ahLst/>
              <a:cxnLst/>
              <a:rect l="l" t="t" r="r" b="b"/>
              <a:pathLst>
                <a:path w="2874" h="3739" extrusionOk="0">
                  <a:moveTo>
                    <a:pt x="2873" y="2615"/>
                  </a:moveTo>
                  <a:cubicBezTo>
                    <a:pt x="2873" y="1740"/>
                    <a:pt x="2258" y="679"/>
                    <a:pt x="1499" y="242"/>
                  </a:cubicBezTo>
                  <a:cubicBezTo>
                    <a:pt x="1125" y="28"/>
                    <a:pt x="786" y="1"/>
                    <a:pt x="536" y="144"/>
                  </a:cubicBezTo>
                  <a:lnTo>
                    <a:pt x="536" y="144"/>
                  </a:lnTo>
                  <a:lnTo>
                    <a:pt x="527" y="144"/>
                  </a:lnTo>
                  <a:cubicBezTo>
                    <a:pt x="527" y="144"/>
                    <a:pt x="527" y="144"/>
                    <a:pt x="527" y="144"/>
                  </a:cubicBezTo>
                  <a:lnTo>
                    <a:pt x="1" y="411"/>
                  </a:lnTo>
                  <a:lnTo>
                    <a:pt x="1990" y="3739"/>
                  </a:lnTo>
                  <a:lnTo>
                    <a:pt x="2472" y="3498"/>
                  </a:lnTo>
                  <a:cubicBezTo>
                    <a:pt x="2472" y="3498"/>
                    <a:pt x="2472" y="3498"/>
                    <a:pt x="2472" y="3498"/>
                  </a:cubicBezTo>
                  <a:lnTo>
                    <a:pt x="2481" y="3498"/>
                  </a:lnTo>
                  <a:lnTo>
                    <a:pt x="2481" y="3498"/>
                  </a:lnTo>
                  <a:cubicBezTo>
                    <a:pt x="2721" y="3355"/>
                    <a:pt x="2873" y="3043"/>
                    <a:pt x="2873" y="2615"/>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5"/>
            <p:cNvSpPr/>
            <p:nvPr/>
          </p:nvSpPr>
          <p:spPr>
            <a:xfrm>
              <a:off x="4433900" y="2110900"/>
              <a:ext cx="68725" cy="100825"/>
            </a:xfrm>
            <a:custGeom>
              <a:avLst/>
              <a:gdLst/>
              <a:ahLst/>
              <a:cxnLst/>
              <a:rect l="l" t="t" r="r" b="b"/>
              <a:pathLst>
                <a:path w="2749" h="4033" extrusionOk="0">
                  <a:moveTo>
                    <a:pt x="2748" y="2811"/>
                  </a:moveTo>
                  <a:cubicBezTo>
                    <a:pt x="2748" y="3676"/>
                    <a:pt x="2133" y="4033"/>
                    <a:pt x="1374" y="3596"/>
                  </a:cubicBezTo>
                  <a:cubicBezTo>
                    <a:pt x="616" y="3150"/>
                    <a:pt x="1" y="2088"/>
                    <a:pt x="1" y="1223"/>
                  </a:cubicBezTo>
                  <a:cubicBezTo>
                    <a:pt x="1" y="348"/>
                    <a:pt x="616" y="0"/>
                    <a:pt x="1374" y="438"/>
                  </a:cubicBezTo>
                  <a:cubicBezTo>
                    <a:pt x="2133" y="875"/>
                    <a:pt x="2748" y="1936"/>
                    <a:pt x="2748" y="2811"/>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5"/>
            <p:cNvSpPr/>
            <p:nvPr/>
          </p:nvSpPr>
          <p:spPr>
            <a:xfrm>
              <a:off x="4438575" y="2121825"/>
              <a:ext cx="59150" cy="78750"/>
            </a:xfrm>
            <a:custGeom>
              <a:avLst/>
              <a:gdLst/>
              <a:ahLst/>
              <a:cxnLst/>
              <a:rect l="l" t="t" r="r" b="b"/>
              <a:pathLst>
                <a:path w="2366" h="3150" extrusionOk="0">
                  <a:moveTo>
                    <a:pt x="1803" y="3150"/>
                  </a:moveTo>
                  <a:cubicBezTo>
                    <a:pt x="2160" y="3150"/>
                    <a:pt x="2365" y="2864"/>
                    <a:pt x="2365" y="2374"/>
                  </a:cubicBezTo>
                  <a:cubicBezTo>
                    <a:pt x="2365" y="1562"/>
                    <a:pt x="1794" y="572"/>
                    <a:pt x="1089" y="161"/>
                  </a:cubicBezTo>
                  <a:cubicBezTo>
                    <a:pt x="902" y="54"/>
                    <a:pt x="724" y="1"/>
                    <a:pt x="572" y="1"/>
                  </a:cubicBezTo>
                  <a:cubicBezTo>
                    <a:pt x="215" y="1"/>
                    <a:pt x="1" y="295"/>
                    <a:pt x="1" y="786"/>
                  </a:cubicBezTo>
                  <a:cubicBezTo>
                    <a:pt x="1" y="1589"/>
                    <a:pt x="572" y="2579"/>
                    <a:pt x="1277" y="2989"/>
                  </a:cubicBezTo>
                  <a:cubicBezTo>
                    <a:pt x="1464" y="3096"/>
                    <a:pt x="1642" y="3150"/>
                    <a:pt x="1803" y="3150"/>
                  </a:cubicBez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5"/>
            <p:cNvSpPr/>
            <p:nvPr/>
          </p:nvSpPr>
          <p:spPr>
            <a:xfrm>
              <a:off x="4449075" y="2124725"/>
              <a:ext cx="47525" cy="74075"/>
            </a:xfrm>
            <a:custGeom>
              <a:avLst/>
              <a:gdLst/>
              <a:ahLst/>
              <a:cxnLst/>
              <a:rect l="l" t="t" r="r" b="b"/>
              <a:pathLst>
                <a:path w="1901" h="2963" extrusionOk="0">
                  <a:moveTo>
                    <a:pt x="188" y="9"/>
                  </a:moveTo>
                  <a:cubicBezTo>
                    <a:pt x="277" y="9"/>
                    <a:pt x="393" y="54"/>
                    <a:pt x="446" y="72"/>
                  </a:cubicBezTo>
                  <a:cubicBezTo>
                    <a:pt x="598" y="152"/>
                    <a:pt x="732" y="277"/>
                    <a:pt x="866" y="384"/>
                  </a:cubicBezTo>
                  <a:cubicBezTo>
                    <a:pt x="1089" y="580"/>
                    <a:pt x="1285" y="803"/>
                    <a:pt x="1445" y="1053"/>
                  </a:cubicBezTo>
                  <a:cubicBezTo>
                    <a:pt x="1588" y="1276"/>
                    <a:pt x="1704" y="1535"/>
                    <a:pt x="1776" y="1794"/>
                  </a:cubicBezTo>
                  <a:cubicBezTo>
                    <a:pt x="1838" y="2026"/>
                    <a:pt x="1900" y="2347"/>
                    <a:pt x="1847" y="2588"/>
                  </a:cubicBezTo>
                  <a:cubicBezTo>
                    <a:pt x="1829" y="2677"/>
                    <a:pt x="1704" y="2962"/>
                    <a:pt x="1633" y="2739"/>
                  </a:cubicBezTo>
                  <a:cubicBezTo>
                    <a:pt x="1561" y="2543"/>
                    <a:pt x="1544" y="2347"/>
                    <a:pt x="1490" y="2151"/>
                  </a:cubicBezTo>
                  <a:cubicBezTo>
                    <a:pt x="1419" y="1856"/>
                    <a:pt x="1294" y="1580"/>
                    <a:pt x="1151" y="1321"/>
                  </a:cubicBezTo>
                  <a:cubicBezTo>
                    <a:pt x="1026" y="1089"/>
                    <a:pt x="857" y="848"/>
                    <a:pt x="651" y="687"/>
                  </a:cubicBezTo>
                  <a:cubicBezTo>
                    <a:pt x="536" y="598"/>
                    <a:pt x="446" y="473"/>
                    <a:pt x="312" y="393"/>
                  </a:cubicBezTo>
                  <a:cubicBezTo>
                    <a:pt x="223" y="340"/>
                    <a:pt x="45" y="277"/>
                    <a:pt x="18" y="152"/>
                  </a:cubicBezTo>
                  <a:cubicBezTo>
                    <a:pt x="0" y="36"/>
                    <a:pt x="81" y="1"/>
                    <a:pt x="188" y="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5"/>
            <p:cNvSpPr/>
            <p:nvPr/>
          </p:nvSpPr>
          <p:spPr>
            <a:xfrm>
              <a:off x="4515750" y="2145475"/>
              <a:ext cx="57575" cy="41500"/>
            </a:xfrm>
            <a:custGeom>
              <a:avLst/>
              <a:gdLst/>
              <a:ahLst/>
              <a:cxnLst/>
              <a:rect l="l" t="t" r="r" b="b"/>
              <a:pathLst>
                <a:path w="2303" h="1660" extrusionOk="0">
                  <a:moveTo>
                    <a:pt x="1" y="714"/>
                  </a:moveTo>
                  <a:cubicBezTo>
                    <a:pt x="1" y="830"/>
                    <a:pt x="45" y="919"/>
                    <a:pt x="117" y="955"/>
                  </a:cubicBezTo>
                  <a:cubicBezTo>
                    <a:pt x="117" y="955"/>
                    <a:pt x="117" y="955"/>
                    <a:pt x="117" y="955"/>
                  </a:cubicBezTo>
                  <a:lnTo>
                    <a:pt x="2035" y="1660"/>
                  </a:lnTo>
                  <a:lnTo>
                    <a:pt x="2177" y="1410"/>
                  </a:lnTo>
                  <a:lnTo>
                    <a:pt x="2302" y="1178"/>
                  </a:lnTo>
                  <a:lnTo>
                    <a:pt x="643" y="36"/>
                  </a:lnTo>
                  <a:lnTo>
                    <a:pt x="643" y="36"/>
                  </a:lnTo>
                  <a:cubicBezTo>
                    <a:pt x="581" y="0"/>
                    <a:pt x="482" y="9"/>
                    <a:pt x="375" y="63"/>
                  </a:cubicBezTo>
                  <a:cubicBezTo>
                    <a:pt x="340" y="89"/>
                    <a:pt x="304" y="116"/>
                    <a:pt x="268" y="152"/>
                  </a:cubicBezTo>
                  <a:cubicBezTo>
                    <a:pt x="259" y="152"/>
                    <a:pt x="259" y="161"/>
                    <a:pt x="259" y="161"/>
                  </a:cubicBezTo>
                  <a:cubicBezTo>
                    <a:pt x="108" y="304"/>
                    <a:pt x="1" y="527"/>
                    <a:pt x="1" y="714"/>
                  </a:cubicBez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5"/>
            <p:cNvSpPr/>
            <p:nvPr/>
          </p:nvSpPr>
          <p:spPr>
            <a:xfrm>
              <a:off x="4515750" y="2149475"/>
              <a:ext cx="54450" cy="37500"/>
            </a:xfrm>
            <a:custGeom>
              <a:avLst/>
              <a:gdLst/>
              <a:ahLst/>
              <a:cxnLst/>
              <a:rect l="l" t="t" r="r" b="b"/>
              <a:pathLst>
                <a:path w="2178" h="1500" extrusionOk="0">
                  <a:moveTo>
                    <a:pt x="1" y="554"/>
                  </a:moveTo>
                  <a:cubicBezTo>
                    <a:pt x="1" y="670"/>
                    <a:pt x="45" y="759"/>
                    <a:pt x="117" y="795"/>
                  </a:cubicBezTo>
                  <a:cubicBezTo>
                    <a:pt x="117" y="795"/>
                    <a:pt x="117" y="795"/>
                    <a:pt x="117" y="795"/>
                  </a:cubicBezTo>
                  <a:lnTo>
                    <a:pt x="2035" y="1500"/>
                  </a:lnTo>
                  <a:lnTo>
                    <a:pt x="2177" y="1250"/>
                  </a:lnTo>
                  <a:cubicBezTo>
                    <a:pt x="2160" y="1241"/>
                    <a:pt x="2151" y="1241"/>
                    <a:pt x="2142" y="1232"/>
                  </a:cubicBezTo>
                  <a:cubicBezTo>
                    <a:pt x="1606" y="982"/>
                    <a:pt x="964" y="955"/>
                    <a:pt x="491" y="616"/>
                  </a:cubicBezTo>
                  <a:cubicBezTo>
                    <a:pt x="384" y="536"/>
                    <a:pt x="286" y="438"/>
                    <a:pt x="233" y="322"/>
                  </a:cubicBezTo>
                  <a:cubicBezTo>
                    <a:pt x="197" y="215"/>
                    <a:pt x="197" y="90"/>
                    <a:pt x="259" y="1"/>
                  </a:cubicBezTo>
                  <a:cubicBezTo>
                    <a:pt x="108" y="144"/>
                    <a:pt x="1" y="367"/>
                    <a:pt x="1" y="5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5"/>
            <p:cNvSpPr/>
            <p:nvPr/>
          </p:nvSpPr>
          <p:spPr>
            <a:xfrm>
              <a:off x="4565050" y="2173800"/>
              <a:ext cx="10050" cy="14525"/>
            </a:xfrm>
            <a:custGeom>
              <a:avLst/>
              <a:gdLst/>
              <a:ahLst/>
              <a:cxnLst/>
              <a:rect l="l" t="t" r="r" b="b"/>
              <a:pathLst>
                <a:path w="402" h="581" extrusionOk="0">
                  <a:moveTo>
                    <a:pt x="0" y="402"/>
                  </a:moveTo>
                  <a:cubicBezTo>
                    <a:pt x="0" y="527"/>
                    <a:pt x="89" y="580"/>
                    <a:pt x="205" y="518"/>
                  </a:cubicBezTo>
                  <a:cubicBezTo>
                    <a:pt x="312" y="455"/>
                    <a:pt x="402" y="304"/>
                    <a:pt x="402" y="170"/>
                  </a:cubicBezTo>
                  <a:cubicBezTo>
                    <a:pt x="402" y="45"/>
                    <a:pt x="312" y="0"/>
                    <a:pt x="205" y="63"/>
                  </a:cubicBezTo>
                  <a:cubicBezTo>
                    <a:pt x="89" y="125"/>
                    <a:pt x="0" y="277"/>
                    <a:pt x="0" y="402"/>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5"/>
            <p:cNvSpPr/>
            <p:nvPr/>
          </p:nvSpPr>
          <p:spPr>
            <a:xfrm>
              <a:off x="4560575" y="2169550"/>
              <a:ext cx="16975" cy="22100"/>
            </a:xfrm>
            <a:custGeom>
              <a:avLst/>
              <a:gdLst/>
              <a:ahLst/>
              <a:cxnLst/>
              <a:rect l="l" t="t" r="r" b="b"/>
              <a:pathLst>
                <a:path w="679" h="884" extrusionOk="0">
                  <a:moveTo>
                    <a:pt x="1" y="616"/>
                  </a:moveTo>
                  <a:cubicBezTo>
                    <a:pt x="1" y="411"/>
                    <a:pt x="144" y="161"/>
                    <a:pt x="322" y="54"/>
                  </a:cubicBezTo>
                  <a:cubicBezTo>
                    <a:pt x="411" y="1"/>
                    <a:pt x="500" y="1"/>
                    <a:pt x="554" y="27"/>
                  </a:cubicBezTo>
                  <a:lnTo>
                    <a:pt x="554" y="27"/>
                  </a:lnTo>
                  <a:lnTo>
                    <a:pt x="554" y="27"/>
                  </a:lnTo>
                  <a:lnTo>
                    <a:pt x="554" y="27"/>
                  </a:lnTo>
                  <a:lnTo>
                    <a:pt x="679" y="99"/>
                  </a:lnTo>
                  <a:lnTo>
                    <a:pt x="206" y="884"/>
                  </a:lnTo>
                  <a:lnTo>
                    <a:pt x="90" y="830"/>
                  </a:lnTo>
                  <a:cubicBezTo>
                    <a:pt x="90" y="830"/>
                    <a:pt x="90" y="830"/>
                    <a:pt x="90" y="830"/>
                  </a:cubicBezTo>
                  <a:lnTo>
                    <a:pt x="90" y="830"/>
                  </a:lnTo>
                  <a:lnTo>
                    <a:pt x="90" y="830"/>
                  </a:lnTo>
                  <a:cubicBezTo>
                    <a:pt x="36" y="795"/>
                    <a:pt x="1" y="723"/>
                    <a:pt x="1" y="616"/>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5"/>
            <p:cNvSpPr/>
            <p:nvPr/>
          </p:nvSpPr>
          <p:spPr>
            <a:xfrm>
              <a:off x="4563250" y="2169775"/>
              <a:ext cx="16525" cy="23900"/>
            </a:xfrm>
            <a:custGeom>
              <a:avLst/>
              <a:gdLst/>
              <a:ahLst/>
              <a:cxnLst/>
              <a:rect l="l" t="t" r="r" b="b"/>
              <a:pathLst>
                <a:path w="661" h="956" extrusionOk="0">
                  <a:moveTo>
                    <a:pt x="1" y="670"/>
                  </a:moveTo>
                  <a:cubicBezTo>
                    <a:pt x="1" y="875"/>
                    <a:pt x="152" y="955"/>
                    <a:pt x="331" y="857"/>
                  </a:cubicBezTo>
                  <a:cubicBezTo>
                    <a:pt x="509" y="750"/>
                    <a:pt x="661" y="500"/>
                    <a:pt x="661" y="286"/>
                  </a:cubicBezTo>
                  <a:cubicBezTo>
                    <a:pt x="661" y="81"/>
                    <a:pt x="509" y="1"/>
                    <a:pt x="331" y="99"/>
                  </a:cubicBezTo>
                  <a:cubicBezTo>
                    <a:pt x="152" y="206"/>
                    <a:pt x="1" y="456"/>
                    <a:pt x="1" y="670"/>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5"/>
            <p:cNvSpPr/>
            <p:nvPr/>
          </p:nvSpPr>
          <p:spPr>
            <a:xfrm>
              <a:off x="4565925" y="2174250"/>
              <a:ext cx="58700" cy="40600"/>
            </a:xfrm>
            <a:custGeom>
              <a:avLst/>
              <a:gdLst/>
              <a:ahLst/>
              <a:cxnLst/>
              <a:rect l="l" t="t" r="r" b="b"/>
              <a:pathLst>
                <a:path w="2348" h="1624" extrusionOk="0">
                  <a:moveTo>
                    <a:pt x="1" y="482"/>
                  </a:moveTo>
                  <a:cubicBezTo>
                    <a:pt x="1" y="321"/>
                    <a:pt x="117" y="125"/>
                    <a:pt x="260" y="45"/>
                  </a:cubicBezTo>
                  <a:cubicBezTo>
                    <a:pt x="331" y="9"/>
                    <a:pt x="393" y="0"/>
                    <a:pt x="438" y="27"/>
                  </a:cubicBezTo>
                  <a:lnTo>
                    <a:pt x="438" y="27"/>
                  </a:lnTo>
                  <a:lnTo>
                    <a:pt x="438" y="27"/>
                  </a:lnTo>
                  <a:lnTo>
                    <a:pt x="438" y="27"/>
                  </a:lnTo>
                  <a:lnTo>
                    <a:pt x="2347" y="1008"/>
                  </a:lnTo>
                  <a:lnTo>
                    <a:pt x="1981" y="1624"/>
                  </a:lnTo>
                  <a:lnTo>
                    <a:pt x="81" y="651"/>
                  </a:lnTo>
                  <a:cubicBezTo>
                    <a:pt x="81" y="651"/>
                    <a:pt x="81" y="651"/>
                    <a:pt x="81" y="651"/>
                  </a:cubicBezTo>
                  <a:lnTo>
                    <a:pt x="81" y="651"/>
                  </a:lnTo>
                  <a:lnTo>
                    <a:pt x="81" y="651"/>
                  </a:lnTo>
                  <a:cubicBezTo>
                    <a:pt x="28" y="625"/>
                    <a:pt x="1" y="562"/>
                    <a:pt x="1" y="482"/>
                  </a:cubicBez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5"/>
            <p:cNvSpPr/>
            <p:nvPr/>
          </p:nvSpPr>
          <p:spPr>
            <a:xfrm>
              <a:off x="4613650" y="2197875"/>
              <a:ext cx="12750" cy="18550"/>
            </a:xfrm>
            <a:custGeom>
              <a:avLst/>
              <a:gdLst/>
              <a:ahLst/>
              <a:cxnLst/>
              <a:rect l="l" t="t" r="r" b="b"/>
              <a:pathLst>
                <a:path w="510" h="742" extrusionOk="0">
                  <a:moveTo>
                    <a:pt x="1" y="518"/>
                  </a:moveTo>
                  <a:cubicBezTo>
                    <a:pt x="1" y="679"/>
                    <a:pt x="108" y="741"/>
                    <a:pt x="251" y="661"/>
                  </a:cubicBezTo>
                  <a:cubicBezTo>
                    <a:pt x="394" y="581"/>
                    <a:pt x="509" y="384"/>
                    <a:pt x="509" y="224"/>
                  </a:cubicBezTo>
                  <a:cubicBezTo>
                    <a:pt x="509" y="63"/>
                    <a:pt x="394" y="1"/>
                    <a:pt x="251" y="81"/>
                  </a:cubicBezTo>
                  <a:cubicBezTo>
                    <a:pt x="108" y="161"/>
                    <a:pt x="1" y="357"/>
                    <a:pt x="1" y="518"/>
                  </a:cubicBez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5"/>
            <p:cNvSpPr/>
            <p:nvPr/>
          </p:nvSpPr>
          <p:spPr>
            <a:xfrm>
              <a:off x="4624600" y="2131200"/>
              <a:ext cx="121125" cy="72500"/>
            </a:xfrm>
            <a:custGeom>
              <a:avLst/>
              <a:gdLst/>
              <a:ahLst/>
              <a:cxnLst/>
              <a:rect l="l" t="t" r="r" b="b"/>
              <a:pathLst>
                <a:path w="4845" h="2900" extrusionOk="0">
                  <a:moveTo>
                    <a:pt x="821" y="1267"/>
                  </a:moveTo>
                  <a:cubicBezTo>
                    <a:pt x="999" y="1124"/>
                    <a:pt x="1178" y="999"/>
                    <a:pt x="1303" y="901"/>
                  </a:cubicBezTo>
                  <a:cubicBezTo>
                    <a:pt x="2043" y="268"/>
                    <a:pt x="2801" y="0"/>
                    <a:pt x="3774" y="152"/>
                  </a:cubicBezTo>
                  <a:cubicBezTo>
                    <a:pt x="4086" y="197"/>
                    <a:pt x="4434" y="295"/>
                    <a:pt x="4594" y="571"/>
                  </a:cubicBezTo>
                  <a:cubicBezTo>
                    <a:pt x="4844" y="973"/>
                    <a:pt x="4612" y="1356"/>
                    <a:pt x="4309" y="1642"/>
                  </a:cubicBezTo>
                  <a:cubicBezTo>
                    <a:pt x="3925" y="1999"/>
                    <a:pt x="3435" y="2248"/>
                    <a:pt x="2971" y="2489"/>
                  </a:cubicBezTo>
                  <a:cubicBezTo>
                    <a:pt x="2587" y="2686"/>
                    <a:pt x="2114" y="2784"/>
                    <a:pt x="1686" y="2810"/>
                  </a:cubicBezTo>
                  <a:cubicBezTo>
                    <a:pt x="1276" y="2846"/>
                    <a:pt x="473" y="2900"/>
                    <a:pt x="241" y="2454"/>
                  </a:cubicBezTo>
                  <a:cubicBezTo>
                    <a:pt x="0" y="2008"/>
                    <a:pt x="419" y="1588"/>
                    <a:pt x="821" y="1267"/>
                  </a:cubicBez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3" name="Google Shape;883;p35"/>
          <p:cNvSpPr/>
          <p:nvPr/>
        </p:nvSpPr>
        <p:spPr>
          <a:xfrm>
            <a:off x="676275" y="166875"/>
            <a:ext cx="6010200" cy="2524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5"/>
          <p:cNvSpPr txBox="1">
            <a:spLocks noGrp="1"/>
          </p:cNvSpPr>
          <p:nvPr>
            <p:ph type="subTitle" idx="1"/>
          </p:nvPr>
        </p:nvSpPr>
        <p:spPr>
          <a:xfrm>
            <a:off x="1034338" y="2087325"/>
            <a:ext cx="4837800" cy="398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l-GR" dirty="0" smtClean="0"/>
              <a:t>3</a:t>
            </a:r>
            <a:r>
              <a:rPr lang="el-GR" baseline="30000" dirty="0" smtClean="0"/>
              <a:t>Ο</a:t>
            </a:r>
            <a:r>
              <a:rPr lang="el-GR" dirty="0" smtClean="0"/>
              <a:t> Γυμνάσιο Χαριλάου Θεσσαλονίκης</a:t>
            </a:r>
            <a:endParaRPr/>
          </a:p>
        </p:txBody>
      </p:sp>
      <p:sp>
        <p:nvSpPr>
          <p:cNvPr id="885" name="Google Shape;885;p35"/>
          <p:cNvSpPr/>
          <p:nvPr/>
        </p:nvSpPr>
        <p:spPr>
          <a:xfrm rot="5400000">
            <a:off x="5340375" y="1272075"/>
            <a:ext cx="1714500" cy="314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7" name="Google Shape;887;p35"/>
          <p:cNvGrpSpPr/>
          <p:nvPr/>
        </p:nvGrpSpPr>
        <p:grpSpPr>
          <a:xfrm>
            <a:off x="611825" y="2428876"/>
            <a:ext cx="1275078" cy="3409949"/>
            <a:chOff x="611825" y="2428876"/>
            <a:chExt cx="1275078" cy="3409949"/>
          </a:xfrm>
        </p:grpSpPr>
        <p:sp>
          <p:nvSpPr>
            <p:cNvPr id="888" name="Google Shape;888;p35"/>
            <p:cNvSpPr/>
            <p:nvPr/>
          </p:nvSpPr>
          <p:spPr>
            <a:xfrm>
              <a:off x="1119200" y="4856374"/>
              <a:ext cx="233674" cy="982450"/>
            </a:xfrm>
            <a:custGeom>
              <a:avLst/>
              <a:gdLst/>
              <a:ahLst/>
              <a:cxnLst/>
              <a:rect l="l" t="t" r="r" b="b"/>
              <a:pathLst>
                <a:path w="1331" h="24124" extrusionOk="0">
                  <a:moveTo>
                    <a:pt x="1" y="23704"/>
                  </a:moveTo>
                  <a:lnTo>
                    <a:pt x="1" y="23704"/>
                  </a:lnTo>
                  <a:lnTo>
                    <a:pt x="1" y="1"/>
                  </a:lnTo>
                  <a:lnTo>
                    <a:pt x="1330" y="1"/>
                  </a:lnTo>
                  <a:lnTo>
                    <a:pt x="1330" y="23704"/>
                  </a:lnTo>
                  <a:lnTo>
                    <a:pt x="1330" y="23704"/>
                  </a:lnTo>
                  <a:cubicBezTo>
                    <a:pt x="1330" y="23802"/>
                    <a:pt x="1268" y="23891"/>
                    <a:pt x="1134" y="23972"/>
                  </a:cubicBezTo>
                  <a:cubicBezTo>
                    <a:pt x="875" y="24123"/>
                    <a:pt x="456" y="24123"/>
                    <a:pt x="197" y="23972"/>
                  </a:cubicBezTo>
                  <a:cubicBezTo>
                    <a:pt x="63" y="23900"/>
                    <a:pt x="1" y="23802"/>
                    <a:pt x="1" y="23704"/>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5"/>
            <p:cNvSpPr/>
            <p:nvPr/>
          </p:nvSpPr>
          <p:spPr>
            <a:xfrm>
              <a:off x="1116216" y="4757708"/>
              <a:ext cx="241216" cy="180298"/>
            </a:xfrm>
            <a:custGeom>
              <a:avLst/>
              <a:gdLst/>
              <a:ahLst/>
              <a:cxnLst/>
              <a:rect l="l" t="t" r="r" b="b"/>
              <a:pathLst>
                <a:path w="1374" h="1027" extrusionOk="0">
                  <a:moveTo>
                    <a:pt x="0" y="509"/>
                  </a:moveTo>
                  <a:cubicBezTo>
                    <a:pt x="116" y="1027"/>
                    <a:pt x="1249" y="1018"/>
                    <a:pt x="1374" y="509"/>
                  </a:cubicBezTo>
                  <a:cubicBezTo>
                    <a:pt x="1258" y="1"/>
                    <a:pt x="116" y="1"/>
                    <a:pt x="0" y="509"/>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5"/>
            <p:cNvSpPr/>
            <p:nvPr/>
          </p:nvSpPr>
          <p:spPr>
            <a:xfrm>
              <a:off x="741741" y="2510337"/>
              <a:ext cx="1145162" cy="2775389"/>
            </a:xfrm>
            <a:custGeom>
              <a:avLst/>
              <a:gdLst/>
              <a:ahLst/>
              <a:cxnLst/>
              <a:rect l="l" t="t" r="r" b="b"/>
              <a:pathLst>
                <a:path w="6523" h="15809" extrusionOk="0">
                  <a:moveTo>
                    <a:pt x="6522" y="0"/>
                  </a:moveTo>
                  <a:lnTo>
                    <a:pt x="6522" y="12053"/>
                  </a:lnTo>
                  <a:lnTo>
                    <a:pt x="1" y="15808"/>
                  </a:lnTo>
                  <a:lnTo>
                    <a:pt x="1" y="3756"/>
                  </a:lnTo>
                  <a:close/>
                </a:path>
              </a:pathLst>
            </a:custGeom>
            <a:solidFill>
              <a:srgbClr val="262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5"/>
            <p:cNvSpPr/>
            <p:nvPr/>
          </p:nvSpPr>
          <p:spPr>
            <a:xfrm>
              <a:off x="611825" y="3088287"/>
              <a:ext cx="130088" cy="2197453"/>
            </a:xfrm>
            <a:custGeom>
              <a:avLst/>
              <a:gdLst/>
              <a:ahLst/>
              <a:cxnLst/>
              <a:rect l="l" t="t" r="r" b="b"/>
              <a:pathLst>
                <a:path w="741" h="12517" extrusionOk="0">
                  <a:moveTo>
                    <a:pt x="1" y="0"/>
                  </a:moveTo>
                  <a:lnTo>
                    <a:pt x="1" y="12070"/>
                  </a:lnTo>
                  <a:lnTo>
                    <a:pt x="741" y="12516"/>
                  </a:lnTo>
                  <a:lnTo>
                    <a:pt x="741" y="464"/>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5"/>
            <p:cNvSpPr/>
            <p:nvPr/>
          </p:nvSpPr>
          <p:spPr>
            <a:xfrm>
              <a:off x="611825" y="2428876"/>
              <a:ext cx="1275074" cy="741028"/>
            </a:xfrm>
            <a:custGeom>
              <a:avLst/>
              <a:gdLst/>
              <a:ahLst/>
              <a:cxnLst/>
              <a:rect l="l" t="t" r="r" b="b"/>
              <a:pathLst>
                <a:path w="7263" h="4221" extrusionOk="0">
                  <a:moveTo>
                    <a:pt x="741" y="4220"/>
                  </a:moveTo>
                  <a:lnTo>
                    <a:pt x="7262" y="464"/>
                  </a:lnTo>
                  <a:lnTo>
                    <a:pt x="6406" y="0"/>
                  </a:lnTo>
                  <a:lnTo>
                    <a:pt x="1" y="375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5"/>
            <p:cNvSpPr/>
            <p:nvPr/>
          </p:nvSpPr>
          <p:spPr>
            <a:xfrm>
              <a:off x="841988" y="2754719"/>
              <a:ext cx="944675" cy="1937453"/>
            </a:xfrm>
            <a:custGeom>
              <a:avLst/>
              <a:gdLst/>
              <a:ahLst/>
              <a:cxnLst/>
              <a:rect l="l" t="t" r="r" b="b"/>
              <a:pathLst>
                <a:path w="5381" h="11036" extrusionOk="0">
                  <a:moveTo>
                    <a:pt x="5380" y="0"/>
                  </a:moveTo>
                  <a:lnTo>
                    <a:pt x="5380" y="7949"/>
                  </a:lnTo>
                  <a:lnTo>
                    <a:pt x="1" y="11035"/>
                  </a:lnTo>
                  <a:lnTo>
                    <a:pt x="1" y="308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5"/>
            <p:cNvSpPr/>
            <p:nvPr/>
          </p:nvSpPr>
          <p:spPr>
            <a:xfrm>
              <a:off x="1094271" y="3039657"/>
              <a:ext cx="526321" cy="1343893"/>
            </a:xfrm>
            <a:custGeom>
              <a:avLst/>
              <a:gdLst/>
              <a:ahLst/>
              <a:cxnLst/>
              <a:rect l="l" t="t" r="r" b="b"/>
              <a:pathLst>
                <a:path w="2998" h="7655" extrusionOk="0">
                  <a:moveTo>
                    <a:pt x="1499" y="3034"/>
                  </a:moveTo>
                  <a:lnTo>
                    <a:pt x="839" y="3417"/>
                  </a:lnTo>
                  <a:lnTo>
                    <a:pt x="839" y="1740"/>
                  </a:lnTo>
                  <a:lnTo>
                    <a:pt x="1499" y="1366"/>
                  </a:lnTo>
                  <a:cubicBezTo>
                    <a:pt x="1900" y="1134"/>
                    <a:pt x="2230" y="1321"/>
                    <a:pt x="2230" y="1776"/>
                  </a:cubicBezTo>
                  <a:cubicBezTo>
                    <a:pt x="2230" y="2240"/>
                    <a:pt x="1900" y="2811"/>
                    <a:pt x="1499" y="3034"/>
                  </a:cubicBezTo>
                  <a:close/>
                  <a:moveTo>
                    <a:pt x="1499" y="482"/>
                  </a:moveTo>
                  <a:lnTo>
                    <a:pt x="839" y="857"/>
                  </a:lnTo>
                  <a:lnTo>
                    <a:pt x="0" y="1348"/>
                  </a:lnTo>
                  <a:lnTo>
                    <a:pt x="0" y="1348"/>
                  </a:lnTo>
                  <a:lnTo>
                    <a:pt x="0" y="4791"/>
                  </a:lnTo>
                  <a:lnTo>
                    <a:pt x="0" y="7655"/>
                  </a:lnTo>
                  <a:lnTo>
                    <a:pt x="839" y="7164"/>
                  </a:lnTo>
                  <a:lnTo>
                    <a:pt x="839" y="4301"/>
                  </a:lnTo>
                  <a:lnTo>
                    <a:pt x="1499" y="3917"/>
                  </a:lnTo>
                  <a:cubicBezTo>
                    <a:pt x="1918" y="3685"/>
                    <a:pt x="2293" y="3275"/>
                    <a:pt x="2561" y="2811"/>
                  </a:cubicBezTo>
                  <a:cubicBezTo>
                    <a:pt x="2828" y="2338"/>
                    <a:pt x="2998" y="1812"/>
                    <a:pt x="2998" y="1330"/>
                  </a:cubicBezTo>
                  <a:cubicBezTo>
                    <a:pt x="2998" y="384"/>
                    <a:pt x="2329" y="1"/>
                    <a:pt x="1499" y="48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95" name="894 - Εικόνα"/>
          <p:cNvPicPr/>
          <p:nvPr/>
        </p:nvPicPr>
        <p:blipFill>
          <a:blip r:embed="rId3"/>
          <a:srcRect/>
          <a:stretch>
            <a:fillRect/>
          </a:stretch>
        </p:blipFill>
        <p:spPr bwMode="auto">
          <a:xfrm>
            <a:off x="1089000" y="288759"/>
            <a:ext cx="4631158" cy="1815049"/>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9"/>
        <p:cNvGrpSpPr/>
        <p:nvPr/>
      </p:nvGrpSpPr>
      <p:grpSpPr>
        <a:xfrm>
          <a:off x="0" y="0"/>
          <a:ext cx="0" cy="0"/>
          <a:chOff x="0" y="0"/>
          <a:chExt cx="0" cy="0"/>
        </a:xfrm>
      </p:grpSpPr>
      <p:sp>
        <p:nvSpPr>
          <p:cNvPr id="1290" name="Google Shape;1290;p44"/>
          <p:cNvSpPr txBox="1">
            <a:spLocks noGrp="1"/>
          </p:cNvSpPr>
          <p:nvPr>
            <p:ph type="subTitle" idx="1"/>
          </p:nvPr>
        </p:nvSpPr>
        <p:spPr>
          <a:xfrm>
            <a:off x="3536475" y="1375500"/>
            <a:ext cx="4675800" cy="8763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l-GR" dirty="0" smtClean="0"/>
              <a:t>Η μαζική κινητοποίηση των μαθητών του σχολείου μας θα συντελέσει στην ευαισθητοποίηση των πολιτών για ουσιαστικά προβλήματα και στην πρόταση καινοτόμων ιδεών και ενός οικολογικού τρόπου ζωής.</a:t>
            </a:r>
            <a:endParaRPr/>
          </a:p>
        </p:txBody>
      </p:sp>
      <p:sp>
        <p:nvSpPr>
          <p:cNvPr id="1291" name="Google Shape;1291;p44"/>
          <p:cNvSpPr txBox="1">
            <a:spLocks noGrp="1"/>
          </p:cNvSpPr>
          <p:nvPr>
            <p:ph type="ctrTitle"/>
          </p:nvPr>
        </p:nvSpPr>
        <p:spPr>
          <a:xfrm>
            <a:off x="713250" y="470050"/>
            <a:ext cx="7717500" cy="63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dirty="0" smtClean="0"/>
              <a:t>Ο σκοπός </a:t>
            </a:r>
            <a:endParaRPr/>
          </a:p>
        </p:txBody>
      </p:sp>
      <p:sp>
        <p:nvSpPr>
          <p:cNvPr id="1292" name="Google Shape;1292;p44"/>
          <p:cNvSpPr txBox="1">
            <a:spLocks noGrp="1"/>
          </p:cNvSpPr>
          <p:nvPr>
            <p:ph type="subTitle" idx="2"/>
          </p:nvPr>
        </p:nvSpPr>
        <p:spPr>
          <a:xfrm>
            <a:off x="2335025" y="1444050"/>
            <a:ext cx="925500" cy="7392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l-GR" dirty="0" smtClean="0"/>
              <a:t>Εμείς</a:t>
            </a:r>
            <a:endParaRPr/>
          </a:p>
        </p:txBody>
      </p:sp>
      <p:sp>
        <p:nvSpPr>
          <p:cNvPr id="1293" name="Google Shape;1293;p44"/>
          <p:cNvSpPr txBox="1">
            <a:spLocks noGrp="1"/>
          </p:cNvSpPr>
          <p:nvPr>
            <p:ph type="subTitle" idx="3"/>
          </p:nvPr>
        </p:nvSpPr>
        <p:spPr>
          <a:xfrm>
            <a:off x="3536475" y="3043875"/>
            <a:ext cx="4675800" cy="8763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l-GR" dirty="0" smtClean="0"/>
              <a:t>Οι αρμόδιες υπηρεσίες της περιοχής θα εφαρμόσουν τα σχέδια της νέας γενιάς, καλυτερεύοντας τις ζωές μας ποικιλοτρόπως. Το πρώτο αυτό βήμα θα ωθήσει και σε μεγαλύτερες, ακόμα πιο σημαντικές αλλαγές.</a:t>
            </a:r>
            <a:endParaRPr/>
          </a:p>
        </p:txBody>
      </p:sp>
      <p:sp>
        <p:nvSpPr>
          <p:cNvPr id="1294" name="Google Shape;1294;p44"/>
          <p:cNvSpPr txBox="1">
            <a:spLocks noGrp="1"/>
          </p:cNvSpPr>
          <p:nvPr>
            <p:ph type="subTitle" idx="4"/>
          </p:nvPr>
        </p:nvSpPr>
        <p:spPr>
          <a:xfrm>
            <a:off x="2335025" y="3112425"/>
            <a:ext cx="925500" cy="7392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l-GR" dirty="0" smtClean="0"/>
              <a:t>Ο Δήμος</a:t>
            </a:r>
            <a:endParaRPr/>
          </a:p>
        </p:txBody>
      </p:sp>
      <p:sp>
        <p:nvSpPr>
          <p:cNvPr id="1295" name="Google Shape;1295;p44"/>
          <p:cNvSpPr/>
          <p:nvPr/>
        </p:nvSpPr>
        <p:spPr>
          <a:xfrm rot="5400000">
            <a:off x="7962591" y="745450"/>
            <a:ext cx="457800" cy="84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44"/>
          <p:cNvSpPr/>
          <p:nvPr/>
        </p:nvSpPr>
        <p:spPr>
          <a:xfrm rot="-5400000" flipH="1">
            <a:off x="723591" y="745450"/>
            <a:ext cx="457800" cy="84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44"/>
          <p:cNvSpPr/>
          <p:nvPr/>
        </p:nvSpPr>
        <p:spPr>
          <a:xfrm>
            <a:off x="715975" y="1375500"/>
            <a:ext cx="1343100" cy="876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4"/>
          <p:cNvSpPr/>
          <p:nvPr/>
        </p:nvSpPr>
        <p:spPr>
          <a:xfrm>
            <a:off x="715975" y="3043875"/>
            <a:ext cx="1343100" cy="876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4"/>
          <p:cNvSpPr/>
          <p:nvPr/>
        </p:nvSpPr>
        <p:spPr>
          <a:xfrm>
            <a:off x="710425" y="2351125"/>
            <a:ext cx="7717500" cy="593400"/>
          </a:xfrm>
          <a:prstGeom prst="rightArrow">
            <a:avLst>
              <a:gd name="adj1" fmla="val 50000"/>
              <a:gd name="adj2"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4"/>
          <p:cNvSpPr/>
          <p:nvPr/>
        </p:nvSpPr>
        <p:spPr>
          <a:xfrm flipH="1">
            <a:off x="710425" y="4019513"/>
            <a:ext cx="7717500" cy="593400"/>
          </a:xfrm>
          <a:prstGeom prst="rightArrow">
            <a:avLst>
              <a:gd name="adj1" fmla="val 50000"/>
              <a:gd name="adj2"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4"/>
          <p:cNvSpPr/>
          <p:nvPr/>
        </p:nvSpPr>
        <p:spPr>
          <a:xfrm>
            <a:off x="1203892" y="3299306"/>
            <a:ext cx="367261" cy="365438"/>
          </a:xfrm>
          <a:custGeom>
            <a:avLst/>
            <a:gdLst/>
            <a:ahLst/>
            <a:cxnLst/>
            <a:rect l="l" t="t" r="r" b="b"/>
            <a:pathLst>
              <a:path w="12697" h="12634" extrusionOk="0">
                <a:moveTo>
                  <a:pt x="11437" y="819"/>
                </a:moveTo>
                <a:cubicBezTo>
                  <a:pt x="11657" y="819"/>
                  <a:pt x="11815" y="1040"/>
                  <a:pt x="11815" y="1260"/>
                </a:cubicBezTo>
                <a:cubicBezTo>
                  <a:pt x="11815" y="1512"/>
                  <a:pt x="11657" y="1670"/>
                  <a:pt x="11437" y="1670"/>
                </a:cubicBezTo>
                <a:lnTo>
                  <a:pt x="1229" y="1670"/>
                </a:lnTo>
                <a:cubicBezTo>
                  <a:pt x="1009" y="1670"/>
                  <a:pt x="788" y="1449"/>
                  <a:pt x="788" y="1260"/>
                </a:cubicBezTo>
                <a:cubicBezTo>
                  <a:pt x="788" y="1071"/>
                  <a:pt x="1009" y="819"/>
                  <a:pt x="1229" y="819"/>
                </a:cubicBezTo>
                <a:close/>
                <a:moveTo>
                  <a:pt x="8790" y="3277"/>
                </a:moveTo>
                <a:cubicBezTo>
                  <a:pt x="9042" y="3277"/>
                  <a:pt x="9200" y="3466"/>
                  <a:pt x="9200" y="3655"/>
                </a:cubicBezTo>
                <a:lnTo>
                  <a:pt x="9200" y="5356"/>
                </a:lnTo>
                <a:lnTo>
                  <a:pt x="9232" y="5356"/>
                </a:lnTo>
                <a:cubicBezTo>
                  <a:pt x="9232" y="5608"/>
                  <a:pt x="9042" y="5765"/>
                  <a:pt x="8822" y="5765"/>
                </a:cubicBezTo>
                <a:cubicBezTo>
                  <a:pt x="8633" y="5765"/>
                  <a:pt x="8412" y="5545"/>
                  <a:pt x="8412" y="5356"/>
                </a:cubicBezTo>
                <a:lnTo>
                  <a:pt x="8412" y="4694"/>
                </a:lnTo>
                <a:lnTo>
                  <a:pt x="6617" y="6459"/>
                </a:lnTo>
                <a:cubicBezTo>
                  <a:pt x="6538" y="6537"/>
                  <a:pt x="6435" y="6577"/>
                  <a:pt x="6333" y="6577"/>
                </a:cubicBezTo>
                <a:cubicBezTo>
                  <a:pt x="6231" y="6577"/>
                  <a:pt x="6128" y="6537"/>
                  <a:pt x="6050" y="6459"/>
                </a:cubicBezTo>
                <a:lnTo>
                  <a:pt x="5482" y="5923"/>
                </a:lnTo>
                <a:lnTo>
                  <a:pt x="4096" y="7278"/>
                </a:lnTo>
                <a:cubicBezTo>
                  <a:pt x="4033" y="7356"/>
                  <a:pt x="3931" y="7396"/>
                  <a:pt x="3824" y="7396"/>
                </a:cubicBezTo>
                <a:cubicBezTo>
                  <a:pt x="3718" y="7396"/>
                  <a:pt x="3608" y="7356"/>
                  <a:pt x="3529" y="7278"/>
                </a:cubicBezTo>
                <a:cubicBezTo>
                  <a:pt x="3372" y="7120"/>
                  <a:pt x="3372" y="6868"/>
                  <a:pt x="3529" y="6711"/>
                </a:cubicBezTo>
                <a:lnTo>
                  <a:pt x="5167" y="5041"/>
                </a:lnTo>
                <a:cubicBezTo>
                  <a:pt x="5246" y="4962"/>
                  <a:pt x="5356" y="4923"/>
                  <a:pt x="5467" y="4923"/>
                </a:cubicBezTo>
                <a:cubicBezTo>
                  <a:pt x="5577" y="4923"/>
                  <a:pt x="5687" y="4962"/>
                  <a:pt x="5766" y="5041"/>
                </a:cubicBezTo>
                <a:lnTo>
                  <a:pt x="6302" y="5608"/>
                </a:lnTo>
                <a:lnTo>
                  <a:pt x="7814" y="4096"/>
                </a:lnTo>
                <a:lnTo>
                  <a:pt x="7152" y="4096"/>
                </a:lnTo>
                <a:cubicBezTo>
                  <a:pt x="6900" y="4096"/>
                  <a:pt x="6743" y="3907"/>
                  <a:pt x="6743" y="3655"/>
                </a:cubicBezTo>
                <a:cubicBezTo>
                  <a:pt x="6743" y="3434"/>
                  <a:pt x="6932" y="3277"/>
                  <a:pt x="7152" y="3277"/>
                </a:cubicBezTo>
                <a:close/>
                <a:moveTo>
                  <a:pt x="6302" y="11058"/>
                </a:moveTo>
                <a:cubicBezTo>
                  <a:pt x="6554" y="11058"/>
                  <a:pt x="6743" y="11279"/>
                  <a:pt x="6743" y="11468"/>
                </a:cubicBezTo>
                <a:cubicBezTo>
                  <a:pt x="6743" y="11657"/>
                  <a:pt x="6554" y="11846"/>
                  <a:pt x="6302" y="11846"/>
                </a:cubicBezTo>
                <a:cubicBezTo>
                  <a:pt x="6081" y="11846"/>
                  <a:pt x="5924" y="11657"/>
                  <a:pt x="5924" y="11468"/>
                </a:cubicBezTo>
                <a:cubicBezTo>
                  <a:pt x="5924" y="11279"/>
                  <a:pt x="6113" y="11058"/>
                  <a:pt x="6302" y="11058"/>
                </a:cubicBezTo>
                <a:close/>
                <a:moveTo>
                  <a:pt x="1229" y="0"/>
                </a:moveTo>
                <a:cubicBezTo>
                  <a:pt x="568" y="0"/>
                  <a:pt x="1" y="536"/>
                  <a:pt x="1" y="1229"/>
                </a:cubicBezTo>
                <a:cubicBezTo>
                  <a:pt x="1" y="1764"/>
                  <a:pt x="379" y="2205"/>
                  <a:pt x="851" y="2394"/>
                </a:cubicBezTo>
                <a:lnTo>
                  <a:pt x="851" y="8254"/>
                </a:lnTo>
                <a:lnTo>
                  <a:pt x="442" y="8254"/>
                </a:lnTo>
                <a:cubicBezTo>
                  <a:pt x="221" y="8254"/>
                  <a:pt x="64" y="8475"/>
                  <a:pt x="64" y="8664"/>
                </a:cubicBezTo>
                <a:cubicBezTo>
                  <a:pt x="64" y="8916"/>
                  <a:pt x="253" y="9042"/>
                  <a:pt x="442" y="9042"/>
                </a:cubicBezTo>
                <a:lnTo>
                  <a:pt x="5955" y="9042"/>
                </a:lnTo>
                <a:lnTo>
                  <a:pt x="5955" y="10239"/>
                </a:lnTo>
                <a:cubicBezTo>
                  <a:pt x="5482" y="10397"/>
                  <a:pt x="5136" y="10869"/>
                  <a:pt x="5136" y="11405"/>
                </a:cubicBezTo>
                <a:cubicBezTo>
                  <a:pt x="5136" y="12098"/>
                  <a:pt x="5671" y="12633"/>
                  <a:pt x="6365" y="12633"/>
                </a:cubicBezTo>
                <a:cubicBezTo>
                  <a:pt x="7026" y="12633"/>
                  <a:pt x="7625" y="12098"/>
                  <a:pt x="7625" y="11405"/>
                </a:cubicBezTo>
                <a:cubicBezTo>
                  <a:pt x="7625" y="10869"/>
                  <a:pt x="7247" y="10428"/>
                  <a:pt x="6774" y="10239"/>
                </a:cubicBezTo>
                <a:lnTo>
                  <a:pt x="6774" y="9042"/>
                </a:lnTo>
                <a:lnTo>
                  <a:pt x="12288" y="9042"/>
                </a:lnTo>
                <a:cubicBezTo>
                  <a:pt x="12540" y="9042"/>
                  <a:pt x="12697" y="8853"/>
                  <a:pt x="12697" y="8664"/>
                </a:cubicBezTo>
                <a:cubicBezTo>
                  <a:pt x="12666" y="8443"/>
                  <a:pt x="12508" y="8254"/>
                  <a:pt x="12256" y="8254"/>
                </a:cubicBezTo>
                <a:lnTo>
                  <a:pt x="11815" y="8254"/>
                </a:lnTo>
                <a:lnTo>
                  <a:pt x="11815" y="2394"/>
                </a:lnTo>
                <a:cubicBezTo>
                  <a:pt x="12288" y="2237"/>
                  <a:pt x="12666" y="1764"/>
                  <a:pt x="12666" y="1229"/>
                </a:cubicBezTo>
                <a:cubicBezTo>
                  <a:pt x="12666" y="567"/>
                  <a:pt x="12098" y="0"/>
                  <a:pt x="11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2" name="Google Shape;1302;p44"/>
          <p:cNvGrpSpPr/>
          <p:nvPr/>
        </p:nvGrpSpPr>
        <p:grpSpPr>
          <a:xfrm>
            <a:off x="1255372" y="1630005"/>
            <a:ext cx="264317" cy="367290"/>
            <a:chOff x="-64001300" y="4093650"/>
            <a:chExt cx="228450" cy="317450"/>
          </a:xfrm>
        </p:grpSpPr>
        <p:sp>
          <p:nvSpPr>
            <p:cNvPr id="1303" name="Google Shape;1303;p44"/>
            <p:cNvSpPr/>
            <p:nvPr/>
          </p:nvSpPr>
          <p:spPr>
            <a:xfrm>
              <a:off x="-63933550" y="4328375"/>
              <a:ext cx="93750" cy="40975"/>
            </a:xfrm>
            <a:custGeom>
              <a:avLst/>
              <a:gdLst/>
              <a:ahLst/>
              <a:cxnLst/>
              <a:rect l="l" t="t" r="r" b="b"/>
              <a:pathLst>
                <a:path w="3750" h="1639" extrusionOk="0">
                  <a:moveTo>
                    <a:pt x="1859" y="0"/>
                  </a:moveTo>
                  <a:cubicBezTo>
                    <a:pt x="1009" y="0"/>
                    <a:pt x="315" y="662"/>
                    <a:pt x="0" y="1638"/>
                  </a:cubicBezTo>
                  <a:lnTo>
                    <a:pt x="3749" y="1638"/>
                  </a:lnTo>
                  <a:cubicBezTo>
                    <a:pt x="3434" y="662"/>
                    <a:pt x="2710" y="0"/>
                    <a:pt x="18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4"/>
            <p:cNvSpPr/>
            <p:nvPr/>
          </p:nvSpPr>
          <p:spPr>
            <a:xfrm>
              <a:off x="-63980025" y="4135400"/>
              <a:ext cx="185900" cy="234725"/>
            </a:xfrm>
            <a:custGeom>
              <a:avLst/>
              <a:gdLst/>
              <a:ahLst/>
              <a:cxnLst/>
              <a:rect l="l" t="t" r="r" b="b"/>
              <a:pathLst>
                <a:path w="7436" h="9389" extrusionOk="0">
                  <a:moveTo>
                    <a:pt x="6617" y="1"/>
                  </a:moveTo>
                  <a:lnTo>
                    <a:pt x="6617" y="725"/>
                  </a:lnTo>
                  <a:cubicBezTo>
                    <a:pt x="6196" y="593"/>
                    <a:pt x="5771" y="530"/>
                    <a:pt x="5358" y="530"/>
                  </a:cubicBezTo>
                  <a:cubicBezTo>
                    <a:pt x="4686" y="530"/>
                    <a:pt x="4044" y="697"/>
                    <a:pt x="3498" y="1009"/>
                  </a:cubicBezTo>
                  <a:cubicBezTo>
                    <a:pt x="3103" y="1242"/>
                    <a:pt x="2617" y="1373"/>
                    <a:pt x="2085" y="1373"/>
                  </a:cubicBezTo>
                  <a:cubicBezTo>
                    <a:pt x="1683" y="1373"/>
                    <a:pt x="1254" y="1298"/>
                    <a:pt x="820" y="1135"/>
                  </a:cubicBezTo>
                  <a:lnTo>
                    <a:pt x="820" y="32"/>
                  </a:lnTo>
                  <a:lnTo>
                    <a:pt x="1" y="32"/>
                  </a:lnTo>
                  <a:lnTo>
                    <a:pt x="1" y="1418"/>
                  </a:lnTo>
                  <a:cubicBezTo>
                    <a:pt x="1" y="2867"/>
                    <a:pt x="820" y="4096"/>
                    <a:pt x="2017" y="4726"/>
                  </a:cubicBezTo>
                  <a:cubicBezTo>
                    <a:pt x="820" y="5356"/>
                    <a:pt x="1" y="6554"/>
                    <a:pt x="1" y="8034"/>
                  </a:cubicBezTo>
                  <a:lnTo>
                    <a:pt x="1" y="9389"/>
                  </a:lnTo>
                  <a:lnTo>
                    <a:pt x="820" y="9389"/>
                  </a:lnTo>
                  <a:lnTo>
                    <a:pt x="820" y="8034"/>
                  </a:lnTo>
                  <a:cubicBezTo>
                    <a:pt x="820" y="6396"/>
                    <a:pt x="2143" y="5104"/>
                    <a:pt x="3750" y="5104"/>
                  </a:cubicBezTo>
                  <a:cubicBezTo>
                    <a:pt x="5356" y="5104"/>
                    <a:pt x="6617" y="6396"/>
                    <a:pt x="6617" y="8034"/>
                  </a:cubicBezTo>
                  <a:lnTo>
                    <a:pt x="6617" y="9389"/>
                  </a:lnTo>
                  <a:lnTo>
                    <a:pt x="7436" y="9389"/>
                  </a:lnTo>
                  <a:lnTo>
                    <a:pt x="7436" y="9357"/>
                  </a:lnTo>
                  <a:lnTo>
                    <a:pt x="7436" y="7971"/>
                  </a:lnTo>
                  <a:cubicBezTo>
                    <a:pt x="7436" y="6522"/>
                    <a:pt x="6617" y="5293"/>
                    <a:pt x="5451" y="4663"/>
                  </a:cubicBezTo>
                  <a:cubicBezTo>
                    <a:pt x="6617" y="4033"/>
                    <a:pt x="7436" y="2836"/>
                    <a:pt x="7436" y="1355"/>
                  </a:cubicBezTo>
                  <a:lnTo>
                    <a:pt x="74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4"/>
            <p:cNvSpPr/>
            <p:nvPr/>
          </p:nvSpPr>
          <p:spPr>
            <a:xfrm>
              <a:off x="-64001300" y="4389800"/>
              <a:ext cx="228450" cy="21300"/>
            </a:xfrm>
            <a:custGeom>
              <a:avLst/>
              <a:gdLst/>
              <a:ahLst/>
              <a:cxnLst/>
              <a:rect l="l" t="t" r="r" b="b"/>
              <a:pathLst>
                <a:path w="9138" h="852" extrusionOk="0">
                  <a:moveTo>
                    <a:pt x="411" y="1"/>
                  </a:moveTo>
                  <a:cubicBezTo>
                    <a:pt x="190" y="1"/>
                    <a:pt x="1" y="221"/>
                    <a:pt x="1" y="410"/>
                  </a:cubicBezTo>
                  <a:cubicBezTo>
                    <a:pt x="1" y="631"/>
                    <a:pt x="190" y="851"/>
                    <a:pt x="411" y="851"/>
                  </a:cubicBezTo>
                  <a:lnTo>
                    <a:pt x="8696" y="851"/>
                  </a:lnTo>
                  <a:cubicBezTo>
                    <a:pt x="8917" y="851"/>
                    <a:pt x="9074" y="631"/>
                    <a:pt x="9074" y="410"/>
                  </a:cubicBezTo>
                  <a:cubicBezTo>
                    <a:pt x="9137" y="221"/>
                    <a:pt x="8917" y="1"/>
                    <a:pt x="86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44"/>
            <p:cNvSpPr/>
            <p:nvPr/>
          </p:nvSpPr>
          <p:spPr>
            <a:xfrm>
              <a:off x="-64001300" y="4093650"/>
              <a:ext cx="226875" cy="20500"/>
            </a:xfrm>
            <a:custGeom>
              <a:avLst/>
              <a:gdLst/>
              <a:ahLst/>
              <a:cxnLst/>
              <a:rect l="l" t="t" r="r" b="b"/>
              <a:pathLst>
                <a:path w="9075" h="820" extrusionOk="0">
                  <a:moveTo>
                    <a:pt x="411" y="1"/>
                  </a:moveTo>
                  <a:cubicBezTo>
                    <a:pt x="190" y="1"/>
                    <a:pt x="1" y="190"/>
                    <a:pt x="1" y="410"/>
                  </a:cubicBezTo>
                  <a:cubicBezTo>
                    <a:pt x="32" y="631"/>
                    <a:pt x="190" y="820"/>
                    <a:pt x="411" y="820"/>
                  </a:cubicBezTo>
                  <a:lnTo>
                    <a:pt x="8696" y="820"/>
                  </a:lnTo>
                  <a:cubicBezTo>
                    <a:pt x="8917" y="820"/>
                    <a:pt x="9074" y="631"/>
                    <a:pt x="9074" y="410"/>
                  </a:cubicBezTo>
                  <a:cubicBezTo>
                    <a:pt x="9074" y="158"/>
                    <a:pt x="8885" y="1"/>
                    <a:pt x="86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8"/>
        <p:cNvGrpSpPr/>
        <p:nvPr/>
      </p:nvGrpSpPr>
      <p:grpSpPr>
        <a:xfrm>
          <a:off x="0" y="0"/>
          <a:ext cx="0" cy="0"/>
          <a:chOff x="0" y="0"/>
          <a:chExt cx="0" cy="0"/>
        </a:xfrm>
      </p:grpSpPr>
      <p:sp>
        <p:nvSpPr>
          <p:cNvPr id="1659" name="Google Shape;1659;p49"/>
          <p:cNvSpPr txBox="1">
            <a:spLocks noGrp="1"/>
          </p:cNvSpPr>
          <p:nvPr>
            <p:ph type="ctrTitle"/>
          </p:nvPr>
        </p:nvSpPr>
        <p:spPr>
          <a:xfrm>
            <a:off x="713250" y="470050"/>
            <a:ext cx="7717500" cy="63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dirty="0" smtClean="0"/>
              <a:t>Λόγοι συμμετοχής</a:t>
            </a:r>
            <a:endParaRPr/>
          </a:p>
        </p:txBody>
      </p:sp>
      <p:graphicFrame>
        <p:nvGraphicFramePr>
          <p:cNvPr id="1660" name="Google Shape;1660;p49"/>
          <p:cNvGraphicFramePr/>
          <p:nvPr/>
        </p:nvGraphicFramePr>
        <p:xfrm>
          <a:off x="713225" y="1509950"/>
          <a:ext cx="7717500" cy="3153010"/>
        </p:xfrm>
        <a:graphic>
          <a:graphicData uri="http://schemas.openxmlformats.org/drawingml/2006/table">
            <a:tbl>
              <a:tblPr>
                <a:noFill/>
                <a:tableStyleId>{85F63E0F-19E7-47B8-9831-91BE93C015AC}</a:tableStyleId>
              </a:tblPr>
              <a:tblGrid>
                <a:gridCol w="1043500"/>
                <a:gridCol w="1846700"/>
                <a:gridCol w="1609100"/>
                <a:gridCol w="1609100"/>
                <a:gridCol w="1609100"/>
              </a:tblGrid>
              <a:tr h="709250">
                <a:tc>
                  <a:txBody>
                    <a:bodyPr/>
                    <a:lstStyle/>
                    <a:p>
                      <a:pPr marL="0" lvl="0" indent="0" algn="ctr" rtl="0">
                        <a:spcBef>
                          <a:spcPts val="0"/>
                        </a:spcBef>
                        <a:spcAft>
                          <a:spcPts val="0"/>
                        </a:spcAft>
                        <a:buNone/>
                      </a:pPr>
                      <a:endParaRPr sz="1800" b="1">
                        <a:solidFill>
                          <a:schemeClr val="dk1"/>
                        </a:solidFill>
                        <a:latin typeface="Hammersmith One"/>
                        <a:ea typeface="Hammersmith One"/>
                        <a:cs typeface="Hammersmith One"/>
                        <a:sym typeface="Hammersmith One"/>
                      </a:endParaRPr>
                    </a:p>
                  </a:txBody>
                  <a:tcPr marL="91425" marR="91425" marT="91425" marB="91425" anchor="ctr">
                    <a:lnL w="38100" cap="flat" cmpd="sng">
                      <a:solidFill>
                        <a:schemeClr val="accent3"/>
                      </a:solidFill>
                      <a:prstDash val="solid"/>
                      <a:round/>
                      <a:headEnd type="none" w="sm" len="sm"/>
                      <a:tailEnd type="none" w="sm" len="sm"/>
                    </a:lnL>
                    <a:lnR w="38100" cap="flat" cmpd="sng">
                      <a:solidFill>
                        <a:schemeClr val="accent3"/>
                      </a:solidFill>
                      <a:prstDash val="solid"/>
                      <a:round/>
                      <a:headEnd type="none" w="sm" len="sm"/>
                      <a:tailEnd type="none" w="sm" len="sm"/>
                    </a:lnR>
                    <a:lnT w="38100" cap="flat" cmpd="sng">
                      <a:solidFill>
                        <a:schemeClr val="accent3"/>
                      </a:solidFill>
                      <a:prstDash val="solid"/>
                      <a:round/>
                      <a:headEnd type="none" w="sm" len="sm"/>
                      <a:tailEnd type="none" w="sm" len="sm"/>
                    </a:lnT>
                    <a:lnB w="38100" cap="flat" cmpd="sng">
                      <a:solidFill>
                        <a:schemeClr val="accent3"/>
                      </a:solidFill>
                      <a:prstDash val="solid"/>
                      <a:round/>
                      <a:headEnd type="none" w="sm" len="sm"/>
                      <a:tailEnd type="none" w="sm" len="sm"/>
                    </a:lnB>
                  </a:tcPr>
                </a:tc>
                <a:tc>
                  <a:txBody>
                    <a:bodyPr/>
                    <a:lstStyle/>
                    <a:p>
                      <a:pPr marL="0" lvl="0" indent="0" algn="ctr" rtl="0">
                        <a:spcBef>
                          <a:spcPts val="0"/>
                        </a:spcBef>
                        <a:spcAft>
                          <a:spcPts val="0"/>
                        </a:spcAft>
                        <a:buNone/>
                      </a:pPr>
                      <a:endParaRPr sz="1800" b="1">
                        <a:solidFill>
                          <a:schemeClr val="dk1"/>
                        </a:solidFill>
                        <a:latin typeface="Hammersmith One"/>
                        <a:ea typeface="Hammersmith One"/>
                        <a:cs typeface="Hammersmith One"/>
                        <a:sym typeface="Hammersmith One"/>
                      </a:endParaRPr>
                    </a:p>
                  </a:txBody>
                  <a:tcPr marL="91425" marR="91425" marT="91425" marB="91425" anchor="ctr">
                    <a:lnL w="38100" cap="flat" cmpd="sng">
                      <a:solidFill>
                        <a:schemeClr val="accent3"/>
                      </a:solidFill>
                      <a:prstDash val="solid"/>
                      <a:round/>
                      <a:headEnd type="none" w="sm" len="sm"/>
                      <a:tailEnd type="none" w="sm" len="sm"/>
                    </a:lnL>
                    <a:lnR w="38100" cap="flat" cmpd="sng">
                      <a:solidFill>
                        <a:schemeClr val="accent3"/>
                      </a:solidFill>
                      <a:prstDash val="solid"/>
                      <a:round/>
                      <a:headEnd type="none" w="sm" len="sm"/>
                      <a:tailEnd type="none" w="sm" len="sm"/>
                    </a:lnR>
                    <a:lnT w="38100" cap="flat" cmpd="sng">
                      <a:solidFill>
                        <a:schemeClr val="accent3"/>
                      </a:solidFill>
                      <a:prstDash val="solid"/>
                      <a:round/>
                      <a:headEnd type="none" w="sm" len="sm"/>
                      <a:tailEnd type="none" w="sm" len="sm"/>
                    </a:lnT>
                    <a:lnB w="38100" cap="flat" cmpd="sng">
                      <a:solidFill>
                        <a:schemeClr val="accent3"/>
                      </a:solidFill>
                      <a:prstDash val="solid"/>
                      <a:round/>
                      <a:headEnd type="none" w="sm" len="sm"/>
                      <a:tailEnd type="none" w="sm" len="sm"/>
                    </a:lnB>
                  </a:tcPr>
                </a:tc>
                <a:tc>
                  <a:txBody>
                    <a:bodyPr/>
                    <a:lstStyle/>
                    <a:p>
                      <a:pPr marL="0" lvl="0" indent="0" algn="ctr" rtl="0">
                        <a:spcBef>
                          <a:spcPts val="0"/>
                        </a:spcBef>
                        <a:spcAft>
                          <a:spcPts val="0"/>
                        </a:spcAft>
                        <a:buNone/>
                      </a:pPr>
                      <a:r>
                        <a:rPr lang="el-GR" sz="1800" b="1" dirty="0" smtClean="0">
                          <a:solidFill>
                            <a:schemeClr val="dk1"/>
                          </a:solidFill>
                          <a:latin typeface="Hammersmith One"/>
                          <a:ea typeface="Hammersmith One"/>
                          <a:cs typeface="Hammersmith One"/>
                          <a:sym typeface="Hammersmith One"/>
                        </a:rPr>
                        <a:t>1.</a:t>
                      </a:r>
                      <a:endParaRPr sz="1800" b="1">
                        <a:solidFill>
                          <a:schemeClr val="dk1"/>
                        </a:solidFill>
                        <a:latin typeface="Hammersmith One"/>
                        <a:ea typeface="Hammersmith One"/>
                        <a:cs typeface="Hammersmith One"/>
                        <a:sym typeface="Hammersmith One"/>
                      </a:endParaRPr>
                    </a:p>
                  </a:txBody>
                  <a:tcPr marL="91425" marR="91425" marT="91425" marB="91425" anchor="ctr">
                    <a:lnL w="38100" cap="flat" cmpd="sng">
                      <a:solidFill>
                        <a:schemeClr val="accent3"/>
                      </a:solidFill>
                      <a:prstDash val="solid"/>
                      <a:round/>
                      <a:headEnd type="none" w="sm" len="sm"/>
                      <a:tailEnd type="none" w="sm" len="sm"/>
                    </a:lnL>
                    <a:lnR w="38100" cap="flat" cmpd="sng">
                      <a:solidFill>
                        <a:schemeClr val="accent3"/>
                      </a:solidFill>
                      <a:prstDash val="solid"/>
                      <a:round/>
                      <a:headEnd type="none" w="sm" len="sm"/>
                      <a:tailEnd type="none" w="sm" len="sm"/>
                    </a:lnR>
                    <a:lnT w="38100" cap="flat" cmpd="sng">
                      <a:solidFill>
                        <a:schemeClr val="accent3"/>
                      </a:solidFill>
                      <a:prstDash val="solid"/>
                      <a:round/>
                      <a:headEnd type="none" w="sm" len="sm"/>
                      <a:tailEnd type="none" w="sm" len="sm"/>
                    </a:lnT>
                    <a:lnB w="38100" cap="flat" cmpd="sng">
                      <a:solidFill>
                        <a:schemeClr val="accent3"/>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l-GR" sz="1800" b="1" dirty="0" smtClean="0">
                          <a:solidFill>
                            <a:schemeClr val="dk1"/>
                          </a:solidFill>
                          <a:latin typeface="Hammersmith One"/>
                          <a:ea typeface="Hammersmith One"/>
                          <a:cs typeface="Hammersmith One"/>
                          <a:sym typeface="Hammersmith One"/>
                        </a:rPr>
                        <a:t>2.</a:t>
                      </a:r>
                      <a:endParaRPr sz="1800" b="1">
                        <a:solidFill>
                          <a:schemeClr val="dk1"/>
                        </a:solidFill>
                        <a:latin typeface="Hammersmith One"/>
                        <a:ea typeface="Hammersmith One"/>
                        <a:cs typeface="Hammersmith One"/>
                        <a:sym typeface="Hammersmith One"/>
                      </a:endParaRPr>
                    </a:p>
                  </a:txBody>
                  <a:tcPr marL="91425" marR="91425" marT="91425" marB="91425" anchor="ctr">
                    <a:lnL w="38100" cap="flat" cmpd="sng">
                      <a:solidFill>
                        <a:schemeClr val="accent3"/>
                      </a:solidFill>
                      <a:prstDash val="solid"/>
                      <a:round/>
                      <a:headEnd type="none" w="sm" len="sm"/>
                      <a:tailEnd type="none" w="sm" len="sm"/>
                    </a:lnL>
                    <a:lnR w="38100" cap="flat" cmpd="sng">
                      <a:solidFill>
                        <a:schemeClr val="accent3"/>
                      </a:solidFill>
                      <a:prstDash val="solid"/>
                      <a:round/>
                      <a:headEnd type="none" w="sm" len="sm"/>
                      <a:tailEnd type="none" w="sm" len="sm"/>
                    </a:lnR>
                    <a:lnT w="38100" cap="flat" cmpd="sng">
                      <a:solidFill>
                        <a:schemeClr val="accent3"/>
                      </a:solidFill>
                      <a:prstDash val="solid"/>
                      <a:round/>
                      <a:headEnd type="none" w="sm" len="sm"/>
                      <a:tailEnd type="none" w="sm" len="sm"/>
                    </a:lnT>
                    <a:lnB w="38100" cap="flat" cmpd="sng">
                      <a:solidFill>
                        <a:schemeClr val="accent3"/>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l-GR" sz="1800" b="1" dirty="0" smtClean="0">
                          <a:solidFill>
                            <a:schemeClr val="dk1"/>
                          </a:solidFill>
                          <a:latin typeface="Hammersmith One"/>
                          <a:ea typeface="Hammersmith One"/>
                          <a:cs typeface="Hammersmith One"/>
                          <a:sym typeface="Hammersmith One"/>
                        </a:rPr>
                        <a:t>3.</a:t>
                      </a:r>
                      <a:endParaRPr sz="1800" b="1">
                        <a:solidFill>
                          <a:schemeClr val="dk1"/>
                        </a:solidFill>
                        <a:latin typeface="Hammersmith One"/>
                        <a:ea typeface="Hammersmith One"/>
                        <a:cs typeface="Hammersmith One"/>
                        <a:sym typeface="Hammersmith One"/>
                      </a:endParaRPr>
                    </a:p>
                  </a:txBody>
                  <a:tcPr marL="91425" marR="91425" marT="91425" marB="91425" anchor="ctr">
                    <a:lnL w="38100" cap="flat" cmpd="sng">
                      <a:solidFill>
                        <a:schemeClr val="accent3"/>
                      </a:solidFill>
                      <a:prstDash val="solid"/>
                      <a:round/>
                      <a:headEnd type="none" w="sm" len="sm"/>
                      <a:tailEnd type="none" w="sm" len="sm"/>
                    </a:lnL>
                    <a:lnR w="38100" cap="flat" cmpd="sng">
                      <a:solidFill>
                        <a:schemeClr val="accent3"/>
                      </a:solidFill>
                      <a:prstDash val="solid"/>
                      <a:round/>
                      <a:headEnd type="none" w="sm" len="sm"/>
                      <a:tailEnd type="none" w="sm" len="sm"/>
                    </a:lnR>
                    <a:lnT w="38100" cap="flat" cmpd="sng">
                      <a:solidFill>
                        <a:schemeClr val="accent3"/>
                      </a:solidFill>
                      <a:prstDash val="solid"/>
                      <a:round/>
                      <a:headEnd type="none" w="sm" len="sm"/>
                      <a:tailEnd type="none" w="sm" len="sm"/>
                    </a:lnT>
                    <a:lnB w="38100" cap="flat" cmpd="sng">
                      <a:solidFill>
                        <a:schemeClr val="accent3"/>
                      </a:solidFill>
                      <a:prstDash val="solid"/>
                      <a:round/>
                      <a:headEnd type="none" w="sm" len="sm"/>
                      <a:tailEnd type="none" w="sm" len="sm"/>
                    </a:lnB>
                    <a:solidFill>
                      <a:schemeClr val="lt1"/>
                    </a:solidFill>
                  </a:tcPr>
                </a:tc>
              </a:tr>
              <a:tr h="797900">
                <a:tc>
                  <a:txBody>
                    <a:bodyPr/>
                    <a:lstStyle/>
                    <a:p>
                      <a:pPr marL="0" lvl="0" indent="0" algn="ctr" rtl="0">
                        <a:spcBef>
                          <a:spcPts val="0"/>
                        </a:spcBef>
                        <a:spcAft>
                          <a:spcPts val="0"/>
                        </a:spcAft>
                        <a:buNone/>
                      </a:pPr>
                      <a:endParaRPr sz="1800" b="1">
                        <a:solidFill>
                          <a:schemeClr val="dk1"/>
                        </a:solidFill>
                        <a:latin typeface="Hammersmith One"/>
                        <a:ea typeface="Hammersmith One"/>
                        <a:cs typeface="Hammersmith One"/>
                        <a:sym typeface="Hammersmith One"/>
                      </a:endParaRPr>
                    </a:p>
                  </a:txBody>
                  <a:tcPr marL="91425" marR="91425" marT="91425" marB="91425" anchor="ctr">
                    <a:lnL w="38100" cap="flat" cmpd="sng">
                      <a:solidFill>
                        <a:schemeClr val="accent3"/>
                      </a:solidFill>
                      <a:prstDash val="solid"/>
                      <a:round/>
                      <a:headEnd type="none" w="sm" len="sm"/>
                      <a:tailEnd type="none" w="sm" len="sm"/>
                    </a:lnL>
                    <a:lnR w="38100" cap="flat" cmpd="sng">
                      <a:solidFill>
                        <a:schemeClr val="accent3"/>
                      </a:solidFill>
                      <a:prstDash val="solid"/>
                      <a:round/>
                      <a:headEnd type="none" w="sm" len="sm"/>
                      <a:tailEnd type="none" w="sm" len="sm"/>
                    </a:lnR>
                    <a:lnT w="38100" cap="flat" cmpd="sng">
                      <a:solidFill>
                        <a:schemeClr val="accent3"/>
                      </a:solidFill>
                      <a:prstDash val="solid"/>
                      <a:round/>
                      <a:headEnd type="none" w="sm" len="sm"/>
                      <a:tailEnd type="none" w="sm" len="sm"/>
                    </a:lnT>
                    <a:lnB w="38100" cap="flat" cmpd="sng">
                      <a:solidFill>
                        <a:schemeClr val="accent3"/>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l-GR" sz="1800" b="1" dirty="0" smtClean="0">
                          <a:solidFill>
                            <a:schemeClr val="dk1"/>
                          </a:solidFill>
                          <a:latin typeface="Hammersmith One"/>
                          <a:ea typeface="Hammersmith One"/>
                          <a:cs typeface="Hammersmith One"/>
                          <a:sym typeface="Hammersmith One"/>
                        </a:rPr>
                        <a:t>ΚΙΝΔΥΝΟΣ</a:t>
                      </a:r>
                      <a:endParaRPr sz="1800" b="1">
                        <a:solidFill>
                          <a:schemeClr val="dk1"/>
                        </a:solidFill>
                        <a:latin typeface="Hammersmith One"/>
                        <a:ea typeface="Hammersmith One"/>
                        <a:cs typeface="Hammersmith One"/>
                        <a:sym typeface="Hammersmith One"/>
                      </a:endParaRPr>
                    </a:p>
                  </a:txBody>
                  <a:tcPr marL="91425" marR="91425" marT="91425" marB="91425" anchor="ctr">
                    <a:lnL w="38100" cap="flat" cmpd="sng">
                      <a:solidFill>
                        <a:schemeClr val="accent3"/>
                      </a:solidFill>
                      <a:prstDash val="solid"/>
                      <a:round/>
                      <a:headEnd type="none" w="sm" len="sm"/>
                      <a:tailEnd type="none" w="sm" len="sm"/>
                    </a:lnL>
                    <a:lnR w="38100" cap="flat" cmpd="sng">
                      <a:solidFill>
                        <a:schemeClr val="accent3"/>
                      </a:solidFill>
                      <a:prstDash val="solid"/>
                      <a:round/>
                      <a:headEnd type="none" w="sm" len="sm"/>
                      <a:tailEnd type="none" w="sm" len="sm"/>
                    </a:lnR>
                    <a:lnT w="38100" cap="flat" cmpd="sng">
                      <a:solidFill>
                        <a:schemeClr val="accent3"/>
                      </a:solidFill>
                      <a:prstDash val="solid"/>
                      <a:round/>
                      <a:headEnd type="none" w="sm" len="sm"/>
                      <a:tailEnd type="none" w="sm" len="sm"/>
                    </a:lnT>
                    <a:lnB w="38100" cap="flat" cmpd="sng">
                      <a:solidFill>
                        <a:schemeClr val="accent3"/>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Clr>
                          <a:srgbClr val="000000"/>
                        </a:buClr>
                        <a:buSzPts val="1100"/>
                        <a:buFont typeface="Arial"/>
                        <a:buNone/>
                      </a:pPr>
                      <a:r>
                        <a:rPr lang="el-GR" dirty="0" smtClean="0">
                          <a:solidFill>
                            <a:schemeClr val="dk1"/>
                          </a:solidFill>
                          <a:latin typeface="Roboto"/>
                          <a:ea typeface="Roboto"/>
                          <a:cs typeface="Roboto"/>
                          <a:sym typeface="Roboto"/>
                        </a:rPr>
                        <a:t>Καταστροφής του περιβάλλοντος</a:t>
                      </a:r>
                      <a:endParaRPr>
                        <a:solidFill>
                          <a:schemeClr val="dk1"/>
                        </a:solidFill>
                        <a:latin typeface="Roboto"/>
                        <a:ea typeface="Roboto"/>
                        <a:cs typeface="Roboto"/>
                        <a:sym typeface="Roboto"/>
                      </a:endParaRPr>
                    </a:p>
                  </a:txBody>
                  <a:tcPr marL="91425" marR="91425" marT="91425" marB="91425" anchor="ctr">
                    <a:lnL w="38100" cap="flat" cmpd="sng">
                      <a:solidFill>
                        <a:schemeClr val="accent3"/>
                      </a:solidFill>
                      <a:prstDash val="solid"/>
                      <a:round/>
                      <a:headEnd type="none" w="sm" len="sm"/>
                      <a:tailEnd type="none" w="sm" len="sm"/>
                    </a:lnL>
                    <a:lnR w="38100" cap="flat" cmpd="sng">
                      <a:solidFill>
                        <a:schemeClr val="accent3"/>
                      </a:solidFill>
                      <a:prstDash val="solid"/>
                      <a:round/>
                      <a:headEnd type="none" w="sm" len="sm"/>
                      <a:tailEnd type="none" w="sm" len="sm"/>
                    </a:lnR>
                    <a:lnT w="38100" cap="flat" cmpd="sng">
                      <a:solidFill>
                        <a:schemeClr val="accent3"/>
                      </a:solidFill>
                      <a:prstDash val="solid"/>
                      <a:round/>
                      <a:headEnd type="none" w="sm" len="sm"/>
                      <a:tailEnd type="none" w="sm" len="sm"/>
                    </a:lnT>
                    <a:lnB w="38100" cap="flat" cmpd="sng">
                      <a:solidFill>
                        <a:schemeClr val="accent3"/>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l-GR" dirty="0" smtClean="0">
                          <a:solidFill>
                            <a:schemeClr val="dk1"/>
                          </a:solidFill>
                          <a:latin typeface="Roboto"/>
                          <a:ea typeface="Roboto"/>
                          <a:cs typeface="Roboto"/>
                          <a:sym typeface="Roboto"/>
                        </a:rPr>
                        <a:t>Πρόκληση</a:t>
                      </a:r>
                      <a:r>
                        <a:rPr lang="el-GR" baseline="0" dirty="0" smtClean="0">
                          <a:solidFill>
                            <a:schemeClr val="dk1"/>
                          </a:solidFill>
                          <a:latin typeface="Roboto"/>
                          <a:ea typeface="Roboto"/>
                          <a:cs typeface="Roboto"/>
                          <a:sym typeface="Roboto"/>
                        </a:rPr>
                        <a:t>ς προβλημάτων υγείας</a:t>
                      </a:r>
                      <a:endParaRPr>
                        <a:solidFill>
                          <a:schemeClr val="dk1"/>
                        </a:solidFill>
                        <a:latin typeface="Roboto"/>
                        <a:ea typeface="Roboto"/>
                        <a:cs typeface="Roboto"/>
                        <a:sym typeface="Roboto"/>
                      </a:endParaRPr>
                    </a:p>
                  </a:txBody>
                  <a:tcPr marL="91425" marR="91425" marT="91425" marB="91425" anchor="ctr">
                    <a:lnL w="38100" cap="flat" cmpd="sng">
                      <a:solidFill>
                        <a:schemeClr val="accent3"/>
                      </a:solidFill>
                      <a:prstDash val="solid"/>
                      <a:round/>
                      <a:headEnd type="none" w="sm" len="sm"/>
                      <a:tailEnd type="none" w="sm" len="sm"/>
                    </a:lnL>
                    <a:lnR w="38100" cap="flat" cmpd="sng">
                      <a:solidFill>
                        <a:schemeClr val="accent3"/>
                      </a:solidFill>
                      <a:prstDash val="solid"/>
                      <a:round/>
                      <a:headEnd type="none" w="sm" len="sm"/>
                      <a:tailEnd type="none" w="sm" len="sm"/>
                    </a:lnR>
                    <a:lnT w="38100" cap="flat" cmpd="sng">
                      <a:solidFill>
                        <a:schemeClr val="accent3"/>
                      </a:solidFill>
                      <a:prstDash val="solid"/>
                      <a:round/>
                      <a:headEnd type="none" w="sm" len="sm"/>
                      <a:tailEnd type="none" w="sm" len="sm"/>
                    </a:lnT>
                    <a:lnB w="38100" cap="flat" cmpd="sng">
                      <a:solidFill>
                        <a:schemeClr val="accent3"/>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l-GR" dirty="0" smtClean="0">
                          <a:solidFill>
                            <a:schemeClr val="dk1"/>
                          </a:solidFill>
                          <a:latin typeface="Roboto"/>
                          <a:ea typeface="Roboto"/>
                          <a:cs typeface="Roboto"/>
                          <a:sym typeface="Roboto"/>
                        </a:rPr>
                        <a:t>Αλλοίωσης</a:t>
                      </a:r>
                      <a:r>
                        <a:rPr lang="el-GR" baseline="0" dirty="0" smtClean="0">
                          <a:solidFill>
                            <a:schemeClr val="dk1"/>
                          </a:solidFill>
                          <a:latin typeface="Roboto"/>
                          <a:ea typeface="Roboto"/>
                          <a:cs typeface="Roboto"/>
                          <a:sym typeface="Roboto"/>
                        </a:rPr>
                        <a:t> έργων πολιτισμού</a:t>
                      </a:r>
                      <a:endParaRPr>
                        <a:solidFill>
                          <a:schemeClr val="dk1"/>
                        </a:solidFill>
                        <a:latin typeface="Roboto"/>
                        <a:ea typeface="Roboto"/>
                        <a:cs typeface="Roboto"/>
                        <a:sym typeface="Roboto"/>
                      </a:endParaRPr>
                    </a:p>
                  </a:txBody>
                  <a:tcPr marL="91425" marR="91425" marT="91425" marB="91425" anchor="ctr">
                    <a:lnL w="38100" cap="flat" cmpd="sng">
                      <a:solidFill>
                        <a:schemeClr val="accent3"/>
                      </a:solidFill>
                      <a:prstDash val="solid"/>
                      <a:round/>
                      <a:headEnd type="none" w="sm" len="sm"/>
                      <a:tailEnd type="none" w="sm" len="sm"/>
                    </a:lnL>
                    <a:lnR w="38100" cap="flat" cmpd="sng">
                      <a:solidFill>
                        <a:schemeClr val="accent3"/>
                      </a:solidFill>
                      <a:prstDash val="solid"/>
                      <a:round/>
                      <a:headEnd type="none" w="sm" len="sm"/>
                      <a:tailEnd type="none" w="sm" len="sm"/>
                    </a:lnR>
                    <a:lnT w="38100" cap="flat" cmpd="sng">
                      <a:solidFill>
                        <a:schemeClr val="accent3"/>
                      </a:solidFill>
                      <a:prstDash val="solid"/>
                      <a:round/>
                      <a:headEnd type="none" w="sm" len="sm"/>
                      <a:tailEnd type="none" w="sm" len="sm"/>
                    </a:lnT>
                    <a:lnB w="38100" cap="flat" cmpd="sng">
                      <a:solidFill>
                        <a:schemeClr val="accent3"/>
                      </a:solidFill>
                      <a:prstDash val="solid"/>
                      <a:round/>
                      <a:headEnd type="none" w="sm" len="sm"/>
                      <a:tailEnd type="none" w="sm" len="sm"/>
                    </a:lnB>
                    <a:solidFill>
                      <a:schemeClr val="lt1"/>
                    </a:solidFill>
                  </a:tcPr>
                </a:tc>
              </a:tr>
              <a:tr h="797900">
                <a:tc>
                  <a:txBody>
                    <a:bodyPr/>
                    <a:lstStyle/>
                    <a:p>
                      <a:pPr marL="0" lvl="0" indent="0" algn="ctr" rtl="0">
                        <a:spcBef>
                          <a:spcPts val="0"/>
                        </a:spcBef>
                        <a:spcAft>
                          <a:spcPts val="0"/>
                        </a:spcAft>
                        <a:buNone/>
                      </a:pPr>
                      <a:endParaRPr sz="1800" b="1">
                        <a:solidFill>
                          <a:schemeClr val="dk1"/>
                        </a:solidFill>
                        <a:latin typeface="Hammersmith One"/>
                        <a:ea typeface="Hammersmith One"/>
                        <a:cs typeface="Hammersmith One"/>
                        <a:sym typeface="Hammersmith One"/>
                      </a:endParaRPr>
                    </a:p>
                  </a:txBody>
                  <a:tcPr marL="91425" marR="91425" marT="91425" marB="91425" anchor="ctr">
                    <a:lnL w="38100" cap="flat" cmpd="sng">
                      <a:solidFill>
                        <a:schemeClr val="accent3"/>
                      </a:solidFill>
                      <a:prstDash val="solid"/>
                      <a:round/>
                      <a:headEnd type="none" w="sm" len="sm"/>
                      <a:tailEnd type="none" w="sm" len="sm"/>
                    </a:lnL>
                    <a:lnR w="38100" cap="flat" cmpd="sng">
                      <a:solidFill>
                        <a:schemeClr val="accent3"/>
                      </a:solidFill>
                      <a:prstDash val="solid"/>
                      <a:round/>
                      <a:headEnd type="none" w="sm" len="sm"/>
                      <a:tailEnd type="none" w="sm" len="sm"/>
                    </a:lnR>
                    <a:lnT w="38100" cap="flat" cmpd="sng">
                      <a:solidFill>
                        <a:schemeClr val="accent3"/>
                      </a:solidFill>
                      <a:prstDash val="solid"/>
                      <a:round/>
                      <a:headEnd type="none" w="sm" len="sm"/>
                      <a:tailEnd type="none" w="sm" len="sm"/>
                    </a:lnT>
                    <a:lnB w="38100" cap="flat" cmpd="sng">
                      <a:solidFill>
                        <a:schemeClr val="accent3"/>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Clr>
                          <a:srgbClr val="000000"/>
                        </a:buClr>
                        <a:buSzPts val="1100"/>
                        <a:buFont typeface="Arial"/>
                        <a:buNone/>
                      </a:pPr>
                      <a:r>
                        <a:rPr lang="el-GR" sz="1800" b="1" dirty="0" smtClean="0">
                          <a:solidFill>
                            <a:schemeClr val="dk1"/>
                          </a:solidFill>
                          <a:latin typeface="Hammersmith One"/>
                          <a:ea typeface="Hammersmith One"/>
                          <a:cs typeface="Hammersmith One"/>
                          <a:sym typeface="Hammersmith One"/>
                        </a:rPr>
                        <a:t>ΑΝΑΓΚΗ</a:t>
                      </a:r>
                      <a:endParaRPr sz="1800" b="1">
                        <a:solidFill>
                          <a:schemeClr val="dk1"/>
                        </a:solidFill>
                        <a:latin typeface="Hammersmith One"/>
                        <a:ea typeface="Hammersmith One"/>
                        <a:cs typeface="Hammersmith One"/>
                        <a:sym typeface="Hammersmith One"/>
                      </a:endParaRPr>
                    </a:p>
                  </a:txBody>
                  <a:tcPr marL="91425" marR="91425" marT="91425" marB="91425" anchor="ctr">
                    <a:lnL w="38100" cap="flat" cmpd="sng">
                      <a:solidFill>
                        <a:schemeClr val="accent3"/>
                      </a:solidFill>
                      <a:prstDash val="solid"/>
                      <a:round/>
                      <a:headEnd type="none" w="sm" len="sm"/>
                      <a:tailEnd type="none" w="sm" len="sm"/>
                    </a:lnL>
                    <a:lnR w="38100" cap="flat" cmpd="sng">
                      <a:solidFill>
                        <a:schemeClr val="accent3"/>
                      </a:solidFill>
                      <a:prstDash val="solid"/>
                      <a:round/>
                      <a:headEnd type="none" w="sm" len="sm"/>
                      <a:tailEnd type="none" w="sm" len="sm"/>
                    </a:lnR>
                    <a:lnT w="38100" cap="flat" cmpd="sng">
                      <a:solidFill>
                        <a:schemeClr val="accent3"/>
                      </a:solidFill>
                      <a:prstDash val="solid"/>
                      <a:round/>
                      <a:headEnd type="none" w="sm" len="sm"/>
                      <a:tailEnd type="none" w="sm" len="sm"/>
                    </a:lnT>
                    <a:lnB w="38100" cap="flat" cmpd="sng">
                      <a:solidFill>
                        <a:schemeClr val="accent3"/>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l-GR" dirty="0" smtClean="0">
                          <a:solidFill>
                            <a:schemeClr val="dk1"/>
                          </a:solidFill>
                          <a:latin typeface="Roboto"/>
                          <a:ea typeface="Roboto"/>
                          <a:cs typeface="Roboto"/>
                          <a:sym typeface="Roboto"/>
                        </a:rPr>
                        <a:t>Ενημέρωσης της νέας</a:t>
                      </a:r>
                      <a:r>
                        <a:rPr lang="el-GR" baseline="0" dirty="0" smtClean="0">
                          <a:solidFill>
                            <a:schemeClr val="dk1"/>
                          </a:solidFill>
                          <a:latin typeface="Roboto"/>
                          <a:ea typeface="Roboto"/>
                          <a:cs typeface="Roboto"/>
                          <a:sym typeface="Roboto"/>
                        </a:rPr>
                        <a:t> γενιάς</a:t>
                      </a:r>
                      <a:endParaRPr/>
                    </a:p>
                  </a:txBody>
                  <a:tcPr marL="91425" marR="91425" marT="91425" marB="91425" anchor="ctr">
                    <a:lnL w="38100" cap="flat" cmpd="sng">
                      <a:solidFill>
                        <a:schemeClr val="accent3"/>
                      </a:solidFill>
                      <a:prstDash val="solid"/>
                      <a:round/>
                      <a:headEnd type="none" w="sm" len="sm"/>
                      <a:tailEnd type="none" w="sm" len="sm"/>
                    </a:lnL>
                    <a:lnR w="38100" cap="flat" cmpd="sng">
                      <a:solidFill>
                        <a:schemeClr val="accent3"/>
                      </a:solidFill>
                      <a:prstDash val="solid"/>
                      <a:round/>
                      <a:headEnd type="none" w="sm" len="sm"/>
                      <a:tailEnd type="none" w="sm" len="sm"/>
                    </a:lnR>
                    <a:lnT w="38100" cap="flat" cmpd="sng">
                      <a:solidFill>
                        <a:schemeClr val="accent3"/>
                      </a:solidFill>
                      <a:prstDash val="solid"/>
                      <a:round/>
                      <a:headEnd type="none" w="sm" len="sm"/>
                      <a:tailEnd type="none" w="sm" len="sm"/>
                    </a:lnT>
                    <a:lnB w="38100" cap="flat" cmpd="sng">
                      <a:solidFill>
                        <a:schemeClr val="accent3"/>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l-GR" dirty="0" smtClean="0">
                          <a:solidFill>
                            <a:schemeClr val="dk1"/>
                          </a:solidFill>
                          <a:latin typeface="Roboto"/>
                          <a:ea typeface="Roboto"/>
                          <a:cs typeface="Roboto"/>
                          <a:sym typeface="Roboto"/>
                        </a:rPr>
                        <a:t>Λήψης ενεργού δράσης</a:t>
                      </a:r>
                      <a:endParaRPr/>
                    </a:p>
                  </a:txBody>
                  <a:tcPr marL="91425" marR="91425" marT="91425" marB="91425" anchor="ctr">
                    <a:lnL w="38100" cap="flat" cmpd="sng">
                      <a:solidFill>
                        <a:schemeClr val="accent3"/>
                      </a:solidFill>
                      <a:prstDash val="solid"/>
                      <a:round/>
                      <a:headEnd type="none" w="sm" len="sm"/>
                      <a:tailEnd type="none" w="sm" len="sm"/>
                    </a:lnL>
                    <a:lnR w="38100" cap="flat" cmpd="sng">
                      <a:solidFill>
                        <a:schemeClr val="accent3"/>
                      </a:solidFill>
                      <a:prstDash val="solid"/>
                      <a:round/>
                      <a:headEnd type="none" w="sm" len="sm"/>
                      <a:tailEnd type="none" w="sm" len="sm"/>
                    </a:lnR>
                    <a:lnT w="38100" cap="flat" cmpd="sng">
                      <a:solidFill>
                        <a:schemeClr val="accent3"/>
                      </a:solidFill>
                      <a:prstDash val="solid"/>
                      <a:round/>
                      <a:headEnd type="none" w="sm" len="sm"/>
                      <a:tailEnd type="none" w="sm" len="sm"/>
                    </a:lnT>
                    <a:lnB w="38100" cap="flat" cmpd="sng">
                      <a:solidFill>
                        <a:schemeClr val="accent3"/>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l-GR" dirty="0" smtClean="0">
                          <a:solidFill>
                            <a:schemeClr val="dk1"/>
                          </a:solidFill>
                          <a:latin typeface="Roboto"/>
                          <a:ea typeface="Roboto"/>
                          <a:cs typeface="Roboto"/>
                          <a:sym typeface="Roboto"/>
                        </a:rPr>
                        <a:t>«Υπεράσπισης»</a:t>
                      </a:r>
                      <a:r>
                        <a:rPr lang="el-GR" baseline="0" dirty="0" smtClean="0">
                          <a:solidFill>
                            <a:schemeClr val="dk1"/>
                          </a:solidFill>
                          <a:latin typeface="Roboto"/>
                          <a:ea typeface="Roboto"/>
                          <a:cs typeface="Roboto"/>
                          <a:sym typeface="Roboto"/>
                        </a:rPr>
                        <a:t> της φύσης</a:t>
                      </a:r>
                      <a:endParaRPr/>
                    </a:p>
                  </a:txBody>
                  <a:tcPr marL="91425" marR="91425" marT="91425" marB="91425" anchor="ctr">
                    <a:lnL w="38100" cap="flat" cmpd="sng">
                      <a:solidFill>
                        <a:schemeClr val="accent3"/>
                      </a:solidFill>
                      <a:prstDash val="solid"/>
                      <a:round/>
                      <a:headEnd type="none" w="sm" len="sm"/>
                      <a:tailEnd type="none" w="sm" len="sm"/>
                    </a:lnL>
                    <a:lnR w="38100" cap="flat" cmpd="sng">
                      <a:solidFill>
                        <a:schemeClr val="accent3"/>
                      </a:solidFill>
                      <a:prstDash val="solid"/>
                      <a:round/>
                      <a:headEnd type="none" w="sm" len="sm"/>
                      <a:tailEnd type="none" w="sm" len="sm"/>
                    </a:lnR>
                    <a:lnT w="38100" cap="flat" cmpd="sng">
                      <a:solidFill>
                        <a:schemeClr val="accent3"/>
                      </a:solidFill>
                      <a:prstDash val="solid"/>
                      <a:round/>
                      <a:headEnd type="none" w="sm" len="sm"/>
                      <a:tailEnd type="none" w="sm" len="sm"/>
                    </a:lnT>
                    <a:lnB w="38100" cap="flat" cmpd="sng">
                      <a:solidFill>
                        <a:schemeClr val="accent3"/>
                      </a:solidFill>
                      <a:prstDash val="solid"/>
                      <a:round/>
                      <a:headEnd type="none" w="sm" len="sm"/>
                      <a:tailEnd type="none" w="sm" len="sm"/>
                    </a:lnB>
                    <a:solidFill>
                      <a:schemeClr val="lt1"/>
                    </a:solidFill>
                  </a:tcPr>
                </a:tc>
              </a:tr>
              <a:tr h="797900">
                <a:tc>
                  <a:txBody>
                    <a:bodyPr/>
                    <a:lstStyle/>
                    <a:p>
                      <a:pPr marL="0" lvl="0" indent="0" algn="ctr" rtl="0">
                        <a:spcBef>
                          <a:spcPts val="0"/>
                        </a:spcBef>
                        <a:spcAft>
                          <a:spcPts val="0"/>
                        </a:spcAft>
                        <a:buNone/>
                      </a:pPr>
                      <a:endParaRPr sz="1800" b="1">
                        <a:solidFill>
                          <a:schemeClr val="dk1"/>
                        </a:solidFill>
                        <a:latin typeface="Hammersmith One"/>
                        <a:ea typeface="Hammersmith One"/>
                        <a:cs typeface="Hammersmith One"/>
                        <a:sym typeface="Hammersmith One"/>
                      </a:endParaRPr>
                    </a:p>
                  </a:txBody>
                  <a:tcPr marL="91425" marR="91425" marT="91425" marB="91425" anchor="ctr">
                    <a:lnL w="38100" cap="flat" cmpd="sng">
                      <a:solidFill>
                        <a:schemeClr val="accent3"/>
                      </a:solidFill>
                      <a:prstDash val="solid"/>
                      <a:round/>
                      <a:headEnd type="none" w="sm" len="sm"/>
                      <a:tailEnd type="none" w="sm" len="sm"/>
                    </a:lnL>
                    <a:lnR w="38100" cap="flat" cmpd="sng">
                      <a:solidFill>
                        <a:schemeClr val="accent3"/>
                      </a:solidFill>
                      <a:prstDash val="solid"/>
                      <a:round/>
                      <a:headEnd type="none" w="sm" len="sm"/>
                      <a:tailEnd type="none" w="sm" len="sm"/>
                    </a:lnR>
                    <a:lnT w="38100" cap="flat" cmpd="sng">
                      <a:solidFill>
                        <a:schemeClr val="accent3"/>
                      </a:solidFill>
                      <a:prstDash val="solid"/>
                      <a:round/>
                      <a:headEnd type="none" w="sm" len="sm"/>
                      <a:tailEnd type="none" w="sm" len="sm"/>
                    </a:lnT>
                    <a:lnB w="38100" cap="flat" cmpd="sng">
                      <a:solidFill>
                        <a:schemeClr val="accent3"/>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Clr>
                          <a:srgbClr val="000000"/>
                        </a:buClr>
                        <a:buSzPts val="1100"/>
                        <a:buFont typeface="Arial"/>
                        <a:buNone/>
                      </a:pPr>
                      <a:r>
                        <a:rPr lang="el-GR" sz="1800" b="1" dirty="0" smtClean="0">
                          <a:solidFill>
                            <a:schemeClr val="dk1"/>
                          </a:solidFill>
                          <a:latin typeface="Hammersmith One"/>
                          <a:ea typeface="Hammersmith One"/>
                          <a:cs typeface="Hammersmith One"/>
                          <a:sym typeface="Hammersmith One"/>
                        </a:rPr>
                        <a:t>ΒΕΛΤΙΩΣΗ</a:t>
                      </a:r>
                      <a:endParaRPr sz="1800" b="1">
                        <a:solidFill>
                          <a:schemeClr val="dk1"/>
                        </a:solidFill>
                        <a:latin typeface="Hammersmith One"/>
                        <a:ea typeface="Hammersmith One"/>
                        <a:cs typeface="Hammersmith One"/>
                        <a:sym typeface="Hammersmith One"/>
                      </a:endParaRPr>
                    </a:p>
                  </a:txBody>
                  <a:tcPr marL="91425" marR="91425" marT="91425" marB="91425" anchor="ctr">
                    <a:lnL w="38100" cap="flat" cmpd="sng">
                      <a:solidFill>
                        <a:schemeClr val="accent3"/>
                      </a:solidFill>
                      <a:prstDash val="solid"/>
                      <a:round/>
                      <a:headEnd type="none" w="sm" len="sm"/>
                      <a:tailEnd type="none" w="sm" len="sm"/>
                    </a:lnL>
                    <a:lnR w="38100" cap="flat" cmpd="sng">
                      <a:solidFill>
                        <a:schemeClr val="accent3"/>
                      </a:solidFill>
                      <a:prstDash val="solid"/>
                      <a:round/>
                      <a:headEnd type="none" w="sm" len="sm"/>
                      <a:tailEnd type="none" w="sm" len="sm"/>
                    </a:lnR>
                    <a:lnT w="38100" cap="flat" cmpd="sng">
                      <a:solidFill>
                        <a:schemeClr val="accent3"/>
                      </a:solidFill>
                      <a:prstDash val="solid"/>
                      <a:round/>
                      <a:headEnd type="none" w="sm" len="sm"/>
                      <a:tailEnd type="none" w="sm" len="sm"/>
                    </a:lnT>
                    <a:lnB w="38100" cap="flat" cmpd="sng">
                      <a:solidFill>
                        <a:schemeClr val="accent3"/>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l-GR" dirty="0" smtClean="0">
                          <a:solidFill>
                            <a:schemeClr val="dk1"/>
                          </a:solidFill>
                          <a:latin typeface="Roboto"/>
                          <a:ea typeface="Roboto"/>
                          <a:cs typeface="Roboto"/>
                          <a:sym typeface="Roboto"/>
                        </a:rPr>
                        <a:t>Του επιπέδου ζωής</a:t>
                      </a:r>
                      <a:endParaRPr>
                        <a:solidFill>
                          <a:schemeClr val="dk1"/>
                        </a:solidFill>
                        <a:latin typeface="Roboto"/>
                        <a:ea typeface="Roboto"/>
                        <a:cs typeface="Roboto"/>
                        <a:sym typeface="Roboto"/>
                      </a:endParaRPr>
                    </a:p>
                  </a:txBody>
                  <a:tcPr marL="91425" marR="91425" marT="91425" marB="91425" anchor="ctr">
                    <a:lnL w="38100" cap="flat" cmpd="sng">
                      <a:solidFill>
                        <a:schemeClr val="accent3"/>
                      </a:solidFill>
                      <a:prstDash val="solid"/>
                      <a:round/>
                      <a:headEnd type="none" w="sm" len="sm"/>
                      <a:tailEnd type="none" w="sm" len="sm"/>
                    </a:lnL>
                    <a:lnR w="38100" cap="flat" cmpd="sng">
                      <a:solidFill>
                        <a:schemeClr val="accent3"/>
                      </a:solidFill>
                      <a:prstDash val="solid"/>
                      <a:round/>
                      <a:headEnd type="none" w="sm" len="sm"/>
                      <a:tailEnd type="none" w="sm" len="sm"/>
                    </a:lnR>
                    <a:lnT w="38100" cap="flat" cmpd="sng">
                      <a:solidFill>
                        <a:schemeClr val="accent3"/>
                      </a:solidFill>
                      <a:prstDash val="solid"/>
                      <a:round/>
                      <a:headEnd type="none" w="sm" len="sm"/>
                      <a:tailEnd type="none" w="sm" len="sm"/>
                    </a:lnT>
                    <a:lnB w="38100" cap="flat" cmpd="sng">
                      <a:solidFill>
                        <a:schemeClr val="accent3"/>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l-GR" dirty="0" smtClean="0">
                          <a:solidFill>
                            <a:schemeClr val="dk1"/>
                          </a:solidFill>
                          <a:latin typeface="Roboto"/>
                          <a:ea typeface="Roboto"/>
                          <a:cs typeface="Roboto"/>
                          <a:sym typeface="Roboto"/>
                        </a:rPr>
                        <a:t>Των συνηθειών</a:t>
                      </a:r>
                      <a:r>
                        <a:rPr lang="el-GR" baseline="0" dirty="0" smtClean="0">
                          <a:solidFill>
                            <a:schemeClr val="dk1"/>
                          </a:solidFill>
                          <a:latin typeface="Roboto"/>
                          <a:ea typeface="Roboto"/>
                          <a:cs typeface="Roboto"/>
                          <a:sym typeface="Roboto"/>
                        </a:rPr>
                        <a:t> των κατοίκων</a:t>
                      </a:r>
                      <a:endParaRPr/>
                    </a:p>
                  </a:txBody>
                  <a:tcPr marL="91425" marR="91425" marT="91425" marB="91425" anchor="ctr">
                    <a:lnL w="38100" cap="flat" cmpd="sng">
                      <a:solidFill>
                        <a:schemeClr val="accent3"/>
                      </a:solidFill>
                      <a:prstDash val="solid"/>
                      <a:round/>
                      <a:headEnd type="none" w="sm" len="sm"/>
                      <a:tailEnd type="none" w="sm" len="sm"/>
                    </a:lnL>
                    <a:lnR w="38100" cap="flat" cmpd="sng">
                      <a:solidFill>
                        <a:schemeClr val="accent3"/>
                      </a:solidFill>
                      <a:prstDash val="solid"/>
                      <a:round/>
                      <a:headEnd type="none" w="sm" len="sm"/>
                      <a:tailEnd type="none" w="sm" len="sm"/>
                    </a:lnR>
                    <a:lnT w="38100" cap="flat" cmpd="sng">
                      <a:solidFill>
                        <a:schemeClr val="accent3"/>
                      </a:solidFill>
                      <a:prstDash val="solid"/>
                      <a:round/>
                      <a:headEnd type="none" w="sm" len="sm"/>
                      <a:tailEnd type="none" w="sm" len="sm"/>
                    </a:lnT>
                    <a:lnB w="38100" cap="flat" cmpd="sng">
                      <a:solidFill>
                        <a:schemeClr val="accent3"/>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l-GR" dirty="0" smtClean="0">
                          <a:solidFill>
                            <a:schemeClr val="dk1"/>
                          </a:solidFill>
                          <a:latin typeface="Roboto"/>
                          <a:ea typeface="Roboto"/>
                          <a:cs typeface="Roboto"/>
                          <a:sym typeface="Roboto"/>
                        </a:rPr>
                        <a:t>Της</a:t>
                      </a:r>
                      <a:r>
                        <a:rPr lang="el-GR" baseline="0" dirty="0" smtClean="0">
                          <a:solidFill>
                            <a:schemeClr val="dk1"/>
                          </a:solidFill>
                          <a:latin typeface="Roboto"/>
                          <a:ea typeface="Roboto"/>
                          <a:cs typeface="Roboto"/>
                          <a:sym typeface="Roboto"/>
                        </a:rPr>
                        <a:t> πόλης και των αξιών που πρεσβεύει</a:t>
                      </a:r>
                      <a:endParaRPr/>
                    </a:p>
                  </a:txBody>
                  <a:tcPr marL="91425" marR="91425" marT="91425" marB="91425" anchor="ctr">
                    <a:lnL w="38100" cap="flat" cmpd="sng">
                      <a:solidFill>
                        <a:schemeClr val="accent3"/>
                      </a:solidFill>
                      <a:prstDash val="solid"/>
                      <a:round/>
                      <a:headEnd type="none" w="sm" len="sm"/>
                      <a:tailEnd type="none" w="sm" len="sm"/>
                    </a:lnL>
                    <a:lnR w="38100" cap="flat" cmpd="sng">
                      <a:solidFill>
                        <a:schemeClr val="accent3"/>
                      </a:solidFill>
                      <a:prstDash val="solid"/>
                      <a:round/>
                      <a:headEnd type="none" w="sm" len="sm"/>
                      <a:tailEnd type="none" w="sm" len="sm"/>
                    </a:lnR>
                    <a:lnT w="38100" cap="flat" cmpd="sng">
                      <a:solidFill>
                        <a:schemeClr val="accent3"/>
                      </a:solidFill>
                      <a:prstDash val="solid"/>
                      <a:round/>
                      <a:headEnd type="none" w="sm" len="sm"/>
                      <a:tailEnd type="none" w="sm" len="sm"/>
                    </a:lnT>
                    <a:lnB w="38100" cap="flat" cmpd="sng">
                      <a:solidFill>
                        <a:schemeClr val="accent3"/>
                      </a:solidFill>
                      <a:prstDash val="solid"/>
                      <a:round/>
                      <a:headEnd type="none" w="sm" len="sm"/>
                      <a:tailEnd type="none" w="sm" len="sm"/>
                    </a:lnB>
                    <a:solidFill>
                      <a:schemeClr val="lt1"/>
                    </a:solidFill>
                  </a:tcPr>
                </a:tc>
              </a:tr>
            </a:tbl>
          </a:graphicData>
        </a:graphic>
      </p:graphicFrame>
      <p:sp>
        <p:nvSpPr>
          <p:cNvPr id="1661" name="Google Shape;1661;p49"/>
          <p:cNvSpPr/>
          <p:nvPr/>
        </p:nvSpPr>
        <p:spPr>
          <a:xfrm rot="5400000">
            <a:off x="7962591" y="745450"/>
            <a:ext cx="457800" cy="84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9"/>
          <p:cNvSpPr/>
          <p:nvPr/>
        </p:nvSpPr>
        <p:spPr>
          <a:xfrm rot="-5400000" flipH="1">
            <a:off x="723591" y="745450"/>
            <a:ext cx="457800" cy="84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3" name="Google Shape;1663;p49"/>
          <p:cNvGrpSpPr/>
          <p:nvPr/>
        </p:nvGrpSpPr>
        <p:grpSpPr>
          <a:xfrm>
            <a:off x="1058220" y="2476481"/>
            <a:ext cx="370645" cy="368042"/>
            <a:chOff x="-63250675" y="3744075"/>
            <a:chExt cx="320350" cy="318100"/>
          </a:xfrm>
        </p:grpSpPr>
        <p:sp>
          <p:nvSpPr>
            <p:cNvPr id="1664" name="Google Shape;1664;p49"/>
            <p:cNvSpPr/>
            <p:nvPr/>
          </p:nvSpPr>
          <p:spPr>
            <a:xfrm>
              <a:off x="-63126250" y="3744075"/>
              <a:ext cx="195925" cy="192875"/>
            </a:xfrm>
            <a:custGeom>
              <a:avLst/>
              <a:gdLst/>
              <a:ahLst/>
              <a:cxnLst/>
              <a:rect l="l" t="t" r="r" b="b"/>
              <a:pathLst>
                <a:path w="7837" h="7715" extrusionOk="0">
                  <a:moveTo>
                    <a:pt x="6020" y="0"/>
                  </a:moveTo>
                  <a:cubicBezTo>
                    <a:pt x="5921" y="0"/>
                    <a:pt x="5820" y="37"/>
                    <a:pt x="5735" y="122"/>
                  </a:cubicBezTo>
                  <a:lnTo>
                    <a:pt x="4097" y="1760"/>
                  </a:lnTo>
                  <a:cubicBezTo>
                    <a:pt x="4034" y="1854"/>
                    <a:pt x="3971" y="1917"/>
                    <a:pt x="3971" y="2012"/>
                  </a:cubicBezTo>
                  <a:lnTo>
                    <a:pt x="3782" y="3304"/>
                  </a:lnTo>
                  <a:lnTo>
                    <a:pt x="1734" y="5351"/>
                  </a:lnTo>
                  <a:cubicBezTo>
                    <a:pt x="1576" y="5288"/>
                    <a:pt x="1387" y="5225"/>
                    <a:pt x="1230" y="5225"/>
                  </a:cubicBezTo>
                  <a:cubicBezTo>
                    <a:pt x="537" y="5225"/>
                    <a:pt x="1" y="5793"/>
                    <a:pt x="1" y="6486"/>
                  </a:cubicBezTo>
                  <a:cubicBezTo>
                    <a:pt x="1" y="7210"/>
                    <a:pt x="537" y="7714"/>
                    <a:pt x="1230" y="7714"/>
                  </a:cubicBezTo>
                  <a:cubicBezTo>
                    <a:pt x="1891" y="7714"/>
                    <a:pt x="2458" y="7179"/>
                    <a:pt x="2458" y="6486"/>
                  </a:cubicBezTo>
                  <a:cubicBezTo>
                    <a:pt x="2458" y="6297"/>
                    <a:pt x="2395" y="6139"/>
                    <a:pt x="2332" y="5982"/>
                  </a:cubicBezTo>
                  <a:lnTo>
                    <a:pt x="4380" y="3934"/>
                  </a:lnTo>
                  <a:lnTo>
                    <a:pt x="5672" y="3745"/>
                  </a:lnTo>
                  <a:cubicBezTo>
                    <a:pt x="5735" y="3745"/>
                    <a:pt x="5829" y="3713"/>
                    <a:pt x="5924" y="3619"/>
                  </a:cubicBezTo>
                  <a:lnTo>
                    <a:pt x="7562" y="1980"/>
                  </a:lnTo>
                  <a:cubicBezTo>
                    <a:pt x="7837" y="1706"/>
                    <a:pt x="7609" y="1254"/>
                    <a:pt x="7251" y="1254"/>
                  </a:cubicBezTo>
                  <a:cubicBezTo>
                    <a:pt x="7240" y="1254"/>
                    <a:pt x="7228" y="1255"/>
                    <a:pt x="7216" y="1256"/>
                  </a:cubicBezTo>
                  <a:lnTo>
                    <a:pt x="6302" y="1382"/>
                  </a:lnTo>
                  <a:lnTo>
                    <a:pt x="6428" y="468"/>
                  </a:lnTo>
                  <a:cubicBezTo>
                    <a:pt x="6472" y="203"/>
                    <a:pt x="6253" y="0"/>
                    <a:pt x="60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9"/>
            <p:cNvSpPr/>
            <p:nvPr/>
          </p:nvSpPr>
          <p:spPr>
            <a:xfrm>
              <a:off x="-63190025" y="3814050"/>
              <a:ext cx="186675" cy="185900"/>
            </a:xfrm>
            <a:custGeom>
              <a:avLst/>
              <a:gdLst/>
              <a:ahLst/>
              <a:cxnLst/>
              <a:rect l="l" t="t" r="r" b="b"/>
              <a:pathLst>
                <a:path w="7467" h="7436" extrusionOk="0">
                  <a:moveTo>
                    <a:pt x="3718" y="1"/>
                  </a:moveTo>
                  <a:cubicBezTo>
                    <a:pt x="1670" y="1"/>
                    <a:pt x="0" y="1670"/>
                    <a:pt x="0" y="3750"/>
                  </a:cubicBezTo>
                  <a:cubicBezTo>
                    <a:pt x="0" y="5797"/>
                    <a:pt x="1638" y="7436"/>
                    <a:pt x="3718" y="7436"/>
                  </a:cubicBezTo>
                  <a:cubicBezTo>
                    <a:pt x="5765" y="7436"/>
                    <a:pt x="7467" y="5797"/>
                    <a:pt x="7467" y="3750"/>
                  </a:cubicBezTo>
                  <a:cubicBezTo>
                    <a:pt x="7467" y="3151"/>
                    <a:pt x="7341" y="2647"/>
                    <a:pt x="7120" y="2143"/>
                  </a:cubicBezTo>
                  <a:lnTo>
                    <a:pt x="5828" y="3435"/>
                  </a:lnTo>
                  <a:cubicBezTo>
                    <a:pt x="5828" y="3498"/>
                    <a:pt x="5860" y="3624"/>
                    <a:pt x="5860" y="3718"/>
                  </a:cubicBezTo>
                  <a:cubicBezTo>
                    <a:pt x="5860" y="4852"/>
                    <a:pt x="4915" y="5797"/>
                    <a:pt x="3781" y="5797"/>
                  </a:cubicBezTo>
                  <a:cubicBezTo>
                    <a:pt x="2615" y="5797"/>
                    <a:pt x="1670" y="4852"/>
                    <a:pt x="1670" y="3718"/>
                  </a:cubicBezTo>
                  <a:cubicBezTo>
                    <a:pt x="1733" y="2552"/>
                    <a:pt x="2615" y="1607"/>
                    <a:pt x="3781" y="1607"/>
                  </a:cubicBezTo>
                  <a:cubicBezTo>
                    <a:pt x="3875" y="1607"/>
                    <a:pt x="3970" y="1607"/>
                    <a:pt x="4033" y="1670"/>
                  </a:cubicBezTo>
                  <a:lnTo>
                    <a:pt x="5356" y="347"/>
                  </a:lnTo>
                  <a:cubicBezTo>
                    <a:pt x="4883" y="127"/>
                    <a:pt x="4316" y="1"/>
                    <a:pt x="37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9"/>
            <p:cNvSpPr/>
            <p:nvPr/>
          </p:nvSpPr>
          <p:spPr>
            <a:xfrm>
              <a:off x="-63250675" y="3751050"/>
              <a:ext cx="311125" cy="311125"/>
            </a:xfrm>
            <a:custGeom>
              <a:avLst/>
              <a:gdLst/>
              <a:ahLst/>
              <a:cxnLst/>
              <a:rect l="l" t="t" r="r" b="b"/>
              <a:pathLst>
                <a:path w="12445" h="12445" extrusionOk="0">
                  <a:moveTo>
                    <a:pt x="6270" y="0"/>
                  </a:moveTo>
                  <a:cubicBezTo>
                    <a:pt x="2773" y="0"/>
                    <a:pt x="0" y="2804"/>
                    <a:pt x="0" y="6238"/>
                  </a:cubicBezTo>
                  <a:cubicBezTo>
                    <a:pt x="0" y="9641"/>
                    <a:pt x="2804" y="12445"/>
                    <a:pt x="6238" y="12445"/>
                  </a:cubicBezTo>
                  <a:cubicBezTo>
                    <a:pt x="9672" y="12445"/>
                    <a:pt x="12445" y="9641"/>
                    <a:pt x="12445" y="6238"/>
                  </a:cubicBezTo>
                  <a:cubicBezTo>
                    <a:pt x="12445" y="5325"/>
                    <a:pt x="12256" y="4411"/>
                    <a:pt x="11878" y="3592"/>
                  </a:cubicBezTo>
                  <a:lnTo>
                    <a:pt x="11563" y="3907"/>
                  </a:lnTo>
                  <a:cubicBezTo>
                    <a:pt x="11342" y="4096"/>
                    <a:pt x="11121" y="4222"/>
                    <a:pt x="10838" y="4253"/>
                  </a:cubicBezTo>
                  <a:lnTo>
                    <a:pt x="10397" y="4348"/>
                  </a:lnTo>
                  <a:cubicBezTo>
                    <a:pt x="10680" y="4915"/>
                    <a:pt x="10806" y="5545"/>
                    <a:pt x="10806" y="6238"/>
                  </a:cubicBezTo>
                  <a:cubicBezTo>
                    <a:pt x="10806" y="8759"/>
                    <a:pt x="8759" y="10743"/>
                    <a:pt x="6270" y="10743"/>
                  </a:cubicBezTo>
                  <a:cubicBezTo>
                    <a:pt x="3781" y="10743"/>
                    <a:pt x="1733" y="8696"/>
                    <a:pt x="1733" y="6238"/>
                  </a:cubicBezTo>
                  <a:cubicBezTo>
                    <a:pt x="1733" y="3718"/>
                    <a:pt x="3781" y="1670"/>
                    <a:pt x="6270" y="1670"/>
                  </a:cubicBezTo>
                  <a:cubicBezTo>
                    <a:pt x="6931" y="1670"/>
                    <a:pt x="7561" y="1796"/>
                    <a:pt x="8160" y="2048"/>
                  </a:cubicBezTo>
                  <a:lnTo>
                    <a:pt x="8254" y="1607"/>
                  </a:lnTo>
                  <a:cubicBezTo>
                    <a:pt x="8286" y="1355"/>
                    <a:pt x="8412" y="1103"/>
                    <a:pt x="8601" y="914"/>
                  </a:cubicBezTo>
                  <a:lnTo>
                    <a:pt x="8916" y="599"/>
                  </a:lnTo>
                  <a:cubicBezTo>
                    <a:pt x="8097" y="189"/>
                    <a:pt x="7215" y="0"/>
                    <a:pt x="6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7" name="Google Shape;1667;p49"/>
          <p:cNvGrpSpPr/>
          <p:nvPr/>
        </p:nvGrpSpPr>
        <p:grpSpPr>
          <a:xfrm>
            <a:off x="1052167" y="3229072"/>
            <a:ext cx="382765" cy="367810"/>
            <a:chOff x="-62890750" y="3747425"/>
            <a:chExt cx="330825" cy="317900"/>
          </a:xfrm>
        </p:grpSpPr>
        <p:sp>
          <p:nvSpPr>
            <p:cNvPr id="1668" name="Google Shape;1668;p49"/>
            <p:cNvSpPr/>
            <p:nvPr/>
          </p:nvSpPr>
          <p:spPr>
            <a:xfrm>
              <a:off x="-62890750" y="3747425"/>
              <a:ext cx="313500" cy="195825"/>
            </a:xfrm>
            <a:custGeom>
              <a:avLst/>
              <a:gdLst/>
              <a:ahLst/>
              <a:cxnLst/>
              <a:rect l="l" t="t" r="r" b="b"/>
              <a:pathLst>
                <a:path w="12540" h="7833" extrusionOk="0">
                  <a:moveTo>
                    <a:pt x="6591" y="0"/>
                  </a:moveTo>
                  <a:cubicBezTo>
                    <a:pt x="4966" y="0"/>
                    <a:pt x="3342" y="616"/>
                    <a:pt x="2112" y="1846"/>
                  </a:cubicBezTo>
                  <a:cubicBezTo>
                    <a:pt x="663" y="3296"/>
                    <a:pt x="1" y="5438"/>
                    <a:pt x="379" y="7454"/>
                  </a:cubicBezTo>
                  <a:cubicBezTo>
                    <a:pt x="442" y="7675"/>
                    <a:pt x="568" y="7832"/>
                    <a:pt x="789" y="7832"/>
                  </a:cubicBezTo>
                  <a:lnTo>
                    <a:pt x="852" y="7832"/>
                  </a:lnTo>
                  <a:cubicBezTo>
                    <a:pt x="1104" y="7801"/>
                    <a:pt x="1198" y="7549"/>
                    <a:pt x="1167" y="7360"/>
                  </a:cubicBezTo>
                  <a:cubicBezTo>
                    <a:pt x="852" y="5596"/>
                    <a:pt x="1419" y="3737"/>
                    <a:pt x="2710" y="2477"/>
                  </a:cubicBezTo>
                  <a:cubicBezTo>
                    <a:pt x="3719" y="1437"/>
                    <a:pt x="5136" y="870"/>
                    <a:pt x="6617" y="870"/>
                  </a:cubicBezTo>
                  <a:cubicBezTo>
                    <a:pt x="7940" y="870"/>
                    <a:pt x="9200" y="1342"/>
                    <a:pt x="10177" y="2193"/>
                  </a:cubicBezTo>
                  <a:lnTo>
                    <a:pt x="9610" y="2792"/>
                  </a:lnTo>
                  <a:cubicBezTo>
                    <a:pt x="9484" y="2918"/>
                    <a:pt x="9452" y="3075"/>
                    <a:pt x="9484" y="3170"/>
                  </a:cubicBezTo>
                  <a:cubicBezTo>
                    <a:pt x="9515" y="3327"/>
                    <a:pt x="9641" y="3422"/>
                    <a:pt x="9799" y="3453"/>
                  </a:cubicBezTo>
                  <a:lnTo>
                    <a:pt x="12036" y="3926"/>
                  </a:lnTo>
                  <a:lnTo>
                    <a:pt x="12130" y="3926"/>
                  </a:lnTo>
                  <a:cubicBezTo>
                    <a:pt x="12225" y="3926"/>
                    <a:pt x="12319" y="3894"/>
                    <a:pt x="12382" y="3800"/>
                  </a:cubicBezTo>
                  <a:cubicBezTo>
                    <a:pt x="12508" y="3674"/>
                    <a:pt x="12540" y="3579"/>
                    <a:pt x="12508" y="3422"/>
                  </a:cubicBezTo>
                  <a:lnTo>
                    <a:pt x="12036" y="1153"/>
                  </a:lnTo>
                  <a:cubicBezTo>
                    <a:pt x="12004" y="1027"/>
                    <a:pt x="11878" y="901"/>
                    <a:pt x="11752" y="838"/>
                  </a:cubicBezTo>
                  <a:cubicBezTo>
                    <a:pt x="11715" y="831"/>
                    <a:pt x="11678" y="827"/>
                    <a:pt x="11642" y="827"/>
                  </a:cubicBezTo>
                  <a:cubicBezTo>
                    <a:pt x="11526" y="827"/>
                    <a:pt x="11422" y="868"/>
                    <a:pt x="11374" y="964"/>
                  </a:cubicBezTo>
                  <a:lnTo>
                    <a:pt x="10776" y="1563"/>
                  </a:lnTo>
                  <a:cubicBezTo>
                    <a:pt x="9583" y="521"/>
                    <a:pt x="8087" y="0"/>
                    <a:pt x="6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9"/>
            <p:cNvSpPr/>
            <p:nvPr/>
          </p:nvSpPr>
          <p:spPr>
            <a:xfrm>
              <a:off x="-62874975" y="3869075"/>
              <a:ext cx="315050" cy="196250"/>
            </a:xfrm>
            <a:custGeom>
              <a:avLst/>
              <a:gdLst/>
              <a:ahLst/>
              <a:cxnLst/>
              <a:rect l="l" t="t" r="r" b="b"/>
              <a:pathLst>
                <a:path w="12602" h="7850" extrusionOk="0">
                  <a:moveTo>
                    <a:pt x="11779" y="0"/>
                  </a:moveTo>
                  <a:cubicBezTo>
                    <a:pt x="11759" y="0"/>
                    <a:pt x="11739" y="2"/>
                    <a:pt x="11720" y="5"/>
                  </a:cubicBezTo>
                  <a:cubicBezTo>
                    <a:pt x="11499" y="36"/>
                    <a:pt x="11373" y="288"/>
                    <a:pt x="11405" y="477"/>
                  </a:cubicBezTo>
                  <a:cubicBezTo>
                    <a:pt x="11720" y="2242"/>
                    <a:pt x="11184" y="4101"/>
                    <a:pt x="9861" y="5361"/>
                  </a:cubicBezTo>
                  <a:cubicBezTo>
                    <a:pt x="8853" y="6400"/>
                    <a:pt x="7435" y="6967"/>
                    <a:pt x="5986" y="6967"/>
                  </a:cubicBezTo>
                  <a:cubicBezTo>
                    <a:pt x="4631" y="6967"/>
                    <a:pt x="3371" y="6495"/>
                    <a:pt x="2394" y="5644"/>
                  </a:cubicBezTo>
                  <a:lnTo>
                    <a:pt x="2993" y="5046"/>
                  </a:lnTo>
                  <a:cubicBezTo>
                    <a:pt x="3088" y="4920"/>
                    <a:pt x="3151" y="4762"/>
                    <a:pt x="3088" y="4668"/>
                  </a:cubicBezTo>
                  <a:cubicBezTo>
                    <a:pt x="3056" y="4510"/>
                    <a:pt x="2962" y="4416"/>
                    <a:pt x="2772" y="4384"/>
                  </a:cubicBezTo>
                  <a:lnTo>
                    <a:pt x="536" y="3912"/>
                  </a:lnTo>
                  <a:cubicBezTo>
                    <a:pt x="498" y="3904"/>
                    <a:pt x="465" y="3900"/>
                    <a:pt x="433" y="3900"/>
                  </a:cubicBezTo>
                  <a:cubicBezTo>
                    <a:pt x="332" y="3900"/>
                    <a:pt x="254" y="3941"/>
                    <a:pt x="158" y="4038"/>
                  </a:cubicBezTo>
                  <a:cubicBezTo>
                    <a:pt x="32" y="4132"/>
                    <a:pt x="0" y="4258"/>
                    <a:pt x="32" y="4416"/>
                  </a:cubicBezTo>
                  <a:lnTo>
                    <a:pt x="504" y="6652"/>
                  </a:lnTo>
                  <a:cubicBezTo>
                    <a:pt x="536" y="6810"/>
                    <a:pt x="662" y="6936"/>
                    <a:pt x="788" y="6967"/>
                  </a:cubicBezTo>
                  <a:lnTo>
                    <a:pt x="882" y="6967"/>
                  </a:lnTo>
                  <a:cubicBezTo>
                    <a:pt x="1008" y="6967"/>
                    <a:pt x="1103" y="6936"/>
                    <a:pt x="1166" y="6873"/>
                  </a:cubicBezTo>
                  <a:lnTo>
                    <a:pt x="1764" y="6274"/>
                  </a:lnTo>
                  <a:cubicBezTo>
                    <a:pt x="2930" y="7346"/>
                    <a:pt x="4442" y="7850"/>
                    <a:pt x="5923" y="7850"/>
                  </a:cubicBezTo>
                  <a:cubicBezTo>
                    <a:pt x="7561" y="7850"/>
                    <a:pt x="9168" y="7220"/>
                    <a:pt x="10428" y="5991"/>
                  </a:cubicBezTo>
                  <a:cubicBezTo>
                    <a:pt x="11909" y="4510"/>
                    <a:pt x="12602" y="2368"/>
                    <a:pt x="12192" y="320"/>
                  </a:cubicBezTo>
                  <a:cubicBezTo>
                    <a:pt x="12164" y="122"/>
                    <a:pt x="11958" y="0"/>
                    <a:pt x="117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9"/>
            <p:cNvSpPr/>
            <p:nvPr/>
          </p:nvSpPr>
          <p:spPr>
            <a:xfrm>
              <a:off x="-62751325" y="3834525"/>
              <a:ext cx="15775" cy="26800"/>
            </a:xfrm>
            <a:custGeom>
              <a:avLst/>
              <a:gdLst/>
              <a:ahLst/>
              <a:cxnLst/>
              <a:rect l="l" t="t" r="r" b="b"/>
              <a:pathLst>
                <a:path w="631" h="1072" extrusionOk="0">
                  <a:moveTo>
                    <a:pt x="630" y="1"/>
                  </a:moveTo>
                  <a:cubicBezTo>
                    <a:pt x="410" y="221"/>
                    <a:pt x="158" y="599"/>
                    <a:pt x="0" y="1072"/>
                  </a:cubicBezTo>
                  <a:lnTo>
                    <a:pt x="630" y="1072"/>
                  </a:lnTo>
                  <a:lnTo>
                    <a:pt x="6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9"/>
            <p:cNvSpPr/>
            <p:nvPr/>
          </p:nvSpPr>
          <p:spPr>
            <a:xfrm>
              <a:off x="-62715100" y="3950300"/>
              <a:ext cx="15775" cy="26025"/>
            </a:xfrm>
            <a:custGeom>
              <a:avLst/>
              <a:gdLst/>
              <a:ahLst/>
              <a:cxnLst/>
              <a:rect l="l" t="t" r="r" b="b"/>
              <a:pathLst>
                <a:path w="631" h="1041" extrusionOk="0">
                  <a:moveTo>
                    <a:pt x="1" y="1"/>
                  </a:moveTo>
                  <a:lnTo>
                    <a:pt x="1" y="1041"/>
                  </a:lnTo>
                  <a:cubicBezTo>
                    <a:pt x="253" y="852"/>
                    <a:pt x="473" y="473"/>
                    <a:pt x="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9"/>
            <p:cNvSpPr/>
            <p:nvPr/>
          </p:nvSpPr>
          <p:spPr>
            <a:xfrm>
              <a:off x="-62751325" y="3950300"/>
              <a:ext cx="15775" cy="26025"/>
            </a:xfrm>
            <a:custGeom>
              <a:avLst/>
              <a:gdLst/>
              <a:ahLst/>
              <a:cxnLst/>
              <a:rect l="l" t="t" r="r" b="b"/>
              <a:pathLst>
                <a:path w="631" h="1041" extrusionOk="0">
                  <a:moveTo>
                    <a:pt x="0" y="1"/>
                  </a:moveTo>
                  <a:cubicBezTo>
                    <a:pt x="158" y="473"/>
                    <a:pt x="410" y="852"/>
                    <a:pt x="630" y="1041"/>
                  </a:cubicBezTo>
                  <a:lnTo>
                    <a:pt x="6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9"/>
            <p:cNvSpPr/>
            <p:nvPr/>
          </p:nvSpPr>
          <p:spPr>
            <a:xfrm>
              <a:off x="-62822225" y="3881000"/>
              <a:ext cx="44125" cy="48075"/>
            </a:xfrm>
            <a:custGeom>
              <a:avLst/>
              <a:gdLst/>
              <a:ahLst/>
              <a:cxnLst/>
              <a:rect l="l" t="t" r="r" b="b"/>
              <a:pathLst>
                <a:path w="1765" h="1923" extrusionOk="0">
                  <a:moveTo>
                    <a:pt x="127" y="0"/>
                  </a:moveTo>
                  <a:cubicBezTo>
                    <a:pt x="32" y="316"/>
                    <a:pt x="1" y="631"/>
                    <a:pt x="1" y="977"/>
                  </a:cubicBezTo>
                  <a:cubicBezTo>
                    <a:pt x="1" y="1324"/>
                    <a:pt x="32" y="1670"/>
                    <a:pt x="127" y="1922"/>
                  </a:cubicBezTo>
                  <a:lnTo>
                    <a:pt x="1765" y="1922"/>
                  </a:lnTo>
                  <a:cubicBezTo>
                    <a:pt x="1734" y="1607"/>
                    <a:pt x="1702" y="1292"/>
                    <a:pt x="1702" y="977"/>
                  </a:cubicBezTo>
                  <a:cubicBezTo>
                    <a:pt x="1702" y="662"/>
                    <a:pt x="1734" y="316"/>
                    <a:pt x="1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9"/>
            <p:cNvSpPr/>
            <p:nvPr/>
          </p:nvSpPr>
          <p:spPr>
            <a:xfrm>
              <a:off x="-62715100" y="3833750"/>
              <a:ext cx="15775" cy="26800"/>
            </a:xfrm>
            <a:custGeom>
              <a:avLst/>
              <a:gdLst/>
              <a:ahLst/>
              <a:cxnLst/>
              <a:rect l="l" t="t" r="r" b="b"/>
              <a:pathLst>
                <a:path w="631" h="1072" extrusionOk="0">
                  <a:moveTo>
                    <a:pt x="1" y="0"/>
                  </a:moveTo>
                  <a:lnTo>
                    <a:pt x="1" y="1071"/>
                  </a:lnTo>
                  <a:lnTo>
                    <a:pt x="631" y="1071"/>
                  </a:lnTo>
                  <a:cubicBezTo>
                    <a:pt x="505" y="599"/>
                    <a:pt x="253" y="189"/>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9"/>
            <p:cNvSpPr/>
            <p:nvPr/>
          </p:nvSpPr>
          <p:spPr>
            <a:xfrm>
              <a:off x="-62758425" y="3881000"/>
              <a:ext cx="22875" cy="48075"/>
            </a:xfrm>
            <a:custGeom>
              <a:avLst/>
              <a:gdLst/>
              <a:ahLst/>
              <a:cxnLst/>
              <a:rect l="l" t="t" r="r" b="b"/>
              <a:pathLst>
                <a:path w="915" h="1923" extrusionOk="0">
                  <a:moveTo>
                    <a:pt x="95" y="0"/>
                  </a:moveTo>
                  <a:cubicBezTo>
                    <a:pt x="64" y="316"/>
                    <a:pt x="1" y="631"/>
                    <a:pt x="1" y="977"/>
                  </a:cubicBezTo>
                  <a:cubicBezTo>
                    <a:pt x="1" y="1324"/>
                    <a:pt x="64" y="1670"/>
                    <a:pt x="95" y="1922"/>
                  </a:cubicBezTo>
                  <a:lnTo>
                    <a:pt x="914" y="1922"/>
                  </a:lnTo>
                  <a:lnTo>
                    <a:pt x="9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9"/>
            <p:cNvSpPr/>
            <p:nvPr/>
          </p:nvSpPr>
          <p:spPr>
            <a:xfrm>
              <a:off x="-62715100" y="3809325"/>
              <a:ext cx="74850" cy="51225"/>
            </a:xfrm>
            <a:custGeom>
              <a:avLst/>
              <a:gdLst/>
              <a:ahLst/>
              <a:cxnLst/>
              <a:rect l="l" t="t" r="r" b="b"/>
              <a:pathLst>
                <a:path w="2994" h="2049" extrusionOk="0">
                  <a:moveTo>
                    <a:pt x="1" y="1"/>
                  </a:moveTo>
                  <a:lnTo>
                    <a:pt x="1" y="32"/>
                  </a:lnTo>
                  <a:cubicBezTo>
                    <a:pt x="631" y="253"/>
                    <a:pt x="1198" y="1009"/>
                    <a:pt x="1481" y="2048"/>
                  </a:cubicBezTo>
                  <a:lnTo>
                    <a:pt x="2994" y="2048"/>
                  </a:lnTo>
                  <a:cubicBezTo>
                    <a:pt x="2426" y="946"/>
                    <a:pt x="1324" y="158"/>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9"/>
            <p:cNvSpPr/>
            <p:nvPr/>
          </p:nvSpPr>
          <p:spPr>
            <a:xfrm>
              <a:off x="-62715875" y="3950300"/>
              <a:ext cx="75625" cy="51225"/>
            </a:xfrm>
            <a:custGeom>
              <a:avLst/>
              <a:gdLst/>
              <a:ahLst/>
              <a:cxnLst/>
              <a:rect l="l" t="t" r="r" b="b"/>
              <a:pathLst>
                <a:path w="3025" h="2049" extrusionOk="0">
                  <a:moveTo>
                    <a:pt x="1512" y="1"/>
                  </a:moveTo>
                  <a:cubicBezTo>
                    <a:pt x="1229" y="1009"/>
                    <a:pt x="662" y="1765"/>
                    <a:pt x="0" y="1986"/>
                  </a:cubicBezTo>
                  <a:lnTo>
                    <a:pt x="0" y="2049"/>
                  </a:lnTo>
                  <a:lnTo>
                    <a:pt x="32" y="2049"/>
                  </a:lnTo>
                  <a:cubicBezTo>
                    <a:pt x="1355" y="1891"/>
                    <a:pt x="2457" y="1104"/>
                    <a:pt x="30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9"/>
            <p:cNvSpPr/>
            <p:nvPr/>
          </p:nvSpPr>
          <p:spPr>
            <a:xfrm>
              <a:off x="-62811200" y="3949525"/>
              <a:ext cx="75650" cy="52000"/>
            </a:xfrm>
            <a:custGeom>
              <a:avLst/>
              <a:gdLst/>
              <a:ahLst/>
              <a:cxnLst/>
              <a:rect l="l" t="t" r="r" b="b"/>
              <a:pathLst>
                <a:path w="3026" h="2080" extrusionOk="0">
                  <a:moveTo>
                    <a:pt x="1" y="0"/>
                  </a:moveTo>
                  <a:cubicBezTo>
                    <a:pt x="600" y="1166"/>
                    <a:pt x="1702" y="1954"/>
                    <a:pt x="3025" y="2080"/>
                  </a:cubicBezTo>
                  <a:lnTo>
                    <a:pt x="3025" y="2017"/>
                  </a:lnTo>
                  <a:cubicBezTo>
                    <a:pt x="2364" y="1796"/>
                    <a:pt x="1860" y="1040"/>
                    <a:pt x="1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9"/>
            <p:cNvSpPr/>
            <p:nvPr/>
          </p:nvSpPr>
          <p:spPr>
            <a:xfrm>
              <a:off x="-62673350" y="3881000"/>
              <a:ext cx="44125" cy="48075"/>
            </a:xfrm>
            <a:custGeom>
              <a:avLst/>
              <a:gdLst/>
              <a:ahLst/>
              <a:cxnLst/>
              <a:rect l="l" t="t" r="r" b="b"/>
              <a:pathLst>
                <a:path w="1765" h="1923" extrusionOk="0">
                  <a:moveTo>
                    <a:pt x="0" y="0"/>
                  </a:moveTo>
                  <a:cubicBezTo>
                    <a:pt x="32" y="316"/>
                    <a:pt x="63" y="631"/>
                    <a:pt x="63" y="977"/>
                  </a:cubicBezTo>
                  <a:cubicBezTo>
                    <a:pt x="63" y="1324"/>
                    <a:pt x="32" y="1670"/>
                    <a:pt x="0" y="1922"/>
                  </a:cubicBezTo>
                  <a:lnTo>
                    <a:pt x="1639" y="1922"/>
                  </a:lnTo>
                  <a:cubicBezTo>
                    <a:pt x="1733" y="1670"/>
                    <a:pt x="1765" y="1292"/>
                    <a:pt x="1765" y="977"/>
                  </a:cubicBezTo>
                  <a:cubicBezTo>
                    <a:pt x="1765" y="662"/>
                    <a:pt x="1733" y="316"/>
                    <a:pt x="16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9"/>
            <p:cNvSpPr/>
            <p:nvPr/>
          </p:nvSpPr>
          <p:spPr>
            <a:xfrm>
              <a:off x="-62810400" y="3810125"/>
              <a:ext cx="75625" cy="51200"/>
            </a:xfrm>
            <a:custGeom>
              <a:avLst/>
              <a:gdLst/>
              <a:ahLst/>
              <a:cxnLst/>
              <a:rect l="l" t="t" r="r" b="b"/>
              <a:pathLst>
                <a:path w="3025" h="2048" extrusionOk="0">
                  <a:moveTo>
                    <a:pt x="2993" y="0"/>
                  </a:moveTo>
                  <a:cubicBezTo>
                    <a:pt x="1702" y="158"/>
                    <a:pt x="599" y="945"/>
                    <a:pt x="0" y="2048"/>
                  </a:cubicBezTo>
                  <a:lnTo>
                    <a:pt x="1544" y="2048"/>
                  </a:lnTo>
                  <a:cubicBezTo>
                    <a:pt x="1828" y="1008"/>
                    <a:pt x="2363" y="284"/>
                    <a:pt x="3025" y="32"/>
                  </a:cubicBezTo>
                  <a:lnTo>
                    <a:pt x="30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9"/>
            <p:cNvSpPr/>
            <p:nvPr/>
          </p:nvSpPr>
          <p:spPr>
            <a:xfrm>
              <a:off x="-62715100" y="3881000"/>
              <a:ext cx="22850" cy="48075"/>
            </a:xfrm>
            <a:custGeom>
              <a:avLst/>
              <a:gdLst/>
              <a:ahLst/>
              <a:cxnLst/>
              <a:rect l="l" t="t" r="r" b="b"/>
              <a:pathLst>
                <a:path w="914" h="1923" extrusionOk="0">
                  <a:moveTo>
                    <a:pt x="1" y="0"/>
                  </a:moveTo>
                  <a:lnTo>
                    <a:pt x="1" y="1922"/>
                  </a:lnTo>
                  <a:lnTo>
                    <a:pt x="851" y="1922"/>
                  </a:lnTo>
                  <a:cubicBezTo>
                    <a:pt x="883" y="1607"/>
                    <a:pt x="914" y="1292"/>
                    <a:pt x="914" y="977"/>
                  </a:cubicBezTo>
                  <a:cubicBezTo>
                    <a:pt x="914" y="662"/>
                    <a:pt x="883" y="316"/>
                    <a:pt x="8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2" name="Google Shape;1682;p49"/>
          <p:cNvGrpSpPr/>
          <p:nvPr/>
        </p:nvGrpSpPr>
        <p:grpSpPr>
          <a:xfrm>
            <a:off x="1060812" y="3981433"/>
            <a:ext cx="365467" cy="368389"/>
            <a:chOff x="-62516625" y="3743175"/>
            <a:chExt cx="315875" cy="318400"/>
          </a:xfrm>
        </p:grpSpPr>
        <p:sp>
          <p:nvSpPr>
            <p:cNvPr id="1683" name="Google Shape;1683;p49"/>
            <p:cNvSpPr/>
            <p:nvPr/>
          </p:nvSpPr>
          <p:spPr>
            <a:xfrm>
              <a:off x="-62334675" y="3884950"/>
              <a:ext cx="62250" cy="145725"/>
            </a:xfrm>
            <a:custGeom>
              <a:avLst/>
              <a:gdLst/>
              <a:ahLst/>
              <a:cxnLst/>
              <a:rect l="l" t="t" r="r" b="b"/>
              <a:pathLst>
                <a:path w="2490" h="5829" extrusionOk="0">
                  <a:moveTo>
                    <a:pt x="1229" y="0"/>
                  </a:moveTo>
                  <a:cubicBezTo>
                    <a:pt x="977" y="0"/>
                    <a:pt x="820" y="189"/>
                    <a:pt x="820" y="410"/>
                  </a:cubicBezTo>
                  <a:lnTo>
                    <a:pt x="820" y="662"/>
                  </a:lnTo>
                  <a:cubicBezTo>
                    <a:pt x="347" y="819"/>
                    <a:pt x="0" y="1292"/>
                    <a:pt x="0" y="1859"/>
                  </a:cubicBezTo>
                  <a:cubicBezTo>
                    <a:pt x="0" y="2520"/>
                    <a:pt x="536" y="2930"/>
                    <a:pt x="977" y="3245"/>
                  </a:cubicBezTo>
                  <a:cubicBezTo>
                    <a:pt x="1292" y="3466"/>
                    <a:pt x="1639" y="3718"/>
                    <a:pt x="1639" y="3938"/>
                  </a:cubicBezTo>
                  <a:cubicBezTo>
                    <a:pt x="1639" y="4190"/>
                    <a:pt x="1450" y="4348"/>
                    <a:pt x="1229" y="4348"/>
                  </a:cubicBezTo>
                  <a:cubicBezTo>
                    <a:pt x="977" y="4348"/>
                    <a:pt x="820" y="4127"/>
                    <a:pt x="820" y="3938"/>
                  </a:cubicBezTo>
                  <a:cubicBezTo>
                    <a:pt x="820" y="3718"/>
                    <a:pt x="631" y="3497"/>
                    <a:pt x="442" y="3497"/>
                  </a:cubicBezTo>
                  <a:cubicBezTo>
                    <a:pt x="221" y="3497"/>
                    <a:pt x="0" y="3718"/>
                    <a:pt x="0" y="3938"/>
                  </a:cubicBezTo>
                  <a:cubicBezTo>
                    <a:pt x="0" y="4505"/>
                    <a:pt x="347" y="4915"/>
                    <a:pt x="820" y="5135"/>
                  </a:cubicBezTo>
                  <a:lnTo>
                    <a:pt x="820" y="5387"/>
                  </a:lnTo>
                  <a:cubicBezTo>
                    <a:pt x="820" y="5639"/>
                    <a:pt x="1009" y="5828"/>
                    <a:pt x="1229" y="5828"/>
                  </a:cubicBezTo>
                  <a:cubicBezTo>
                    <a:pt x="1450" y="5828"/>
                    <a:pt x="1639" y="5639"/>
                    <a:pt x="1639" y="5387"/>
                  </a:cubicBezTo>
                  <a:lnTo>
                    <a:pt x="1639" y="5135"/>
                  </a:lnTo>
                  <a:cubicBezTo>
                    <a:pt x="2111" y="4978"/>
                    <a:pt x="2489" y="4505"/>
                    <a:pt x="2489" y="3938"/>
                  </a:cubicBezTo>
                  <a:cubicBezTo>
                    <a:pt x="2489" y="3277"/>
                    <a:pt x="1922" y="2867"/>
                    <a:pt x="1481" y="2552"/>
                  </a:cubicBezTo>
                  <a:cubicBezTo>
                    <a:pt x="1166" y="2331"/>
                    <a:pt x="820" y="2079"/>
                    <a:pt x="820" y="1859"/>
                  </a:cubicBezTo>
                  <a:cubicBezTo>
                    <a:pt x="820" y="1607"/>
                    <a:pt x="1009" y="1418"/>
                    <a:pt x="1229" y="1418"/>
                  </a:cubicBezTo>
                  <a:cubicBezTo>
                    <a:pt x="1450" y="1418"/>
                    <a:pt x="1639" y="1607"/>
                    <a:pt x="1639" y="1859"/>
                  </a:cubicBezTo>
                  <a:cubicBezTo>
                    <a:pt x="1639" y="2079"/>
                    <a:pt x="1859" y="2237"/>
                    <a:pt x="2048" y="2237"/>
                  </a:cubicBezTo>
                  <a:cubicBezTo>
                    <a:pt x="2237" y="2237"/>
                    <a:pt x="2489" y="2048"/>
                    <a:pt x="2489" y="1859"/>
                  </a:cubicBezTo>
                  <a:cubicBezTo>
                    <a:pt x="2489" y="1292"/>
                    <a:pt x="2143" y="882"/>
                    <a:pt x="1639" y="662"/>
                  </a:cubicBezTo>
                  <a:lnTo>
                    <a:pt x="1639" y="410"/>
                  </a:lnTo>
                  <a:cubicBezTo>
                    <a:pt x="1639" y="158"/>
                    <a:pt x="1450" y="0"/>
                    <a:pt x="1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9"/>
            <p:cNvSpPr/>
            <p:nvPr/>
          </p:nvSpPr>
          <p:spPr>
            <a:xfrm>
              <a:off x="-62516625" y="3743175"/>
              <a:ext cx="315875" cy="318400"/>
            </a:xfrm>
            <a:custGeom>
              <a:avLst/>
              <a:gdLst/>
              <a:ahLst/>
              <a:cxnLst/>
              <a:rect l="l" t="t" r="r" b="b"/>
              <a:pathLst>
                <a:path w="12635" h="12736" extrusionOk="0">
                  <a:moveTo>
                    <a:pt x="4632" y="3308"/>
                  </a:moveTo>
                  <a:cubicBezTo>
                    <a:pt x="5388" y="3308"/>
                    <a:pt x="6018" y="3938"/>
                    <a:pt x="6018" y="4694"/>
                  </a:cubicBezTo>
                  <a:cubicBezTo>
                    <a:pt x="6018" y="5450"/>
                    <a:pt x="5420" y="6049"/>
                    <a:pt x="4632" y="6049"/>
                  </a:cubicBezTo>
                  <a:cubicBezTo>
                    <a:pt x="3876" y="6049"/>
                    <a:pt x="3246" y="5419"/>
                    <a:pt x="3246" y="4694"/>
                  </a:cubicBezTo>
                  <a:cubicBezTo>
                    <a:pt x="3246" y="3938"/>
                    <a:pt x="3876" y="3308"/>
                    <a:pt x="4632" y="3308"/>
                  </a:cubicBezTo>
                  <a:close/>
                  <a:moveTo>
                    <a:pt x="8507" y="5230"/>
                  </a:moveTo>
                  <a:cubicBezTo>
                    <a:pt x="10303" y="5230"/>
                    <a:pt x="11815" y="6742"/>
                    <a:pt x="11815" y="8538"/>
                  </a:cubicBezTo>
                  <a:cubicBezTo>
                    <a:pt x="11815" y="10365"/>
                    <a:pt x="10334" y="11846"/>
                    <a:pt x="8507" y="11846"/>
                  </a:cubicBezTo>
                  <a:cubicBezTo>
                    <a:pt x="6680" y="11846"/>
                    <a:pt x="5199" y="10365"/>
                    <a:pt x="5199" y="8538"/>
                  </a:cubicBezTo>
                  <a:cubicBezTo>
                    <a:pt x="5199" y="6742"/>
                    <a:pt x="6680" y="5230"/>
                    <a:pt x="8507" y="5230"/>
                  </a:cubicBezTo>
                  <a:close/>
                  <a:moveTo>
                    <a:pt x="4664" y="0"/>
                  </a:moveTo>
                  <a:cubicBezTo>
                    <a:pt x="2080" y="0"/>
                    <a:pt x="1" y="2079"/>
                    <a:pt x="1" y="4694"/>
                  </a:cubicBezTo>
                  <a:cubicBezTo>
                    <a:pt x="1" y="5703"/>
                    <a:pt x="316" y="6711"/>
                    <a:pt x="914" y="7498"/>
                  </a:cubicBezTo>
                  <a:lnTo>
                    <a:pt x="4317" y="12571"/>
                  </a:lnTo>
                  <a:cubicBezTo>
                    <a:pt x="4396" y="12681"/>
                    <a:pt x="4530" y="12736"/>
                    <a:pt x="4660" y="12736"/>
                  </a:cubicBezTo>
                  <a:cubicBezTo>
                    <a:pt x="4790" y="12736"/>
                    <a:pt x="4916" y="12681"/>
                    <a:pt x="4979" y="12571"/>
                  </a:cubicBezTo>
                  <a:lnTo>
                    <a:pt x="5672" y="11531"/>
                  </a:lnTo>
                  <a:cubicBezTo>
                    <a:pt x="6396" y="12256"/>
                    <a:pt x="7404" y="12665"/>
                    <a:pt x="8507" y="12665"/>
                  </a:cubicBezTo>
                  <a:cubicBezTo>
                    <a:pt x="10776" y="12665"/>
                    <a:pt x="12634" y="10838"/>
                    <a:pt x="12634" y="8538"/>
                  </a:cubicBezTo>
                  <a:cubicBezTo>
                    <a:pt x="12634" y="6553"/>
                    <a:pt x="11217" y="4852"/>
                    <a:pt x="9326" y="4474"/>
                  </a:cubicBezTo>
                  <a:lnTo>
                    <a:pt x="9326" y="4222"/>
                  </a:lnTo>
                  <a:cubicBezTo>
                    <a:pt x="9074" y="1796"/>
                    <a:pt x="7089" y="0"/>
                    <a:pt x="46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5" name="Google Shape;1685;p49"/>
          <p:cNvGrpSpPr/>
          <p:nvPr/>
        </p:nvGrpSpPr>
        <p:grpSpPr>
          <a:xfrm>
            <a:off x="1631970" y="1309636"/>
            <a:ext cx="1421852" cy="842887"/>
            <a:chOff x="-636650" y="3771775"/>
            <a:chExt cx="2699549" cy="1600317"/>
          </a:xfrm>
        </p:grpSpPr>
        <p:sp>
          <p:nvSpPr>
            <p:cNvPr id="1686" name="Google Shape;1686;p49"/>
            <p:cNvSpPr/>
            <p:nvPr/>
          </p:nvSpPr>
          <p:spPr>
            <a:xfrm>
              <a:off x="-636650" y="3837235"/>
              <a:ext cx="2699549" cy="1534857"/>
            </a:xfrm>
            <a:custGeom>
              <a:avLst/>
              <a:gdLst/>
              <a:ahLst/>
              <a:cxnLst/>
              <a:rect l="l" t="t" r="r" b="b"/>
              <a:pathLst>
                <a:path w="37157" h="21126" extrusionOk="0">
                  <a:moveTo>
                    <a:pt x="1" y="14122"/>
                  </a:moveTo>
                  <a:lnTo>
                    <a:pt x="12401" y="21125"/>
                  </a:lnTo>
                  <a:lnTo>
                    <a:pt x="37157" y="7012"/>
                  </a:lnTo>
                  <a:lnTo>
                    <a:pt x="24757" y="0"/>
                  </a:lnTo>
                  <a:close/>
                </a:path>
              </a:pathLst>
            </a:custGeom>
            <a:solidFill>
              <a:srgbClr val="262162">
                <a:alpha val="25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9"/>
            <p:cNvSpPr/>
            <p:nvPr/>
          </p:nvSpPr>
          <p:spPr>
            <a:xfrm>
              <a:off x="-575694" y="3771775"/>
              <a:ext cx="2577057" cy="1464820"/>
            </a:xfrm>
            <a:custGeom>
              <a:avLst/>
              <a:gdLst/>
              <a:ahLst/>
              <a:cxnLst/>
              <a:rect l="l" t="t" r="r" b="b"/>
              <a:pathLst>
                <a:path w="35471" h="20162" extrusionOk="0">
                  <a:moveTo>
                    <a:pt x="0" y="13480"/>
                  </a:moveTo>
                  <a:lnTo>
                    <a:pt x="11848" y="20162"/>
                  </a:lnTo>
                  <a:lnTo>
                    <a:pt x="35470" y="6691"/>
                  </a:lnTo>
                  <a:lnTo>
                    <a:pt x="236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9"/>
            <p:cNvSpPr/>
            <p:nvPr/>
          </p:nvSpPr>
          <p:spPr>
            <a:xfrm>
              <a:off x="-575694" y="4751717"/>
              <a:ext cx="860787" cy="540607"/>
            </a:xfrm>
            <a:custGeom>
              <a:avLst/>
              <a:gdLst/>
              <a:ahLst/>
              <a:cxnLst/>
              <a:rect l="l" t="t" r="r" b="b"/>
              <a:pathLst>
                <a:path w="11848" h="7441" extrusionOk="0">
                  <a:moveTo>
                    <a:pt x="11848" y="7441"/>
                  </a:moveTo>
                  <a:lnTo>
                    <a:pt x="0" y="768"/>
                  </a:lnTo>
                  <a:lnTo>
                    <a:pt x="0" y="1"/>
                  </a:lnTo>
                  <a:lnTo>
                    <a:pt x="11848" y="6683"/>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9"/>
            <p:cNvSpPr/>
            <p:nvPr/>
          </p:nvSpPr>
          <p:spPr>
            <a:xfrm>
              <a:off x="285029" y="4257823"/>
              <a:ext cx="1717650" cy="1034499"/>
            </a:xfrm>
            <a:custGeom>
              <a:avLst/>
              <a:gdLst/>
              <a:ahLst/>
              <a:cxnLst/>
              <a:rect l="l" t="t" r="r" b="b"/>
              <a:pathLst>
                <a:path w="23642" h="14239" extrusionOk="0">
                  <a:moveTo>
                    <a:pt x="1" y="14239"/>
                  </a:moveTo>
                  <a:lnTo>
                    <a:pt x="23623" y="750"/>
                  </a:lnTo>
                  <a:lnTo>
                    <a:pt x="23641" y="1"/>
                  </a:lnTo>
                  <a:lnTo>
                    <a:pt x="1" y="13481"/>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9"/>
            <p:cNvSpPr/>
            <p:nvPr/>
          </p:nvSpPr>
          <p:spPr>
            <a:xfrm>
              <a:off x="1000590" y="3900734"/>
              <a:ext cx="212654" cy="103748"/>
            </a:xfrm>
            <a:custGeom>
              <a:avLst/>
              <a:gdLst/>
              <a:ahLst/>
              <a:cxnLst/>
              <a:rect l="l" t="t" r="r" b="b"/>
              <a:pathLst>
                <a:path w="2927" h="1428" extrusionOk="0">
                  <a:moveTo>
                    <a:pt x="2266" y="339"/>
                  </a:moveTo>
                  <a:lnTo>
                    <a:pt x="2382" y="402"/>
                  </a:lnTo>
                  <a:cubicBezTo>
                    <a:pt x="2445" y="446"/>
                    <a:pt x="2463" y="482"/>
                    <a:pt x="2427" y="527"/>
                  </a:cubicBezTo>
                  <a:cubicBezTo>
                    <a:pt x="2400" y="571"/>
                    <a:pt x="2320" y="634"/>
                    <a:pt x="2186" y="705"/>
                  </a:cubicBezTo>
                  <a:lnTo>
                    <a:pt x="2150" y="732"/>
                  </a:lnTo>
                  <a:cubicBezTo>
                    <a:pt x="2079" y="768"/>
                    <a:pt x="2017" y="803"/>
                    <a:pt x="1963" y="830"/>
                  </a:cubicBezTo>
                  <a:cubicBezTo>
                    <a:pt x="1901" y="857"/>
                    <a:pt x="1847" y="875"/>
                    <a:pt x="1802" y="884"/>
                  </a:cubicBezTo>
                  <a:cubicBezTo>
                    <a:pt x="1779" y="890"/>
                    <a:pt x="1755" y="893"/>
                    <a:pt x="1731" y="893"/>
                  </a:cubicBezTo>
                  <a:cubicBezTo>
                    <a:pt x="1684" y="893"/>
                    <a:pt x="1636" y="881"/>
                    <a:pt x="1588" y="857"/>
                  </a:cubicBezTo>
                  <a:lnTo>
                    <a:pt x="1472" y="785"/>
                  </a:lnTo>
                  <a:lnTo>
                    <a:pt x="1963" y="509"/>
                  </a:lnTo>
                  <a:lnTo>
                    <a:pt x="2266" y="339"/>
                  </a:lnTo>
                  <a:close/>
                  <a:moveTo>
                    <a:pt x="2186" y="0"/>
                  </a:moveTo>
                  <a:lnTo>
                    <a:pt x="1963" y="125"/>
                  </a:lnTo>
                  <a:lnTo>
                    <a:pt x="0" y="1240"/>
                  </a:lnTo>
                  <a:lnTo>
                    <a:pt x="339" y="1428"/>
                  </a:lnTo>
                  <a:lnTo>
                    <a:pt x="1196" y="946"/>
                  </a:lnTo>
                  <a:lnTo>
                    <a:pt x="1374" y="1044"/>
                  </a:lnTo>
                  <a:cubicBezTo>
                    <a:pt x="1507" y="1121"/>
                    <a:pt x="1646" y="1160"/>
                    <a:pt x="1782" y="1160"/>
                  </a:cubicBezTo>
                  <a:cubicBezTo>
                    <a:pt x="1819" y="1160"/>
                    <a:pt x="1855" y="1157"/>
                    <a:pt x="1892" y="1151"/>
                  </a:cubicBezTo>
                  <a:cubicBezTo>
                    <a:pt x="1910" y="1151"/>
                    <a:pt x="1936" y="1142"/>
                    <a:pt x="1963" y="1142"/>
                  </a:cubicBezTo>
                  <a:cubicBezTo>
                    <a:pt x="2115" y="1107"/>
                    <a:pt x="2284" y="1035"/>
                    <a:pt x="2480" y="928"/>
                  </a:cubicBezTo>
                  <a:lnTo>
                    <a:pt x="2525" y="901"/>
                  </a:lnTo>
                  <a:cubicBezTo>
                    <a:pt x="2721" y="785"/>
                    <a:pt x="2846" y="678"/>
                    <a:pt x="2882" y="580"/>
                  </a:cubicBezTo>
                  <a:cubicBezTo>
                    <a:pt x="2927" y="491"/>
                    <a:pt x="2855" y="393"/>
                    <a:pt x="2686" y="295"/>
                  </a:cubicBezTo>
                  <a:lnTo>
                    <a:pt x="2186"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9"/>
            <p:cNvSpPr/>
            <p:nvPr/>
          </p:nvSpPr>
          <p:spPr>
            <a:xfrm>
              <a:off x="1078983" y="3959074"/>
              <a:ext cx="213308" cy="122565"/>
            </a:xfrm>
            <a:custGeom>
              <a:avLst/>
              <a:gdLst/>
              <a:ahLst/>
              <a:cxnLst/>
              <a:rect l="l" t="t" r="r" b="b"/>
              <a:pathLst>
                <a:path w="2936" h="1687" extrusionOk="0">
                  <a:moveTo>
                    <a:pt x="2294" y="375"/>
                  </a:moveTo>
                  <a:lnTo>
                    <a:pt x="2294" y="384"/>
                  </a:lnTo>
                  <a:lnTo>
                    <a:pt x="1678" y="839"/>
                  </a:lnTo>
                  <a:lnTo>
                    <a:pt x="1348" y="1089"/>
                  </a:lnTo>
                  <a:lnTo>
                    <a:pt x="1062" y="919"/>
                  </a:lnTo>
                  <a:lnTo>
                    <a:pt x="1678" y="643"/>
                  </a:lnTo>
                  <a:lnTo>
                    <a:pt x="2294" y="375"/>
                  </a:lnTo>
                  <a:close/>
                  <a:moveTo>
                    <a:pt x="2499" y="0"/>
                  </a:moveTo>
                  <a:lnTo>
                    <a:pt x="1678" y="348"/>
                  </a:lnTo>
                  <a:lnTo>
                    <a:pt x="1" y="1062"/>
                  </a:lnTo>
                  <a:lnTo>
                    <a:pt x="322" y="1240"/>
                  </a:lnTo>
                  <a:lnTo>
                    <a:pt x="759" y="1053"/>
                  </a:lnTo>
                  <a:lnTo>
                    <a:pt x="1116" y="1258"/>
                  </a:lnTo>
                  <a:lnTo>
                    <a:pt x="777" y="1508"/>
                  </a:lnTo>
                  <a:lnTo>
                    <a:pt x="1089" y="1686"/>
                  </a:lnTo>
                  <a:lnTo>
                    <a:pt x="1678" y="1231"/>
                  </a:lnTo>
                  <a:lnTo>
                    <a:pt x="2936" y="259"/>
                  </a:lnTo>
                  <a:lnTo>
                    <a:pt x="2499"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9"/>
            <p:cNvSpPr/>
            <p:nvPr/>
          </p:nvSpPr>
          <p:spPr>
            <a:xfrm>
              <a:off x="1174958" y="4001867"/>
              <a:ext cx="213308" cy="130339"/>
            </a:xfrm>
            <a:custGeom>
              <a:avLst/>
              <a:gdLst/>
              <a:ahLst/>
              <a:cxnLst/>
              <a:rect l="l" t="t" r="r" b="b"/>
              <a:pathLst>
                <a:path w="2936" h="1794" extrusionOk="0">
                  <a:moveTo>
                    <a:pt x="2266" y="339"/>
                  </a:moveTo>
                  <a:lnTo>
                    <a:pt x="2373" y="402"/>
                  </a:lnTo>
                  <a:cubicBezTo>
                    <a:pt x="2453" y="446"/>
                    <a:pt x="2480" y="482"/>
                    <a:pt x="2462" y="518"/>
                  </a:cubicBezTo>
                  <a:cubicBezTo>
                    <a:pt x="2445" y="544"/>
                    <a:pt x="2373" y="598"/>
                    <a:pt x="2257" y="660"/>
                  </a:cubicBezTo>
                  <a:lnTo>
                    <a:pt x="2248" y="669"/>
                  </a:lnTo>
                  <a:cubicBezTo>
                    <a:pt x="2159" y="714"/>
                    <a:pt x="2097" y="749"/>
                    <a:pt x="2043" y="776"/>
                  </a:cubicBezTo>
                  <a:lnTo>
                    <a:pt x="2025" y="785"/>
                  </a:lnTo>
                  <a:cubicBezTo>
                    <a:pt x="1972" y="803"/>
                    <a:pt x="1918" y="812"/>
                    <a:pt x="1883" y="812"/>
                  </a:cubicBezTo>
                  <a:cubicBezTo>
                    <a:pt x="1838" y="812"/>
                    <a:pt x="1802" y="803"/>
                    <a:pt x="1758" y="776"/>
                  </a:cubicBezTo>
                  <a:lnTo>
                    <a:pt x="1624" y="696"/>
                  </a:lnTo>
                  <a:lnTo>
                    <a:pt x="2043" y="464"/>
                  </a:lnTo>
                  <a:lnTo>
                    <a:pt x="2266" y="339"/>
                  </a:lnTo>
                  <a:close/>
                  <a:moveTo>
                    <a:pt x="2186" y="0"/>
                  </a:moveTo>
                  <a:lnTo>
                    <a:pt x="2043" y="71"/>
                  </a:lnTo>
                  <a:lnTo>
                    <a:pt x="0" y="1231"/>
                  </a:lnTo>
                  <a:lnTo>
                    <a:pt x="339" y="1427"/>
                  </a:lnTo>
                  <a:lnTo>
                    <a:pt x="1365" y="848"/>
                  </a:lnTo>
                  <a:lnTo>
                    <a:pt x="1472" y="910"/>
                  </a:lnTo>
                  <a:cubicBezTo>
                    <a:pt x="1535" y="955"/>
                    <a:pt x="1570" y="990"/>
                    <a:pt x="1561" y="1017"/>
                  </a:cubicBezTo>
                  <a:cubicBezTo>
                    <a:pt x="1552" y="1053"/>
                    <a:pt x="1499" y="1097"/>
                    <a:pt x="1401" y="1151"/>
                  </a:cubicBezTo>
                  <a:cubicBezTo>
                    <a:pt x="901" y="1436"/>
                    <a:pt x="642" y="1588"/>
                    <a:pt x="634" y="1597"/>
                  </a:cubicBezTo>
                  <a:lnTo>
                    <a:pt x="964" y="1793"/>
                  </a:lnTo>
                  <a:cubicBezTo>
                    <a:pt x="981" y="1775"/>
                    <a:pt x="1124" y="1686"/>
                    <a:pt x="1410" y="1526"/>
                  </a:cubicBezTo>
                  <a:cubicBezTo>
                    <a:pt x="1686" y="1374"/>
                    <a:pt x="1856" y="1258"/>
                    <a:pt x="1909" y="1187"/>
                  </a:cubicBezTo>
                  <a:cubicBezTo>
                    <a:pt x="1972" y="1124"/>
                    <a:pt x="1972" y="1062"/>
                    <a:pt x="1909" y="1017"/>
                  </a:cubicBezTo>
                  <a:lnTo>
                    <a:pt x="1909" y="1017"/>
                  </a:lnTo>
                  <a:cubicBezTo>
                    <a:pt x="1954" y="1026"/>
                    <a:pt x="1998" y="1035"/>
                    <a:pt x="2043" y="1035"/>
                  </a:cubicBezTo>
                  <a:cubicBezTo>
                    <a:pt x="2059" y="1038"/>
                    <a:pt x="2074" y="1039"/>
                    <a:pt x="2090" y="1039"/>
                  </a:cubicBezTo>
                  <a:cubicBezTo>
                    <a:pt x="2128" y="1039"/>
                    <a:pt x="2166" y="1032"/>
                    <a:pt x="2204" y="1026"/>
                  </a:cubicBezTo>
                  <a:cubicBezTo>
                    <a:pt x="2302" y="999"/>
                    <a:pt x="2418" y="955"/>
                    <a:pt x="2552" y="874"/>
                  </a:cubicBezTo>
                  <a:cubicBezTo>
                    <a:pt x="2685" y="803"/>
                    <a:pt x="2784" y="732"/>
                    <a:pt x="2846" y="678"/>
                  </a:cubicBezTo>
                  <a:cubicBezTo>
                    <a:pt x="2908" y="625"/>
                    <a:pt x="2935" y="562"/>
                    <a:pt x="2926" y="509"/>
                  </a:cubicBezTo>
                  <a:cubicBezTo>
                    <a:pt x="2917" y="446"/>
                    <a:pt x="2855" y="384"/>
                    <a:pt x="2739" y="321"/>
                  </a:cubicBezTo>
                  <a:lnTo>
                    <a:pt x="2186"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9"/>
            <p:cNvSpPr/>
            <p:nvPr/>
          </p:nvSpPr>
          <p:spPr>
            <a:xfrm>
              <a:off x="1266937" y="4054976"/>
              <a:ext cx="232125" cy="133608"/>
            </a:xfrm>
            <a:custGeom>
              <a:avLst/>
              <a:gdLst/>
              <a:ahLst/>
              <a:cxnLst/>
              <a:rect l="l" t="t" r="r" b="b"/>
              <a:pathLst>
                <a:path w="3195" h="1839" extrusionOk="0">
                  <a:moveTo>
                    <a:pt x="2178" y="1"/>
                  </a:moveTo>
                  <a:lnTo>
                    <a:pt x="1" y="1232"/>
                  </a:lnTo>
                  <a:lnTo>
                    <a:pt x="331" y="1428"/>
                  </a:lnTo>
                  <a:lnTo>
                    <a:pt x="1357" y="848"/>
                  </a:lnTo>
                  <a:lnTo>
                    <a:pt x="688" y="1633"/>
                  </a:lnTo>
                  <a:lnTo>
                    <a:pt x="1045" y="1838"/>
                  </a:lnTo>
                  <a:lnTo>
                    <a:pt x="1749" y="982"/>
                  </a:lnTo>
                  <a:lnTo>
                    <a:pt x="3195" y="580"/>
                  </a:lnTo>
                  <a:lnTo>
                    <a:pt x="2847" y="384"/>
                  </a:lnTo>
                  <a:lnTo>
                    <a:pt x="1509" y="759"/>
                  </a:lnTo>
                  <a:lnTo>
                    <a:pt x="2517" y="188"/>
                  </a:lnTo>
                  <a:lnTo>
                    <a:pt x="2178"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9"/>
            <p:cNvSpPr/>
            <p:nvPr/>
          </p:nvSpPr>
          <p:spPr>
            <a:xfrm>
              <a:off x="1355791" y="4106196"/>
              <a:ext cx="182794" cy="103748"/>
            </a:xfrm>
            <a:custGeom>
              <a:avLst/>
              <a:gdLst/>
              <a:ahLst/>
              <a:cxnLst/>
              <a:rect l="l" t="t" r="r" b="b"/>
              <a:pathLst>
                <a:path w="2516" h="1428" extrusionOk="0">
                  <a:moveTo>
                    <a:pt x="2177" y="0"/>
                  </a:moveTo>
                  <a:lnTo>
                    <a:pt x="0" y="1240"/>
                  </a:lnTo>
                  <a:lnTo>
                    <a:pt x="330" y="1428"/>
                  </a:lnTo>
                  <a:lnTo>
                    <a:pt x="2516" y="197"/>
                  </a:lnTo>
                  <a:lnTo>
                    <a:pt x="2177"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9"/>
            <p:cNvSpPr/>
            <p:nvPr/>
          </p:nvSpPr>
          <p:spPr>
            <a:xfrm>
              <a:off x="1405050" y="4134676"/>
              <a:ext cx="231398" cy="132300"/>
            </a:xfrm>
            <a:custGeom>
              <a:avLst/>
              <a:gdLst/>
              <a:ahLst/>
              <a:cxnLst/>
              <a:rect l="l" t="t" r="r" b="b"/>
              <a:pathLst>
                <a:path w="3185" h="1821" extrusionOk="0">
                  <a:moveTo>
                    <a:pt x="2177" y="1"/>
                  </a:moveTo>
                  <a:lnTo>
                    <a:pt x="0" y="1241"/>
                  </a:lnTo>
                  <a:lnTo>
                    <a:pt x="303" y="1419"/>
                  </a:lnTo>
                  <a:lnTo>
                    <a:pt x="1089" y="973"/>
                  </a:lnTo>
                  <a:lnTo>
                    <a:pt x="1642" y="634"/>
                  </a:lnTo>
                  <a:lnTo>
                    <a:pt x="767" y="1678"/>
                  </a:lnTo>
                  <a:lnTo>
                    <a:pt x="1008" y="1821"/>
                  </a:lnTo>
                  <a:lnTo>
                    <a:pt x="3185" y="581"/>
                  </a:lnTo>
                  <a:lnTo>
                    <a:pt x="2882" y="411"/>
                  </a:lnTo>
                  <a:lnTo>
                    <a:pt x="2168" y="813"/>
                  </a:lnTo>
                  <a:lnTo>
                    <a:pt x="1597" y="1161"/>
                  </a:lnTo>
                  <a:lnTo>
                    <a:pt x="2445" y="153"/>
                  </a:lnTo>
                  <a:lnTo>
                    <a:pt x="2177"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9"/>
            <p:cNvSpPr/>
            <p:nvPr/>
          </p:nvSpPr>
          <p:spPr>
            <a:xfrm>
              <a:off x="1516500" y="4200064"/>
              <a:ext cx="199722" cy="120095"/>
            </a:xfrm>
            <a:custGeom>
              <a:avLst/>
              <a:gdLst/>
              <a:ahLst/>
              <a:cxnLst/>
              <a:rect l="l" t="t" r="r" b="b"/>
              <a:pathLst>
                <a:path w="2749" h="1653" extrusionOk="0">
                  <a:moveTo>
                    <a:pt x="1991" y="1"/>
                  </a:moveTo>
                  <a:cubicBezTo>
                    <a:pt x="1973" y="1"/>
                    <a:pt x="1955" y="1"/>
                    <a:pt x="1936" y="2"/>
                  </a:cubicBezTo>
                  <a:cubicBezTo>
                    <a:pt x="1758" y="20"/>
                    <a:pt x="1562" y="82"/>
                    <a:pt x="1357" y="198"/>
                  </a:cubicBezTo>
                  <a:lnTo>
                    <a:pt x="411" y="733"/>
                  </a:lnTo>
                  <a:cubicBezTo>
                    <a:pt x="188" y="858"/>
                    <a:pt x="63" y="974"/>
                    <a:pt x="27" y="1081"/>
                  </a:cubicBezTo>
                  <a:cubicBezTo>
                    <a:pt x="1" y="1188"/>
                    <a:pt x="54" y="1278"/>
                    <a:pt x="188" y="1358"/>
                  </a:cubicBezTo>
                  <a:cubicBezTo>
                    <a:pt x="268" y="1411"/>
                    <a:pt x="357" y="1438"/>
                    <a:pt x="456" y="1447"/>
                  </a:cubicBezTo>
                  <a:cubicBezTo>
                    <a:pt x="481" y="1449"/>
                    <a:pt x="506" y="1450"/>
                    <a:pt x="530" y="1450"/>
                  </a:cubicBezTo>
                  <a:cubicBezTo>
                    <a:pt x="608" y="1450"/>
                    <a:pt x="682" y="1439"/>
                    <a:pt x="750" y="1411"/>
                  </a:cubicBezTo>
                  <a:lnTo>
                    <a:pt x="750" y="1411"/>
                  </a:lnTo>
                  <a:lnTo>
                    <a:pt x="589" y="1563"/>
                  </a:lnTo>
                  <a:lnTo>
                    <a:pt x="732" y="1652"/>
                  </a:lnTo>
                  <a:lnTo>
                    <a:pt x="1928" y="974"/>
                  </a:lnTo>
                  <a:lnTo>
                    <a:pt x="1464" y="707"/>
                  </a:lnTo>
                  <a:lnTo>
                    <a:pt x="1223" y="849"/>
                  </a:lnTo>
                  <a:lnTo>
                    <a:pt x="1392" y="948"/>
                  </a:lnTo>
                  <a:lnTo>
                    <a:pt x="1098" y="1108"/>
                  </a:lnTo>
                  <a:cubicBezTo>
                    <a:pt x="955" y="1188"/>
                    <a:pt x="839" y="1242"/>
                    <a:pt x="750" y="1260"/>
                  </a:cubicBezTo>
                  <a:cubicBezTo>
                    <a:pt x="723" y="1266"/>
                    <a:pt x="696" y="1269"/>
                    <a:pt x="670" y="1269"/>
                  </a:cubicBezTo>
                  <a:cubicBezTo>
                    <a:pt x="618" y="1269"/>
                    <a:pt x="569" y="1257"/>
                    <a:pt x="527" y="1233"/>
                  </a:cubicBezTo>
                  <a:cubicBezTo>
                    <a:pt x="464" y="1197"/>
                    <a:pt x="456" y="1162"/>
                    <a:pt x="491" y="1117"/>
                  </a:cubicBezTo>
                  <a:cubicBezTo>
                    <a:pt x="518" y="1072"/>
                    <a:pt x="607" y="1010"/>
                    <a:pt x="750" y="921"/>
                  </a:cubicBezTo>
                  <a:lnTo>
                    <a:pt x="1696" y="386"/>
                  </a:lnTo>
                  <a:cubicBezTo>
                    <a:pt x="1820" y="323"/>
                    <a:pt x="1919" y="278"/>
                    <a:pt x="1990" y="261"/>
                  </a:cubicBezTo>
                  <a:cubicBezTo>
                    <a:pt x="2007" y="259"/>
                    <a:pt x="2024" y="257"/>
                    <a:pt x="2040" y="257"/>
                  </a:cubicBezTo>
                  <a:cubicBezTo>
                    <a:pt x="2094" y="257"/>
                    <a:pt x="2145" y="269"/>
                    <a:pt x="2186" y="296"/>
                  </a:cubicBezTo>
                  <a:cubicBezTo>
                    <a:pt x="2249" y="332"/>
                    <a:pt x="2267" y="368"/>
                    <a:pt x="2249" y="394"/>
                  </a:cubicBezTo>
                  <a:cubicBezTo>
                    <a:pt x="2231" y="430"/>
                    <a:pt x="2168" y="484"/>
                    <a:pt x="2070" y="537"/>
                  </a:cubicBezTo>
                  <a:lnTo>
                    <a:pt x="1838" y="662"/>
                  </a:lnTo>
                  <a:lnTo>
                    <a:pt x="2151" y="849"/>
                  </a:lnTo>
                  <a:lnTo>
                    <a:pt x="2311" y="760"/>
                  </a:lnTo>
                  <a:cubicBezTo>
                    <a:pt x="2472" y="662"/>
                    <a:pt x="2588" y="582"/>
                    <a:pt x="2650" y="510"/>
                  </a:cubicBezTo>
                  <a:cubicBezTo>
                    <a:pt x="2748" y="386"/>
                    <a:pt x="2695" y="261"/>
                    <a:pt x="2481" y="136"/>
                  </a:cubicBezTo>
                  <a:cubicBezTo>
                    <a:pt x="2320" y="39"/>
                    <a:pt x="2158" y="1"/>
                    <a:pt x="1991"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9"/>
            <p:cNvSpPr/>
            <p:nvPr/>
          </p:nvSpPr>
          <p:spPr>
            <a:xfrm>
              <a:off x="870977" y="4067327"/>
              <a:ext cx="200957" cy="114791"/>
            </a:xfrm>
            <a:custGeom>
              <a:avLst/>
              <a:gdLst/>
              <a:ahLst/>
              <a:cxnLst/>
              <a:rect l="l" t="t" r="r" b="b"/>
              <a:pathLst>
                <a:path w="2766" h="1580" extrusionOk="0">
                  <a:moveTo>
                    <a:pt x="1927" y="0"/>
                  </a:moveTo>
                  <a:lnTo>
                    <a:pt x="1633" y="161"/>
                  </a:lnTo>
                  <a:lnTo>
                    <a:pt x="1891" y="312"/>
                  </a:lnTo>
                  <a:lnTo>
                    <a:pt x="0" y="1383"/>
                  </a:lnTo>
                  <a:lnTo>
                    <a:pt x="339" y="1579"/>
                  </a:lnTo>
                  <a:lnTo>
                    <a:pt x="2230" y="500"/>
                  </a:lnTo>
                  <a:lnTo>
                    <a:pt x="2471" y="651"/>
                  </a:lnTo>
                  <a:lnTo>
                    <a:pt x="2766" y="482"/>
                  </a:lnTo>
                  <a:lnTo>
                    <a:pt x="1927"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9"/>
            <p:cNvSpPr/>
            <p:nvPr/>
          </p:nvSpPr>
          <p:spPr>
            <a:xfrm>
              <a:off x="927355" y="4110701"/>
              <a:ext cx="182866" cy="103820"/>
            </a:xfrm>
            <a:custGeom>
              <a:avLst/>
              <a:gdLst/>
              <a:ahLst/>
              <a:cxnLst/>
              <a:rect l="l" t="t" r="r" b="b"/>
              <a:pathLst>
                <a:path w="2517" h="1429" extrusionOk="0">
                  <a:moveTo>
                    <a:pt x="2186" y="1"/>
                  </a:moveTo>
                  <a:lnTo>
                    <a:pt x="0" y="1241"/>
                  </a:lnTo>
                  <a:lnTo>
                    <a:pt x="339" y="1428"/>
                  </a:lnTo>
                  <a:lnTo>
                    <a:pt x="2516" y="197"/>
                  </a:lnTo>
                  <a:lnTo>
                    <a:pt x="2186"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9"/>
            <p:cNvSpPr/>
            <p:nvPr/>
          </p:nvSpPr>
          <p:spPr>
            <a:xfrm>
              <a:off x="991508" y="4148335"/>
              <a:ext cx="201611" cy="109851"/>
            </a:xfrm>
            <a:custGeom>
              <a:avLst/>
              <a:gdLst/>
              <a:ahLst/>
              <a:cxnLst/>
              <a:rect l="l" t="t" r="r" b="b"/>
              <a:pathLst>
                <a:path w="2775" h="1512" extrusionOk="0">
                  <a:moveTo>
                    <a:pt x="2018" y="1"/>
                  </a:moveTo>
                  <a:cubicBezTo>
                    <a:pt x="1810" y="1"/>
                    <a:pt x="1579" y="75"/>
                    <a:pt x="1321" y="214"/>
                  </a:cubicBezTo>
                  <a:lnTo>
                    <a:pt x="375" y="759"/>
                  </a:lnTo>
                  <a:cubicBezTo>
                    <a:pt x="170" y="866"/>
                    <a:pt x="54" y="982"/>
                    <a:pt x="27" y="1089"/>
                  </a:cubicBezTo>
                  <a:cubicBezTo>
                    <a:pt x="1" y="1196"/>
                    <a:pt x="72" y="1294"/>
                    <a:pt x="232" y="1392"/>
                  </a:cubicBezTo>
                  <a:cubicBezTo>
                    <a:pt x="370" y="1468"/>
                    <a:pt x="513" y="1512"/>
                    <a:pt x="663" y="1512"/>
                  </a:cubicBezTo>
                  <a:cubicBezTo>
                    <a:pt x="689" y="1512"/>
                    <a:pt x="715" y="1510"/>
                    <a:pt x="741" y="1508"/>
                  </a:cubicBezTo>
                  <a:cubicBezTo>
                    <a:pt x="919" y="1499"/>
                    <a:pt x="1107" y="1428"/>
                    <a:pt x="1321" y="1312"/>
                  </a:cubicBezTo>
                  <a:lnTo>
                    <a:pt x="1633" y="1133"/>
                  </a:lnTo>
                  <a:lnTo>
                    <a:pt x="1303" y="946"/>
                  </a:lnTo>
                  <a:lnTo>
                    <a:pt x="991" y="1124"/>
                  </a:lnTo>
                  <a:cubicBezTo>
                    <a:pt x="875" y="1196"/>
                    <a:pt x="777" y="1231"/>
                    <a:pt x="705" y="1249"/>
                  </a:cubicBezTo>
                  <a:cubicBezTo>
                    <a:pt x="680" y="1255"/>
                    <a:pt x="656" y="1258"/>
                    <a:pt x="632" y="1258"/>
                  </a:cubicBezTo>
                  <a:cubicBezTo>
                    <a:pt x="590" y="1258"/>
                    <a:pt x="549" y="1249"/>
                    <a:pt x="509" y="1231"/>
                  </a:cubicBezTo>
                  <a:cubicBezTo>
                    <a:pt x="455" y="1196"/>
                    <a:pt x="447" y="1160"/>
                    <a:pt x="473" y="1115"/>
                  </a:cubicBezTo>
                  <a:cubicBezTo>
                    <a:pt x="509" y="1080"/>
                    <a:pt x="580" y="1026"/>
                    <a:pt x="696" y="955"/>
                  </a:cubicBezTo>
                  <a:lnTo>
                    <a:pt x="1713" y="384"/>
                  </a:lnTo>
                  <a:cubicBezTo>
                    <a:pt x="1820" y="321"/>
                    <a:pt x="1910" y="286"/>
                    <a:pt x="1981" y="268"/>
                  </a:cubicBezTo>
                  <a:cubicBezTo>
                    <a:pt x="2005" y="262"/>
                    <a:pt x="2028" y="259"/>
                    <a:pt x="2050" y="259"/>
                  </a:cubicBezTo>
                  <a:cubicBezTo>
                    <a:pt x="2094" y="259"/>
                    <a:pt x="2136" y="271"/>
                    <a:pt x="2177" y="295"/>
                  </a:cubicBezTo>
                  <a:cubicBezTo>
                    <a:pt x="2231" y="321"/>
                    <a:pt x="2240" y="357"/>
                    <a:pt x="2213" y="393"/>
                  </a:cubicBezTo>
                  <a:cubicBezTo>
                    <a:pt x="2186" y="437"/>
                    <a:pt x="2115" y="482"/>
                    <a:pt x="1999" y="553"/>
                  </a:cubicBezTo>
                  <a:lnTo>
                    <a:pt x="1722" y="705"/>
                  </a:lnTo>
                  <a:lnTo>
                    <a:pt x="2043" y="892"/>
                  </a:lnTo>
                  <a:lnTo>
                    <a:pt x="2347" y="723"/>
                  </a:lnTo>
                  <a:cubicBezTo>
                    <a:pt x="2730" y="509"/>
                    <a:pt x="2775" y="304"/>
                    <a:pt x="2463" y="125"/>
                  </a:cubicBezTo>
                  <a:cubicBezTo>
                    <a:pt x="2374" y="72"/>
                    <a:pt x="2284" y="36"/>
                    <a:pt x="2186" y="18"/>
                  </a:cubicBezTo>
                  <a:cubicBezTo>
                    <a:pt x="2132" y="6"/>
                    <a:pt x="2076" y="1"/>
                    <a:pt x="2018"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9"/>
            <p:cNvSpPr/>
            <p:nvPr/>
          </p:nvSpPr>
          <p:spPr>
            <a:xfrm>
              <a:off x="1064089" y="4189820"/>
              <a:ext cx="232125" cy="133535"/>
            </a:xfrm>
            <a:custGeom>
              <a:avLst/>
              <a:gdLst/>
              <a:ahLst/>
              <a:cxnLst/>
              <a:rect l="l" t="t" r="r" b="b"/>
              <a:pathLst>
                <a:path w="3195" h="1838" extrusionOk="0">
                  <a:moveTo>
                    <a:pt x="2177" y="0"/>
                  </a:moveTo>
                  <a:lnTo>
                    <a:pt x="1" y="1240"/>
                  </a:lnTo>
                  <a:lnTo>
                    <a:pt x="340" y="1428"/>
                  </a:lnTo>
                  <a:lnTo>
                    <a:pt x="1357" y="857"/>
                  </a:lnTo>
                  <a:lnTo>
                    <a:pt x="1357" y="857"/>
                  </a:lnTo>
                  <a:lnTo>
                    <a:pt x="688" y="1633"/>
                  </a:lnTo>
                  <a:lnTo>
                    <a:pt x="1044" y="1838"/>
                  </a:lnTo>
                  <a:lnTo>
                    <a:pt x="1758" y="990"/>
                  </a:lnTo>
                  <a:lnTo>
                    <a:pt x="3194" y="589"/>
                  </a:lnTo>
                  <a:lnTo>
                    <a:pt x="2846" y="384"/>
                  </a:lnTo>
                  <a:lnTo>
                    <a:pt x="1508" y="758"/>
                  </a:lnTo>
                  <a:lnTo>
                    <a:pt x="2516" y="196"/>
                  </a:lnTo>
                  <a:lnTo>
                    <a:pt x="2177"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9"/>
            <p:cNvSpPr/>
            <p:nvPr/>
          </p:nvSpPr>
          <p:spPr>
            <a:xfrm>
              <a:off x="1152217" y="4240967"/>
              <a:ext cx="212073" cy="121330"/>
            </a:xfrm>
            <a:custGeom>
              <a:avLst/>
              <a:gdLst/>
              <a:ahLst/>
              <a:cxnLst/>
              <a:rect l="l" t="t" r="r" b="b"/>
              <a:pathLst>
                <a:path w="2919" h="1670" extrusionOk="0">
                  <a:moveTo>
                    <a:pt x="2178" y="1"/>
                  </a:moveTo>
                  <a:lnTo>
                    <a:pt x="1" y="1232"/>
                  </a:lnTo>
                  <a:lnTo>
                    <a:pt x="750" y="1669"/>
                  </a:lnTo>
                  <a:lnTo>
                    <a:pt x="1036" y="1509"/>
                  </a:lnTo>
                  <a:lnTo>
                    <a:pt x="616" y="1268"/>
                  </a:lnTo>
                  <a:lnTo>
                    <a:pt x="1312" y="875"/>
                  </a:lnTo>
                  <a:lnTo>
                    <a:pt x="1696" y="1089"/>
                  </a:lnTo>
                  <a:lnTo>
                    <a:pt x="1972" y="938"/>
                  </a:lnTo>
                  <a:lnTo>
                    <a:pt x="1598" y="715"/>
                  </a:lnTo>
                  <a:lnTo>
                    <a:pt x="2231" y="358"/>
                  </a:lnTo>
                  <a:lnTo>
                    <a:pt x="2633" y="590"/>
                  </a:lnTo>
                  <a:lnTo>
                    <a:pt x="2918" y="420"/>
                  </a:lnTo>
                  <a:lnTo>
                    <a:pt x="2178"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9"/>
            <p:cNvSpPr/>
            <p:nvPr/>
          </p:nvSpPr>
          <p:spPr>
            <a:xfrm>
              <a:off x="1234533" y="4277294"/>
              <a:ext cx="200376" cy="114791"/>
            </a:xfrm>
            <a:custGeom>
              <a:avLst/>
              <a:gdLst/>
              <a:ahLst/>
              <a:cxnLst/>
              <a:rect l="l" t="t" r="r" b="b"/>
              <a:pathLst>
                <a:path w="2758" h="1580" extrusionOk="0">
                  <a:moveTo>
                    <a:pt x="1919" y="1"/>
                  </a:moveTo>
                  <a:lnTo>
                    <a:pt x="1633" y="170"/>
                  </a:lnTo>
                  <a:lnTo>
                    <a:pt x="1892" y="313"/>
                  </a:lnTo>
                  <a:lnTo>
                    <a:pt x="1" y="1392"/>
                  </a:lnTo>
                  <a:lnTo>
                    <a:pt x="331" y="1580"/>
                  </a:lnTo>
                  <a:lnTo>
                    <a:pt x="2222" y="509"/>
                  </a:lnTo>
                  <a:lnTo>
                    <a:pt x="2472" y="652"/>
                  </a:lnTo>
                  <a:lnTo>
                    <a:pt x="2758" y="491"/>
                  </a:lnTo>
                  <a:lnTo>
                    <a:pt x="1919"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9"/>
            <p:cNvSpPr/>
            <p:nvPr/>
          </p:nvSpPr>
          <p:spPr>
            <a:xfrm>
              <a:off x="538443" y="4215757"/>
              <a:ext cx="703930" cy="397990"/>
            </a:xfrm>
            <a:custGeom>
              <a:avLst/>
              <a:gdLst/>
              <a:ahLst/>
              <a:cxnLst/>
              <a:rect l="l" t="t" r="r" b="b"/>
              <a:pathLst>
                <a:path w="9689" h="5478" extrusionOk="0">
                  <a:moveTo>
                    <a:pt x="1" y="384"/>
                  </a:moveTo>
                  <a:lnTo>
                    <a:pt x="9020" y="5478"/>
                  </a:lnTo>
                  <a:lnTo>
                    <a:pt x="9689" y="5094"/>
                  </a:lnTo>
                  <a:lnTo>
                    <a:pt x="679"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9"/>
            <p:cNvSpPr/>
            <p:nvPr/>
          </p:nvSpPr>
          <p:spPr>
            <a:xfrm>
              <a:off x="444502" y="4270174"/>
              <a:ext cx="704584" cy="397990"/>
            </a:xfrm>
            <a:custGeom>
              <a:avLst/>
              <a:gdLst/>
              <a:ahLst/>
              <a:cxnLst/>
              <a:rect l="l" t="t" r="r" b="b"/>
              <a:pathLst>
                <a:path w="9698" h="5478" extrusionOk="0">
                  <a:moveTo>
                    <a:pt x="0" y="384"/>
                  </a:moveTo>
                  <a:lnTo>
                    <a:pt x="9019" y="5478"/>
                  </a:lnTo>
                  <a:lnTo>
                    <a:pt x="9697" y="5094"/>
                  </a:lnTo>
                  <a:lnTo>
                    <a:pt x="678"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9"/>
            <p:cNvSpPr/>
            <p:nvPr/>
          </p:nvSpPr>
          <p:spPr>
            <a:xfrm>
              <a:off x="351143" y="4324591"/>
              <a:ext cx="703930" cy="398063"/>
            </a:xfrm>
            <a:custGeom>
              <a:avLst/>
              <a:gdLst/>
              <a:ahLst/>
              <a:cxnLst/>
              <a:rect l="l" t="t" r="r" b="b"/>
              <a:pathLst>
                <a:path w="9689" h="5479" extrusionOk="0">
                  <a:moveTo>
                    <a:pt x="1" y="384"/>
                  </a:moveTo>
                  <a:lnTo>
                    <a:pt x="9020" y="5478"/>
                  </a:lnTo>
                  <a:lnTo>
                    <a:pt x="9689" y="5095"/>
                  </a:lnTo>
                  <a:lnTo>
                    <a:pt x="679"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9"/>
            <p:cNvSpPr/>
            <p:nvPr/>
          </p:nvSpPr>
          <p:spPr>
            <a:xfrm>
              <a:off x="257784" y="4379080"/>
              <a:ext cx="704003" cy="397337"/>
            </a:xfrm>
            <a:custGeom>
              <a:avLst/>
              <a:gdLst/>
              <a:ahLst/>
              <a:cxnLst/>
              <a:rect l="l" t="t" r="r" b="b"/>
              <a:pathLst>
                <a:path w="9690" h="5469" extrusionOk="0">
                  <a:moveTo>
                    <a:pt x="1" y="384"/>
                  </a:moveTo>
                  <a:lnTo>
                    <a:pt x="9020" y="5469"/>
                  </a:lnTo>
                  <a:lnTo>
                    <a:pt x="9689" y="5094"/>
                  </a:lnTo>
                  <a:lnTo>
                    <a:pt x="679"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9"/>
            <p:cNvSpPr/>
            <p:nvPr/>
          </p:nvSpPr>
          <p:spPr>
            <a:xfrm>
              <a:off x="164497" y="4432844"/>
              <a:ext cx="703930" cy="398063"/>
            </a:xfrm>
            <a:custGeom>
              <a:avLst/>
              <a:gdLst/>
              <a:ahLst/>
              <a:cxnLst/>
              <a:rect l="l" t="t" r="r" b="b"/>
              <a:pathLst>
                <a:path w="9689" h="5479" extrusionOk="0">
                  <a:moveTo>
                    <a:pt x="0" y="393"/>
                  </a:moveTo>
                  <a:lnTo>
                    <a:pt x="9019" y="5478"/>
                  </a:lnTo>
                  <a:lnTo>
                    <a:pt x="9689" y="5094"/>
                  </a:lnTo>
                  <a:lnTo>
                    <a:pt x="678"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9"/>
            <p:cNvSpPr/>
            <p:nvPr/>
          </p:nvSpPr>
          <p:spPr>
            <a:xfrm>
              <a:off x="70484" y="4487261"/>
              <a:ext cx="704584" cy="398063"/>
            </a:xfrm>
            <a:custGeom>
              <a:avLst/>
              <a:gdLst/>
              <a:ahLst/>
              <a:cxnLst/>
              <a:rect l="l" t="t" r="r" b="b"/>
              <a:pathLst>
                <a:path w="9698" h="5479" extrusionOk="0">
                  <a:moveTo>
                    <a:pt x="1" y="393"/>
                  </a:moveTo>
                  <a:lnTo>
                    <a:pt x="9020" y="5478"/>
                  </a:lnTo>
                  <a:lnTo>
                    <a:pt x="9698" y="5095"/>
                  </a:lnTo>
                  <a:lnTo>
                    <a:pt x="679"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9"/>
            <p:cNvSpPr/>
            <p:nvPr/>
          </p:nvSpPr>
          <p:spPr>
            <a:xfrm>
              <a:off x="-304770" y="4570884"/>
              <a:ext cx="924939" cy="514670"/>
            </a:xfrm>
            <a:custGeom>
              <a:avLst/>
              <a:gdLst/>
              <a:ahLst/>
              <a:cxnLst/>
              <a:rect l="l" t="t" r="r" b="b"/>
              <a:pathLst>
                <a:path w="12731" h="7084" extrusionOk="0">
                  <a:moveTo>
                    <a:pt x="0" y="1419"/>
                  </a:moveTo>
                  <a:lnTo>
                    <a:pt x="10037" y="7084"/>
                  </a:lnTo>
                  <a:lnTo>
                    <a:pt x="12731" y="5666"/>
                  </a:lnTo>
                  <a:lnTo>
                    <a:pt x="27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9"/>
            <p:cNvSpPr/>
            <p:nvPr/>
          </p:nvSpPr>
          <p:spPr>
            <a:xfrm>
              <a:off x="-128514" y="4658431"/>
              <a:ext cx="162814" cy="91542"/>
            </a:xfrm>
            <a:custGeom>
              <a:avLst/>
              <a:gdLst/>
              <a:ahLst/>
              <a:cxnLst/>
              <a:rect l="l" t="t" r="r" b="b"/>
              <a:pathLst>
                <a:path w="2241" h="1260" extrusionOk="0">
                  <a:moveTo>
                    <a:pt x="1660" y="214"/>
                  </a:moveTo>
                  <a:cubicBezTo>
                    <a:pt x="1714" y="214"/>
                    <a:pt x="1749" y="223"/>
                    <a:pt x="1776" y="241"/>
                  </a:cubicBezTo>
                  <a:cubicBezTo>
                    <a:pt x="1803" y="250"/>
                    <a:pt x="1821" y="268"/>
                    <a:pt x="1839" y="277"/>
                  </a:cubicBezTo>
                  <a:cubicBezTo>
                    <a:pt x="1883" y="321"/>
                    <a:pt x="1839" y="375"/>
                    <a:pt x="1705" y="455"/>
                  </a:cubicBezTo>
                  <a:lnTo>
                    <a:pt x="1116" y="785"/>
                  </a:lnTo>
                  <a:lnTo>
                    <a:pt x="840" y="946"/>
                  </a:lnTo>
                  <a:cubicBezTo>
                    <a:pt x="732" y="1008"/>
                    <a:pt x="643" y="1044"/>
                    <a:pt x="590" y="1044"/>
                  </a:cubicBezTo>
                  <a:cubicBezTo>
                    <a:pt x="576" y="1046"/>
                    <a:pt x="563" y="1047"/>
                    <a:pt x="550" y="1047"/>
                  </a:cubicBezTo>
                  <a:cubicBezTo>
                    <a:pt x="510" y="1047"/>
                    <a:pt x="472" y="1037"/>
                    <a:pt x="438" y="1017"/>
                  </a:cubicBezTo>
                  <a:cubicBezTo>
                    <a:pt x="393" y="990"/>
                    <a:pt x="376" y="964"/>
                    <a:pt x="393" y="928"/>
                  </a:cubicBezTo>
                  <a:cubicBezTo>
                    <a:pt x="402" y="901"/>
                    <a:pt x="465" y="856"/>
                    <a:pt x="572" y="794"/>
                  </a:cubicBezTo>
                  <a:lnTo>
                    <a:pt x="1116" y="482"/>
                  </a:lnTo>
                  <a:lnTo>
                    <a:pt x="1437" y="294"/>
                  </a:lnTo>
                  <a:cubicBezTo>
                    <a:pt x="1535" y="241"/>
                    <a:pt x="1616" y="214"/>
                    <a:pt x="1660" y="214"/>
                  </a:cubicBezTo>
                  <a:close/>
                  <a:moveTo>
                    <a:pt x="1607" y="0"/>
                  </a:moveTo>
                  <a:cubicBezTo>
                    <a:pt x="1464" y="9"/>
                    <a:pt x="1312" y="62"/>
                    <a:pt x="1152" y="143"/>
                  </a:cubicBezTo>
                  <a:lnTo>
                    <a:pt x="1116" y="170"/>
                  </a:lnTo>
                  <a:lnTo>
                    <a:pt x="304" y="633"/>
                  </a:lnTo>
                  <a:cubicBezTo>
                    <a:pt x="135" y="723"/>
                    <a:pt x="46" y="812"/>
                    <a:pt x="28" y="901"/>
                  </a:cubicBezTo>
                  <a:cubicBezTo>
                    <a:pt x="1" y="981"/>
                    <a:pt x="63" y="1071"/>
                    <a:pt x="206" y="1151"/>
                  </a:cubicBezTo>
                  <a:cubicBezTo>
                    <a:pt x="335" y="1223"/>
                    <a:pt x="470" y="1259"/>
                    <a:pt x="600" y="1259"/>
                  </a:cubicBezTo>
                  <a:cubicBezTo>
                    <a:pt x="615" y="1259"/>
                    <a:pt x="629" y="1259"/>
                    <a:pt x="643" y="1258"/>
                  </a:cubicBezTo>
                  <a:cubicBezTo>
                    <a:pt x="795" y="1249"/>
                    <a:pt x="955" y="1195"/>
                    <a:pt x="1116" y="1097"/>
                  </a:cubicBezTo>
                  <a:lnTo>
                    <a:pt x="1972" y="616"/>
                  </a:lnTo>
                  <a:cubicBezTo>
                    <a:pt x="2124" y="526"/>
                    <a:pt x="2213" y="446"/>
                    <a:pt x="2222" y="357"/>
                  </a:cubicBezTo>
                  <a:cubicBezTo>
                    <a:pt x="2240" y="277"/>
                    <a:pt x="2178" y="196"/>
                    <a:pt x="2035" y="116"/>
                  </a:cubicBezTo>
                  <a:cubicBezTo>
                    <a:pt x="1892" y="36"/>
                    <a:pt x="1749" y="0"/>
                    <a:pt x="1607"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9"/>
            <p:cNvSpPr/>
            <p:nvPr/>
          </p:nvSpPr>
          <p:spPr>
            <a:xfrm>
              <a:off x="-53317" y="4701805"/>
              <a:ext cx="162160" cy="91542"/>
            </a:xfrm>
            <a:custGeom>
              <a:avLst/>
              <a:gdLst/>
              <a:ahLst/>
              <a:cxnLst/>
              <a:rect l="l" t="t" r="r" b="b"/>
              <a:pathLst>
                <a:path w="2232" h="1260" extrusionOk="0">
                  <a:moveTo>
                    <a:pt x="1660" y="215"/>
                  </a:moveTo>
                  <a:cubicBezTo>
                    <a:pt x="1714" y="215"/>
                    <a:pt x="1749" y="224"/>
                    <a:pt x="1776" y="242"/>
                  </a:cubicBezTo>
                  <a:cubicBezTo>
                    <a:pt x="1803" y="251"/>
                    <a:pt x="1821" y="268"/>
                    <a:pt x="1830" y="277"/>
                  </a:cubicBezTo>
                  <a:cubicBezTo>
                    <a:pt x="1874" y="322"/>
                    <a:pt x="1830" y="375"/>
                    <a:pt x="1705" y="456"/>
                  </a:cubicBezTo>
                  <a:lnTo>
                    <a:pt x="1116" y="786"/>
                  </a:lnTo>
                  <a:lnTo>
                    <a:pt x="830" y="946"/>
                  </a:lnTo>
                  <a:cubicBezTo>
                    <a:pt x="723" y="1009"/>
                    <a:pt x="643" y="1045"/>
                    <a:pt x="590" y="1045"/>
                  </a:cubicBezTo>
                  <a:cubicBezTo>
                    <a:pt x="574" y="1047"/>
                    <a:pt x="559" y="1048"/>
                    <a:pt x="546" y="1048"/>
                  </a:cubicBezTo>
                  <a:cubicBezTo>
                    <a:pt x="505" y="1048"/>
                    <a:pt x="471" y="1038"/>
                    <a:pt x="438" y="1018"/>
                  </a:cubicBezTo>
                  <a:cubicBezTo>
                    <a:pt x="393" y="991"/>
                    <a:pt x="375" y="964"/>
                    <a:pt x="384" y="929"/>
                  </a:cubicBezTo>
                  <a:cubicBezTo>
                    <a:pt x="393" y="902"/>
                    <a:pt x="456" y="857"/>
                    <a:pt x="572" y="795"/>
                  </a:cubicBezTo>
                  <a:lnTo>
                    <a:pt x="1116" y="482"/>
                  </a:lnTo>
                  <a:lnTo>
                    <a:pt x="1437" y="295"/>
                  </a:lnTo>
                  <a:cubicBezTo>
                    <a:pt x="1535" y="242"/>
                    <a:pt x="1607" y="215"/>
                    <a:pt x="1660" y="215"/>
                  </a:cubicBezTo>
                  <a:close/>
                  <a:moveTo>
                    <a:pt x="1607" y="1"/>
                  </a:moveTo>
                  <a:cubicBezTo>
                    <a:pt x="1455" y="10"/>
                    <a:pt x="1312" y="54"/>
                    <a:pt x="1152" y="143"/>
                  </a:cubicBezTo>
                  <a:lnTo>
                    <a:pt x="1116" y="170"/>
                  </a:lnTo>
                  <a:lnTo>
                    <a:pt x="304" y="634"/>
                  </a:lnTo>
                  <a:cubicBezTo>
                    <a:pt x="135" y="723"/>
                    <a:pt x="45" y="813"/>
                    <a:pt x="19" y="902"/>
                  </a:cubicBezTo>
                  <a:cubicBezTo>
                    <a:pt x="1" y="982"/>
                    <a:pt x="63" y="1071"/>
                    <a:pt x="206" y="1152"/>
                  </a:cubicBezTo>
                  <a:cubicBezTo>
                    <a:pt x="334" y="1224"/>
                    <a:pt x="463" y="1260"/>
                    <a:pt x="598" y="1260"/>
                  </a:cubicBezTo>
                  <a:cubicBezTo>
                    <a:pt x="613" y="1260"/>
                    <a:pt x="628" y="1260"/>
                    <a:pt x="643" y="1259"/>
                  </a:cubicBezTo>
                  <a:cubicBezTo>
                    <a:pt x="795" y="1250"/>
                    <a:pt x="946" y="1196"/>
                    <a:pt x="1116" y="1098"/>
                  </a:cubicBezTo>
                  <a:lnTo>
                    <a:pt x="1963" y="616"/>
                  </a:lnTo>
                  <a:cubicBezTo>
                    <a:pt x="2124" y="527"/>
                    <a:pt x="2204" y="447"/>
                    <a:pt x="2222" y="358"/>
                  </a:cubicBezTo>
                  <a:cubicBezTo>
                    <a:pt x="2231" y="277"/>
                    <a:pt x="2169" y="197"/>
                    <a:pt x="2026" y="117"/>
                  </a:cubicBezTo>
                  <a:cubicBezTo>
                    <a:pt x="1892" y="36"/>
                    <a:pt x="1749" y="1"/>
                    <a:pt x="1607"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9"/>
            <p:cNvSpPr/>
            <p:nvPr/>
          </p:nvSpPr>
          <p:spPr>
            <a:xfrm>
              <a:off x="12797" y="4746995"/>
              <a:ext cx="167319" cy="94884"/>
            </a:xfrm>
            <a:custGeom>
              <a:avLst/>
              <a:gdLst/>
              <a:ahLst/>
              <a:cxnLst/>
              <a:rect l="l" t="t" r="r" b="b"/>
              <a:pathLst>
                <a:path w="2303" h="1306" extrusionOk="0">
                  <a:moveTo>
                    <a:pt x="1820" y="0"/>
                  </a:moveTo>
                  <a:cubicBezTo>
                    <a:pt x="1774" y="0"/>
                    <a:pt x="1726" y="5"/>
                    <a:pt x="1678" y="12"/>
                  </a:cubicBezTo>
                  <a:cubicBezTo>
                    <a:pt x="1562" y="30"/>
                    <a:pt x="1392" y="101"/>
                    <a:pt x="1169" y="226"/>
                  </a:cubicBezTo>
                  <a:lnTo>
                    <a:pt x="1062" y="289"/>
                  </a:lnTo>
                  <a:lnTo>
                    <a:pt x="1321" y="440"/>
                  </a:lnTo>
                  <a:lnTo>
                    <a:pt x="1544" y="315"/>
                  </a:lnTo>
                  <a:cubicBezTo>
                    <a:pt x="1598" y="280"/>
                    <a:pt x="1651" y="253"/>
                    <a:pt x="1687" y="244"/>
                  </a:cubicBezTo>
                  <a:cubicBezTo>
                    <a:pt x="1744" y="218"/>
                    <a:pt x="1795" y="204"/>
                    <a:pt x="1838" y="204"/>
                  </a:cubicBezTo>
                  <a:cubicBezTo>
                    <a:pt x="1869" y="204"/>
                    <a:pt x="1896" y="211"/>
                    <a:pt x="1919" y="226"/>
                  </a:cubicBezTo>
                  <a:cubicBezTo>
                    <a:pt x="1981" y="262"/>
                    <a:pt x="1946" y="324"/>
                    <a:pt x="1785" y="414"/>
                  </a:cubicBezTo>
                  <a:cubicBezTo>
                    <a:pt x="1633" y="503"/>
                    <a:pt x="1491" y="556"/>
                    <a:pt x="1348" y="574"/>
                  </a:cubicBezTo>
                  <a:cubicBezTo>
                    <a:pt x="1294" y="574"/>
                    <a:pt x="1205" y="583"/>
                    <a:pt x="1080" y="601"/>
                  </a:cubicBezTo>
                  <a:cubicBezTo>
                    <a:pt x="955" y="619"/>
                    <a:pt x="884" y="637"/>
                    <a:pt x="875" y="637"/>
                  </a:cubicBezTo>
                  <a:cubicBezTo>
                    <a:pt x="697" y="663"/>
                    <a:pt x="545" y="690"/>
                    <a:pt x="429" y="726"/>
                  </a:cubicBezTo>
                  <a:cubicBezTo>
                    <a:pt x="304" y="753"/>
                    <a:pt x="197" y="797"/>
                    <a:pt x="108" y="851"/>
                  </a:cubicBezTo>
                  <a:lnTo>
                    <a:pt x="1" y="913"/>
                  </a:lnTo>
                  <a:lnTo>
                    <a:pt x="679" y="1306"/>
                  </a:lnTo>
                  <a:lnTo>
                    <a:pt x="884" y="1181"/>
                  </a:lnTo>
                  <a:lnTo>
                    <a:pt x="474" y="940"/>
                  </a:lnTo>
                  <a:cubicBezTo>
                    <a:pt x="634" y="886"/>
                    <a:pt x="839" y="842"/>
                    <a:pt x="1089" y="815"/>
                  </a:cubicBezTo>
                  <a:cubicBezTo>
                    <a:pt x="1232" y="797"/>
                    <a:pt x="1383" y="779"/>
                    <a:pt x="1553" y="744"/>
                  </a:cubicBezTo>
                  <a:cubicBezTo>
                    <a:pt x="1714" y="717"/>
                    <a:pt x="1874" y="663"/>
                    <a:pt x="2017" y="583"/>
                  </a:cubicBezTo>
                  <a:cubicBezTo>
                    <a:pt x="2160" y="503"/>
                    <a:pt x="2249" y="423"/>
                    <a:pt x="2285" y="333"/>
                  </a:cubicBezTo>
                  <a:cubicBezTo>
                    <a:pt x="2302" y="298"/>
                    <a:pt x="2302" y="253"/>
                    <a:pt x="2285" y="217"/>
                  </a:cubicBezTo>
                  <a:cubicBezTo>
                    <a:pt x="2267" y="173"/>
                    <a:pt x="2222" y="137"/>
                    <a:pt x="2169" y="101"/>
                  </a:cubicBezTo>
                  <a:cubicBezTo>
                    <a:pt x="2106" y="66"/>
                    <a:pt x="2053" y="39"/>
                    <a:pt x="1999" y="30"/>
                  </a:cubicBezTo>
                  <a:cubicBezTo>
                    <a:pt x="1947" y="9"/>
                    <a:pt x="1885" y="0"/>
                    <a:pt x="1820"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9"/>
            <p:cNvSpPr/>
            <p:nvPr/>
          </p:nvSpPr>
          <p:spPr>
            <a:xfrm>
              <a:off x="100925" y="4794510"/>
              <a:ext cx="156929" cy="85657"/>
            </a:xfrm>
            <a:custGeom>
              <a:avLst/>
              <a:gdLst/>
              <a:ahLst/>
              <a:cxnLst/>
              <a:rect l="l" t="t" r="r" b="b"/>
              <a:pathLst>
                <a:path w="2160" h="1179" extrusionOk="0">
                  <a:moveTo>
                    <a:pt x="1544" y="232"/>
                  </a:moveTo>
                  <a:lnTo>
                    <a:pt x="982" y="554"/>
                  </a:lnTo>
                  <a:lnTo>
                    <a:pt x="661" y="732"/>
                  </a:lnTo>
                  <a:lnTo>
                    <a:pt x="429" y="598"/>
                  </a:lnTo>
                  <a:lnTo>
                    <a:pt x="982" y="420"/>
                  </a:lnTo>
                  <a:lnTo>
                    <a:pt x="1544" y="232"/>
                  </a:lnTo>
                  <a:close/>
                  <a:moveTo>
                    <a:pt x="1865" y="0"/>
                  </a:moveTo>
                  <a:lnTo>
                    <a:pt x="982" y="259"/>
                  </a:lnTo>
                  <a:lnTo>
                    <a:pt x="197" y="491"/>
                  </a:lnTo>
                  <a:lnTo>
                    <a:pt x="1" y="598"/>
                  </a:lnTo>
                  <a:lnTo>
                    <a:pt x="447" y="857"/>
                  </a:lnTo>
                  <a:lnTo>
                    <a:pt x="126" y="1035"/>
                  </a:lnTo>
                  <a:lnTo>
                    <a:pt x="376" y="1178"/>
                  </a:lnTo>
                  <a:lnTo>
                    <a:pt x="688" y="1000"/>
                  </a:lnTo>
                  <a:lnTo>
                    <a:pt x="831" y="1080"/>
                  </a:lnTo>
                  <a:lnTo>
                    <a:pt x="982" y="991"/>
                  </a:lnTo>
                  <a:lnTo>
                    <a:pt x="1045" y="955"/>
                  </a:lnTo>
                  <a:lnTo>
                    <a:pt x="982" y="919"/>
                  </a:lnTo>
                  <a:lnTo>
                    <a:pt x="902" y="875"/>
                  </a:lnTo>
                  <a:lnTo>
                    <a:pt x="982" y="830"/>
                  </a:lnTo>
                  <a:lnTo>
                    <a:pt x="2160" y="170"/>
                  </a:lnTo>
                  <a:lnTo>
                    <a:pt x="1865"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9"/>
            <p:cNvSpPr/>
            <p:nvPr/>
          </p:nvSpPr>
          <p:spPr>
            <a:xfrm>
              <a:off x="158031" y="4820447"/>
              <a:ext cx="171823" cy="96119"/>
            </a:xfrm>
            <a:custGeom>
              <a:avLst/>
              <a:gdLst/>
              <a:ahLst/>
              <a:cxnLst/>
              <a:rect l="l" t="t" r="r" b="b"/>
              <a:pathLst>
                <a:path w="2365" h="1323" extrusionOk="0">
                  <a:moveTo>
                    <a:pt x="1695" y="0"/>
                  </a:moveTo>
                  <a:lnTo>
                    <a:pt x="785" y="518"/>
                  </a:lnTo>
                  <a:lnTo>
                    <a:pt x="1017" y="660"/>
                  </a:lnTo>
                  <a:cubicBezTo>
                    <a:pt x="1089" y="622"/>
                    <a:pt x="1155" y="600"/>
                    <a:pt x="1211" y="600"/>
                  </a:cubicBezTo>
                  <a:cubicBezTo>
                    <a:pt x="1245" y="600"/>
                    <a:pt x="1276" y="608"/>
                    <a:pt x="1303" y="625"/>
                  </a:cubicBezTo>
                  <a:cubicBezTo>
                    <a:pt x="1338" y="643"/>
                    <a:pt x="1347" y="669"/>
                    <a:pt x="1329" y="696"/>
                  </a:cubicBezTo>
                  <a:cubicBezTo>
                    <a:pt x="1311" y="723"/>
                    <a:pt x="1267" y="759"/>
                    <a:pt x="1204" y="794"/>
                  </a:cubicBezTo>
                  <a:lnTo>
                    <a:pt x="749" y="1053"/>
                  </a:lnTo>
                  <a:cubicBezTo>
                    <a:pt x="673" y="1094"/>
                    <a:pt x="609" y="1116"/>
                    <a:pt x="556" y="1116"/>
                  </a:cubicBezTo>
                  <a:cubicBezTo>
                    <a:pt x="528" y="1116"/>
                    <a:pt x="503" y="1110"/>
                    <a:pt x="482" y="1098"/>
                  </a:cubicBezTo>
                  <a:cubicBezTo>
                    <a:pt x="455" y="1080"/>
                    <a:pt x="437" y="1062"/>
                    <a:pt x="428" y="1053"/>
                  </a:cubicBezTo>
                  <a:cubicBezTo>
                    <a:pt x="419" y="1026"/>
                    <a:pt x="455" y="982"/>
                    <a:pt x="535" y="937"/>
                  </a:cubicBezTo>
                  <a:lnTo>
                    <a:pt x="732" y="830"/>
                  </a:lnTo>
                  <a:lnTo>
                    <a:pt x="473" y="678"/>
                  </a:lnTo>
                  <a:lnTo>
                    <a:pt x="250" y="803"/>
                  </a:lnTo>
                  <a:cubicBezTo>
                    <a:pt x="9" y="946"/>
                    <a:pt x="0" y="1080"/>
                    <a:pt x="241" y="1222"/>
                  </a:cubicBezTo>
                  <a:cubicBezTo>
                    <a:pt x="358" y="1293"/>
                    <a:pt x="476" y="1322"/>
                    <a:pt x="594" y="1322"/>
                  </a:cubicBezTo>
                  <a:cubicBezTo>
                    <a:pt x="610" y="1322"/>
                    <a:pt x="626" y="1322"/>
                    <a:pt x="642" y="1321"/>
                  </a:cubicBezTo>
                  <a:cubicBezTo>
                    <a:pt x="714" y="1312"/>
                    <a:pt x="794" y="1294"/>
                    <a:pt x="883" y="1258"/>
                  </a:cubicBezTo>
                  <a:cubicBezTo>
                    <a:pt x="972" y="1222"/>
                    <a:pt x="1115" y="1142"/>
                    <a:pt x="1320" y="1035"/>
                  </a:cubicBezTo>
                  <a:cubicBezTo>
                    <a:pt x="1517" y="919"/>
                    <a:pt x="1642" y="821"/>
                    <a:pt x="1695" y="750"/>
                  </a:cubicBezTo>
                  <a:cubicBezTo>
                    <a:pt x="1740" y="678"/>
                    <a:pt x="1713" y="607"/>
                    <a:pt x="1615" y="544"/>
                  </a:cubicBezTo>
                  <a:cubicBezTo>
                    <a:pt x="1570" y="518"/>
                    <a:pt x="1526" y="509"/>
                    <a:pt x="1472" y="491"/>
                  </a:cubicBezTo>
                  <a:cubicBezTo>
                    <a:pt x="1450" y="486"/>
                    <a:pt x="1427" y="484"/>
                    <a:pt x="1406" y="484"/>
                  </a:cubicBezTo>
                  <a:cubicBezTo>
                    <a:pt x="1385" y="484"/>
                    <a:pt x="1365" y="486"/>
                    <a:pt x="1347" y="491"/>
                  </a:cubicBezTo>
                  <a:lnTo>
                    <a:pt x="1704" y="286"/>
                  </a:lnTo>
                  <a:lnTo>
                    <a:pt x="2123" y="518"/>
                  </a:lnTo>
                  <a:lnTo>
                    <a:pt x="2364" y="384"/>
                  </a:lnTo>
                  <a:lnTo>
                    <a:pt x="1695"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9"/>
            <p:cNvSpPr/>
            <p:nvPr/>
          </p:nvSpPr>
          <p:spPr>
            <a:xfrm>
              <a:off x="231265" y="4867889"/>
              <a:ext cx="162742" cy="91615"/>
            </a:xfrm>
            <a:custGeom>
              <a:avLst/>
              <a:gdLst/>
              <a:ahLst/>
              <a:cxnLst/>
              <a:rect l="l" t="t" r="r" b="b"/>
              <a:pathLst>
                <a:path w="2240" h="1261" extrusionOk="0">
                  <a:moveTo>
                    <a:pt x="1017" y="596"/>
                  </a:moveTo>
                  <a:cubicBezTo>
                    <a:pt x="1062" y="605"/>
                    <a:pt x="1106" y="614"/>
                    <a:pt x="1142" y="641"/>
                  </a:cubicBezTo>
                  <a:cubicBezTo>
                    <a:pt x="1187" y="668"/>
                    <a:pt x="1196" y="694"/>
                    <a:pt x="1169" y="730"/>
                  </a:cubicBezTo>
                  <a:cubicBezTo>
                    <a:pt x="1151" y="766"/>
                    <a:pt x="1088" y="810"/>
                    <a:pt x="990" y="864"/>
                  </a:cubicBezTo>
                  <a:lnTo>
                    <a:pt x="821" y="962"/>
                  </a:lnTo>
                  <a:lnTo>
                    <a:pt x="803" y="971"/>
                  </a:lnTo>
                  <a:cubicBezTo>
                    <a:pt x="723" y="1016"/>
                    <a:pt x="660" y="1033"/>
                    <a:pt x="616" y="1042"/>
                  </a:cubicBezTo>
                  <a:cubicBezTo>
                    <a:pt x="602" y="1045"/>
                    <a:pt x="589" y="1046"/>
                    <a:pt x="577" y="1046"/>
                  </a:cubicBezTo>
                  <a:cubicBezTo>
                    <a:pt x="539" y="1046"/>
                    <a:pt x="504" y="1036"/>
                    <a:pt x="464" y="1016"/>
                  </a:cubicBezTo>
                  <a:cubicBezTo>
                    <a:pt x="419" y="989"/>
                    <a:pt x="402" y="953"/>
                    <a:pt x="419" y="917"/>
                  </a:cubicBezTo>
                  <a:cubicBezTo>
                    <a:pt x="446" y="891"/>
                    <a:pt x="500" y="846"/>
                    <a:pt x="589" y="793"/>
                  </a:cubicBezTo>
                  <a:lnTo>
                    <a:pt x="803" y="677"/>
                  </a:lnTo>
                  <a:lnTo>
                    <a:pt x="910" y="614"/>
                  </a:lnTo>
                  <a:cubicBezTo>
                    <a:pt x="937" y="605"/>
                    <a:pt x="973" y="596"/>
                    <a:pt x="1017" y="596"/>
                  </a:cubicBezTo>
                  <a:close/>
                  <a:moveTo>
                    <a:pt x="1689" y="1"/>
                  </a:moveTo>
                  <a:cubicBezTo>
                    <a:pt x="1523" y="1"/>
                    <a:pt x="1332" y="59"/>
                    <a:pt x="1115" y="186"/>
                  </a:cubicBezTo>
                  <a:lnTo>
                    <a:pt x="803" y="364"/>
                  </a:lnTo>
                  <a:lnTo>
                    <a:pt x="384" y="596"/>
                  </a:lnTo>
                  <a:cubicBezTo>
                    <a:pt x="232" y="677"/>
                    <a:pt x="134" y="757"/>
                    <a:pt x="80" y="819"/>
                  </a:cubicBezTo>
                  <a:cubicBezTo>
                    <a:pt x="0" y="926"/>
                    <a:pt x="45" y="1042"/>
                    <a:pt x="232" y="1149"/>
                  </a:cubicBezTo>
                  <a:cubicBezTo>
                    <a:pt x="358" y="1224"/>
                    <a:pt x="479" y="1261"/>
                    <a:pt x="598" y="1261"/>
                  </a:cubicBezTo>
                  <a:cubicBezTo>
                    <a:pt x="622" y="1261"/>
                    <a:pt x="645" y="1259"/>
                    <a:pt x="669" y="1256"/>
                  </a:cubicBezTo>
                  <a:cubicBezTo>
                    <a:pt x="714" y="1247"/>
                    <a:pt x="758" y="1239"/>
                    <a:pt x="803" y="1230"/>
                  </a:cubicBezTo>
                  <a:cubicBezTo>
                    <a:pt x="901" y="1203"/>
                    <a:pt x="1017" y="1149"/>
                    <a:pt x="1133" y="1087"/>
                  </a:cubicBezTo>
                  <a:lnTo>
                    <a:pt x="1231" y="1024"/>
                  </a:lnTo>
                  <a:cubicBezTo>
                    <a:pt x="1419" y="926"/>
                    <a:pt x="1526" y="837"/>
                    <a:pt x="1561" y="757"/>
                  </a:cubicBezTo>
                  <a:cubicBezTo>
                    <a:pt x="1606" y="685"/>
                    <a:pt x="1570" y="614"/>
                    <a:pt x="1463" y="552"/>
                  </a:cubicBezTo>
                  <a:cubicBezTo>
                    <a:pt x="1356" y="498"/>
                    <a:pt x="1249" y="471"/>
                    <a:pt x="1151" y="471"/>
                  </a:cubicBezTo>
                  <a:lnTo>
                    <a:pt x="1410" y="329"/>
                  </a:lnTo>
                  <a:cubicBezTo>
                    <a:pt x="1517" y="266"/>
                    <a:pt x="1597" y="230"/>
                    <a:pt x="1651" y="222"/>
                  </a:cubicBezTo>
                  <a:cubicBezTo>
                    <a:pt x="1669" y="215"/>
                    <a:pt x="1688" y="212"/>
                    <a:pt x="1707" y="212"/>
                  </a:cubicBezTo>
                  <a:cubicBezTo>
                    <a:pt x="1742" y="212"/>
                    <a:pt x="1777" y="222"/>
                    <a:pt x="1811" y="239"/>
                  </a:cubicBezTo>
                  <a:cubicBezTo>
                    <a:pt x="1856" y="266"/>
                    <a:pt x="1874" y="293"/>
                    <a:pt x="1847" y="320"/>
                  </a:cubicBezTo>
                  <a:cubicBezTo>
                    <a:pt x="1820" y="355"/>
                    <a:pt x="1758" y="400"/>
                    <a:pt x="1651" y="454"/>
                  </a:cubicBezTo>
                  <a:lnTo>
                    <a:pt x="1615" y="480"/>
                  </a:lnTo>
                  <a:lnTo>
                    <a:pt x="1865" y="623"/>
                  </a:lnTo>
                  <a:lnTo>
                    <a:pt x="1963" y="569"/>
                  </a:lnTo>
                  <a:cubicBezTo>
                    <a:pt x="2123" y="480"/>
                    <a:pt x="2213" y="400"/>
                    <a:pt x="2221" y="329"/>
                  </a:cubicBezTo>
                  <a:cubicBezTo>
                    <a:pt x="2239" y="257"/>
                    <a:pt x="2186" y="186"/>
                    <a:pt x="2061" y="115"/>
                  </a:cubicBezTo>
                  <a:cubicBezTo>
                    <a:pt x="1963" y="61"/>
                    <a:pt x="1874" y="25"/>
                    <a:pt x="1784" y="7"/>
                  </a:cubicBezTo>
                  <a:cubicBezTo>
                    <a:pt x="1754" y="3"/>
                    <a:pt x="1722" y="1"/>
                    <a:pt x="1689"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9"/>
            <p:cNvSpPr/>
            <p:nvPr/>
          </p:nvSpPr>
          <p:spPr>
            <a:xfrm>
              <a:off x="294764" y="4910318"/>
              <a:ext cx="167900" cy="94884"/>
            </a:xfrm>
            <a:custGeom>
              <a:avLst/>
              <a:gdLst/>
              <a:ahLst/>
              <a:cxnLst/>
              <a:rect l="l" t="t" r="r" b="b"/>
              <a:pathLst>
                <a:path w="2311" h="1306" extrusionOk="0">
                  <a:moveTo>
                    <a:pt x="1826" y="1"/>
                  </a:moveTo>
                  <a:cubicBezTo>
                    <a:pt x="1781" y="1"/>
                    <a:pt x="1734" y="5"/>
                    <a:pt x="1686" y="12"/>
                  </a:cubicBezTo>
                  <a:cubicBezTo>
                    <a:pt x="1562" y="30"/>
                    <a:pt x="1392" y="101"/>
                    <a:pt x="1169" y="226"/>
                  </a:cubicBezTo>
                  <a:lnTo>
                    <a:pt x="1062" y="289"/>
                  </a:lnTo>
                  <a:lnTo>
                    <a:pt x="1321" y="440"/>
                  </a:lnTo>
                  <a:lnTo>
                    <a:pt x="1553" y="316"/>
                  </a:lnTo>
                  <a:cubicBezTo>
                    <a:pt x="1606" y="280"/>
                    <a:pt x="1651" y="262"/>
                    <a:pt x="1695" y="244"/>
                  </a:cubicBezTo>
                  <a:cubicBezTo>
                    <a:pt x="1751" y="219"/>
                    <a:pt x="1797" y="208"/>
                    <a:pt x="1839" y="208"/>
                  </a:cubicBezTo>
                  <a:cubicBezTo>
                    <a:pt x="1871" y="208"/>
                    <a:pt x="1900" y="215"/>
                    <a:pt x="1927" y="226"/>
                  </a:cubicBezTo>
                  <a:cubicBezTo>
                    <a:pt x="1990" y="262"/>
                    <a:pt x="1945" y="324"/>
                    <a:pt x="1794" y="414"/>
                  </a:cubicBezTo>
                  <a:cubicBezTo>
                    <a:pt x="1642" y="503"/>
                    <a:pt x="1490" y="556"/>
                    <a:pt x="1356" y="574"/>
                  </a:cubicBezTo>
                  <a:cubicBezTo>
                    <a:pt x="1303" y="574"/>
                    <a:pt x="1214" y="592"/>
                    <a:pt x="1080" y="610"/>
                  </a:cubicBezTo>
                  <a:cubicBezTo>
                    <a:pt x="955" y="628"/>
                    <a:pt x="892" y="637"/>
                    <a:pt x="884" y="637"/>
                  </a:cubicBezTo>
                  <a:cubicBezTo>
                    <a:pt x="705" y="663"/>
                    <a:pt x="553" y="690"/>
                    <a:pt x="429" y="726"/>
                  </a:cubicBezTo>
                  <a:cubicBezTo>
                    <a:pt x="313" y="762"/>
                    <a:pt x="206" y="797"/>
                    <a:pt x="107" y="851"/>
                  </a:cubicBezTo>
                  <a:lnTo>
                    <a:pt x="0" y="913"/>
                  </a:lnTo>
                  <a:lnTo>
                    <a:pt x="678" y="1306"/>
                  </a:lnTo>
                  <a:lnTo>
                    <a:pt x="892" y="1181"/>
                  </a:lnTo>
                  <a:lnTo>
                    <a:pt x="473" y="940"/>
                  </a:lnTo>
                  <a:cubicBezTo>
                    <a:pt x="634" y="886"/>
                    <a:pt x="839" y="842"/>
                    <a:pt x="1098" y="815"/>
                  </a:cubicBezTo>
                  <a:cubicBezTo>
                    <a:pt x="1240" y="797"/>
                    <a:pt x="1392" y="779"/>
                    <a:pt x="1553" y="753"/>
                  </a:cubicBezTo>
                  <a:cubicBezTo>
                    <a:pt x="1722" y="717"/>
                    <a:pt x="1874" y="663"/>
                    <a:pt x="2017" y="583"/>
                  </a:cubicBezTo>
                  <a:cubicBezTo>
                    <a:pt x="2159" y="503"/>
                    <a:pt x="2257" y="423"/>
                    <a:pt x="2293" y="342"/>
                  </a:cubicBezTo>
                  <a:cubicBezTo>
                    <a:pt x="2311" y="298"/>
                    <a:pt x="2311" y="253"/>
                    <a:pt x="2293" y="217"/>
                  </a:cubicBezTo>
                  <a:cubicBezTo>
                    <a:pt x="2266" y="173"/>
                    <a:pt x="2231" y="137"/>
                    <a:pt x="2168" y="101"/>
                  </a:cubicBezTo>
                  <a:cubicBezTo>
                    <a:pt x="2115" y="66"/>
                    <a:pt x="2061" y="48"/>
                    <a:pt x="2008" y="30"/>
                  </a:cubicBezTo>
                  <a:cubicBezTo>
                    <a:pt x="1950" y="9"/>
                    <a:pt x="1890" y="1"/>
                    <a:pt x="1826"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3"/>
        <p:cNvGrpSpPr/>
        <p:nvPr/>
      </p:nvGrpSpPr>
      <p:grpSpPr>
        <a:xfrm>
          <a:off x="0" y="0"/>
          <a:ext cx="0" cy="0"/>
          <a:chOff x="0" y="0"/>
          <a:chExt cx="0" cy="0"/>
        </a:xfrm>
      </p:grpSpPr>
      <p:sp>
        <p:nvSpPr>
          <p:cNvPr id="1367" name="Google Shape;1367;p46"/>
          <p:cNvSpPr/>
          <p:nvPr/>
        </p:nvSpPr>
        <p:spPr>
          <a:xfrm>
            <a:off x="5715713" y="1757638"/>
            <a:ext cx="1785900" cy="30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6"/>
          <p:cNvSpPr/>
          <p:nvPr/>
        </p:nvSpPr>
        <p:spPr>
          <a:xfrm>
            <a:off x="5715713" y="2222725"/>
            <a:ext cx="1785900" cy="30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6"/>
          <p:cNvSpPr/>
          <p:nvPr/>
        </p:nvSpPr>
        <p:spPr>
          <a:xfrm>
            <a:off x="5715713" y="2686763"/>
            <a:ext cx="1785900" cy="30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6"/>
          <p:cNvSpPr/>
          <p:nvPr/>
        </p:nvSpPr>
        <p:spPr>
          <a:xfrm>
            <a:off x="2089250" y="1794388"/>
            <a:ext cx="234300" cy="234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6"/>
          <p:cNvSpPr/>
          <p:nvPr/>
        </p:nvSpPr>
        <p:spPr>
          <a:xfrm>
            <a:off x="2089250" y="2259475"/>
            <a:ext cx="234300" cy="234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6"/>
          <p:cNvSpPr/>
          <p:nvPr/>
        </p:nvSpPr>
        <p:spPr>
          <a:xfrm>
            <a:off x="2089250" y="2723513"/>
            <a:ext cx="234300" cy="234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6"/>
          <p:cNvSpPr/>
          <p:nvPr/>
        </p:nvSpPr>
        <p:spPr>
          <a:xfrm>
            <a:off x="2423825" y="1794388"/>
            <a:ext cx="234300" cy="234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6"/>
          <p:cNvSpPr/>
          <p:nvPr/>
        </p:nvSpPr>
        <p:spPr>
          <a:xfrm>
            <a:off x="2423825" y="2259475"/>
            <a:ext cx="234300" cy="234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6"/>
          <p:cNvSpPr/>
          <p:nvPr/>
        </p:nvSpPr>
        <p:spPr>
          <a:xfrm>
            <a:off x="2423825" y="2723513"/>
            <a:ext cx="234300" cy="234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6"/>
          <p:cNvSpPr/>
          <p:nvPr/>
        </p:nvSpPr>
        <p:spPr>
          <a:xfrm>
            <a:off x="2758400" y="1794388"/>
            <a:ext cx="234300" cy="234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6"/>
          <p:cNvSpPr/>
          <p:nvPr/>
        </p:nvSpPr>
        <p:spPr>
          <a:xfrm>
            <a:off x="2758400" y="2259475"/>
            <a:ext cx="234300" cy="2343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6"/>
          <p:cNvSpPr/>
          <p:nvPr/>
        </p:nvSpPr>
        <p:spPr>
          <a:xfrm>
            <a:off x="2758400" y="2723513"/>
            <a:ext cx="234300" cy="234300"/>
          </a:xfrm>
          <a:prstGeom prst="rect">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6"/>
          <p:cNvSpPr/>
          <p:nvPr/>
        </p:nvSpPr>
        <p:spPr>
          <a:xfrm>
            <a:off x="3092975" y="1794388"/>
            <a:ext cx="234300" cy="234300"/>
          </a:xfrm>
          <a:prstGeom prst="rect">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6"/>
          <p:cNvSpPr/>
          <p:nvPr/>
        </p:nvSpPr>
        <p:spPr>
          <a:xfrm>
            <a:off x="3092975" y="2259475"/>
            <a:ext cx="234300" cy="2343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6"/>
          <p:cNvSpPr/>
          <p:nvPr/>
        </p:nvSpPr>
        <p:spPr>
          <a:xfrm>
            <a:off x="3092975" y="2723513"/>
            <a:ext cx="234300" cy="234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6"/>
          <p:cNvSpPr/>
          <p:nvPr/>
        </p:nvSpPr>
        <p:spPr>
          <a:xfrm>
            <a:off x="3427550" y="1794388"/>
            <a:ext cx="234300" cy="234300"/>
          </a:xfrm>
          <a:prstGeom prst="rect">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6"/>
          <p:cNvSpPr/>
          <p:nvPr/>
        </p:nvSpPr>
        <p:spPr>
          <a:xfrm>
            <a:off x="3427550" y="2259475"/>
            <a:ext cx="234300" cy="2343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46"/>
          <p:cNvSpPr/>
          <p:nvPr/>
        </p:nvSpPr>
        <p:spPr>
          <a:xfrm>
            <a:off x="3427550" y="2723513"/>
            <a:ext cx="234300" cy="234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6"/>
          <p:cNvSpPr/>
          <p:nvPr/>
        </p:nvSpPr>
        <p:spPr>
          <a:xfrm>
            <a:off x="3762125" y="1794388"/>
            <a:ext cx="234300" cy="234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46"/>
          <p:cNvSpPr/>
          <p:nvPr/>
        </p:nvSpPr>
        <p:spPr>
          <a:xfrm>
            <a:off x="3762125" y="2259475"/>
            <a:ext cx="234300" cy="234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6"/>
          <p:cNvSpPr/>
          <p:nvPr/>
        </p:nvSpPr>
        <p:spPr>
          <a:xfrm>
            <a:off x="3762125" y="2723513"/>
            <a:ext cx="234300" cy="234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6"/>
          <p:cNvSpPr txBox="1">
            <a:spLocks noGrp="1"/>
          </p:cNvSpPr>
          <p:nvPr>
            <p:ph type="ctrTitle"/>
          </p:nvPr>
        </p:nvSpPr>
        <p:spPr>
          <a:xfrm>
            <a:off x="713250" y="189653"/>
            <a:ext cx="7717500" cy="99568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dirty="0" smtClean="0"/>
              <a:t>Ποιοι είναι οι κύριοι παράγοντες μόλυνσης του περιβάλλοντος;</a:t>
            </a:r>
            <a:endParaRPr/>
          </a:p>
        </p:txBody>
      </p:sp>
      <p:sp>
        <p:nvSpPr>
          <p:cNvPr id="1389" name="Google Shape;1389;p46"/>
          <p:cNvSpPr txBox="1"/>
          <p:nvPr/>
        </p:nvSpPr>
        <p:spPr>
          <a:xfrm>
            <a:off x="1178560" y="1231775"/>
            <a:ext cx="6848352" cy="342600"/>
          </a:xfrm>
          <a:prstGeom prst="rect">
            <a:avLst/>
          </a:prstGeom>
          <a:noFill/>
          <a:ln>
            <a:noFill/>
          </a:ln>
        </p:spPr>
        <p:txBody>
          <a:bodyPr spcFirstLastPara="1" wrap="square" lIns="91425" tIns="91425" rIns="91425" bIns="91425" anchor="ctr" anchorCtr="0">
            <a:noAutofit/>
          </a:bodyPr>
          <a:lstStyle/>
          <a:p>
            <a:pPr algn="ctr"/>
            <a:r>
              <a:rPr lang="el-GR" sz="1800" b="1" dirty="0" smtClean="0">
                <a:solidFill>
                  <a:schemeClr val="dk1"/>
                </a:solidFill>
                <a:latin typeface="Hammersmith One"/>
                <a:ea typeface="Hammersmith One"/>
                <a:cs typeface="Hammersmith One"/>
                <a:sym typeface="Hammersmith One"/>
              </a:rPr>
              <a:t>Ανθρώπινοι παράγοντες</a:t>
            </a:r>
            <a:endParaRPr sz="1800" b="1">
              <a:solidFill>
                <a:schemeClr val="dk1"/>
              </a:solidFill>
              <a:latin typeface="Hammersmith One"/>
              <a:ea typeface="Hammersmith One"/>
              <a:cs typeface="Hammersmith One"/>
              <a:sym typeface="Hammersmith One"/>
            </a:endParaRPr>
          </a:p>
        </p:txBody>
      </p:sp>
      <p:sp>
        <p:nvSpPr>
          <p:cNvPr id="1390" name="Google Shape;1390;p46"/>
          <p:cNvSpPr txBox="1"/>
          <p:nvPr/>
        </p:nvSpPr>
        <p:spPr>
          <a:xfrm>
            <a:off x="4678813" y="1740238"/>
            <a:ext cx="894300" cy="342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smtClean="0">
                <a:solidFill>
                  <a:schemeClr val="dk1"/>
                </a:solidFill>
                <a:latin typeface="Hammersmith One"/>
                <a:ea typeface="Hammersmith One"/>
                <a:cs typeface="Hammersmith One"/>
                <a:sym typeface="Hammersmith One"/>
              </a:rPr>
              <a:t>NH3</a:t>
            </a:r>
            <a:endParaRPr sz="1800" b="1">
              <a:solidFill>
                <a:schemeClr val="dk1"/>
              </a:solidFill>
              <a:latin typeface="Hammersmith One"/>
              <a:ea typeface="Hammersmith One"/>
              <a:cs typeface="Hammersmith One"/>
              <a:sym typeface="Hammersmith One"/>
            </a:endParaRPr>
          </a:p>
        </p:txBody>
      </p:sp>
      <p:sp>
        <p:nvSpPr>
          <p:cNvPr id="1391" name="Google Shape;1391;p46"/>
          <p:cNvSpPr txBox="1"/>
          <p:nvPr/>
        </p:nvSpPr>
        <p:spPr>
          <a:xfrm>
            <a:off x="4678813" y="2205325"/>
            <a:ext cx="894300" cy="342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smtClean="0">
                <a:solidFill>
                  <a:schemeClr val="dk1"/>
                </a:solidFill>
                <a:latin typeface="Hammersmith One"/>
                <a:ea typeface="Hammersmith One"/>
                <a:cs typeface="Hammersmith One"/>
                <a:sym typeface="Hammersmith One"/>
              </a:rPr>
              <a:t>NOx</a:t>
            </a:r>
            <a:endParaRPr sz="1800" b="1">
              <a:solidFill>
                <a:schemeClr val="dk1"/>
              </a:solidFill>
              <a:latin typeface="Hammersmith One"/>
              <a:ea typeface="Hammersmith One"/>
              <a:cs typeface="Hammersmith One"/>
              <a:sym typeface="Hammersmith One"/>
            </a:endParaRPr>
          </a:p>
        </p:txBody>
      </p:sp>
      <p:sp>
        <p:nvSpPr>
          <p:cNvPr id="1392" name="Google Shape;1392;p46"/>
          <p:cNvSpPr txBox="1"/>
          <p:nvPr/>
        </p:nvSpPr>
        <p:spPr>
          <a:xfrm>
            <a:off x="967851" y="1231775"/>
            <a:ext cx="3028500" cy="342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dk1"/>
              </a:solidFill>
              <a:latin typeface="Hammersmith One"/>
              <a:ea typeface="Hammersmith One"/>
              <a:cs typeface="Hammersmith One"/>
              <a:sym typeface="Hammersmith One"/>
            </a:endParaRPr>
          </a:p>
        </p:txBody>
      </p:sp>
      <p:sp>
        <p:nvSpPr>
          <p:cNvPr id="1393" name="Google Shape;1393;p46"/>
          <p:cNvSpPr txBox="1"/>
          <p:nvPr/>
        </p:nvSpPr>
        <p:spPr>
          <a:xfrm>
            <a:off x="715975" y="1719100"/>
            <a:ext cx="1272900" cy="384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l-GR" sz="1800" b="1" dirty="0" smtClean="0">
                <a:solidFill>
                  <a:schemeClr val="dk1"/>
                </a:solidFill>
                <a:latin typeface="Hammersmith One"/>
                <a:ea typeface="Hammersmith One"/>
                <a:cs typeface="Hammersmith One"/>
                <a:sym typeface="Hammersmith One"/>
              </a:rPr>
              <a:t>ΓΕΩΡΓΙΑ</a:t>
            </a:r>
            <a:endParaRPr sz="1800" b="1">
              <a:solidFill>
                <a:schemeClr val="dk1"/>
              </a:solidFill>
              <a:latin typeface="Hammersmith One"/>
              <a:ea typeface="Hammersmith One"/>
              <a:cs typeface="Hammersmith One"/>
              <a:sym typeface="Hammersmith One"/>
            </a:endParaRPr>
          </a:p>
        </p:txBody>
      </p:sp>
      <p:sp>
        <p:nvSpPr>
          <p:cNvPr id="1394" name="Google Shape;1394;p46"/>
          <p:cNvSpPr txBox="1"/>
          <p:nvPr/>
        </p:nvSpPr>
        <p:spPr>
          <a:xfrm>
            <a:off x="508000" y="2648225"/>
            <a:ext cx="1480875" cy="384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l-GR" sz="1800" b="1" dirty="0" smtClean="0">
                <a:solidFill>
                  <a:schemeClr val="dk1"/>
                </a:solidFill>
                <a:latin typeface="Hammersmith One"/>
                <a:ea typeface="Hammersmith One"/>
                <a:cs typeface="Hammersmith One"/>
                <a:sym typeface="Hammersmith One"/>
              </a:rPr>
              <a:t>ΕΝΕΡΓΕΙΑ</a:t>
            </a:r>
            <a:endParaRPr sz="1800" b="1">
              <a:solidFill>
                <a:schemeClr val="dk1"/>
              </a:solidFill>
              <a:latin typeface="Hammersmith One"/>
              <a:ea typeface="Hammersmith One"/>
              <a:cs typeface="Hammersmith One"/>
              <a:sym typeface="Hammersmith One"/>
            </a:endParaRPr>
          </a:p>
        </p:txBody>
      </p:sp>
      <p:sp>
        <p:nvSpPr>
          <p:cNvPr id="1395" name="Google Shape;1395;p46"/>
          <p:cNvSpPr txBox="1"/>
          <p:nvPr/>
        </p:nvSpPr>
        <p:spPr>
          <a:xfrm>
            <a:off x="88053" y="2184188"/>
            <a:ext cx="2045547" cy="384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l-GR" sz="1800" b="1" dirty="0" smtClean="0">
                <a:solidFill>
                  <a:schemeClr val="dk1"/>
                </a:solidFill>
                <a:latin typeface="Hammersmith One"/>
                <a:ea typeface="Hammersmith One"/>
                <a:cs typeface="Hammersmith One"/>
                <a:sym typeface="Hammersmith One"/>
              </a:rPr>
              <a:t>ΜΕΤΑΚΙΝΗΣΕΙΣ</a:t>
            </a:r>
            <a:endParaRPr sz="1800" b="1">
              <a:solidFill>
                <a:schemeClr val="dk1"/>
              </a:solidFill>
              <a:latin typeface="Hammersmith One"/>
              <a:ea typeface="Hammersmith One"/>
              <a:cs typeface="Hammersmith One"/>
              <a:sym typeface="Hammersmith One"/>
            </a:endParaRPr>
          </a:p>
        </p:txBody>
      </p:sp>
      <p:sp>
        <p:nvSpPr>
          <p:cNvPr id="1396" name="Google Shape;1396;p46"/>
          <p:cNvSpPr txBox="1"/>
          <p:nvPr/>
        </p:nvSpPr>
        <p:spPr>
          <a:xfrm>
            <a:off x="967849" y="4156103"/>
            <a:ext cx="7085643" cy="673284"/>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l-GR" dirty="0" smtClean="0">
                <a:solidFill>
                  <a:schemeClr val="dk1"/>
                </a:solidFill>
                <a:latin typeface="Roboto"/>
                <a:ea typeface="Roboto"/>
                <a:cs typeface="Roboto"/>
                <a:sym typeface="Roboto"/>
              </a:rPr>
              <a:t>Σύμφωνα με πρόσφατες μελέτες της Ευρωπαϊκής Ένωσης, τα οξείδια του αζώτου (</a:t>
            </a:r>
            <a:r>
              <a:rPr lang="en-US" dirty="0" smtClean="0">
                <a:solidFill>
                  <a:schemeClr val="dk1"/>
                </a:solidFill>
                <a:latin typeface="Roboto"/>
                <a:ea typeface="Roboto"/>
                <a:cs typeface="Roboto"/>
                <a:sym typeface="Roboto"/>
              </a:rPr>
              <a:t>N</a:t>
            </a:r>
            <a:r>
              <a:rPr lang="el-GR" dirty="0" smtClean="0">
                <a:solidFill>
                  <a:schemeClr val="dk1"/>
                </a:solidFill>
                <a:latin typeface="Roboto"/>
                <a:ea typeface="Roboto"/>
                <a:cs typeface="Roboto"/>
                <a:sym typeface="Roboto"/>
              </a:rPr>
              <a:t>Ο</a:t>
            </a:r>
            <a:r>
              <a:rPr lang="en-US" dirty="0" smtClean="0">
                <a:solidFill>
                  <a:schemeClr val="dk1"/>
                </a:solidFill>
                <a:latin typeface="Roboto"/>
                <a:ea typeface="Roboto"/>
                <a:cs typeface="Roboto"/>
                <a:sym typeface="Roboto"/>
              </a:rPr>
              <a:t>x), </a:t>
            </a:r>
            <a:r>
              <a:rPr lang="el-GR" dirty="0" smtClean="0">
                <a:solidFill>
                  <a:schemeClr val="dk1"/>
                </a:solidFill>
                <a:latin typeface="Roboto"/>
                <a:ea typeface="Roboto"/>
                <a:cs typeface="Roboto"/>
                <a:sym typeface="Roboto"/>
              </a:rPr>
              <a:t>για την παραγωγή των οποίων ευθύνονταν κατά κύριο βαθμό οι ρύποι των οχημάτων, έχουν μειωθεί κατά 48%! </a:t>
            </a:r>
            <a:endParaRPr>
              <a:solidFill>
                <a:schemeClr val="dk1"/>
              </a:solidFill>
              <a:latin typeface="Roboto"/>
              <a:ea typeface="Roboto"/>
              <a:cs typeface="Roboto"/>
              <a:sym typeface="Roboto"/>
            </a:endParaRPr>
          </a:p>
        </p:txBody>
      </p:sp>
      <p:sp>
        <p:nvSpPr>
          <p:cNvPr id="1397" name="Google Shape;1397;p46"/>
          <p:cNvSpPr txBox="1"/>
          <p:nvPr/>
        </p:nvSpPr>
        <p:spPr>
          <a:xfrm>
            <a:off x="2898249" y="3246040"/>
            <a:ext cx="3028500" cy="6348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GR" sz="3500" b="1" dirty="0" smtClean="0">
                <a:solidFill>
                  <a:schemeClr val="dk1"/>
                </a:solidFill>
                <a:latin typeface="Hammersmith One"/>
                <a:ea typeface="Hammersmith One"/>
                <a:cs typeface="Hammersmith One"/>
                <a:sym typeface="Hammersmith One"/>
              </a:rPr>
              <a:t>ΚΑΛΑ ΝΕΑ!</a:t>
            </a:r>
            <a:endParaRPr sz="3500" b="1">
              <a:solidFill>
                <a:schemeClr val="dk1"/>
              </a:solidFill>
              <a:latin typeface="Hammersmith One"/>
              <a:ea typeface="Hammersmith One"/>
              <a:cs typeface="Hammersmith One"/>
              <a:sym typeface="Hammersmith One"/>
            </a:endParaRPr>
          </a:p>
        </p:txBody>
      </p:sp>
      <p:sp>
        <p:nvSpPr>
          <p:cNvPr id="1398" name="Google Shape;1398;p46"/>
          <p:cNvSpPr txBox="1"/>
          <p:nvPr/>
        </p:nvSpPr>
        <p:spPr>
          <a:xfrm>
            <a:off x="4678813" y="2669363"/>
            <a:ext cx="894300" cy="342600"/>
          </a:xfrm>
          <a:prstGeom prst="rect">
            <a:avLst/>
          </a:prstGeom>
          <a:noFill/>
          <a:ln>
            <a:noFill/>
          </a:ln>
        </p:spPr>
        <p:txBody>
          <a:bodyPr spcFirstLastPara="1" wrap="square" lIns="91425" tIns="91425" rIns="91425" bIns="91425" anchor="ctr" anchorCtr="0">
            <a:noAutofit/>
          </a:bodyPr>
          <a:lstStyle/>
          <a:p>
            <a:pPr lvl="0" algn="ctr"/>
            <a:r>
              <a:rPr lang="en-US" sz="1800" b="1" dirty="0" smtClean="0">
                <a:solidFill>
                  <a:schemeClr val="dk1"/>
                </a:solidFill>
                <a:latin typeface="Hammersmith One"/>
                <a:ea typeface="Hammersmith One"/>
                <a:cs typeface="Hammersmith One"/>
                <a:sym typeface="Hammersmith One"/>
              </a:rPr>
              <a:t>SO2</a:t>
            </a:r>
            <a:endParaRPr sz="1800" b="1">
              <a:solidFill>
                <a:schemeClr val="dk1"/>
              </a:solidFill>
              <a:latin typeface="Hammersmith One"/>
              <a:ea typeface="Hammersmith One"/>
              <a:cs typeface="Hammersmith One"/>
              <a:sym typeface="Hammersmith One"/>
            </a:endParaRPr>
          </a:p>
        </p:txBody>
      </p:sp>
      <p:sp>
        <p:nvSpPr>
          <p:cNvPr id="1399" name="Google Shape;1399;p46"/>
          <p:cNvSpPr/>
          <p:nvPr/>
        </p:nvSpPr>
        <p:spPr>
          <a:xfrm>
            <a:off x="5715712" y="1757638"/>
            <a:ext cx="1585941" cy="3078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6"/>
          <p:cNvSpPr/>
          <p:nvPr/>
        </p:nvSpPr>
        <p:spPr>
          <a:xfrm>
            <a:off x="5715713" y="2222725"/>
            <a:ext cx="732500" cy="3078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6"/>
          <p:cNvSpPr/>
          <p:nvPr/>
        </p:nvSpPr>
        <p:spPr>
          <a:xfrm>
            <a:off x="5715712" y="2686763"/>
            <a:ext cx="827327" cy="3078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6"/>
          <p:cNvSpPr txBox="1"/>
          <p:nvPr/>
        </p:nvSpPr>
        <p:spPr>
          <a:xfrm>
            <a:off x="7644088" y="1740238"/>
            <a:ext cx="741300" cy="342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smtClean="0">
                <a:solidFill>
                  <a:schemeClr val="dk1"/>
                </a:solidFill>
                <a:latin typeface="Hammersmith One"/>
                <a:ea typeface="Hammersmith One"/>
                <a:cs typeface="Hammersmith One"/>
                <a:sym typeface="Hammersmith One"/>
              </a:rPr>
              <a:t>94%</a:t>
            </a:r>
            <a:endParaRPr sz="1800" b="1">
              <a:solidFill>
                <a:schemeClr val="dk1"/>
              </a:solidFill>
              <a:latin typeface="Hammersmith One"/>
              <a:ea typeface="Hammersmith One"/>
              <a:cs typeface="Hammersmith One"/>
              <a:sym typeface="Hammersmith One"/>
            </a:endParaRPr>
          </a:p>
        </p:txBody>
      </p:sp>
      <p:sp>
        <p:nvSpPr>
          <p:cNvPr id="1403" name="Google Shape;1403;p46"/>
          <p:cNvSpPr txBox="1"/>
          <p:nvPr/>
        </p:nvSpPr>
        <p:spPr>
          <a:xfrm>
            <a:off x="7644088" y="2204800"/>
            <a:ext cx="741300" cy="342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smtClean="0">
                <a:solidFill>
                  <a:schemeClr val="dk1"/>
                </a:solidFill>
                <a:latin typeface="Hammersmith One"/>
                <a:ea typeface="Hammersmith One"/>
                <a:cs typeface="Hammersmith One"/>
                <a:sym typeface="Hammersmith One"/>
              </a:rPr>
              <a:t>37%</a:t>
            </a:r>
            <a:endParaRPr sz="1800" b="1">
              <a:solidFill>
                <a:schemeClr val="dk1"/>
              </a:solidFill>
              <a:latin typeface="Hammersmith One"/>
              <a:ea typeface="Hammersmith One"/>
              <a:cs typeface="Hammersmith One"/>
              <a:sym typeface="Hammersmith One"/>
            </a:endParaRPr>
          </a:p>
        </p:txBody>
      </p:sp>
      <p:sp>
        <p:nvSpPr>
          <p:cNvPr id="1404" name="Google Shape;1404;p46"/>
          <p:cNvSpPr txBox="1"/>
          <p:nvPr/>
        </p:nvSpPr>
        <p:spPr>
          <a:xfrm>
            <a:off x="7644088" y="2669363"/>
            <a:ext cx="741300" cy="342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smtClean="0">
                <a:solidFill>
                  <a:schemeClr val="dk1"/>
                </a:solidFill>
                <a:latin typeface="Hammersmith One"/>
                <a:ea typeface="Hammersmith One"/>
                <a:cs typeface="Hammersmith One"/>
                <a:sym typeface="Hammersmith One"/>
              </a:rPr>
              <a:t>41%</a:t>
            </a:r>
            <a:endParaRPr sz="1800" b="1">
              <a:solidFill>
                <a:schemeClr val="dk1"/>
              </a:solidFill>
              <a:latin typeface="Hammersmith One"/>
              <a:ea typeface="Hammersmith One"/>
              <a:cs typeface="Hammersmith One"/>
              <a:sym typeface="Hammersmith One"/>
            </a:endParaRPr>
          </a:p>
        </p:txBody>
      </p:sp>
      <p:sp>
        <p:nvSpPr>
          <p:cNvPr id="1405" name="Google Shape;1405;p46"/>
          <p:cNvSpPr/>
          <p:nvPr/>
        </p:nvSpPr>
        <p:spPr>
          <a:xfrm rot="5400000">
            <a:off x="7962591" y="745450"/>
            <a:ext cx="457800" cy="84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6"/>
          <p:cNvSpPr/>
          <p:nvPr/>
        </p:nvSpPr>
        <p:spPr>
          <a:xfrm rot="-5400000" flipH="1">
            <a:off x="723591" y="745450"/>
            <a:ext cx="457800" cy="84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0"/>
        <p:cNvGrpSpPr/>
        <p:nvPr/>
      </p:nvGrpSpPr>
      <p:grpSpPr>
        <a:xfrm>
          <a:off x="0" y="0"/>
          <a:ext cx="0" cy="0"/>
          <a:chOff x="0" y="0"/>
          <a:chExt cx="0" cy="0"/>
        </a:xfrm>
      </p:grpSpPr>
      <p:sp>
        <p:nvSpPr>
          <p:cNvPr id="1481" name="Google Shape;1481;p48"/>
          <p:cNvSpPr txBox="1">
            <a:spLocks noGrp="1"/>
          </p:cNvSpPr>
          <p:nvPr>
            <p:ph type="ctrTitle"/>
          </p:nvPr>
        </p:nvSpPr>
        <p:spPr>
          <a:xfrm>
            <a:off x="713250" y="298027"/>
            <a:ext cx="7717500" cy="101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dirty="0" smtClean="0"/>
              <a:t>Παράγοντες υπεύθυνοι για την περιβαλλοντική καταστροφή</a:t>
            </a:r>
            <a:endParaRPr/>
          </a:p>
        </p:txBody>
      </p:sp>
      <p:sp>
        <p:nvSpPr>
          <p:cNvPr id="1482" name="Google Shape;1482;p48"/>
          <p:cNvSpPr txBox="1"/>
          <p:nvPr/>
        </p:nvSpPr>
        <p:spPr>
          <a:xfrm>
            <a:off x="650240" y="1809446"/>
            <a:ext cx="1781136" cy="54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l-GR" dirty="0" smtClean="0">
                <a:solidFill>
                  <a:schemeClr val="dk1"/>
                </a:solidFill>
                <a:latin typeface="Roboto"/>
                <a:ea typeface="Roboto"/>
                <a:cs typeface="Roboto"/>
                <a:sym typeface="Roboto"/>
              </a:rPr>
              <a:t>Επηρεάζεται σημαντικά το πόσιμο νερό.</a:t>
            </a:r>
            <a:endParaRPr>
              <a:solidFill>
                <a:schemeClr val="dk1"/>
              </a:solidFill>
              <a:latin typeface="Roboto"/>
              <a:ea typeface="Roboto"/>
              <a:cs typeface="Roboto"/>
              <a:sym typeface="Roboto"/>
            </a:endParaRPr>
          </a:p>
        </p:txBody>
      </p:sp>
      <p:sp>
        <p:nvSpPr>
          <p:cNvPr id="1483" name="Google Shape;1483;p48"/>
          <p:cNvSpPr txBox="1"/>
          <p:nvPr/>
        </p:nvSpPr>
        <p:spPr>
          <a:xfrm>
            <a:off x="715975" y="1487624"/>
            <a:ext cx="1715400" cy="3933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l-GR" sz="1800" b="1" dirty="0" smtClean="0">
                <a:solidFill>
                  <a:srgbClr val="262162"/>
                </a:solidFill>
                <a:latin typeface="Hammersmith One"/>
                <a:ea typeface="Hammersmith One"/>
                <a:cs typeface="Hammersmith One"/>
                <a:sym typeface="Hammersmith One"/>
              </a:rPr>
              <a:t>Βιομηχανία</a:t>
            </a:r>
            <a:endParaRPr sz="1800" b="1">
              <a:solidFill>
                <a:srgbClr val="262162"/>
              </a:solidFill>
              <a:latin typeface="Hammersmith One"/>
              <a:ea typeface="Hammersmith One"/>
              <a:cs typeface="Hammersmith One"/>
              <a:sym typeface="Hammersmith One"/>
            </a:endParaRPr>
          </a:p>
        </p:txBody>
      </p:sp>
      <p:sp>
        <p:nvSpPr>
          <p:cNvPr id="1484" name="Google Shape;1484;p48"/>
          <p:cNvSpPr txBox="1"/>
          <p:nvPr/>
        </p:nvSpPr>
        <p:spPr>
          <a:xfrm>
            <a:off x="216747" y="2962595"/>
            <a:ext cx="2214628" cy="54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l-GR" dirty="0" smtClean="0">
                <a:solidFill>
                  <a:schemeClr val="dk1"/>
                </a:solidFill>
                <a:latin typeface="Roboto"/>
                <a:ea typeface="Roboto"/>
                <a:cs typeface="Roboto"/>
                <a:sym typeface="Roboto"/>
              </a:rPr>
              <a:t>Μικρότερη απορρόφηση του διοξειδίου του άνθρακα. </a:t>
            </a:r>
            <a:endParaRPr>
              <a:solidFill>
                <a:schemeClr val="dk1"/>
              </a:solidFill>
              <a:latin typeface="Roboto"/>
              <a:ea typeface="Roboto"/>
              <a:cs typeface="Roboto"/>
              <a:sym typeface="Roboto"/>
            </a:endParaRPr>
          </a:p>
        </p:txBody>
      </p:sp>
      <p:sp>
        <p:nvSpPr>
          <p:cNvPr id="1485" name="Google Shape;1485;p48"/>
          <p:cNvSpPr txBox="1"/>
          <p:nvPr/>
        </p:nvSpPr>
        <p:spPr>
          <a:xfrm>
            <a:off x="715975" y="2640773"/>
            <a:ext cx="1715400" cy="3933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l-GR" sz="1800" b="1" dirty="0" smtClean="0">
                <a:solidFill>
                  <a:srgbClr val="262162"/>
                </a:solidFill>
                <a:latin typeface="Hammersmith One"/>
                <a:ea typeface="Hammersmith One"/>
                <a:cs typeface="Hammersmith One"/>
                <a:sym typeface="Hammersmith One"/>
              </a:rPr>
              <a:t>Αποψίλωση</a:t>
            </a:r>
            <a:endParaRPr sz="1800" b="1">
              <a:solidFill>
                <a:srgbClr val="262162"/>
              </a:solidFill>
              <a:latin typeface="Hammersmith One"/>
              <a:ea typeface="Hammersmith One"/>
              <a:cs typeface="Hammersmith One"/>
              <a:sym typeface="Hammersmith One"/>
            </a:endParaRPr>
          </a:p>
        </p:txBody>
      </p:sp>
      <p:sp>
        <p:nvSpPr>
          <p:cNvPr id="1486" name="Google Shape;1486;p48"/>
          <p:cNvSpPr txBox="1"/>
          <p:nvPr/>
        </p:nvSpPr>
        <p:spPr>
          <a:xfrm>
            <a:off x="2350347" y="1809446"/>
            <a:ext cx="1869440" cy="54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l-GR" dirty="0" smtClean="0">
                <a:solidFill>
                  <a:schemeClr val="dk1"/>
                </a:solidFill>
                <a:latin typeface="Roboto"/>
                <a:ea typeface="Roboto"/>
                <a:cs typeface="Roboto"/>
                <a:sym typeface="Roboto"/>
              </a:rPr>
              <a:t>Μεγάλη χρήση ενέργειας από καύση γαιανθράκων.</a:t>
            </a:r>
            <a:endParaRPr>
              <a:solidFill>
                <a:schemeClr val="dk1"/>
              </a:solidFill>
              <a:latin typeface="Roboto"/>
              <a:ea typeface="Roboto"/>
              <a:cs typeface="Roboto"/>
              <a:sym typeface="Roboto"/>
            </a:endParaRPr>
          </a:p>
        </p:txBody>
      </p:sp>
      <p:sp>
        <p:nvSpPr>
          <p:cNvPr id="1487" name="Google Shape;1487;p48"/>
          <p:cNvSpPr txBox="1"/>
          <p:nvPr/>
        </p:nvSpPr>
        <p:spPr>
          <a:xfrm>
            <a:off x="2431288" y="1487624"/>
            <a:ext cx="1715400" cy="3933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l-GR" sz="1800" b="1" dirty="0" smtClean="0">
                <a:solidFill>
                  <a:srgbClr val="262162"/>
                </a:solidFill>
                <a:latin typeface="Hammersmith One"/>
                <a:ea typeface="Hammersmith One"/>
                <a:cs typeface="Hammersmith One"/>
                <a:sym typeface="Hammersmith One"/>
              </a:rPr>
              <a:t>Τεχνολογία</a:t>
            </a:r>
            <a:endParaRPr sz="1800" b="1">
              <a:solidFill>
                <a:srgbClr val="262162"/>
              </a:solidFill>
              <a:latin typeface="Hammersmith One"/>
              <a:ea typeface="Hammersmith One"/>
              <a:cs typeface="Hammersmith One"/>
              <a:sym typeface="Hammersmith One"/>
            </a:endParaRPr>
          </a:p>
        </p:txBody>
      </p:sp>
      <p:sp>
        <p:nvSpPr>
          <p:cNvPr id="1488" name="Google Shape;1488;p48"/>
          <p:cNvSpPr txBox="1"/>
          <p:nvPr/>
        </p:nvSpPr>
        <p:spPr>
          <a:xfrm>
            <a:off x="2241972" y="2962595"/>
            <a:ext cx="2011681" cy="54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l-GR" dirty="0" smtClean="0">
                <a:solidFill>
                  <a:schemeClr val="dk1"/>
                </a:solidFill>
                <a:latin typeface="Roboto"/>
                <a:ea typeface="Roboto"/>
                <a:cs typeface="Roboto"/>
                <a:sym typeface="Roboto"/>
              </a:rPr>
              <a:t>Κίνδυνος της θαλάσσιας ζωής - μόλυνση</a:t>
            </a:r>
            <a:endParaRPr>
              <a:solidFill>
                <a:schemeClr val="dk1"/>
              </a:solidFill>
              <a:latin typeface="Roboto"/>
              <a:ea typeface="Roboto"/>
              <a:cs typeface="Roboto"/>
              <a:sym typeface="Roboto"/>
            </a:endParaRPr>
          </a:p>
        </p:txBody>
      </p:sp>
      <p:sp>
        <p:nvSpPr>
          <p:cNvPr id="1489" name="Google Shape;1489;p48"/>
          <p:cNvSpPr txBox="1"/>
          <p:nvPr/>
        </p:nvSpPr>
        <p:spPr>
          <a:xfrm>
            <a:off x="2431288" y="2640773"/>
            <a:ext cx="1715400" cy="3933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l-GR" sz="1800" b="1" dirty="0" smtClean="0">
                <a:solidFill>
                  <a:srgbClr val="262162"/>
                </a:solidFill>
                <a:latin typeface="Hammersmith One"/>
                <a:ea typeface="Hammersmith One"/>
                <a:cs typeface="Hammersmith One"/>
                <a:sym typeface="Hammersmith One"/>
              </a:rPr>
              <a:t>Απορρίμματα</a:t>
            </a:r>
            <a:endParaRPr sz="1800" b="1">
              <a:solidFill>
                <a:srgbClr val="262162"/>
              </a:solidFill>
              <a:latin typeface="Hammersmith One"/>
              <a:ea typeface="Hammersmith One"/>
              <a:cs typeface="Hammersmith One"/>
              <a:sym typeface="Hammersmith One"/>
            </a:endParaRPr>
          </a:p>
        </p:txBody>
      </p:sp>
      <p:sp>
        <p:nvSpPr>
          <p:cNvPr id="1491" name="Google Shape;1491;p48"/>
          <p:cNvSpPr/>
          <p:nvPr/>
        </p:nvSpPr>
        <p:spPr>
          <a:xfrm rot="5400000">
            <a:off x="7962591" y="745450"/>
            <a:ext cx="457800" cy="84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8"/>
          <p:cNvSpPr/>
          <p:nvPr/>
        </p:nvSpPr>
        <p:spPr>
          <a:xfrm rot="-5400000" flipH="1">
            <a:off x="723591" y="745450"/>
            <a:ext cx="457800" cy="84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3" name="Google Shape;1493;p48"/>
          <p:cNvGrpSpPr/>
          <p:nvPr/>
        </p:nvGrpSpPr>
        <p:grpSpPr>
          <a:xfrm>
            <a:off x="1852008" y="3736555"/>
            <a:ext cx="1715349" cy="1306125"/>
            <a:chOff x="1931254" y="3734452"/>
            <a:chExt cx="1450490" cy="1104452"/>
          </a:xfrm>
        </p:grpSpPr>
        <p:sp>
          <p:nvSpPr>
            <p:cNvPr id="1494" name="Google Shape;1494;p48"/>
            <p:cNvSpPr/>
            <p:nvPr/>
          </p:nvSpPr>
          <p:spPr>
            <a:xfrm>
              <a:off x="2488625" y="4722144"/>
              <a:ext cx="12874" cy="17645"/>
            </a:xfrm>
            <a:custGeom>
              <a:avLst/>
              <a:gdLst/>
              <a:ahLst/>
              <a:cxnLst/>
              <a:rect l="l" t="t" r="r" b="b"/>
              <a:pathLst>
                <a:path w="313" h="429" extrusionOk="0">
                  <a:moveTo>
                    <a:pt x="205" y="19"/>
                  </a:moveTo>
                  <a:cubicBezTo>
                    <a:pt x="268" y="1"/>
                    <a:pt x="312" y="72"/>
                    <a:pt x="277" y="197"/>
                  </a:cubicBezTo>
                  <a:cubicBezTo>
                    <a:pt x="232" y="322"/>
                    <a:pt x="161" y="393"/>
                    <a:pt x="98" y="411"/>
                  </a:cubicBezTo>
                  <a:cubicBezTo>
                    <a:pt x="45" y="429"/>
                    <a:pt x="0" y="349"/>
                    <a:pt x="27" y="251"/>
                  </a:cubicBezTo>
                  <a:cubicBezTo>
                    <a:pt x="54" y="143"/>
                    <a:pt x="134" y="36"/>
                    <a:pt x="205" y="19"/>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8"/>
            <p:cNvSpPr/>
            <p:nvPr/>
          </p:nvSpPr>
          <p:spPr>
            <a:xfrm>
              <a:off x="2104075" y="4725105"/>
              <a:ext cx="305719" cy="45531"/>
            </a:xfrm>
            <a:custGeom>
              <a:avLst/>
              <a:gdLst/>
              <a:ahLst/>
              <a:cxnLst/>
              <a:rect l="l" t="t" r="r" b="b"/>
              <a:pathLst>
                <a:path w="7433" h="1107" extrusionOk="0">
                  <a:moveTo>
                    <a:pt x="7432" y="259"/>
                  </a:moveTo>
                  <a:cubicBezTo>
                    <a:pt x="6210" y="402"/>
                    <a:pt x="4800" y="687"/>
                    <a:pt x="3239" y="616"/>
                  </a:cubicBezTo>
                  <a:cubicBezTo>
                    <a:pt x="2258" y="571"/>
                    <a:pt x="1847" y="607"/>
                    <a:pt x="1" y="0"/>
                  </a:cubicBezTo>
                  <a:cubicBezTo>
                    <a:pt x="286" y="152"/>
                    <a:pt x="1357" y="758"/>
                    <a:pt x="2383" y="865"/>
                  </a:cubicBezTo>
                  <a:cubicBezTo>
                    <a:pt x="4042" y="1106"/>
                    <a:pt x="7164" y="946"/>
                    <a:pt x="7334" y="848"/>
                  </a:cubicBezTo>
                  <a:cubicBezTo>
                    <a:pt x="7361" y="642"/>
                    <a:pt x="7396" y="446"/>
                    <a:pt x="7432" y="259"/>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8"/>
            <p:cNvSpPr/>
            <p:nvPr/>
          </p:nvSpPr>
          <p:spPr>
            <a:xfrm>
              <a:off x="1946307" y="3993847"/>
              <a:ext cx="1435437" cy="845057"/>
            </a:xfrm>
            <a:custGeom>
              <a:avLst/>
              <a:gdLst/>
              <a:ahLst/>
              <a:cxnLst/>
              <a:rect l="l" t="t" r="r" b="b"/>
              <a:pathLst>
                <a:path w="34900" h="20546" extrusionOk="0">
                  <a:moveTo>
                    <a:pt x="32803" y="4747"/>
                  </a:moveTo>
                  <a:lnTo>
                    <a:pt x="22705" y="1"/>
                  </a:lnTo>
                  <a:lnTo>
                    <a:pt x="2481" y="11803"/>
                  </a:lnTo>
                  <a:cubicBezTo>
                    <a:pt x="233" y="13132"/>
                    <a:pt x="1" y="15532"/>
                    <a:pt x="1312" y="17227"/>
                  </a:cubicBezTo>
                  <a:cubicBezTo>
                    <a:pt x="1919" y="18021"/>
                    <a:pt x="3908" y="19056"/>
                    <a:pt x="5835" y="19805"/>
                  </a:cubicBezTo>
                  <a:cubicBezTo>
                    <a:pt x="7762" y="20546"/>
                    <a:pt x="13222" y="20046"/>
                    <a:pt x="14640" y="19225"/>
                  </a:cubicBezTo>
                  <a:lnTo>
                    <a:pt x="31715" y="9350"/>
                  </a:lnTo>
                  <a:cubicBezTo>
                    <a:pt x="33606" y="8252"/>
                    <a:pt x="34900" y="5648"/>
                    <a:pt x="32803" y="4747"/>
                  </a:cubicBezTo>
                  <a:close/>
                </a:path>
              </a:pathLst>
            </a:custGeom>
            <a:solidFill>
              <a:srgbClr val="262162">
                <a:alpha val="25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8"/>
            <p:cNvSpPr/>
            <p:nvPr/>
          </p:nvSpPr>
          <p:spPr>
            <a:xfrm>
              <a:off x="3169958" y="4109417"/>
              <a:ext cx="149384" cy="137991"/>
            </a:xfrm>
            <a:custGeom>
              <a:avLst/>
              <a:gdLst/>
              <a:ahLst/>
              <a:cxnLst/>
              <a:rect l="l" t="t" r="r" b="b"/>
              <a:pathLst>
                <a:path w="3632" h="3355" extrusionOk="0">
                  <a:moveTo>
                    <a:pt x="3230" y="3355"/>
                  </a:moveTo>
                  <a:lnTo>
                    <a:pt x="0" y="1250"/>
                  </a:lnTo>
                  <a:lnTo>
                    <a:pt x="1794" y="1"/>
                  </a:lnTo>
                  <a:lnTo>
                    <a:pt x="3631" y="946"/>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8"/>
            <p:cNvSpPr/>
            <p:nvPr/>
          </p:nvSpPr>
          <p:spPr>
            <a:xfrm>
              <a:off x="3039705" y="4155645"/>
              <a:ext cx="226050" cy="249577"/>
            </a:xfrm>
            <a:custGeom>
              <a:avLst/>
              <a:gdLst/>
              <a:ahLst/>
              <a:cxnLst/>
              <a:rect l="l" t="t" r="r" b="b"/>
              <a:pathLst>
                <a:path w="5496" h="6068" extrusionOk="0">
                  <a:moveTo>
                    <a:pt x="3685" y="224"/>
                  </a:moveTo>
                  <a:cubicBezTo>
                    <a:pt x="1633" y="1"/>
                    <a:pt x="0" y="4292"/>
                    <a:pt x="1267" y="5228"/>
                  </a:cubicBezTo>
                  <a:lnTo>
                    <a:pt x="2712" y="6067"/>
                  </a:lnTo>
                  <a:lnTo>
                    <a:pt x="5496" y="124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8"/>
            <p:cNvSpPr/>
            <p:nvPr/>
          </p:nvSpPr>
          <p:spPr>
            <a:xfrm>
              <a:off x="3115298" y="4187561"/>
              <a:ext cx="183111" cy="233783"/>
            </a:xfrm>
            <a:custGeom>
              <a:avLst/>
              <a:gdLst/>
              <a:ahLst/>
              <a:cxnLst/>
              <a:rect l="l" t="t" r="r" b="b"/>
              <a:pathLst>
                <a:path w="4452" h="5684" extrusionOk="0">
                  <a:moveTo>
                    <a:pt x="1133" y="5407"/>
                  </a:moveTo>
                  <a:cubicBezTo>
                    <a:pt x="2025" y="5684"/>
                    <a:pt x="3247" y="4756"/>
                    <a:pt x="3845" y="3337"/>
                  </a:cubicBezTo>
                  <a:cubicBezTo>
                    <a:pt x="4452" y="1928"/>
                    <a:pt x="4220" y="554"/>
                    <a:pt x="3319" y="277"/>
                  </a:cubicBezTo>
                  <a:cubicBezTo>
                    <a:pt x="2427" y="1"/>
                    <a:pt x="1205" y="920"/>
                    <a:pt x="607" y="2338"/>
                  </a:cubicBezTo>
                  <a:cubicBezTo>
                    <a:pt x="0" y="3757"/>
                    <a:pt x="241" y="5130"/>
                    <a:pt x="1133" y="54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8"/>
            <p:cNvSpPr/>
            <p:nvPr/>
          </p:nvSpPr>
          <p:spPr>
            <a:xfrm>
              <a:off x="3144253" y="4219476"/>
              <a:ext cx="131040" cy="176900"/>
            </a:xfrm>
            <a:custGeom>
              <a:avLst/>
              <a:gdLst/>
              <a:ahLst/>
              <a:cxnLst/>
              <a:rect l="l" t="t" r="r" b="b"/>
              <a:pathLst>
                <a:path w="3186" h="4301" extrusionOk="0">
                  <a:moveTo>
                    <a:pt x="2035" y="153"/>
                  </a:moveTo>
                  <a:cubicBezTo>
                    <a:pt x="2713" y="1"/>
                    <a:pt x="3186" y="706"/>
                    <a:pt x="2784" y="1981"/>
                  </a:cubicBezTo>
                  <a:cubicBezTo>
                    <a:pt x="2383" y="3248"/>
                    <a:pt x="1642" y="3899"/>
                    <a:pt x="1036" y="4105"/>
                  </a:cubicBezTo>
                  <a:cubicBezTo>
                    <a:pt x="420" y="4301"/>
                    <a:pt x="1" y="3516"/>
                    <a:pt x="260" y="2472"/>
                  </a:cubicBezTo>
                  <a:cubicBezTo>
                    <a:pt x="518" y="1419"/>
                    <a:pt x="1348" y="295"/>
                    <a:pt x="2035" y="153"/>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8"/>
            <p:cNvSpPr/>
            <p:nvPr/>
          </p:nvSpPr>
          <p:spPr>
            <a:xfrm>
              <a:off x="3151615" y="4224247"/>
              <a:ext cx="113066" cy="153086"/>
            </a:xfrm>
            <a:custGeom>
              <a:avLst/>
              <a:gdLst/>
              <a:ahLst/>
              <a:cxnLst/>
              <a:rect l="l" t="t" r="r" b="b"/>
              <a:pathLst>
                <a:path w="2749" h="3722" extrusionOk="0">
                  <a:moveTo>
                    <a:pt x="1758" y="126"/>
                  </a:moveTo>
                  <a:cubicBezTo>
                    <a:pt x="2347" y="1"/>
                    <a:pt x="2748" y="608"/>
                    <a:pt x="2409" y="1705"/>
                  </a:cubicBezTo>
                  <a:cubicBezTo>
                    <a:pt x="2061" y="2802"/>
                    <a:pt x="1419" y="3373"/>
                    <a:pt x="892" y="3543"/>
                  </a:cubicBezTo>
                  <a:cubicBezTo>
                    <a:pt x="357" y="3721"/>
                    <a:pt x="0" y="3043"/>
                    <a:pt x="223" y="2133"/>
                  </a:cubicBezTo>
                  <a:cubicBezTo>
                    <a:pt x="446" y="1223"/>
                    <a:pt x="1169" y="251"/>
                    <a:pt x="1758" y="1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8"/>
            <p:cNvSpPr/>
            <p:nvPr/>
          </p:nvSpPr>
          <p:spPr>
            <a:xfrm>
              <a:off x="3153424" y="4236010"/>
              <a:ext cx="98013" cy="132850"/>
            </a:xfrm>
            <a:custGeom>
              <a:avLst/>
              <a:gdLst/>
              <a:ahLst/>
              <a:cxnLst/>
              <a:rect l="l" t="t" r="r" b="b"/>
              <a:pathLst>
                <a:path w="2383" h="3230" extrusionOk="0">
                  <a:moveTo>
                    <a:pt x="1518" y="107"/>
                  </a:moveTo>
                  <a:cubicBezTo>
                    <a:pt x="2035" y="0"/>
                    <a:pt x="2383" y="527"/>
                    <a:pt x="2089" y="1481"/>
                  </a:cubicBezTo>
                  <a:cubicBezTo>
                    <a:pt x="1785" y="2436"/>
                    <a:pt x="1232" y="2927"/>
                    <a:pt x="768" y="3078"/>
                  </a:cubicBezTo>
                  <a:cubicBezTo>
                    <a:pt x="313" y="3230"/>
                    <a:pt x="1" y="2641"/>
                    <a:pt x="197" y="1847"/>
                  </a:cubicBezTo>
                  <a:cubicBezTo>
                    <a:pt x="385" y="1062"/>
                    <a:pt x="1009" y="215"/>
                    <a:pt x="1518" y="107"/>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8"/>
            <p:cNvSpPr/>
            <p:nvPr/>
          </p:nvSpPr>
          <p:spPr>
            <a:xfrm>
              <a:off x="3163707" y="4306092"/>
              <a:ext cx="69386" cy="55073"/>
            </a:xfrm>
            <a:custGeom>
              <a:avLst/>
              <a:gdLst/>
              <a:ahLst/>
              <a:cxnLst/>
              <a:rect l="l" t="t" r="r" b="b"/>
              <a:pathLst>
                <a:path w="1687" h="1339" extrusionOk="0">
                  <a:moveTo>
                    <a:pt x="1687" y="0"/>
                  </a:moveTo>
                  <a:cubicBezTo>
                    <a:pt x="1401" y="741"/>
                    <a:pt x="937" y="1124"/>
                    <a:pt x="554" y="1258"/>
                  </a:cubicBezTo>
                  <a:cubicBezTo>
                    <a:pt x="286" y="1338"/>
                    <a:pt x="72" y="1160"/>
                    <a:pt x="1" y="839"/>
                  </a:cubicBezTo>
                  <a:cubicBezTo>
                    <a:pt x="554" y="1258"/>
                    <a:pt x="1080" y="1035"/>
                    <a:pt x="1687"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8"/>
            <p:cNvSpPr/>
            <p:nvPr/>
          </p:nvSpPr>
          <p:spPr>
            <a:xfrm>
              <a:off x="3162267" y="4242960"/>
              <a:ext cx="76337" cy="89951"/>
            </a:xfrm>
            <a:custGeom>
              <a:avLst/>
              <a:gdLst/>
              <a:ahLst/>
              <a:cxnLst/>
              <a:rect l="l" t="t" r="r" b="b"/>
              <a:pathLst>
                <a:path w="1856" h="2187" extrusionOk="0">
                  <a:moveTo>
                    <a:pt x="1276" y="63"/>
                  </a:moveTo>
                  <a:cubicBezTo>
                    <a:pt x="1543" y="1"/>
                    <a:pt x="1766" y="135"/>
                    <a:pt x="1856" y="420"/>
                  </a:cubicBezTo>
                  <a:cubicBezTo>
                    <a:pt x="1731" y="304"/>
                    <a:pt x="1561" y="260"/>
                    <a:pt x="1383" y="295"/>
                  </a:cubicBezTo>
                  <a:cubicBezTo>
                    <a:pt x="857" y="411"/>
                    <a:pt x="232" y="1268"/>
                    <a:pt x="36" y="2062"/>
                  </a:cubicBezTo>
                  <a:cubicBezTo>
                    <a:pt x="27" y="2106"/>
                    <a:pt x="18" y="2142"/>
                    <a:pt x="9" y="2187"/>
                  </a:cubicBezTo>
                  <a:cubicBezTo>
                    <a:pt x="0" y="2035"/>
                    <a:pt x="9" y="1857"/>
                    <a:pt x="63" y="1660"/>
                  </a:cubicBezTo>
                  <a:cubicBezTo>
                    <a:pt x="241" y="938"/>
                    <a:pt x="803" y="162"/>
                    <a:pt x="1276" y="6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8"/>
            <p:cNvSpPr/>
            <p:nvPr/>
          </p:nvSpPr>
          <p:spPr>
            <a:xfrm>
              <a:off x="3190522" y="4287008"/>
              <a:ext cx="28626" cy="38580"/>
            </a:xfrm>
            <a:custGeom>
              <a:avLst/>
              <a:gdLst/>
              <a:ahLst/>
              <a:cxnLst/>
              <a:rect l="l" t="t" r="r" b="b"/>
              <a:pathLst>
                <a:path w="696" h="938" extrusionOk="0">
                  <a:moveTo>
                    <a:pt x="446" y="27"/>
                  </a:moveTo>
                  <a:cubicBezTo>
                    <a:pt x="598" y="0"/>
                    <a:pt x="696" y="152"/>
                    <a:pt x="607" y="429"/>
                  </a:cubicBezTo>
                  <a:cubicBezTo>
                    <a:pt x="526" y="705"/>
                    <a:pt x="357" y="848"/>
                    <a:pt x="223" y="893"/>
                  </a:cubicBezTo>
                  <a:cubicBezTo>
                    <a:pt x="89" y="937"/>
                    <a:pt x="0" y="768"/>
                    <a:pt x="62" y="536"/>
                  </a:cubicBezTo>
                  <a:cubicBezTo>
                    <a:pt x="116" y="304"/>
                    <a:pt x="294" y="63"/>
                    <a:pt x="446" y="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48"/>
            <p:cNvSpPr/>
            <p:nvPr/>
          </p:nvSpPr>
          <p:spPr>
            <a:xfrm>
              <a:off x="3219477" y="4255463"/>
              <a:ext cx="12915" cy="17645"/>
            </a:xfrm>
            <a:custGeom>
              <a:avLst/>
              <a:gdLst/>
              <a:ahLst/>
              <a:cxnLst/>
              <a:rect l="l" t="t" r="r" b="b"/>
              <a:pathLst>
                <a:path w="314" h="429" extrusionOk="0">
                  <a:moveTo>
                    <a:pt x="206" y="18"/>
                  </a:moveTo>
                  <a:cubicBezTo>
                    <a:pt x="268" y="0"/>
                    <a:pt x="313" y="72"/>
                    <a:pt x="277" y="197"/>
                  </a:cubicBezTo>
                  <a:cubicBezTo>
                    <a:pt x="242" y="321"/>
                    <a:pt x="161" y="384"/>
                    <a:pt x="108" y="402"/>
                  </a:cubicBezTo>
                  <a:cubicBezTo>
                    <a:pt x="45" y="428"/>
                    <a:pt x="1" y="348"/>
                    <a:pt x="28" y="241"/>
                  </a:cubicBezTo>
                  <a:cubicBezTo>
                    <a:pt x="54" y="143"/>
                    <a:pt x="135" y="27"/>
                    <a:pt x="206" y="18"/>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8"/>
            <p:cNvSpPr/>
            <p:nvPr/>
          </p:nvSpPr>
          <p:spPr>
            <a:xfrm>
              <a:off x="3175099" y="4338378"/>
              <a:ext cx="12874" cy="17645"/>
            </a:xfrm>
            <a:custGeom>
              <a:avLst/>
              <a:gdLst/>
              <a:ahLst/>
              <a:cxnLst/>
              <a:rect l="l" t="t" r="r" b="b"/>
              <a:pathLst>
                <a:path w="313" h="429" extrusionOk="0">
                  <a:moveTo>
                    <a:pt x="206" y="18"/>
                  </a:moveTo>
                  <a:cubicBezTo>
                    <a:pt x="268" y="0"/>
                    <a:pt x="313" y="72"/>
                    <a:pt x="277" y="197"/>
                  </a:cubicBezTo>
                  <a:cubicBezTo>
                    <a:pt x="241" y="322"/>
                    <a:pt x="161" y="393"/>
                    <a:pt x="107" y="411"/>
                  </a:cubicBezTo>
                  <a:cubicBezTo>
                    <a:pt x="45" y="429"/>
                    <a:pt x="0" y="348"/>
                    <a:pt x="27" y="250"/>
                  </a:cubicBezTo>
                  <a:cubicBezTo>
                    <a:pt x="54" y="143"/>
                    <a:pt x="134" y="36"/>
                    <a:pt x="206" y="18"/>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8"/>
            <p:cNvSpPr/>
            <p:nvPr/>
          </p:nvSpPr>
          <p:spPr>
            <a:xfrm>
              <a:off x="3193072" y="4261303"/>
              <a:ext cx="13244" cy="17686"/>
            </a:xfrm>
            <a:custGeom>
              <a:avLst/>
              <a:gdLst/>
              <a:ahLst/>
              <a:cxnLst/>
              <a:rect l="l" t="t" r="r" b="b"/>
              <a:pathLst>
                <a:path w="322" h="430" extrusionOk="0">
                  <a:moveTo>
                    <a:pt x="206" y="19"/>
                  </a:moveTo>
                  <a:cubicBezTo>
                    <a:pt x="268" y="1"/>
                    <a:pt x="322" y="72"/>
                    <a:pt x="277" y="197"/>
                  </a:cubicBezTo>
                  <a:cubicBezTo>
                    <a:pt x="241" y="322"/>
                    <a:pt x="161" y="385"/>
                    <a:pt x="108" y="411"/>
                  </a:cubicBezTo>
                  <a:cubicBezTo>
                    <a:pt x="45" y="429"/>
                    <a:pt x="0" y="349"/>
                    <a:pt x="27" y="251"/>
                  </a:cubicBezTo>
                  <a:cubicBezTo>
                    <a:pt x="54" y="144"/>
                    <a:pt x="134" y="28"/>
                    <a:pt x="206" y="19"/>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8"/>
            <p:cNvSpPr/>
            <p:nvPr/>
          </p:nvSpPr>
          <p:spPr>
            <a:xfrm>
              <a:off x="3204465" y="4327725"/>
              <a:ext cx="12874" cy="17275"/>
            </a:xfrm>
            <a:custGeom>
              <a:avLst/>
              <a:gdLst/>
              <a:ahLst/>
              <a:cxnLst/>
              <a:rect l="l" t="t" r="r" b="b"/>
              <a:pathLst>
                <a:path w="313" h="420" extrusionOk="0">
                  <a:moveTo>
                    <a:pt x="196" y="10"/>
                  </a:moveTo>
                  <a:cubicBezTo>
                    <a:pt x="268" y="1"/>
                    <a:pt x="312" y="72"/>
                    <a:pt x="268" y="197"/>
                  </a:cubicBezTo>
                  <a:cubicBezTo>
                    <a:pt x="232" y="322"/>
                    <a:pt x="161" y="384"/>
                    <a:pt x="98" y="402"/>
                  </a:cubicBezTo>
                  <a:cubicBezTo>
                    <a:pt x="36" y="420"/>
                    <a:pt x="0" y="349"/>
                    <a:pt x="18" y="242"/>
                  </a:cubicBezTo>
                  <a:cubicBezTo>
                    <a:pt x="45" y="134"/>
                    <a:pt x="134" y="27"/>
                    <a:pt x="196" y="1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48"/>
            <p:cNvSpPr/>
            <p:nvPr/>
          </p:nvSpPr>
          <p:spPr>
            <a:xfrm>
              <a:off x="3223507" y="4291779"/>
              <a:ext cx="13285" cy="17645"/>
            </a:xfrm>
            <a:custGeom>
              <a:avLst/>
              <a:gdLst/>
              <a:ahLst/>
              <a:cxnLst/>
              <a:rect l="l" t="t" r="r" b="b"/>
              <a:pathLst>
                <a:path w="323" h="429" extrusionOk="0">
                  <a:moveTo>
                    <a:pt x="206" y="18"/>
                  </a:moveTo>
                  <a:cubicBezTo>
                    <a:pt x="269" y="0"/>
                    <a:pt x="322" y="72"/>
                    <a:pt x="277" y="197"/>
                  </a:cubicBezTo>
                  <a:cubicBezTo>
                    <a:pt x="242" y="322"/>
                    <a:pt x="161" y="384"/>
                    <a:pt x="108" y="411"/>
                  </a:cubicBezTo>
                  <a:cubicBezTo>
                    <a:pt x="46" y="429"/>
                    <a:pt x="1" y="348"/>
                    <a:pt x="28" y="250"/>
                  </a:cubicBezTo>
                  <a:cubicBezTo>
                    <a:pt x="54" y="143"/>
                    <a:pt x="135" y="27"/>
                    <a:pt x="206" y="18"/>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48"/>
            <p:cNvSpPr/>
            <p:nvPr/>
          </p:nvSpPr>
          <p:spPr>
            <a:xfrm>
              <a:off x="3167367" y="4299470"/>
              <a:ext cx="12915" cy="17645"/>
            </a:xfrm>
            <a:custGeom>
              <a:avLst/>
              <a:gdLst/>
              <a:ahLst/>
              <a:cxnLst/>
              <a:rect l="l" t="t" r="r" b="b"/>
              <a:pathLst>
                <a:path w="314" h="429" extrusionOk="0">
                  <a:moveTo>
                    <a:pt x="197" y="10"/>
                  </a:moveTo>
                  <a:cubicBezTo>
                    <a:pt x="269" y="1"/>
                    <a:pt x="313" y="72"/>
                    <a:pt x="278" y="197"/>
                  </a:cubicBezTo>
                  <a:cubicBezTo>
                    <a:pt x="233" y="322"/>
                    <a:pt x="162" y="384"/>
                    <a:pt x="99" y="402"/>
                  </a:cubicBezTo>
                  <a:cubicBezTo>
                    <a:pt x="37" y="429"/>
                    <a:pt x="1" y="349"/>
                    <a:pt x="28" y="242"/>
                  </a:cubicBezTo>
                  <a:cubicBezTo>
                    <a:pt x="55" y="144"/>
                    <a:pt x="135" y="28"/>
                    <a:pt x="197" y="1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8"/>
            <p:cNvSpPr/>
            <p:nvPr/>
          </p:nvSpPr>
          <p:spPr>
            <a:xfrm>
              <a:off x="3195252" y="4288859"/>
              <a:ext cx="19125" cy="25706"/>
            </a:xfrm>
            <a:custGeom>
              <a:avLst/>
              <a:gdLst/>
              <a:ahLst/>
              <a:cxnLst/>
              <a:rect l="l" t="t" r="r" b="b"/>
              <a:pathLst>
                <a:path w="465" h="625" extrusionOk="0">
                  <a:moveTo>
                    <a:pt x="295" y="27"/>
                  </a:moveTo>
                  <a:cubicBezTo>
                    <a:pt x="394" y="0"/>
                    <a:pt x="465" y="107"/>
                    <a:pt x="402" y="286"/>
                  </a:cubicBezTo>
                  <a:cubicBezTo>
                    <a:pt x="349" y="473"/>
                    <a:pt x="242" y="562"/>
                    <a:pt x="153" y="598"/>
                  </a:cubicBezTo>
                  <a:cubicBezTo>
                    <a:pt x="63" y="625"/>
                    <a:pt x="1" y="509"/>
                    <a:pt x="37" y="357"/>
                  </a:cubicBezTo>
                  <a:cubicBezTo>
                    <a:pt x="81" y="205"/>
                    <a:pt x="197" y="45"/>
                    <a:pt x="295" y="27"/>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8"/>
            <p:cNvSpPr/>
            <p:nvPr/>
          </p:nvSpPr>
          <p:spPr>
            <a:xfrm>
              <a:off x="2482004" y="4504576"/>
              <a:ext cx="189363" cy="136552"/>
            </a:xfrm>
            <a:custGeom>
              <a:avLst/>
              <a:gdLst/>
              <a:ahLst/>
              <a:cxnLst/>
              <a:rect l="l" t="t" r="r" b="b"/>
              <a:pathLst>
                <a:path w="4604" h="3320" extrusionOk="0">
                  <a:moveTo>
                    <a:pt x="3239" y="3319"/>
                  </a:moveTo>
                  <a:lnTo>
                    <a:pt x="0" y="1258"/>
                  </a:lnTo>
                  <a:lnTo>
                    <a:pt x="1794" y="1"/>
                  </a:lnTo>
                  <a:lnTo>
                    <a:pt x="4604" y="116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8"/>
            <p:cNvSpPr/>
            <p:nvPr/>
          </p:nvSpPr>
          <p:spPr>
            <a:xfrm>
              <a:off x="2353231" y="4539453"/>
              <a:ext cx="226050" cy="249536"/>
            </a:xfrm>
            <a:custGeom>
              <a:avLst/>
              <a:gdLst/>
              <a:ahLst/>
              <a:cxnLst/>
              <a:rect l="l" t="t" r="r" b="b"/>
              <a:pathLst>
                <a:path w="5496" h="6067" extrusionOk="0">
                  <a:moveTo>
                    <a:pt x="3685" y="223"/>
                  </a:moveTo>
                  <a:cubicBezTo>
                    <a:pt x="1624" y="0"/>
                    <a:pt x="0" y="4291"/>
                    <a:pt x="1267" y="5228"/>
                  </a:cubicBezTo>
                  <a:lnTo>
                    <a:pt x="2712" y="6066"/>
                  </a:lnTo>
                  <a:lnTo>
                    <a:pt x="5496" y="124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8"/>
            <p:cNvSpPr/>
            <p:nvPr/>
          </p:nvSpPr>
          <p:spPr>
            <a:xfrm>
              <a:off x="2428784" y="4571368"/>
              <a:ext cx="183152" cy="233742"/>
            </a:xfrm>
            <a:custGeom>
              <a:avLst/>
              <a:gdLst/>
              <a:ahLst/>
              <a:cxnLst/>
              <a:rect l="l" t="t" r="r" b="b"/>
              <a:pathLst>
                <a:path w="4453" h="5683" extrusionOk="0">
                  <a:moveTo>
                    <a:pt x="1134" y="5406"/>
                  </a:moveTo>
                  <a:cubicBezTo>
                    <a:pt x="2026" y="5683"/>
                    <a:pt x="3248" y="4755"/>
                    <a:pt x="3846" y="3337"/>
                  </a:cubicBezTo>
                  <a:cubicBezTo>
                    <a:pt x="4453" y="1927"/>
                    <a:pt x="4212" y="553"/>
                    <a:pt x="3320" y="277"/>
                  </a:cubicBezTo>
                  <a:cubicBezTo>
                    <a:pt x="2419" y="0"/>
                    <a:pt x="1205" y="919"/>
                    <a:pt x="599" y="2338"/>
                  </a:cubicBezTo>
                  <a:cubicBezTo>
                    <a:pt x="1" y="3756"/>
                    <a:pt x="233" y="5130"/>
                    <a:pt x="1134" y="5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8"/>
            <p:cNvSpPr/>
            <p:nvPr/>
          </p:nvSpPr>
          <p:spPr>
            <a:xfrm>
              <a:off x="2457779" y="4603284"/>
              <a:ext cx="130670" cy="176900"/>
            </a:xfrm>
            <a:custGeom>
              <a:avLst/>
              <a:gdLst/>
              <a:ahLst/>
              <a:cxnLst/>
              <a:rect l="l" t="t" r="r" b="b"/>
              <a:pathLst>
                <a:path w="3177" h="4301" extrusionOk="0">
                  <a:moveTo>
                    <a:pt x="2026" y="143"/>
                  </a:moveTo>
                  <a:cubicBezTo>
                    <a:pt x="2713" y="0"/>
                    <a:pt x="3177" y="705"/>
                    <a:pt x="2784" y="1981"/>
                  </a:cubicBezTo>
                  <a:cubicBezTo>
                    <a:pt x="2383" y="3248"/>
                    <a:pt x="1642" y="3899"/>
                    <a:pt x="1027" y="4104"/>
                  </a:cubicBezTo>
                  <a:cubicBezTo>
                    <a:pt x="420" y="4300"/>
                    <a:pt x="1" y="3515"/>
                    <a:pt x="259" y="2471"/>
                  </a:cubicBezTo>
                  <a:cubicBezTo>
                    <a:pt x="518" y="1419"/>
                    <a:pt x="1348" y="295"/>
                    <a:pt x="2026" y="143"/>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8"/>
            <p:cNvSpPr/>
            <p:nvPr/>
          </p:nvSpPr>
          <p:spPr>
            <a:xfrm>
              <a:off x="2465141" y="4607685"/>
              <a:ext cx="113025" cy="153415"/>
            </a:xfrm>
            <a:custGeom>
              <a:avLst/>
              <a:gdLst/>
              <a:ahLst/>
              <a:cxnLst/>
              <a:rect l="l" t="t" r="r" b="b"/>
              <a:pathLst>
                <a:path w="2748" h="3730" extrusionOk="0">
                  <a:moveTo>
                    <a:pt x="1758" y="134"/>
                  </a:moveTo>
                  <a:cubicBezTo>
                    <a:pt x="2346" y="0"/>
                    <a:pt x="2748" y="616"/>
                    <a:pt x="2400" y="1713"/>
                  </a:cubicBezTo>
                  <a:cubicBezTo>
                    <a:pt x="2061" y="2811"/>
                    <a:pt x="1419" y="3381"/>
                    <a:pt x="892" y="3551"/>
                  </a:cubicBezTo>
                  <a:cubicBezTo>
                    <a:pt x="357" y="3729"/>
                    <a:pt x="0" y="3042"/>
                    <a:pt x="223" y="2141"/>
                  </a:cubicBezTo>
                  <a:cubicBezTo>
                    <a:pt x="446" y="1232"/>
                    <a:pt x="1160" y="259"/>
                    <a:pt x="1758" y="1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8"/>
            <p:cNvSpPr/>
            <p:nvPr/>
          </p:nvSpPr>
          <p:spPr>
            <a:xfrm>
              <a:off x="2466951" y="4619776"/>
              <a:ext cx="98013" cy="132891"/>
            </a:xfrm>
            <a:custGeom>
              <a:avLst/>
              <a:gdLst/>
              <a:ahLst/>
              <a:cxnLst/>
              <a:rect l="l" t="t" r="r" b="b"/>
              <a:pathLst>
                <a:path w="2383" h="3231" extrusionOk="0">
                  <a:moveTo>
                    <a:pt x="1517" y="108"/>
                  </a:moveTo>
                  <a:cubicBezTo>
                    <a:pt x="2035" y="1"/>
                    <a:pt x="2383" y="527"/>
                    <a:pt x="2088" y="1482"/>
                  </a:cubicBezTo>
                  <a:cubicBezTo>
                    <a:pt x="1785" y="2436"/>
                    <a:pt x="1232" y="2927"/>
                    <a:pt x="768" y="3079"/>
                  </a:cubicBezTo>
                  <a:cubicBezTo>
                    <a:pt x="313" y="3230"/>
                    <a:pt x="1" y="2641"/>
                    <a:pt x="188" y="1847"/>
                  </a:cubicBezTo>
                  <a:cubicBezTo>
                    <a:pt x="384" y="1062"/>
                    <a:pt x="1009" y="215"/>
                    <a:pt x="1517" y="108"/>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8"/>
            <p:cNvSpPr/>
            <p:nvPr/>
          </p:nvSpPr>
          <p:spPr>
            <a:xfrm>
              <a:off x="2477233" y="4689859"/>
              <a:ext cx="69386" cy="55073"/>
            </a:xfrm>
            <a:custGeom>
              <a:avLst/>
              <a:gdLst/>
              <a:ahLst/>
              <a:cxnLst/>
              <a:rect l="l" t="t" r="r" b="b"/>
              <a:pathLst>
                <a:path w="1687" h="1339" extrusionOk="0">
                  <a:moveTo>
                    <a:pt x="1687" y="1"/>
                  </a:moveTo>
                  <a:cubicBezTo>
                    <a:pt x="1401" y="741"/>
                    <a:pt x="937" y="1125"/>
                    <a:pt x="554" y="1259"/>
                  </a:cubicBezTo>
                  <a:cubicBezTo>
                    <a:pt x="286" y="1339"/>
                    <a:pt x="72" y="1160"/>
                    <a:pt x="1" y="839"/>
                  </a:cubicBezTo>
                  <a:cubicBezTo>
                    <a:pt x="554" y="1259"/>
                    <a:pt x="1080" y="1036"/>
                    <a:pt x="1687"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8"/>
            <p:cNvSpPr/>
            <p:nvPr/>
          </p:nvSpPr>
          <p:spPr>
            <a:xfrm>
              <a:off x="2475752" y="4626768"/>
              <a:ext cx="76008" cy="89910"/>
            </a:xfrm>
            <a:custGeom>
              <a:avLst/>
              <a:gdLst/>
              <a:ahLst/>
              <a:cxnLst/>
              <a:rect l="l" t="t" r="r" b="b"/>
              <a:pathLst>
                <a:path w="1848" h="2186" extrusionOk="0">
                  <a:moveTo>
                    <a:pt x="1277" y="63"/>
                  </a:moveTo>
                  <a:cubicBezTo>
                    <a:pt x="1544" y="0"/>
                    <a:pt x="1758" y="134"/>
                    <a:pt x="1847" y="420"/>
                  </a:cubicBezTo>
                  <a:cubicBezTo>
                    <a:pt x="1732" y="304"/>
                    <a:pt x="1562" y="259"/>
                    <a:pt x="1375" y="295"/>
                  </a:cubicBezTo>
                  <a:cubicBezTo>
                    <a:pt x="857" y="411"/>
                    <a:pt x="233" y="1267"/>
                    <a:pt x="37" y="2061"/>
                  </a:cubicBezTo>
                  <a:cubicBezTo>
                    <a:pt x="28" y="2106"/>
                    <a:pt x="19" y="2141"/>
                    <a:pt x="10" y="2186"/>
                  </a:cubicBezTo>
                  <a:cubicBezTo>
                    <a:pt x="1" y="2034"/>
                    <a:pt x="10" y="1856"/>
                    <a:pt x="54" y="1660"/>
                  </a:cubicBezTo>
                  <a:cubicBezTo>
                    <a:pt x="233" y="937"/>
                    <a:pt x="804" y="161"/>
                    <a:pt x="1277" y="6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8"/>
            <p:cNvSpPr/>
            <p:nvPr/>
          </p:nvSpPr>
          <p:spPr>
            <a:xfrm>
              <a:off x="2504007" y="4670775"/>
              <a:ext cx="28668" cy="38580"/>
            </a:xfrm>
            <a:custGeom>
              <a:avLst/>
              <a:gdLst/>
              <a:ahLst/>
              <a:cxnLst/>
              <a:rect l="l" t="t" r="r" b="b"/>
              <a:pathLst>
                <a:path w="697" h="938" extrusionOk="0">
                  <a:moveTo>
                    <a:pt x="447" y="28"/>
                  </a:moveTo>
                  <a:cubicBezTo>
                    <a:pt x="598" y="1"/>
                    <a:pt x="697" y="152"/>
                    <a:pt x="607" y="429"/>
                  </a:cubicBezTo>
                  <a:cubicBezTo>
                    <a:pt x="518" y="706"/>
                    <a:pt x="358" y="848"/>
                    <a:pt x="224" y="893"/>
                  </a:cubicBezTo>
                  <a:cubicBezTo>
                    <a:pt x="90" y="938"/>
                    <a:pt x="1" y="768"/>
                    <a:pt x="63" y="536"/>
                  </a:cubicBezTo>
                  <a:cubicBezTo>
                    <a:pt x="117" y="304"/>
                    <a:pt x="295" y="63"/>
                    <a:pt x="447" y="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8"/>
            <p:cNvSpPr/>
            <p:nvPr/>
          </p:nvSpPr>
          <p:spPr>
            <a:xfrm>
              <a:off x="2533003" y="4639230"/>
              <a:ext cx="12874" cy="17645"/>
            </a:xfrm>
            <a:custGeom>
              <a:avLst/>
              <a:gdLst/>
              <a:ahLst/>
              <a:cxnLst/>
              <a:rect l="l" t="t" r="r" b="b"/>
              <a:pathLst>
                <a:path w="313" h="429" extrusionOk="0">
                  <a:moveTo>
                    <a:pt x="206" y="10"/>
                  </a:moveTo>
                  <a:cubicBezTo>
                    <a:pt x="268" y="1"/>
                    <a:pt x="313" y="72"/>
                    <a:pt x="277" y="197"/>
                  </a:cubicBezTo>
                  <a:cubicBezTo>
                    <a:pt x="232" y="322"/>
                    <a:pt x="161" y="384"/>
                    <a:pt x="99" y="402"/>
                  </a:cubicBezTo>
                  <a:cubicBezTo>
                    <a:pt x="45" y="429"/>
                    <a:pt x="1" y="349"/>
                    <a:pt x="27" y="241"/>
                  </a:cubicBezTo>
                  <a:cubicBezTo>
                    <a:pt x="54" y="143"/>
                    <a:pt x="134" y="27"/>
                    <a:pt x="206" y="1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8"/>
            <p:cNvSpPr/>
            <p:nvPr/>
          </p:nvSpPr>
          <p:spPr>
            <a:xfrm>
              <a:off x="2506598" y="4645111"/>
              <a:ext cx="12874" cy="17645"/>
            </a:xfrm>
            <a:custGeom>
              <a:avLst/>
              <a:gdLst/>
              <a:ahLst/>
              <a:cxnLst/>
              <a:rect l="l" t="t" r="r" b="b"/>
              <a:pathLst>
                <a:path w="313" h="429" extrusionOk="0">
                  <a:moveTo>
                    <a:pt x="205" y="18"/>
                  </a:moveTo>
                  <a:cubicBezTo>
                    <a:pt x="268" y="0"/>
                    <a:pt x="312" y="72"/>
                    <a:pt x="277" y="197"/>
                  </a:cubicBezTo>
                  <a:cubicBezTo>
                    <a:pt x="232" y="322"/>
                    <a:pt x="161" y="384"/>
                    <a:pt x="107" y="411"/>
                  </a:cubicBezTo>
                  <a:cubicBezTo>
                    <a:pt x="45" y="429"/>
                    <a:pt x="0" y="348"/>
                    <a:pt x="27" y="241"/>
                  </a:cubicBezTo>
                  <a:cubicBezTo>
                    <a:pt x="54" y="143"/>
                    <a:pt x="134" y="27"/>
                    <a:pt x="205" y="18"/>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8"/>
            <p:cNvSpPr/>
            <p:nvPr/>
          </p:nvSpPr>
          <p:spPr>
            <a:xfrm>
              <a:off x="2517580" y="4711533"/>
              <a:ext cx="13244" cy="17275"/>
            </a:xfrm>
            <a:custGeom>
              <a:avLst/>
              <a:gdLst/>
              <a:ahLst/>
              <a:cxnLst/>
              <a:rect l="l" t="t" r="r" b="b"/>
              <a:pathLst>
                <a:path w="322" h="420" extrusionOk="0">
                  <a:moveTo>
                    <a:pt x="206" y="9"/>
                  </a:moveTo>
                  <a:cubicBezTo>
                    <a:pt x="277" y="0"/>
                    <a:pt x="322" y="71"/>
                    <a:pt x="277" y="196"/>
                  </a:cubicBezTo>
                  <a:cubicBezTo>
                    <a:pt x="242" y="321"/>
                    <a:pt x="170" y="384"/>
                    <a:pt x="108" y="401"/>
                  </a:cubicBezTo>
                  <a:cubicBezTo>
                    <a:pt x="45" y="419"/>
                    <a:pt x="1" y="348"/>
                    <a:pt x="28" y="241"/>
                  </a:cubicBezTo>
                  <a:cubicBezTo>
                    <a:pt x="54" y="134"/>
                    <a:pt x="135" y="27"/>
                    <a:pt x="206" y="9"/>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8"/>
            <p:cNvSpPr/>
            <p:nvPr/>
          </p:nvSpPr>
          <p:spPr>
            <a:xfrm>
              <a:off x="2537033" y="4675546"/>
              <a:ext cx="12874" cy="17645"/>
            </a:xfrm>
            <a:custGeom>
              <a:avLst/>
              <a:gdLst/>
              <a:ahLst/>
              <a:cxnLst/>
              <a:rect l="l" t="t" r="r" b="b"/>
              <a:pathLst>
                <a:path w="313" h="429" extrusionOk="0">
                  <a:moveTo>
                    <a:pt x="206" y="19"/>
                  </a:moveTo>
                  <a:cubicBezTo>
                    <a:pt x="268" y="1"/>
                    <a:pt x="313" y="72"/>
                    <a:pt x="277" y="197"/>
                  </a:cubicBezTo>
                  <a:cubicBezTo>
                    <a:pt x="233" y="322"/>
                    <a:pt x="161" y="384"/>
                    <a:pt x="99" y="411"/>
                  </a:cubicBezTo>
                  <a:cubicBezTo>
                    <a:pt x="45" y="429"/>
                    <a:pt x="1" y="349"/>
                    <a:pt x="27" y="242"/>
                  </a:cubicBezTo>
                  <a:cubicBezTo>
                    <a:pt x="54" y="144"/>
                    <a:pt x="134" y="28"/>
                    <a:pt x="206" y="19"/>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8"/>
            <p:cNvSpPr/>
            <p:nvPr/>
          </p:nvSpPr>
          <p:spPr>
            <a:xfrm>
              <a:off x="2480893" y="4683278"/>
              <a:ext cx="12874" cy="17645"/>
            </a:xfrm>
            <a:custGeom>
              <a:avLst/>
              <a:gdLst/>
              <a:ahLst/>
              <a:cxnLst/>
              <a:rect l="l" t="t" r="r" b="b"/>
              <a:pathLst>
                <a:path w="313" h="429" extrusionOk="0">
                  <a:moveTo>
                    <a:pt x="197" y="9"/>
                  </a:moveTo>
                  <a:cubicBezTo>
                    <a:pt x="268" y="0"/>
                    <a:pt x="313" y="71"/>
                    <a:pt x="277" y="196"/>
                  </a:cubicBezTo>
                  <a:cubicBezTo>
                    <a:pt x="233" y="321"/>
                    <a:pt x="161" y="384"/>
                    <a:pt x="99" y="402"/>
                  </a:cubicBezTo>
                  <a:cubicBezTo>
                    <a:pt x="36" y="428"/>
                    <a:pt x="1" y="348"/>
                    <a:pt x="27" y="241"/>
                  </a:cubicBezTo>
                  <a:cubicBezTo>
                    <a:pt x="45" y="143"/>
                    <a:pt x="135" y="27"/>
                    <a:pt x="197" y="9"/>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8"/>
            <p:cNvSpPr/>
            <p:nvPr/>
          </p:nvSpPr>
          <p:spPr>
            <a:xfrm>
              <a:off x="2508778" y="4672626"/>
              <a:ext cx="19125" cy="25706"/>
            </a:xfrm>
            <a:custGeom>
              <a:avLst/>
              <a:gdLst/>
              <a:ahLst/>
              <a:cxnLst/>
              <a:rect l="l" t="t" r="r" b="b"/>
              <a:pathLst>
                <a:path w="465" h="625" extrusionOk="0">
                  <a:moveTo>
                    <a:pt x="295" y="18"/>
                  </a:moveTo>
                  <a:cubicBezTo>
                    <a:pt x="393" y="0"/>
                    <a:pt x="465" y="107"/>
                    <a:pt x="402" y="286"/>
                  </a:cubicBezTo>
                  <a:cubicBezTo>
                    <a:pt x="349" y="473"/>
                    <a:pt x="242" y="562"/>
                    <a:pt x="152" y="598"/>
                  </a:cubicBezTo>
                  <a:cubicBezTo>
                    <a:pt x="63" y="625"/>
                    <a:pt x="1" y="509"/>
                    <a:pt x="36" y="357"/>
                  </a:cubicBezTo>
                  <a:cubicBezTo>
                    <a:pt x="72" y="206"/>
                    <a:pt x="197" y="45"/>
                    <a:pt x="295" y="18"/>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8"/>
            <p:cNvSpPr/>
            <p:nvPr/>
          </p:nvSpPr>
          <p:spPr>
            <a:xfrm>
              <a:off x="2180779" y="4012931"/>
              <a:ext cx="105704" cy="140953"/>
            </a:xfrm>
            <a:custGeom>
              <a:avLst/>
              <a:gdLst/>
              <a:ahLst/>
              <a:cxnLst/>
              <a:rect l="l" t="t" r="r" b="b"/>
              <a:pathLst>
                <a:path w="2570" h="3427" extrusionOk="0">
                  <a:moveTo>
                    <a:pt x="1071" y="3007"/>
                  </a:moveTo>
                  <a:cubicBezTo>
                    <a:pt x="1490" y="3426"/>
                    <a:pt x="2570" y="2588"/>
                    <a:pt x="2471" y="2008"/>
                  </a:cubicBezTo>
                  <a:cubicBezTo>
                    <a:pt x="2320" y="1142"/>
                    <a:pt x="857" y="0"/>
                    <a:pt x="580" y="116"/>
                  </a:cubicBezTo>
                  <a:cubicBezTo>
                    <a:pt x="0" y="339"/>
                    <a:pt x="366" y="2302"/>
                    <a:pt x="1071" y="300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8"/>
            <p:cNvSpPr/>
            <p:nvPr/>
          </p:nvSpPr>
          <p:spPr>
            <a:xfrm>
              <a:off x="2192501" y="4012931"/>
              <a:ext cx="91432" cy="113766"/>
            </a:xfrm>
            <a:custGeom>
              <a:avLst/>
              <a:gdLst/>
              <a:ahLst/>
              <a:cxnLst/>
              <a:rect l="l" t="t" r="r" b="b"/>
              <a:pathLst>
                <a:path w="2223" h="2766" extrusionOk="0">
                  <a:moveTo>
                    <a:pt x="1874" y="2712"/>
                  </a:moveTo>
                  <a:cubicBezTo>
                    <a:pt x="2079" y="2498"/>
                    <a:pt x="2222" y="2231"/>
                    <a:pt x="2186" y="2008"/>
                  </a:cubicBezTo>
                  <a:cubicBezTo>
                    <a:pt x="2035" y="1142"/>
                    <a:pt x="572" y="0"/>
                    <a:pt x="295" y="116"/>
                  </a:cubicBezTo>
                  <a:cubicBezTo>
                    <a:pt x="81" y="197"/>
                    <a:pt x="1" y="509"/>
                    <a:pt x="10" y="910"/>
                  </a:cubicBezTo>
                  <a:cubicBezTo>
                    <a:pt x="322" y="1615"/>
                    <a:pt x="929" y="2400"/>
                    <a:pt x="1500" y="2704"/>
                  </a:cubicBezTo>
                  <a:cubicBezTo>
                    <a:pt x="1615" y="2766"/>
                    <a:pt x="1740" y="2757"/>
                    <a:pt x="1874" y="27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8"/>
            <p:cNvSpPr/>
            <p:nvPr/>
          </p:nvSpPr>
          <p:spPr>
            <a:xfrm>
              <a:off x="2128670" y="3751315"/>
              <a:ext cx="1126510" cy="682141"/>
            </a:xfrm>
            <a:custGeom>
              <a:avLst/>
              <a:gdLst/>
              <a:ahLst/>
              <a:cxnLst/>
              <a:rect l="l" t="t" r="r" b="b"/>
              <a:pathLst>
                <a:path w="27389" h="16585" extrusionOk="0">
                  <a:moveTo>
                    <a:pt x="5175" y="5683"/>
                  </a:moveTo>
                  <a:lnTo>
                    <a:pt x="482" y="10099"/>
                  </a:lnTo>
                  <a:lnTo>
                    <a:pt x="1" y="15648"/>
                  </a:lnTo>
                  <a:lnTo>
                    <a:pt x="5175" y="16076"/>
                  </a:lnTo>
                  <a:lnTo>
                    <a:pt x="5175" y="7842"/>
                  </a:lnTo>
                  <a:lnTo>
                    <a:pt x="2552" y="9234"/>
                  </a:lnTo>
                  <a:lnTo>
                    <a:pt x="5175" y="6558"/>
                  </a:lnTo>
                  <a:close/>
                  <a:moveTo>
                    <a:pt x="6227" y="4702"/>
                  </a:moveTo>
                  <a:lnTo>
                    <a:pt x="5175" y="5683"/>
                  </a:lnTo>
                  <a:lnTo>
                    <a:pt x="5175" y="6558"/>
                  </a:lnTo>
                  <a:lnTo>
                    <a:pt x="6442" y="5273"/>
                  </a:lnTo>
                  <a:lnTo>
                    <a:pt x="7164" y="5344"/>
                  </a:lnTo>
                  <a:lnTo>
                    <a:pt x="7806" y="6451"/>
                  </a:lnTo>
                  <a:lnTo>
                    <a:pt x="5175" y="7842"/>
                  </a:lnTo>
                  <a:lnTo>
                    <a:pt x="5175" y="16076"/>
                  </a:lnTo>
                  <a:lnTo>
                    <a:pt x="11419" y="16585"/>
                  </a:lnTo>
                  <a:lnTo>
                    <a:pt x="26790" y="8021"/>
                  </a:lnTo>
                  <a:cubicBezTo>
                    <a:pt x="27263" y="7138"/>
                    <a:pt x="26906" y="6906"/>
                    <a:pt x="27388" y="6014"/>
                  </a:cubicBezTo>
                  <a:cubicBezTo>
                    <a:pt x="26139" y="4131"/>
                    <a:pt x="22125" y="1892"/>
                    <a:pt x="186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8"/>
            <p:cNvSpPr/>
            <p:nvPr/>
          </p:nvSpPr>
          <p:spPr>
            <a:xfrm>
              <a:off x="1931254" y="3891479"/>
              <a:ext cx="1417463" cy="883226"/>
            </a:xfrm>
            <a:custGeom>
              <a:avLst/>
              <a:gdLst/>
              <a:ahLst/>
              <a:cxnLst/>
              <a:rect l="l" t="t" r="r" b="b"/>
              <a:pathLst>
                <a:path w="34463" h="21474" extrusionOk="0">
                  <a:moveTo>
                    <a:pt x="30163" y="1"/>
                  </a:moveTo>
                  <a:cubicBezTo>
                    <a:pt x="31376" y="723"/>
                    <a:pt x="32973" y="1446"/>
                    <a:pt x="33410" y="2614"/>
                  </a:cubicBezTo>
                  <a:cubicBezTo>
                    <a:pt x="33651" y="3355"/>
                    <a:pt x="33714" y="3712"/>
                    <a:pt x="33705" y="5210"/>
                  </a:cubicBezTo>
                  <a:cubicBezTo>
                    <a:pt x="34463" y="5969"/>
                    <a:pt x="33972" y="7735"/>
                    <a:pt x="33303" y="8663"/>
                  </a:cubicBezTo>
                  <a:cubicBezTo>
                    <a:pt x="33169" y="6397"/>
                    <a:pt x="29271" y="6299"/>
                    <a:pt x="28593" y="11250"/>
                  </a:cubicBezTo>
                  <a:cubicBezTo>
                    <a:pt x="24623" y="13578"/>
                    <a:pt x="20689" y="15898"/>
                    <a:pt x="16630" y="18226"/>
                  </a:cubicBezTo>
                  <a:cubicBezTo>
                    <a:pt x="17022" y="14997"/>
                    <a:pt x="12348" y="15550"/>
                    <a:pt x="11536" y="21117"/>
                  </a:cubicBezTo>
                  <a:cubicBezTo>
                    <a:pt x="11357" y="21215"/>
                    <a:pt x="6977" y="21473"/>
                    <a:pt x="5586" y="20911"/>
                  </a:cubicBezTo>
                  <a:cubicBezTo>
                    <a:pt x="3659" y="20126"/>
                    <a:pt x="608" y="18360"/>
                    <a:pt x="358" y="16870"/>
                  </a:cubicBezTo>
                  <a:cubicBezTo>
                    <a:pt x="1" y="14747"/>
                    <a:pt x="304" y="12213"/>
                    <a:pt x="1277" y="10679"/>
                  </a:cubicBezTo>
                  <a:cubicBezTo>
                    <a:pt x="2731" y="8948"/>
                    <a:pt x="4131" y="7717"/>
                    <a:pt x="5541" y="6468"/>
                  </a:cubicBezTo>
                  <a:cubicBezTo>
                    <a:pt x="4301" y="8708"/>
                    <a:pt x="10626" y="13239"/>
                    <a:pt x="15318" y="12579"/>
                  </a:cubicBezTo>
                  <a:cubicBezTo>
                    <a:pt x="17781" y="11402"/>
                    <a:pt x="20591" y="9787"/>
                    <a:pt x="23365" y="8261"/>
                  </a:cubicBezTo>
                  <a:cubicBezTo>
                    <a:pt x="26960" y="6290"/>
                    <a:pt x="27638" y="5576"/>
                    <a:pt x="29637" y="3970"/>
                  </a:cubicBezTo>
                  <a:cubicBezTo>
                    <a:pt x="29574" y="2802"/>
                    <a:pt x="28870" y="1981"/>
                    <a:pt x="27406" y="1134"/>
                  </a:cubicBezTo>
                  <a:cubicBezTo>
                    <a:pt x="27781" y="937"/>
                    <a:pt x="29788" y="197"/>
                    <a:pt x="30163" y="1"/>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8"/>
            <p:cNvSpPr/>
            <p:nvPr/>
          </p:nvSpPr>
          <p:spPr>
            <a:xfrm>
              <a:off x="2040244" y="3972214"/>
              <a:ext cx="1308469" cy="798457"/>
            </a:xfrm>
            <a:custGeom>
              <a:avLst/>
              <a:gdLst/>
              <a:ahLst/>
              <a:cxnLst/>
              <a:rect l="l" t="t" r="r" b="b"/>
              <a:pathLst>
                <a:path w="31813" h="19413" extrusionOk="0">
                  <a:moveTo>
                    <a:pt x="30377" y="0"/>
                  </a:moveTo>
                  <a:cubicBezTo>
                    <a:pt x="31099" y="723"/>
                    <a:pt x="31028" y="1883"/>
                    <a:pt x="31055" y="3247"/>
                  </a:cubicBezTo>
                  <a:cubicBezTo>
                    <a:pt x="31813" y="4006"/>
                    <a:pt x="31322" y="5772"/>
                    <a:pt x="30653" y="6700"/>
                  </a:cubicBezTo>
                  <a:cubicBezTo>
                    <a:pt x="30430" y="4514"/>
                    <a:pt x="26683" y="4256"/>
                    <a:pt x="25943" y="9287"/>
                  </a:cubicBezTo>
                  <a:cubicBezTo>
                    <a:pt x="21973" y="11615"/>
                    <a:pt x="18039" y="13935"/>
                    <a:pt x="13980" y="16263"/>
                  </a:cubicBezTo>
                  <a:cubicBezTo>
                    <a:pt x="14372" y="13034"/>
                    <a:pt x="9698" y="13587"/>
                    <a:pt x="8886" y="19154"/>
                  </a:cubicBezTo>
                  <a:cubicBezTo>
                    <a:pt x="8716" y="19252"/>
                    <a:pt x="5594" y="19412"/>
                    <a:pt x="3935" y="19171"/>
                  </a:cubicBezTo>
                  <a:cubicBezTo>
                    <a:pt x="2097" y="18342"/>
                    <a:pt x="1" y="16861"/>
                    <a:pt x="554" y="17039"/>
                  </a:cubicBezTo>
                  <a:cubicBezTo>
                    <a:pt x="2721" y="17771"/>
                    <a:pt x="3712" y="16629"/>
                    <a:pt x="3783" y="16477"/>
                  </a:cubicBezTo>
                  <a:cubicBezTo>
                    <a:pt x="4506" y="16798"/>
                    <a:pt x="7111" y="17075"/>
                    <a:pt x="8431" y="16379"/>
                  </a:cubicBezTo>
                  <a:cubicBezTo>
                    <a:pt x="8913" y="16129"/>
                    <a:pt x="8948" y="15086"/>
                    <a:pt x="8931" y="14238"/>
                  </a:cubicBezTo>
                  <a:cubicBezTo>
                    <a:pt x="13882" y="11678"/>
                    <a:pt x="18494" y="9144"/>
                    <a:pt x="22803" y="6468"/>
                  </a:cubicBezTo>
                  <a:cubicBezTo>
                    <a:pt x="26398" y="4220"/>
                    <a:pt x="26318" y="3051"/>
                    <a:pt x="30377" y="0"/>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8"/>
            <p:cNvSpPr/>
            <p:nvPr/>
          </p:nvSpPr>
          <p:spPr>
            <a:xfrm>
              <a:off x="2615177" y="4337267"/>
              <a:ext cx="495041" cy="303868"/>
            </a:xfrm>
            <a:custGeom>
              <a:avLst/>
              <a:gdLst/>
              <a:ahLst/>
              <a:cxnLst/>
              <a:rect l="l" t="t" r="r" b="b"/>
              <a:pathLst>
                <a:path w="12036" h="7388" extrusionOk="0">
                  <a:moveTo>
                    <a:pt x="12035" y="1"/>
                  </a:moveTo>
                  <a:cubicBezTo>
                    <a:pt x="12009" y="134"/>
                    <a:pt x="11982" y="268"/>
                    <a:pt x="11964" y="411"/>
                  </a:cubicBezTo>
                  <a:cubicBezTo>
                    <a:pt x="7994" y="2739"/>
                    <a:pt x="4060" y="5059"/>
                    <a:pt x="1" y="7387"/>
                  </a:cubicBezTo>
                  <a:cubicBezTo>
                    <a:pt x="19" y="7253"/>
                    <a:pt x="28" y="7120"/>
                    <a:pt x="28" y="7004"/>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8"/>
            <p:cNvSpPr/>
            <p:nvPr/>
          </p:nvSpPr>
          <p:spPr>
            <a:xfrm>
              <a:off x="2197272" y="4562567"/>
              <a:ext cx="201126" cy="99452"/>
            </a:xfrm>
            <a:custGeom>
              <a:avLst/>
              <a:gdLst/>
              <a:ahLst/>
              <a:cxnLst/>
              <a:rect l="l" t="t" r="r" b="b"/>
              <a:pathLst>
                <a:path w="4890" h="2418" extrusionOk="0">
                  <a:moveTo>
                    <a:pt x="1" y="1784"/>
                  </a:moveTo>
                  <a:cubicBezTo>
                    <a:pt x="99" y="2275"/>
                    <a:pt x="2891" y="2418"/>
                    <a:pt x="4399" y="1981"/>
                  </a:cubicBezTo>
                  <a:cubicBezTo>
                    <a:pt x="4863" y="1838"/>
                    <a:pt x="4889" y="678"/>
                    <a:pt x="4889" y="0"/>
                  </a:cubicBezTo>
                  <a:cubicBezTo>
                    <a:pt x="3801" y="482"/>
                    <a:pt x="1830" y="589"/>
                    <a:pt x="768" y="357"/>
                  </a:cubicBezTo>
                  <a:cubicBezTo>
                    <a:pt x="349" y="696"/>
                    <a:pt x="63" y="1267"/>
                    <a:pt x="1" y="178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8"/>
            <p:cNvSpPr/>
            <p:nvPr/>
          </p:nvSpPr>
          <p:spPr>
            <a:xfrm>
              <a:off x="1931994" y="4330687"/>
              <a:ext cx="51783" cy="161476"/>
            </a:xfrm>
            <a:custGeom>
              <a:avLst/>
              <a:gdLst/>
              <a:ahLst/>
              <a:cxnLst/>
              <a:rect l="l" t="t" r="r" b="b"/>
              <a:pathLst>
                <a:path w="1259" h="3926" extrusionOk="0">
                  <a:moveTo>
                    <a:pt x="1259" y="0"/>
                  </a:moveTo>
                  <a:cubicBezTo>
                    <a:pt x="929" y="981"/>
                    <a:pt x="1036" y="1891"/>
                    <a:pt x="973" y="2444"/>
                  </a:cubicBezTo>
                  <a:cubicBezTo>
                    <a:pt x="911" y="2971"/>
                    <a:pt x="393" y="3470"/>
                    <a:pt x="215" y="3925"/>
                  </a:cubicBezTo>
                  <a:cubicBezTo>
                    <a:pt x="1" y="3051"/>
                    <a:pt x="277" y="1071"/>
                    <a:pt x="12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8"/>
            <p:cNvSpPr/>
            <p:nvPr/>
          </p:nvSpPr>
          <p:spPr>
            <a:xfrm>
              <a:off x="1976783" y="4461268"/>
              <a:ext cx="196313" cy="200015"/>
            </a:xfrm>
            <a:custGeom>
              <a:avLst/>
              <a:gdLst/>
              <a:ahLst/>
              <a:cxnLst/>
              <a:rect l="l" t="t" r="r" b="b"/>
              <a:pathLst>
                <a:path w="4773" h="4863" extrusionOk="0">
                  <a:moveTo>
                    <a:pt x="767" y="1"/>
                  </a:moveTo>
                  <a:cubicBezTo>
                    <a:pt x="1668" y="973"/>
                    <a:pt x="2900" y="1651"/>
                    <a:pt x="4773" y="2338"/>
                  </a:cubicBezTo>
                  <a:cubicBezTo>
                    <a:pt x="4175" y="3543"/>
                    <a:pt x="3140" y="4577"/>
                    <a:pt x="2177" y="4863"/>
                  </a:cubicBezTo>
                  <a:cubicBezTo>
                    <a:pt x="1499" y="4604"/>
                    <a:pt x="1062" y="4310"/>
                    <a:pt x="509" y="3801"/>
                  </a:cubicBezTo>
                  <a:cubicBezTo>
                    <a:pt x="312" y="3212"/>
                    <a:pt x="0" y="1366"/>
                    <a:pt x="767"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8"/>
            <p:cNvSpPr/>
            <p:nvPr/>
          </p:nvSpPr>
          <p:spPr>
            <a:xfrm>
              <a:off x="3241151" y="3981755"/>
              <a:ext cx="75597" cy="88100"/>
            </a:xfrm>
            <a:custGeom>
              <a:avLst/>
              <a:gdLst/>
              <a:ahLst/>
              <a:cxnLst/>
              <a:rect l="l" t="t" r="r" b="b"/>
              <a:pathLst>
                <a:path w="1838" h="2142" extrusionOk="0">
                  <a:moveTo>
                    <a:pt x="241" y="1249"/>
                  </a:moveTo>
                  <a:cubicBezTo>
                    <a:pt x="607" y="1909"/>
                    <a:pt x="1490" y="2141"/>
                    <a:pt x="1820" y="1945"/>
                  </a:cubicBezTo>
                  <a:cubicBezTo>
                    <a:pt x="1820" y="1588"/>
                    <a:pt x="1838" y="607"/>
                    <a:pt x="1374" y="0"/>
                  </a:cubicBezTo>
                  <a:cubicBezTo>
                    <a:pt x="1106" y="357"/>
                    <a:pt x="0" y="1044"/>
                    <a:pt x="241" y="1249"/>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8"/>
            <p:cNvSpPr/>
            <p:nvPr/>
          </p:nvSpPr>
          <p:spPr>
            <a:xfrm>
              <a:off x="2118758" y="4125581"/>
              <a:ext cx="520706" cy="309709"/>
            </a:xfrm>
            <a:custGeom>
              <a:avLst/>
              <a:gdLst/>
              <a:ahLst/>
              <a:cxnLst/>
              <a:rect l="l" t="t" r="r" b="b"/>
              <a:pathLst>
                <a:path w="12660" h="7530" extrusionOk="0">
                  <a:moveTo>
                    <a:pt x="2918" y="0"/>
                  </a:moveTo>
                  <a:cubicBezTo>
                    <a:pt x="4631" y="794"/>
                    <a:pt x="5442" y="1178"/>
                    <a:pt x="7316" y="2364"/>
                  </a:cubicBezTo>
                  <a:cubicBezTo>
                    <a:pt x="9814" y="2685"/>
                    <a:pt x="11473" y="4122"/>
                    <a:pt x="12205" y="5620"/>
                  </a:cubicBezTo>
                  <a:cubicBezTo>
                    <a:pt x="12356" y="5727"/>
                    <a:pt x="12508" y="5835"/>
                    <a:pt x="12660" y="5951"/>
                  </a:cubicBezTo>
                  <a:cubicBezTo>
                    <a:pt x="12017" y="6272"/>
                    <a:pt x="11384" y="6584"/>
                    <a:pt x="10759" y="6887"/>
                  </a:cubicBezTo>
                  <a:cubicBezTo>
                    <a:pt x="6165" y="7530"/>
                    <a:pt x="1" y="3203"/>
                    <a:pt x="911" y="91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8"/>
            <p:cNvSpPr/>
            <p:nvPr/>
          </p:nvSpPr>
          <p:spPr>
            <a:xfrm>
              <a:off x="2557598" y="4138413"/>
              <a:ext cx="177599" cy="270841"/>
            </a:xfrm>
            <a:custGeom>
              <a:avLst/>
              <a:gdLst/>
              <a:ahLst/>
              <a:cxnLst/>
              <a:rect l="l" t="t" r="r" b="b"/>
              <a:pathLst>
                <a:path w="4318" h="6585" extrusionOk="0">
                  <a:moveTo>
                    <a:pt x="3042" y="277"/>
                  </a:moveTo>
                  <a:lnTo>
                    <a:pt x="0" y="6584"/>
                  </a:lnTo>
                  <a:cubicBezTo>
                    <a:pt x="27" y="6575"/>
                    <a:pt x="63" y="6575"/>
                    <a:pt x="89" y="6575"/>
                  </a:cubicBezTo>
                  <a:cubicBezTo>
                    <a:pt x="634" y="6317"/>
                    <a:pt x="1187" y="6040"/>
                    <a:pt x="1740" y="5763"/>
                  </a:cubicBezTo>
                  <a:lnTo>
                    <a:pt x="4318" y="0"/>
                  </a:lnTo>
                  <a:lnTo>
                    <a:pt x="3872" y="206"/>
                  </a:lnTo>
                  <a:cubicBezTo>
                    <a:pt x="3667" y="304"/>
                    <a:pt x="3417" y="313"/>
                    <a:pt x="3042" y="277"/>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8"/>
            <p:cNvSpPr/>
            <p:nvPr/>
          </p:nvSpPr>
          <p:spPr>
            <a:xfrm>
              <a:off x="2578491" y="4138413"/>
              <a:ext cx="156705" cy="262039"/>
            </a:xfrm>
            <a:custGeom>
              <a:avLst/>
              <a:gdLst/>
              <a:ahLst/>
              <a:cxnLst/>
              <a:rect l="l" t="t" r="r" b="b"/>
              <a:pathLst>
                <a:path w="3810" h="6371" extrusionOk="0">
                  <a:moveTo>
                    <a:pt x="1" y="6370"/>
                  </a:moveTo>
                  <a:cubicBezTo>
                    <a:pt x="411" y="6174"/>
                    <a:pt x="821" y="5969"/>
                    <a:pt x="1232" y="5763"/>
                  </a:cubicBezTo>
                  <a:lnTo>
                    <a:pt x="3810" y="0"/>
                  </a:lnTo>
                  <a:lnTo>
                    <a:pt x="3364" y="206"/>
                  </a:lnTo>
                  <a:cubicBezTo>
                    <a:pt x="3248" y="268"/>
                    <a:pt x="3061" y="295"/>
                    <a:pt x="2838" y="295"/>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8"/>
            <p:cNvSpPr/>
            <p:nvPr/>
          </p:nvSpPr>
          <p:spPr>
            <a:xfrm>
              <a:off x="2635001" y="4309382"/>
              <a:ext cx="137292" cy="94722"/>
            </a:xfrm>
            <a:custGeom>
              <a:avLst/>
              <a:gdLst/>
              <a:ahLst/>
              <a:cxnLst/>
              <a:rect l="l" t="t" r="r" b="b"/>
              <a:pathLst>
                <a:path w="3338" h="2303" extrusionOk="0">
                  <a:moveTo>
                    <a:pt x="768" y="27"/>
                  </a:moveTo>
                  <a:cubicBezTo>
                    <a:pt x="188" y="1"/>
                    <a:pt x="1" y="1374"/>
                    <a:pt x="473" y="1749"/>
                  </a:cubicBezTo>
                  <a:cubicBezTo>
                    <a:pt x="1169" y="2302"/>
                    <a:pt x="2971" y="2168"/>
                    <a:pt x="3087" y="1892"/>
                  </a:cubicBezTo>
                  <a:cubicBezTo>
                    <a:pt x="3337" y="1321"/>
                    <a:pt x="1740" y="81"/>
                    <a:pt x="768" y="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8"/>
            <p:cNvSpPr/>
            <p:nvPr/>
          </p:nvSpPr>
          <p:spPr>
            <a:xfrm>
              <a:off x="2635371" y="4309382"/>
              <a:ext cx="118907" cy="78188"/>
            </a:xfrm>
            <a:custGeom>
              <a:avLst/>
              <a:gdLst/>
              <a:ahLst/>
              <a:cxnLst/>
              <a:rect l="l" t="t" r="r" b="b"/>
              <a:pathLst>
                <a:path w="2891" h="1901" extrusionOk="0">
                  <a:moveTo>
                    <a:pt x="759" y="27"/>
                  </a:moveTo>
                  <a:cubicBezTo>
                    <a:pt x="179" y="1"/>
                    <a:pt x="0" y="1357"/>
                    <a:pt x="455" y="1740"/>
                  </a:cubicBezTo>
                  <a:cubicBezTo>
                    <a:pt x="1294" y="1901"/>
                    <a:pt x="2507" y="1562"/>
                    <a:pt x="2891" y="1267"/>
                  </a:cubicBezTo>
                  <a:cubicBezTo>
                    <a:pt x="2454" y="705"/>
                    <a:pt x="1446" y="72"/>
                    <a:pt x="759" y="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8"/>
            <p:cNvSpPr/>
            <p:nvPr/>
          </p:nvSpPr>
          <p:spPr>
            <a:xfrm>
              <a:off x="2008328" y="4199693"/>
              <a:ext cx="442189" cy="346027"/>
            </a:xfrm>
            <a:custGeom>
              <a:avLst/>
              <a:gdLst/>
              <a:ahLst/>
              <a:cxnLst/>
              <a:rect l="l" t="t" r="r" b="b"/>
              <a:pathLst>
                <a:path w="10751" h="8413" extrusionOk="0">
                  <a:moveTo>
                    <a:pt x="0" y="5897"/>
                  </a:moveTo>
                  <a:cubicBezTo>
                    <a:pt x="955" y="7075"/>
                    <a:pt x="2507" y="7842"/>
                    <a:pt x="4167" y="8413"/>
                  </a:cubicBezTo>
                  <a:lnTo>
                    <a:pt x="4167" y="8413"/>
                  </a:lnTo>
                  <a:cubicBezTo>
                    <a:pt x="6352" y="7976"/>
                    <a:pt x="9109" y="6290"/>
                    <a:pt x="10750" y="5531"/>
                  </a:cubicBezTo>
                  <a:lnTo>
                    <a:pt x="10750" y="5531"/>
                  </a:lnTo>
                  <a:cubicBezTo>
                    <a:pt x="6522" y="4461"/>
                    <a:pt x="3560" y="2320"/>
                    <a:pt x="3060" y="0"/>
                  </a:cubicBezTo>
                  <a:lnTo>
                    <a:pt x="3060" y="0"/>
                  </a:lnTo>
                  <a:cubicBezTo>
                    <a:pt x="1142" y="1865"/>
                    <a:pt x="99" y="3711"/>
                    <a:pt x="0" y="5897"/>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8"/>
            <p:cNvSpPr/>
            <p:nvPr/>
          </p:nvSpPr>
          <p:spPr>
            <a:xfrm>
              <a:off x="2231038" y="4420922"/>
              <a:ext cx="381275" cy="154155"/>
            </a:xfrm>
            <a:custGeom>
              <a:avLst/>
              <a:gdLst/>
              <a:ahLst/>
              <a:cxnLst/>
              <a:rect l="l" t="t" r="r" b="b"/>
              <a:pathLst>
                <a:path w="9270" h="3748" extrusionOk="0">
                  <a:moveTo>
                    <a:pt x="0" y="3587"/>
                  </a:moveTo>
                  <a:cubicBezTo>
                    <a:pt x="1383" y="3747"/>
                    <a:pt x="3194" y="3498"/>
                    <a:pt x="4122" y="3078"/>
                  </a:cubicBezTo>
                  <a:lnTo>
                    <a:pt x="4122" y="3078"/>
                  </a:lnTo>
                  <a:cubicBezTo>
                    <a:pt x="5897" y="2284"/>
                    <a:pt x="7851" y="1125"/>
                    <a:pt x="9269" y="340"/>
                  </a:cubicBezTo>
                  <a:lnTo>
                    <a:pt x="9269" y="340"/>
                  </a:lnTo>
                  <a:cubicBezTo>
                    <a:pt x="9029" y="10"/>
                    <a:pt x="8074" y="10"/>
                    <a:pt x="7441" y="10"/>
                  </a:cubicBezTo>
                  <a:lnTo>
                    <a:pt x="7441" y="10"/>
                  </a:lnTo>
                  <a:cubicBezTo>
                    <a:pt x="7209" y="10"/>
                    <a:pt x="7030" y="10"/>
                    <a:pt x="6932" y="1"/>
                  </a:cubicBezTo>
                  <a:lnTo>
                    <a:pt x="6932" y="1"/>
                  </a:lnTo>
                  <a:cubicBezTo>
                    <a:pt x="4247" y="1080"/>
                    <a:pt x="1455" y="2436"/>
                    <a:pt x="0" y="3587"/>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8"/>
            <p:cNvSpPr/>
            <p:nvPr/>
          </p:nvSpPr>
          <p:spPr>
            <a:xfrm>
              <a:off x="2651864" y="4316744"/>
              <a:ext cx="93242" cy="36729"/>
            </a:xfrm>
            <a:custGeom>
              <a:avLst/>
              <a:gdLst/>
              <a:ahLst/>
              <a:cxnLst/>
              <a:rect l="l" t="t" r="r" b="b"/>
              <a:pathLst>
                <a:path w="2267" h="893" extrusionOk="0">
                  <a:moveTo>
                    <a:pt x="465" y="9"/>
                  </a:moveTo>
                  <a:cubicBezTo>
                    <a:pt x="251" y="0"/>
                    <a:pt x="99" y="170"/>
                    <a:pt x="1" y="419"/>
                  </a:cubicBezTo>
                  <a:cubicBezTo>
                    <a:pt x="46" y="384"/>
                    <a:pt x="99" y="366"/>
                    <a:pt x="153" y="357"/>
                  </a:cubicBezTo>
                  <a:cubicBezTo>
                    <a:pt x="741" y="268"/>
                    <a:pt x="1625" y="526"/>
                    <a:pt x="2267" y="892"/>
                  </a:cubicBezTo>
                  <a:cubicBezTo>
                    <a:pt x="1758" y="446"/>
                    <a:pt x="1018" y="45"/>
                    <a:pt x="465" y="9"/>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8"/>
            <p:cNvSpPr/>
            <p:nvPr/>
          </p:nvSpPr>
          <p:spPr>
            <a:xfrm>
              <a:off x="2211955" y="4025763"/>
              <a:ext cx="43351" cy="51042"/>
            </a:xfrm>
            <a:custGeom>
              <a:avLst/>
              <a:gdLst/>
              <a:ahLst/>
              <a:cxnLst/>
              <a:rect l="l" t="t" r="r" b="b"/>
              <a:pathLst>
                <a:path w="1054" h="1241" extrusionOk="0">
                  <a:moveTo>
                    <a:pt x="1053" y="982"/>
                  </a:moveTo>
                  <a:cubicBezTo>
                    <a:pt x="723" y="545"/>
                    <a:pt x="286" y="152"/>
                    <a:pt x="1" y="1"/>
                  </a:cubicBezTo>
                  <a:cubicBezTo>
                    <a:pt x="268" y="322"/>
                    <a:pt x="563" y="777"/>
                    <a:pt x="786" y="124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8"/>
            <p:cNvSpPr/>
            <p:nvPr/>
          </p:nvSpPr>
          <p:spPr>
            <a:xfrm>
              <a:off x="1944497" y="4575769"/>
              <a:ext cx="282563" cy="187882"/>
            </a:xfrm>
            <a:custGeom>
              <a:avLst/>
              <a:gdLst/>
              <a:ahLst/>
              <a:cxnLst/>
              <a:rect l="l" t="t" r="r" b="b"/>
              <a:pathLst>
                <a:path w="6870" h="4568" extrusionOk="0">
                  <a:moveTo>
                    <a:pt x="0" y="0"/>
                  </a:moveTo>
                  <a:cubicBezTo>
                    <a:pt x="1820" y="2284"/>
                    <a:pt x="6129" y="4131"/>
                    <a:pt x="6798" y="3943"/>
                  </a:cubicBezTo>
                  <a:cubicBezTo>
                    <a:pt x="6816" y="4104"/>
                    <a:pt x="6843" y="4336"/>
                    <a:pt x="6869" y="4568"/>
                  </a:cubicBezTo>
                  <a:cubicBezTo>
                    <a:pt x="6218" y="4514"/>
                    <a:pt x="5629" y="4416"/>
                    <a:pt x="5264" y="4273"/>
                  </a:cubicBezTo>
                  <a:cubicBezTo>
                    <a:pt x="3337" y="3488"/>
                    <a:pt x="286" y="1722"/>
                    <a:pt x="36" y="232"/>
                  </a:cubicBezTo>
                  <a:cubicBezTo>
                    <a:pt x="18" y="152"/>
                    <a:pt x="9" y="81"/>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8"/>
            <p:cNvSpPr/>
            <p:nvPr/>
          </p:nvSpPr>
          <p:spPr>
            <a:xfrm>
              <a:off x="2903199" y="4266444"/>
              <a:ext cx="56924" cy="59844"/>
            </a:xfrm>
            <a:custGeom>
              <a:avLst/>
              <a:gdLst/>
              <a:ahLst/>
              <a:cxnLst/>
              <a:rect l="l" t="t" r="r" b="b"/>
              <a:pathLst>
                <a:path w="1384" h="1455" extrusionOk="0">
                  <a:moveTo>
                    <a:pt x="1161" y="90"/>
                  </a:moveTo>
                  <a:cubicBezTo>
                    <a:pt x="982" y="1"/>
                    <a:pt x="420" y="384"/>
                    <a:pt x="206" y="652"/>
                  </a:cubicBezTo>
                  <a:cubicBezTo>
                    <a:pt x="1" y="911"/>
                    <a:pt x="179" y="1303"/>
                    <a:pt x="411" y="1375"/>
                  </a:cubicBezTo>
                  <a:cubicBezTo>
                    <a:pt x="643" y="1455"/>
                    <a:pt x="1071" y="1152"/>
                    <a:pt x="1232" y="893"/>
                  </a:cubicBezTo>
                  <a:cubicBezTo>
                    <a:pt x="1384" y="634"/>
                    <a:pt x="1339" y="179"/>
                    <a:pt x="1161" y="90"/>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8"/>
            <p:cNvSpPr/>
            <p:nvPr/>
          </p:nvSpPr>
          <p:spPr>
            <a:xfrm>
              <a:off x="2891108" y="4270845"/>
              <a:ext cx="70127" cy="54374"/>
            </a:xfrm>
            <a:custGeom>
              <a:avLst/>
              <a:gdLst/>
              <a:ahLst/>
              <a:cxnLst/>
              <a:rect l="l" t="t" r="r" b="b"/>
              <a:pathLst>
                <a:path w="1705" h="1322" extrusionOk="0">
                  <a:moveTo>
                    <a:pt x="161" y="840"/>
                  </a:moveTo>
                  <a:cubicBezTo>
                    <a:pt x="598" y="679"/>
                    <a:pt x="1258" y="286"/>
                    <a:pt x="1579" y="1"/>
                  </a:cubicBezTo>
                  <a:cubicBezTo>
                    <a:pt x="1704" y="81"/>
                    <a:pt x="1687" y="242"/>
                    <a:pt x="1526" y="492"/>
                  </a:cubicBezTo>
                  <a:cubicBezTo>
                    <a:pt x="1294" y="759"/>
                    <a:pt x="857" y="1080"/>
                    <a:pt x="241" y="1321"/>
                  </a:cubicBezTo>
                  <a:cubicBezTo>
                    <a:pt x="27" y="1196"/>
                    <a:pt x="0" y="1027"/>
                    <a:pt x="161" y="840"/>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8"/>
            <p:cNvSpPr/>
            <p:nvPr/>
          </p:nvSpPr>
          <p:spPr>
            <a:xfrm>
              <a:off x="3092184" y="3891479"/>
              <a:ext cx="157075" cy="153415"/>
            </a:xfrm>
            <a:custGeom>
              <a:avLst/>
              <a:gdLst/>
              <a:ahLst/>
              <a:cxnLst/>
              <a:rect l="l" t="t" r="r" b="b"/>
              <a:pathLst>
                <a:path w="3819" h="3730" extrusionOk="0">
                  <a:moveTo>
                    <a:pt x="0" y="786"/>
                  </a:moveTo>
                  <a:cubicBezTo>
                    <a:pt x="839" y="1383"/>
                    <a:pt x="1240" y="2249"/>
                    <a:pt x="1624" y="3730"/>
                  </a:cubicBezTo>
                  <a:cubicBezTo>
                    <a:pt x="2337" y="2998"/>
                    <a:pt x="2730" y="1910"/>
                    <a:pt x="3818" y="1116"/>
                  </a:cubicBezTo>
                  <a:cubicBezTo>
                    <a:pt x="3221" y="705"/>
                    <a:pt x="2534" y="349"/>
                    <a:pt x="1936" y="1"/>
                  </a:cubicBezTo>
                  <a:cubicBezTo>
                    <a:pt x="1686" y="126"/>
                    <a:pt x="732" y="500"/>
                    <a:pt x="0" y="786"/>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8"/>
            <p:cNvSpPr/>
            <p:nvPr/>
          </p:nvSpPr>
          <p:spPr>
            <a:xfrm>
              <a:off x="2896989" y="4277837"/>
              <a:ext cx="61654" cy="36359"/>
            </a:xfrm>
            <a:custGeom>
              <a:avLst/>
              <a:gdLst/>
              <a:ahLst/>
              <a:cxnLst/>
              <a:rect l="l" t="t" r="r" b="b"/>
              <a:pathLst>
                <a:path w="1499" h="884" extrusionOk="0">
                  <a:moveTo>
                    <a:pt x="205" y="652"/>
                  </a:moveTo>
                  <a:cubicBezTo>
                    <a:pt x="535" y="527"/>
                    <a:pt x="1044" y="223"/>
                    <a:pt x="1294" y="0"/>
                  </a:cubicBezTo>
                  <a:cubicBezTo>
                    <a:pt x="1499" y="143"/>
                    <a:pt x="366" y="803"/>
                    <a:pt x="170" y="884"/>
                  </a:cubicBezTo>
                  <a:cubicBezTo>
                    <a:pt x="0" y="785"/>
                    <a:pt x="45" y="705"/>
                    <a:pt x="205" y="652"/>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8"/>
            <p:cNvSpPr/>
            <p:nvPr/>
          </p:nvSpPr>
          <p:spPr>
            <a:xfrm>
              <a:off x="2949798" y="4205534"/>
              <a:ext cx="36729" cy="230122"/>
            </a:xfrm>
            <a:custGeom>
              <a:avLst/>
              <a:gdLst/>
              <a:ahLst/>
              <a:cxnLst/>
              <a:rect l="l" t="t" r="r" b="b"/>
              <a:pathLst>
                <a:path w="893" h="5595" extrusionOk="0">
                  <a:moveTo>
                    <a:pt x="63" y="1"/>
                  </a:moveTo>
                  <a:lnTo>
                    <a:pt x="1" y="37"/>
                  </a:lnTo>
                  <a:cubicBezTo>
                    <a:pt x="45" y="99"/>
                    <a:pt x="90" y="153"/>
                    <a:pt x="144" y="215"/>
                  </a:cubicBezTo>
                  <a:cubicBezTo>
                    <a:pt x="295" y="420"/>
                    <a:pt x="491" y="661"/>
                    <a:pt x="536" y="911"/>
                  </a:cubicBezTo>
                  <a:cubicBezTo>
                    <a:pt x="822" y="2490"/>
                    <a:pt x="590" y="4024"/>
                    <a:pt x="313" y="5586"/>
                  </a:cubicBezTo>
                  <a:lnTo>
                    <a:pt x="376" y="5594"/>
                  </a:lnTo>
                  <a:cubicBezTo>
                    <a:pt x="661" y="4033"/>
                    <a:pt x="893" y="2490"/>
                    <a:pt x="607" y="902"/>
                  </a:cubicBezTo>
                  <a:cubicBezTo>
                    <a:pt x="554" y="634"/>
                    <a:pt x="358" y="376"/>
                    <a:pt x="197" y="170"/>
                  </a:cubicBezTo>
                  <a:cubicBezTo>
                    <a:pt x="144" y="108"/>
                    <a:pt x="99" y="55"/>
                    <a:pt x="63" y="1"/>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8"/>
            <p:cNvSpPr/>
            <p:nvPr/>
          </p:nvSpPr>
          <p:spPr>
            <a:xfrm>
              <a:off x="2610777" y="4142073"/>
              <a:ext cx="116727" cy="474846"/>
            </a:xfrm>
            <a:custGeom>
              <a:avLst/>
              <a:gdLst/>
              <a:ahLst/>
              <a:cxnLst/>
              <a:rect l="l" t="t" r="r" b="b"/>
              <a:pathLst>
                <a:path w="2838" h="11545" extrusionOk="0">
                  <a:moveTo>
                    <a:pt x="2766" y="1"/>
                  </a:moveTo>
                  <a:lnTo>
                    <a:pt x="1" y="5880"/>
                  </a:lnTo>
                  <a:lnTo>
                    <a:pt x="1" y="5889"/>
                  </a:lnTo>
                  <a:cubicBezTo>
                    <a:pt x="45" y="6040"/>
                    <a:pt x="99" y="6183"/>
                    <a:pt x="161" y="6343"/>
                  </a:cubicBezTo>
                  <a:cubicBezTo>
                    <a:pt x="268" y="6647"/>
                    <a:pt x="384" y="6959"/>
                    <a:pt x="447" y="7289"/>
                  </a:cubicBezTo>
                  <a:cubicBezTo>
                    <a:pt x="714" y="8574"/>
                    <a:pt x="598" y="9903"/>
                    <a:pt x="483" y="11188"/>
                  </a:cubicBezTo>
                  <a:lnTo>
                    <a:pt x="447" y="11536"/>
                  </a:lnTo>
                  <a:lnTo>
                    <a:pt x="518" y="11544"/>
                  </a:lnTo>
                  <a:lnTo>
                    <a:pt x="554" y="11188"/>
                  </a:lnTo>
                  <a:cubicBezTo>
                    <a:pt x="670" y="9903"/>
                    <a:pt x="786" y="8565"/>
                    <a:pt x="518" y="7271"/>
                  </a:cubicBezTo>
                  <a:cubicBezTo>
                    <a:pt x="456" y="6941"/>
                    <a:pt x="340" y="6620"/>
                    <a:pt x="224" y="6317"/>
                  </a:cubicBezTo>
                  <a:cubicBezTo>
                    <a:pt x="170" y="6165"/>
                    <a:pt x="117" y="6022"/>
                    <a:pt x="72" y="5880"/>
                  </a:cubicBezTo>
                  <a:lnTo>
                    <a:pt x="2838" y="36"/>
                  </a:lnTo>
                  <a:lnTo>
                    <a:pt x="2766" y="1"/>
                  </a:ln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8"/>
            <p:cNvSpPr/>
            <p:nvPr/>
          </p:nvSpPr>
          <p:spPr>
            <a:xfrm>
              <a:off x="2534854" y="4473031"/>
              <a:ext cx="45531" cy="31218"/>
            </a:xfrm>
            <a:custGeom>
              <a:avLst/>
              <a:gdLst/>
              <a:ahLst/>
              <a:cxnLst/>
              <a:rect l="l" t="t" r="r" b="b"/>
              <a:pathLst>
                <a:path w="1107" h="759" extrusionOk="0">
                  <a:moveTo>
                    <a:pt x="910" y="72"/>
                  </a:moveTo>
                  <a:lnTo>
                    <a:pt x="80" y="500"/>
                  </a:lnTo>
                  <a:cubicBezTo>
                    <a:pt x="0" y="545"/>
                    <a:pt x="0" y="696"/>
                    <a:pt x="71" y="741"/>
                  </a:cubicBezTo>
                  <a:cubicBezTo>
                    <a:pt x="107" y="759"/>
                    <a:pt x="152" y="759"/>
                    <a:pt x="179" y="741"/>
                  </a:cubicBezTo>
                  <a:lnTo>
                    <a:pt x="981" y="348"/>
                  </a:lnTo>
                  <a:cubicBezTo>
                    <a:pt x="1106" y="286"/>
                    <a:pt x="1053" y="0"/>
                    <a:pt x="910" y="72"/>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8"/>
            <p:cNvSpPr/>
            <p:nvPr/>
          </p:nvSpPr>
          <p:spPr>
            <a:xfrm>
              <a:off x="2535553" y="4474142"/>
              <a:ext cx="46271" cy="34508"/>
            </a:xfrm>
            <a:custGeom>
              <a:avLst/>
              <a:gdLst/>
              <a:ahLst/>
              <a:cxnLst/>
              <a:rect l="l" t="t" r="r" b="b"/>
              <a:pathLst>
                <a:path w="1125" h="839" extrusionOk="0">
                  <a:moveTo>
                    <a:pt x="982" y="72"/>
                  </a:moveTo>
                  <a:lnTo>
                    <a:pt x="126" y="518"/>
                  </a:lnTo>
                  <a:cubicBezTo>
                    <a:pt x="1" y="580"/>
                    <a:pt x="81" y="839"/>
                    <a:pt x="224" y="758"/>
                  </a:cubicBezTo>
                  <a:lnTo>
                    <a:pt x="840" y="580"/>
                  </a:lnTo>
                  <a:cubicBezTo>
                    <a:pt x="1089" y="500"/>
                    <a:pt x="1125" y="0"/>
                    <a:pt x="982" y="72"/>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8"/>
            <p:cNvSpPr/>
            <p:nvPr/>
          </p:nvSpPr>
          <p:spPr>
            <a:xfrm>
              <a:off x="2226267" y="4562567"/>
              <a:ext cx="172129" cy="72677"/>
            </a:xfrm>
            <a:custGeom>
              <a:avLst/>
              <a:gdLst/>
              <a:ahLst/>
              <a:cxnLst/>
              <a:rect l="l" t="t" r="r" b="b"/>
              <a:pathLst>
                <a:path w="4185" h="1767" extrusionOk="0">
                  <a:moveTo>
                    <a:pt x="1" y="1276"/>
                  </a:moveTo>
                  <a:cubicBezTo>
                    <a:pt x="90" y="1731"/>
                    <a:pt x="2534" y="1766"/>
                    <a:pt x="4086" y="1347"/>
                  </a:cubicBezTo>
                  <a:cubicBezTo>
                    <a:pt x="4176" y="928"/>
                    <a:pt x="4184" y="384"/>
                    <a:pt x="4184" y="0"/>
                  </a:cubicBezTo>
                  <a:cubicBezTo>
                    <a:pt x="3167" y="455"/>
                    <a:pt x="1383" y="571"/>
                    <a:pt x="295" y="402"/>
                  </a:cubicBezTo>
                  <a:cubicBezTo>
                    <a:pt x="134" y="678"/>
                    <a:pt x="36" y="990"/>
                    <a:pt x="1" y="127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8"/>
            <p:cNvSpPr/>
            <p:nvPr/>
          </p:nvSpPr>
          <p:spPr>
            <a:xfrm>
              <a:off x="1951077" y="4360381"/>
              <a:ext cx="25747" cy="110475"/>
            </a:xfrm>
            <a:custGeom>
              <a:avLst/>
              <a:gdLst/>
              <a:ahLst/>
              <a:cxnLst/>
              <a:rect l="l" t="t" r="r" b="b"/>
              <a:pathLst>
                <a:path w="626" h="2686" extrusionOk="0">
                  <a:moveTo>
                    <a:pt x="45" y="2686"/>
                  </a:moveTo>
                  <a:cubicBezTo>
                    <a:pt x="1" y="1945"/>
                    <a:pt x="179" y="875"/>
                    <a:pt x="625" y="1"/>
                  </a:cubicBezTo>
                  <a:cubicBezTo>
                    <a:pt x="509" y="696"/>
                    <a:pt x="554" y="1303"/>
                    <a:pt x="509" y="1722"/>
                  </a:cubicBezTo>
                  <a:cubicBezTo>
                    <a:pt x="474" y="2052"/>
                    <a:pt x="251" y="2374"/>
                    <a:pt x="45" y="268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8"/>
            <p:cNvSpPr/>
            <p:nvPr/>
          </p:nvSpPr>
          <p:spPr>
            <a:xfrm>
              <a:off x="1991794" y="4468630"/>
              <a:ext cx="181301" cy="187882"/>
            </a:xfrm>
            <a:custGeom>
              <a:avLst/>
              <a:gdLst/>
              <a:ahLst/>
              <a:cxnLst/>
              <a:rect l="l" t="t" r="r" b="b"/>
              <a:pathLst>
                <a:path w="4408" h="4568" extrusionOk="0">
                  <a:moveTo>
                    <a:pt x="2133" y="4559"/>
                  </a:moveTo>
                  <a:lnTo>
                    <a:pt x="2133" y="4568"/>
                  </a:lnTo>
                  <a:cubicBezTo>
                    <a:pt x="1464" y="4309"/>
                    <a:pt x="1018" y="4006"/>
                    <a:pt x="474" y="3497"/>
                  </a:cubicBezTo>
                  <a:cubicBezTo>
                    <a:pt x="278" y="2953"/>
                    <a:pt x="1" y="1321"/>
                    <a:pt x="572" y="0"/>
                  </a:cubicBezTo>
                  <a:cubicBezTo>
                    <a:pt x="1464" y="884"/>
                    <a:pt x="2651" y="1517"/>
                    <a:pt x="4408" y="2159"/>
                  </a:cubicBezTo>
                  <a:cubicBezTo>
                    <a:pt x="3882" y="3230"/>
                    <a:pt x="2998" y="4166"/>
                    <a:pt x="2133" y="45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8"/>
            <p:cNvSpPr/>
            <p:nvPr/>
          </p:nvSpPr>
          <p:spPr>
            <a:xfrm>
              <a:off x="2042095" y="4529911"/>
              <a:ext cx="41870" cy="56513"/>
            </a:xfrm>
            <a:custGeom>
              <a:avLst/>
              <a:gdLst/>
              <a:ahLst/>
              <a:cxnLst/>
              <a:rect l="l" t="t" r="r" b="b"/>
              <a:pathLst>
                <a:path w="1018" h="1374" extrusionOk="0">
                  <a:moveTo>
                    <a:pt x="642" y="45"/>
                  </a:moveTo>
                  <a:cubicBezTo>
                    <a:pt x="865" y="0"/>
                    <a:pt x="1017" y="232"/>
                    <a:pt x="883" y="634"/>
                  </a:cubicBezTo>
                  <a:cubicBezTo>
                    <a:pt x="758" y="1044"/>
                    <a:pt x="518" y="1249"/>
                    <a:pt x="321" y="1312"/>
                  </a:cubicBezTo>
                  <a:cubicBezTo>
                    <a:pt x="134" y="1374"/>
                    <a:pt x="0" y="1124"/>
                    <a:pt x="80" y="794"/>
                  </a:cubicBezTo>
                  <a:cubicBezTo>
                    <a:pt x="161" y="455"/>
                    <a:pt x="428" y="98"/>
                    <a:pt x="642" y="45"/>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8"/>
            <p:cNvSpPr/>
            <p:nvPr/>
          </p:nvSpPr>
          <p:spPr>
            <a:xfrm>
              <a:off x="2039133" y="4528061"/>
              <a:ext cx="41870" cy="56554"/>
            </a:xfrm>
            <a:custGeom>
              <a:avLst/>
              <a:gdLst/>
              <a:ahLst/>
              <a:cxnLst/>
              <a:rect l="l" t="t" r="r" b="b"/>
              <a:pathLst>
                <a:path w="1018" h="1375" extrusionOk="0">
                  <a:moveTo>
                    <a:pt x="643" y="45"/>
                  </a:moveTo>
                  <a:cubicBezTo>
                    <a:pt x="866" y="1"/>
                    <a:pt x="1018" y="224"/>
                    <a:pt x="884" y="634"/>
                  </a:cubicBezTo>
                  <a:cubicBezTo>
                    <a:pt x="759" y="1035"/>
                    <a:pt x="527" y="1249"/>
                    <a:pt x="331" y="1312"/>
                  </a:cubicBezTo>
                  <a:cubicBezTo>
                    <a:pt x="135" y="1374"/>
                    <a:pt x="1" y="1125"/>
                    <a:pt x="81" y="786"/>
                  </a:cubicBezTo>
                  <a:cubicBezTo>
                    <a:pt x="161" y="456"/>
                    <a:pt x="429" y="90"/>
                    <a:pt x="643" y="4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8"/>
            <p:cNvSpPr/>
            <p:nvPr/>
          </p:nvSpPr>
          <p:spPr>
            <a:xfrm>
              <a:off x="3244442" y="4106867"/>
              <a:ext cx="88841" cy="79299"/>
            </a:xfrm>
            <a:custGeom>
              <a:avLst/>
              <a:gdLst/>
              <a:ahLst/>
              <a:cxnLst/>
              <a:rect l="l" t="t" r="r" b="b"/>
              <a:pathLst>
                <a:path w="2160" h="1928" extrusionOk="0">
                  <a:moveTo>
                    <a:pt x="1811" y="0"/>
                  </a:moveTo>
                  <a:cubicBezTo>
                    <a:pt x="1374" y="598"/>
                    <a:pt x="652" y="1285"/>
                    <a:pt x="0" y="1740"/>
                  </a:cubicBezTo>
                  <a:cubicBezTo>
                    <a:pt x="259" y="1776"/>
                    <a:pt x="402" y="1776"/>
                    <a:pt x="777" y="1927"/>
                  </a:cubicBezTo>
                  <a:cubicBezTo>
                    <a:pt x="1285" y="1677"/>
                    <a:pt x="1785" y="1276"/>
                    <a:pt x="2159" y="910"/>
                  </a:cubicBezTo>
                  <a:cubicBezTo>
                    <a:pt x="2133" y="553"/>
                    <a:pt x="2025" y="232"/>
                    <a:pt x="1811" y="0"/>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8"/>
            <p:cNvSpPr/>
            <p:nvPr/>
          </p:nvSpPr>
          <p:spPr>
            <a:xfrm>
              <a:off x="3241851" y="3984676"/>
              <a:ext cx="63176" cy="70127"/>
            </a:xfrm>
            <a:custGeom>
              <a:avLst/>
              <a:gdLst/>
              <a:ahLst/>
              <a:cxnLst/>
              <a:rect l="l" t="t" r="r" b="b"/>
              <a:pathLst>
                <a:path w="1536" h="1705" extrusionOk="0">
                  <a:moveTo>
                    <a:pt x="260" y="1241"/>
                  </a:moveTo>
                  <a:cubicBezTo>
                    <a:pt x="679" y="1597"/>
                    <a:pt x="1268" y="1704"/>
                    <a:pt x="1526" y="1553"/>
                  </a:cubicBezTo>
                  <a:cubicBezTo>
                    <a:pt x="1518" y="1267"/>
                    <a:pt x="1535" y="571"/>
                    <a:pt x="1303" y="1"/>
                  </a:cubicBezTo>
                  <a:cubicBezTo>
                    <a:pt x="956" y="366"/>
                    <a:pt x="1" y="982"/>
                    <a:pt x="224" y="1178"/>
                  </a:cubicBezTo>
                  <a:cubicBezTo>
                    <a:pt x="242" y="1205"/>
                    <a:pt x="251" y="1223"/>
                    <a:pt x="260" y="1241"/>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8"/>
            <p:cNvSpPr/>
            <p:nvPr/>
          </p:nvSpPr>
          <p:spPr>
            <a:xfrm>
              <a:off x="2426604" y="4062819"/>
              <a:ext cx="91761" cy="84440"/>
            </a:xfrm>
            <a:custGeom>
              <a:avLst/>
              <a:gdLst/>
              <a:ahLst/>
              <a:cxnLst/>
              <a:rect l="l" t="t" r="r" b="b"/>
              <a:pathLst>
                <a:path w="2231" h="2053" extrusionOk="0">
                  <a:moveTo>
                    <a:pt x="197" y="63"/>
                  </a:moveTo>
                  <a:lnTo>
                    <a:pt x="2034" y="1134"/>
                  </a:lnTo>
                  <a:cubicBezTo>
                    <a:pt x="2141" y="1196"/>
                    <a:pt x="2231" y="1348"/>
                    <a:pt x="2231" y="1473"/>
                  </a:cubicBezTo>
                  <a:lnTo>
                    <a:pt x="2231" y="1874"/>
                  </a:lnTo>
                  <a:cubicBezTo>
                    <a:pt x="2231" y="1999"/>
                    <a:pt x="2141" y="2053"/>
                    <a:pt x="2034" y="1990"/>
                  </a:cubicBezTo>
                  <a:lnTo>
                    <a:pt x="197" y="920"/>
                  </a:lnTo>
                  <a:cubicBezTo>
                    <a:pt x="90" y="857"/>
                    <a:pt x="0" y="705"/>
                    <a:pt x="0" y="581"/>
                  </a:cubicBezTo>
                  <a:lnTo>
                    <a:pt x="0" y="179"/>
                  </a:lnTo>
                  <a:cubicBezTo>
                    <a:pt x="0" y="54"/>
                    <a:pt x="90" y="1"/>
                    <a:pt x="197" y="63"/>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8"/>
            <p:cNvSpPr/>
            <p:nvPr/>
          </p:nvSpPr>
          <p:spPr>
            <a:xfrm>
              <a:off x="2690401" y="3977725"/>
              <a:ext cx="428246" cy="292105"/>
            </a:xfrm>
            <a:custGeom>
              <a:avLst/>
              <a:gdLst/>
              <a:ahLst/>
              <a:cxnLst/>
              <a:rect l="l" t="t" r="r" b="b"/>
              <a:pathLst>
                <a:path w="10412" h="7102" extrusionOk="0">
                  <a:moveTo>
                    <a:pt x="9948" y="0"/>
                  </a:moveTo>
                  <a:cubicBezTo>
                    <a:pt x="7682" y="446"/>
                    <a:pt x="4657" y="2159"/>
                    <a:pt x="1490" y="3890"/>
                  </a:cubicBezTo>
                  <a:cubicBezTo>
                    <a:pt x="991" y="4960"/>
                    <a:pt x="491" y="6031"/>
                    <a:pt x="1" y="7101"/>
                  </a:cubicBezTo>
                  <a:cubicBezTo>
                    <a:pt x="5255" y="4817"/>
                    <a:pt x="6745" y="2605"/>
                    <a:pt x="10412" y="598"/>
                  </a:cubicBezTo>
                  <a:cubicBezTo>
                    <a:pt x="10313" y="312"/>
                    <a:pt x="10126" y="214"/>
                    <a:pt x="99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8"/>
            <p:cNvSpPr/>
            <p:nvPr/>
          </p:nvSpPr>
          <p:spPr>
            <a:xfrm>
              <a:off x="2913482" y="4016961"/>
              <a:ext cx="64245" cy="194134"/>
            </a:xfrm>
            <a:custGeom>
              <a:avLst/>
              <a:gdLst/>
              <a:ahLst/>
              <a:cxnLst/>
              <a:rect l="l" t="t" r="r" b="b"/>
              <a:pathLst>
                <a:path w="1562" h="4720" extrusionOk="0">
                  <a:moveTo>
                    <a:pt x="1" y="447"/>
                  </a:moveTo>
                  <a:lnTo>
                    <a:pt x="447" y="4675"/>
                  </a:lnTo>
                  <a:cubicBezTo>
                    <a:pt x="509" y="4640"/>
                    <a:pt x="634" y="4720"/>
                    <a:pt x="723" y="4720"/>
                  </a:cubicBezTo>
                  <a:cubicBezTo>
                    <a:pt x="893" y="4470"/>
                    <a:pt x="1267" y="4193"/>
                    <a:pt x="1562" y="4015"/>
                  </a:cubicBezTo>
                  <a:lnTo>
                    <a:pt x="866" y="1"/>
                  </a:lnTo>
                  <a:cubicBezTo>
                    <a:pt x="554" y="161"/>
                    <a:pt x="322" y="295"/>
                    <a:pt x="1" y="447"/>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8"/>
            <p:cNvSpPr/>
            <p:nvPr/>
          </p:nvSpPr>
          <p:spPr>
            <a:xfrm>
              <a:off x="2919733" y="4016961"/>
              <a:ext cx="59474" cy="194134"/>
            </a:xfrm>
            <a:custGeom>
              <a:avLst/>
              <a:gdLst/>
              <a:ahLst/>
              <a:cxnLst/>
              <a:rect l="l" t="t" r="r" b="b"/>
              <a:pathLst>
                <a:path w="1446" h="4720" extrusionOk="0">
                  <a:moveTo>
                    <a:pt x="571" y="4720"/>
                  </a:moveTo>
                  <a:cubicBezTo>
                    <a:pt x="866" y="4550"/>
                    <a:pt x="1151" y="4372"/>
                    <a:pt x="1446" y="4202"/>
                  </a:cubicBezTo>
                  <a:lnTo>
                    <a:pt x="714" y="1"/>
                  </a:lnTo>
                  <a:cubicBezTo>
                    <a:pt x="482" y="117"/>
                    <a:pt x="241" y="241"/>
                    <a:pt x="0" y="357"/>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8"/>
            <p:cNvSpPr/>
            <p:nvPr/>
          </p:nvSpPr>
          <p:spPr>
            <a:xfrm>
              <a:off x="2925244" y="4033824"/>
              <a:ext cx="27557" cy="172869"/>
            </a:xfrm>
            <a:custGeom>
              <a:avLst/>
              <a:gdLst/>
              <a:ahLst/>
              <a:cxnLst/>
              <a:rect l="l" t="t" r="r" b="b"/>
              <a:pathLst>
                <a:path w="670" h="4203" extrusionOk="0">
                  <a:moveTo>
                    <a:pt x="71" y="1"/>
                  </a:moveTo>
                  <a:lnTo>
                    <a:pt x="0" y="10"/>
                  </a:lnTo>
                  <a:cubicBezTo>
                    <a:pt x="89" y="670"/>
                    <a:pt x="196" y="1402"/>
                    <a:pt x="303" y="2106"/>
                  </a:cubicBezTo>
                  <a:cubicBezTo>
                    <a:pt x="402" y="2811"/>
                    <a:pt x="509" y="3543"/>
                    <a:pt x="598" y="4203"/>
                  </a:cubicBezTo>
                  <a:lnTo>
                    <a:pt x="669" y="4185"/>
                  </a:lnTo>
                  <a:cubicBezTo>
                    <a:pt x="580" y="3534"/>
                    <a:pt x="473" y="2802"/>
                    <a:pt x="366" y="2097"/>
                  </a:cubicBezTo>
                  <a:cubicBezTo>
                    <a:pt x="268" y="1384"/>
                    <a:pt x="161" y="661"/>
                    <a:pt x="71"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8"/>
            <p:cNvSpPr/>
            <p:nvPr/>
          </p:nvSpPr>
          <p:spPr>
            <a:xfrm>
              <a:off x="2363143" y="3734452"/>
              <a:ext cx="848347" cy="431536"/>
            </a:xfrm>
            <a:custGeom>
              <a:avLst/>
              <a:gdLst/>
              <a:ahLst/>
              <a:cxnLst/>
              <a:rect l="l" t="t" r="r" b="b"/>
              <a:pathLst>
                <a:path w="20626" h="10492" extrusionOk="0">
                  <a:moveTo>
                    <a:pt x="232" y="5389"/>
                  </a:moveTo>
                  <a:cubicBezTo>
                    <a:pt x="1169" y="8243"/>
                    <a:pt x="7574" y="10492"/>
                    <a:pt x="8600" y="10028"/>
                  </a:cubicBezTo>
                  <a:cubicBezTo>
                    <a:pt x="10340" y="9243"/>
                    <a:pt x="16263" y="5487"/>
                    <a:pt x="18030" y="5719"/>
                  </a:cubicBezTo>
                  <a:cubicBezTo>
                    <a:pt x="18993" y="5853"/>
                    <a:pt x="19912" y="4630"/>
                    <a:pt x="20626" y="4372"/>
                  </a:cubicBezTo>
                  <a:cubicBezTo>
                    <a:pt x="19537" y="2320"/>
                    <a:pt x="16566" y="366"/>
                    <a:pt x="13489" y="197"/>
                  </a:cubicBezTo>
                  <a:cubicBezTo>
                    <a:pt x="10009" y="0"/>
                    <a:pt x="0" y="4684"/>
                    <a:pt x="232" y="5389"/>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8"/>
            <p:cNvSpPr/>
            <p:nvPr/>
          </p:nvSpPr>
          <p:spPr>
            <a:xfrm>
              <a:off x="2376345" y="3742143"/>
              <a:ext cx="828194" cy="407681"/>
            </a:xfrm>
            <a:custGeom>
              <a:avLst/>
              <a:gdLst/>
              <a:ahLst/>
              <a:cxnLst/>
              <a:rect l="l" t="t" r="r" b="b"/>
              <a:pathLst>
                <a:path w="20136" h="9912" extrusionOk="0">
                  <a:moveTo>
                    <a:pt x="0" y="5005"/>
                  </a:moveTo>
                  <a:cubicBezTo>
                    <a:pt x="1142" y="7771"/>
                    <a:pt x="7298" y="9912"/>
                    <a:pt x="8297" y="9466"/>
                  </a:cubicBezTo>
                  <a:lnTo>
                    <a:pt x="8297" y="9466"/>
                  </a:lnTo>
                  <a:cubicBezTo>
                    <a:pt x="10036" y="8681"/>
                    <a:pt x="15960" y="4916"/>
                    <a:pt x="17717" y="5157"/>
                  </a:cubicBezTo>
                  <a:lnTo>
                    <a:pt x="17717" y="5157"/>
                  </a:lnTo>
                  <a:cubicBezTo>
                    <a:pt x="18610" y="5273"/>
                    <a:pt x="19448" y="4265"/>
                    <a:pt x="20135" y="3890"/>
                  </a:cubicBezTo>
                  <a:lnTo>
                    <a:pt x="20135" y="3890"/>
                  </a:lnTo>
                  <a:cubicBezTo>
                    <a:pt x="18931" y="1954"/>
                    <a:pt x="16094" y="170"/>
                    <a:pt x="13168" y="10"/>
                  </a:cubicBezTo>
                  <a:lnTo>
                    <a:pt x="13168" y="10"/>
                  </a:lnTo>
                  <a:cubicBezTo>
                    <a:pt x="13096" y="1"/>
                    <a:pt x="13016" y="1"/>
                    <a:pt x="12945" y="1"/>
                  </a:cubicBezTo>
                  <a:lnTo>
                    <a:pt x="12945" y="1"/>
                  </a:lnTo>
                  <a:cubicBezTo>
                    <a:pt x="9528" y="1"/>
                    <a:pt x="964" y="3917"/>
                    <a:pt x="0" y="5005"/>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8"/>
            <p:cNvSpPr/>
            <p:nvPr/>
          </p:nvSpPr>
          <p:spPr>
            <a:xfrm>
              <a:off x="2149234" y="3969623"/>
              <a:ext cx="514084" cy="521446"/>
            </a:xfrm>
            <a:custGeom>
              <a:avLst/>
              <a:gdLst/>
              <a:ahLst/>
              <a:cxnLst/>
              <a:rect l="l" t="t" r="r" b="b"/>
              <a:pathLst>
                <a:path w="12499" h="12678" extrusionOk="0">
                  <a:moveTo>
                    <a:pt x="5406" y="1"/>
                  </a:moveTo>
                  <a:lnTo>
                    <a:pt x="259" y="4845"/>
                  </a:lnTo>
                  <a:lnTo>
                    <a:pt x="500" y="4631"/>
                  </a:lnTo>
                  <a:cubicBezTo>
                    <a:pt x="0" y="5541"/>
                    <a:pt x="901" y="6977"/>
                    <a:pt x="2284" y="8012"/>
                  </a:cubicBezTo>
                  <a:cubicBezTo>
                    <a:pt x="8564" y="12678"/>
                    <a:pt x="10803" y="6772"/>
                    <a:pt x="12498" y="4479"/>
                  </a:cubicBezTo>
                  <a:cubicBezTo>
                    <a:pt x="7904" y="3382"/>
                    <a:pt x="5576" y="991"/>
                    <a:pt x="54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1" name="Google Shape;1571;p48"/>
          <p:cNvGrpSpPr/>
          <p:nvPr/>
        </p:nvGrpSpPr>
        <p:grpSpPr>
          <a:xfrm flipH="1">
            <a:off x="1078824" y="3785836"/>
            <a:ext cx="424971" cy="1020144"/>
            <a:chOff x="8645020" y="1268143"/>
            <a:chExt cx="1557811" cy="3739533"/>
          </a:xfrm>
        </p:grpSpPr>
        <p:sp>
          <p:nvSpPr>
            <p:cNvPr id="1572" name="Google Shape;1572;p48"/>
            <p:cNvSpPr/>
            <p:nvPr/>
          </p:nvSpPr>
          <p:spPr>
            <a:xfrm>
              <a:off x="9023713" y="4361203"/>
              <a:ext cx="1179118" cy="625514"/>
            </a:xfrm>
            <a:custGeom>
              <a:avLst/>
              <a:gdLst/>
              <a:ahLst/>
              <a:cxnLst/>
              <a:rect l="l" t="t" r="r" b="b"/>
              <a:pathLst>
                <a:path w="13052" h="6924" extrusionOk="0">
                  <a:moveTo>
                    <a:pt x="6531" y="1"/>
                  </a:moveTo>
                  <a:cubicBezTo>
                    <a:pt x="2926" y="1"/>
                    <a:pt x="0" y="1553"/>
                    <a:pt x="0" y="3462"/>
                  </a:cubicBezTo>
                  <a:cubicBezTo>
                    <a:pt x="0" y="5371"/>
                    <a:pt x="2926" y="6924"/>
                    <a:pt x="6531" y="6924"/>
                  </a:cubicBezTo>
                  <a:cubicBezTo>
                    <a:pt x="10135" y="6924"/>
                    <a:pt x="13052" y="5371"/>
                    <a:pt x="13052" y="3462"/>
                  </a:cubicBezTo>
                  <a:cubicBezTo>
                    <a:pt x="13052" y="1553"/>
                    <a:pt x="10135" y="1"/>
                    <a:pt x="6531" y="1"/>
                  </a:cubicBezTo>
                  <a:close/>
                </a:path>
              </a:pathLst>
            </a:custGeom>
            <a:solidFill>
              <a:srgbClr val="262162">
                <a:alpha val="25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8"/>
            <p:cNvSpPr/>
            <p:nvPr/>
          </p:nvSpPr>
          <p:spPr>
            <a:xfrm>
              <a:off x="9011608" y="4345935"/>
              <a:ext cx="436071" cy="388552"/>
            </a:xfrm>
            <a:custGeom>
              <a:avLst/>
              <a:gdLst/>
              <a:ahLst/>
              <a:cxnLst/>
              <a:rect l="l" t="t" r="r" b="b"/>
              <a:pathLst>
                <a:path w="4827" h="4301" extrusionOk="0">
                  <a:moveTo>
                    <a:pt x="4211" y="473"/>
                  </a:moveTo>
                  <a:cubicBezTo>
                    <a:pt x="4211" y="473"/>
                    <a:pt x="3881" y="1981"/>
                    <a:pt x="4541" y="1713"/>
                  </a:cubicBezTo>
                  <a:cubicBezTo>
                    <a:pt x="4827" y="1597"/>
                    <a:pt x="4755" y="2177"/>
                    <a:pt x="4720" y="2382"/>
                  </a:cubicBezTo>
                  <a:cubicBezTo>
                    <a:pt x="4648" y="2579"/>
                    <a:pt x="3765" y="3043"/>
                    <a:pt x="3596" y="3034"/>
                  </a:cubicBezTo>
                  <a:cubicBezTo>
                    <a:pt x="3408" y="3025"/>
                    <a:pt x="3328" y="2944"/>
                    <a:pt x="3159" y="3105"/>
                  </a:cubicBezTo>
                  <a:cubicBezTo>
                    <a:pt x="2989" y="3266"/>
                    <a:pt x="3043" y="3453"/>
                    <a:pt x="2784" y="3667"/>
                  </a:cubicBezTo>
                  <a:cubicBezTo>
                    <a:pt x="2561" y="3845"/>
                    <a:pt x="1553" y="4300"/>
                    <a:pt x="616" y="3863"/>
                  </a:cubicBezTo>
                  <a:cubicBezTo>
                    <a:pt x="215" y="3676"/>
                    <a:pt x="1" y="3551"/>
                    <a:pt x="152" y="3141"/>
                  </a:cubicBezTo>
                  <a:cubicBezTo>
                    <a:pt x="206" y="3007"/>
                    <a:pt x="1312" y="2445"/>
                    <a:pt x="1624" y="2284"/>
                  </a:cubicBezTo>
                  <a:cubicBezTo>
                    <a:pt x="2409" y="1892"/>
                    <a:pt x="2757" y="1062"/>
                    <a:pt x="2829" y="875"/>
                  </a:cubicBezTo>
                  <a:cubicBezTo>
                    <a:pt x="2909" y="687"/>
                    <a:pt x="3150" y="108"/>
                    <a:pt x="3150" y="108"/>
                  </a:cubicBezTo>
                  <a:cubicBezTo>
                    <a:pt x="3150" y="108"/>
                    <a:pt x="3507" y="0"/>
                    <a:pt x="4211" y="473"/>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8"/>
            <p:cNvSpPr/>
            <p:nvPr/>
          </p:nvSpPr>
          <p:spPr>
            <a:xfrm>
              <a:off x="9022900" y="4345935"/>
              <a:ext cx="415925" cy="368407"/>
            </a:xfrm>
            <a:custGeom>
              <a:avLst/>
              <a:gdLst/>
              <a:ahLst/>
              <a:cxnLst/>
              <a:rect l="l" t="t" r="r" b="b"/>
              <a:pathLst>
                <a:path w="4604" h="4078" extrusionOk="0">
                  <a:moveTo>
                    <a:pt x="4086" y="473"/>
                  </a:moveTo>
                  <a:cubicBezTo>
                    <a:pt x="4283" y="812"/>
                    <a:pt x="4604" y="1356"/>
                    <a:pt x="4506" y="1990"/>
                  </a:cubicBezTo>
                  <a:cubicBezTo>
                    <a:pt x="4434" y="2186"/>
                    <a:pt x="3631" y="2721"/>
                    <a:pt x="3462" y="2712"/>
                  </a:cubicBezTo>
                  <a:cubicBezTo>
                    <a:pt x="3043" y="2695"/>
                    <a:pt x="2918" y="3105"/>
                    <a:pt x="2632" y="3328"/>
                  </a:cubicBezTo>
                  <a:cubicBezTo>
                    <a:pt x="2159" y="3721"/>
                    <a:pt x="1133" y="4077"/>
                    <a:pt x="197" y="3426"/>
                  </a:cubicBezTo>
                  <a:cubicBezTo>
                    <a:pt x="0" y="3248"/>
                    <a:pt x="116" y="2935"/>
                    <a:pt x="232" y="2793"/>
                  </a:cubicBezTo>
                  <a:cubicBezTo>
                    <a:pt x="429" y="2534"/>
                    <a:pt x="1187" y="2445"/>
                    <a:pt x="1499" y="2284"/>
                  </a:cubicBezTo>
                  <a:cubicBezTo>
                    <a:pt x="2418" y="1856"/>
                    <a:pt x="2641" y="759"/>
                    <a:pt x="2712" y="571"/>
                  </a:cubicBezTo>
                  <a:cubicBezTo>
                    <a:pt x="2793" y="384"/>
                    <a:pt x="3025" y="108"/>
                    <a:pt x="3025" y="108"/>
                  </a:cubicBezTo>
                  <a:cubicBezTo>
                    <a:pt x="3025" y="108"/>
                    <a:pt x="3382" y="0"/>
                    <a:pt x="4086" y="473"/>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8"/>
            <p:cNvSpPr/>
            <p:nvPr/>
          </p:nvSpPr>
          <p:spPr>
            <a:xfrm>
              <a:off x="9130856" y="4551730"/>
              <a:ext cx="67845" cy="47880"/>
            </a:xfrm>
            <a:custGeom>
              <a:avLst/>
              <a:gdLst/>
              <a:ahLst/>
              <a:cxnLst/>
              <a:rect l="l" t="t" r="r" b="b"/>
              <a:pathLst>
                <a:path w="751" h="530" extrusionOk="0">
                  <a:moveTo>
                    <a:pt x="139" y="1"/>
                  </a:moveTo>
                  <a:cubicBezTo>
                    <a:pt x="111" y="1"/>
                    <a:pt x="83" y="3"/>
                    <a:pt x="54" y="6"/>
                  </a:cubicBezTo>
                  <a:cubicBezTo>
                    <a:pt x="28" y="6"/>
                    <a:pt x="10" y="24"/>
                    <a:pt x="1" y="51"/>
                  </a:cubicBezTo>
                  <a:cubicBezTo>
                    <a:pt x="1" y="69"/>
                    <a:pt x="19" y="87"/>
                    <a:pt x="45" y="87"/>
                  </a:cubicBezTo>
                  <a:cubicBezTo>
                    <a:pt x="65" y="85"/>
                    <a:pt x="84" y="84"/>
                    <a:pt x="103" y="84"/>
                  </a:cubicBezTo>
                  <a:cubicBezTo>
                    <a:pt x="206" y="84"/>
                    <a:pt x="303" y="107"/>
                    <a:pt x="393" y="167"/>
                  </a:cubicBezTo>
                  <a:cubicBezTo>
                    <a:pt x="492" y="229"/>
                    <a:pt x="590" y="345"/>
                    <a:pt x="661" y="506"/>
                  </a:cubicBezTo>
                  <a:cubicBezTo>
                    <a:pt x="667" y="523"/>
                    <a:pt x="680" y="529"/>
                    <a:pt x="693" y="529"/>
                  </a:cubicBezTo>
                  <a:cubicBezTo>
                    <a:pt x="700" y="529"/>
                    <a:pt x="708" y="527"/>
                    <a:pt x="715" y="524"/>
                  </a:cubicBezTo>
                  <a:cubicBezTo>
                    <a:pt x="741" y="506"/>
                    <a:pt x="750" y="488"/>
                    <a:pt x="741" y="461"/>
                  </a:cubicBezTo>
                  <a:cubicBezTo>
                    <a:pt x="661" y="283"/>
                    <a:pt x="563" y="167"/>
                    <a:pt x="447" y="87"/>
                  </a:cubicBezTo>
                  <a:cubicBezTo>
                    <a:pt x="354" y="29"/>
                    <a:pt x="250" y="1"/>
                    <a:pt x="139"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8"/>
            <p:cNvSpPr/>
            <p:nvPr/>
          </p:nvSpPr>
          <p:spPr>
            <a:xfrm>
              <a:off x="9158320" y="4542063"/>
              <a:ext cx="58089" cy="41466"/>
            </a:xfrm>
            <a:custGeom>
              <a:avLst/>
              <a:gdLst/>
              <a:ahLst/>
              <a:cxnLst/>
              <a:rect l="l" t="t" r="r" b="b"/>
              <a:pathLst>
                <a:path w="643" h="459" extrusionOk="0">
                  <a:moveTo>
                    <a:pt x="120" y="1"/>
                  </a:moveTo>
                  <a:cubicBezTo>
                    <a:pt x="95" y="1"/>
                    <a:pt x="70" y="3"/>
                    <a:pt x="45" y="6"/>
                  </a:cubicBezTo>
                  <a:cubicBezTo>
                    <a:pt x="18" y="6"/>
                    <a:pt x="0" y="24"/>
                    <a:pt x="0" y="42"/>
                  </a:cubicBezTo>
                  <a:cubicBezTo>
                    <a:pt x="0" y="69"/>
                    <a:pt x="18" y="78"/>
                    <a:pt x="36" y="78"/>
                  </a:cubicBezTo>
                  <a:cubicBezTo>
                    <a:pt x="53" y="76"/>
                    <a:pt x="71" y="75"/>
                    <a:pt x="88" y="75"/>
                  </a:cubicBezTo>
                  <a:cubicBezTo>
                    <a:pt x="177" y="75"/>
                    <a:pt x="263" y="95"/>
                    <a:pt x="330" y="140"/>
                  </a:cubicBezTo>
                  <a:cubicBezTo>
                    <a:pt x="428" y="202"/>
                    <a:pt x="500" y="301"/>
                    <a:pt x="571" y="443"/>
                  </a:cubicBezTo>
                  <a:cubicBezTo>
                    <a:pt x="571" y="454"/>
                    <a:pt x="580" y="458"/>
                    <a:pt x="592" y="458"/>
                  </a:cubicBezTo>
                  <a:cubicBezTo>
                    <a:pt x="599" y="458"/>
                    <a:pt x="608" y="456"/>
                    <a:pt x="616" y="452"/>
                  </a:cubicBezTo>
                  <a:cubicBezTo>
                    <a:pt x="634" y="443"/>
                    <a:pt x="643" y="425"/>
                    <a:pt x="634" y="408"/>
                  </a:cubicBezTo>
                  <a:cubicBezTo>
                    <a:pt x="571" y="247"/>
                    <a:pt x="482" y="149"/>
                    <a:pt x="384" y="78"/>
                  </a:cubicBezTo>
                  <a:cubicBezTo>
                    <a:pt x="306" y="28"/>
                    <a:pt x="216" y="1"/>
                    <a:pt x="120"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8"/>
            <p:cNvSpPr/>
            <p:nvPr/>
          </p:nvSpPr>
          <p:spPr>
            <a:xfrm>
              <a:off x="9176207" y="4526254"/>
              <a:ext cx="58721" cy="41737"/>
            </a:xfrm>
            <a:custGeom>
              <a:avLst/>
              <a:gdLst/>
              <a:ahLst/>
              <a:cxnLst/>
              <a:rect l="l" t="t" r="r" b="b"/>
              <a:pathLst>
                <a:path w="650" h="462" extrusionOk="0">
                  <a:moveTo>
                    <a:pt x="100" y="1"/>
                  </a:moveTo>
                  <a:cubicBezTo>
                    <a:pt x="81" y="1"/>
                    <a:pt x="62" y="1"/>
                    <a:pt x="43" y="3"/>
                  </a:cubicBezTo>
                  <a:cubicBezTo>
                    <a:pt x="25" y="3"/>
                    <a:pt x="7" y="21"/>
                    <a:pt x="7" y="47"/>
                  </a:cubicBezTo>
                  <a:cubicBezTo>
                    <a:pt x="0" y="62"/>
                    <a:pt x="11" y="77"/>
                    <a:pt x="24" y="77"/>
                  </a:cubicBezTo>
                  <a:cubicBezTo>
                    <a:pt x="28" y="77"/>
                    <a:pt x="31" y="76"/>
                    <a:pt x="34" y="74"/>
                  </a:cubicBezTo>
                  <a:cubicBezTo>
                    <a:pt x="53" y="73"/>
                    <a:pt x="70" y="72"/>
                    <a:pt x="88" y="72"/>
                  </a:cubicBezTo>
                  <a:cubicBezTo>
                    <a:pt x="181" y="72"/>
                    <a:pt x="262" y="93"/>
                    <a:pt x="337" y="146"/>
                  </a:cubicBezTo>
                  <a:cubicBezTo>
                    <a:pt x="427" y="199"/>
                    <a:pt x="507" y="297"/>
                    <a:pt x="569" y="440"/>
                  </a:cubicBezTo>
                  <a:cubicBezTo>
                    <a:pt x="576" y="453"/>
                    <a:pt x="587" y="461"/>
                    <a:pt x="600" y="461"/>
                  </a:cubicBezTo>
                  <a:cubicBezTo>
                    <a:pt x="604" y="461"/>
                    <a:pt x="609" y="460"/>
                    <a:pt x="614" y="458"/>
                  </a:cubicBezTo>
                  <a:cubicBezTo>
                    <a:pt x="641" y="440"/>
                    <a:pt x="650" y="422"/>
                    <a:pt x="641" y="404"/>
                  </a:cubicBezTo>
                  <a:cubicBezTo>
                    <a:pt x="569" y="253"/>
                    <a:pt x="480" y="146"/>
                    <a:pt x="382" y="83"/>
                  </a:cubicBezTo>
                  <a:cubicBezTo>
                    <a:pt x="299" y="23"/>
                    <a:pt x="203" y="1"/>
                    <a:pt x="100"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8"/>
            <p:cNvSpPr/>
            <p:nvPr/>
          </p:nvSpPr>
          <p:spPr>
            <a:xfrm>
              <a:off x="9194546" y="4510173"/>
              <a:ext cx="58089" cy="41918"/>
            </a:xfrm>
            <a:custGeom>
              <a:avLst/>
              <a:gdLst/>
              <a:ahLst/>
              <a:cxnLst/>
              <a:rect l="l" t="t" r="r" b="b"/>
              <a:pathLst>
                <a:path w="643" h="464" extrusionOk="0">
                  <a:moveTo>
                    <a:pt x="85" y="1"/>
                  </a:moveTo>
                  <a:cubicBezTo>
                    <a:pt x="69" y="1"/>
                    <a:pt x="53" y="1"/>
                    <a:pt x="36" y="2"/>
                  </a:cubicBezTo>
                  <a:cubicBezTo>
                    <a:pt x="18" y="11"/>
                    <a:pt x="1" y="29"/>
                    <a:pt x="1" y="47"/>
                  </a:cubicBezTo>
                  <a:cubicBezTo>
                    <a:pt x="1" y="65"/>
                    <a:pt x="10" y="83"/>
                    <a:pt x="36" y="83"/>
                  </a:cubicBezTo>
                  <a:cubicBezTo>
                    <a:pt x="59" y="79"/>
                    <a:pt x="81" y="77"/>
                    <a:pt x="102" y="77"/>
                  </a:cubicBezTo>
                  <a:cubicBezTo>
                    <a:pt x="184" y="77"/>
                    <a:pt x="260" y="103"/>
                    <a:pt x="331" y="145"/>
                  </a:cubicBezTo>
                  <a:cubicBezTo>
                    <a:pt x="420" y="208"/>
                    <a:pt x="500" y="297"/>
                    <a:pt x="563" y="448"/>
                  </a:cubicBezTo>
                  <a:cubicBezTo>
                    <a:pt x="568" y="459"/>
                    <a:pt x="579" y="463"/>
                    <a:pt x="591" y="463"/>
                  </a:cubicBezTo>
                  <a:cubicBezTo>
                    <a:pt x="600" y="463"/>
                    <a:pt x="609" y="461"/>
                    <a:pt x="616" y="457"/>
                  </a:cubicBezTo>
                  <a:cubicBezTo>
                    <a:pt x="634" y="448"/>
                    <a:pt x="643" y="422"/>
                    <a:pt x="634" y="404"/>
                  </a:cubicBezTo>
                  <a:cubicBezTo>
                    <a:pt x="563" y="252"/>
                    <a:pt x="482" y="145"/>
                    <a:pt x="384" y="83"/>
                  </a:cubicBezTo>
                  <a:cubicBezTo>
                    <a:pt x="291" y="28"/>
                    <a:pt x="197" y="1"/>
                    <a:pt x="85"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8"/>
            <p:cNvSpPr/>
            <p:nvPr/>
          </p:nvSpPr>
          <p:spPr>
            <a:xfrm>
              <a:off x="9212253" y="4494544"/>
              <a:ext cx="58179" cy="41376"/>
            </a:xfrm>
            <a:custGeom>
              <a:avLst/>
              <a:gdLst/>
              <a:ahLst/>
              <a:cxnLst/>
              <a:rect l="l" t="t" r="r" b="b"/>
              <a:pathLst>
                <a:path w="644" h="458" extrusionOk="0">
                  <a:moveTo>
                    <a:pt x="121" y="0"/>
                  </a:moveTo>
                  <a:cubicBezTo>
                    <a:pt x="96" y="0"/>
                    <a:pt x="71" y="2"/>
                    <a:pt x="46" y="6"/>
                  </a:cubicBezTo>
                  <a:cubicBezTo>
                    <a:pt x="28" y="6"/>
                    <a:pt x="10" y="24"/>
                    <a:pt x="1" y="42"/>
                  </a:cubicBezTo>
                  <a:cubicBezTo>
                    <a:pt x="1" y="59"/>
                    <a:pt x="19" y="77"/>
                    <a:pt x="37" y="77"/>
                  </a:cubicBezTo>
                  <a:cubicBezTo>
                    <a:pt x="55" y="76"/>
                    <a:pt x="74" y="75"/>
                    <a:pt x="92" y="75"/>
                  </a:cubicBezTo>
                  <a:cubicBezTo>
                    <a:pt x="184" y="75"/>
                    <a:pt x="265" y="95"/>
                    <a:pt x="340" y="140"/>
                  </a:cubicBezTo>
                  <a:cubicBezTo>
                    <a:pt x="429" y="202"/>
                    <a:pt x="509" y="300"/>
                    <a:pt x="572" y="443"/>
                  </a:cubicBezTo>
                  <a:cubicBezTo>
                    <a:pt x="577" y="453"/>
                    <a:pt x="585" y="458"/>
                    <a:pt x="595" y="458"/>
                  </a:cubicBezTo>
                  <a:cubicBezTo>
                    <a:pt x="602" y="458"/>
                    <a:pt x="609" y="456"/>
                    <a:pt x="616" y="452"/>
                  </a:cubicBezTo>
                  <a:cubicBezTo>
                    <a:pt x="634" y="443"/>
                    <a:pt x="643" y="416"/>
                    <a:pt x="643" y="407"/>
                  </a:cubicBezTo>
                  <a:cubicBezTo>
                    <a:pt x="572" y="247"/>
                    <a:pt x="483" y="140"/>
                    <a:pt x="385" y="77"/>
                  </a:cubicBezTo>
                  <a:cubicBezTo>
                    <a:pt x="306" y="28"/>
                    <a:pt x="217" y="0"/>
                    <a:pt x="121"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8"/>
            <p:cNvSpPr/>
            <p:nvPr/>
          </p:nvSpPr>
          <p:spPr>
            <a:xfrm>
              <a:off x="9230863" y="4478735"/>
              <a:ext cx="58089" cy="41466"/>
            </a:xfrm>
            <a:custGeom>
              <a:avLst/>
              <a:gdLst/>
              <a:ahLst/>
              <a:cxnLst/>
              <a:rect l="l" t="t" r="r" b="b"/>
              <a:pathLst>
                <a:path w="643" h="459" extrusionOk="0">
                  <a:moveTo>
                    <a:pt x="94" y="0"/>
                  </a:moveTo>
                  <a:cubicBezTo>
                    <a:pt x="75" y="0"/>
                    <a:pt x="56" y="1"/>
                    <a:pt x="36" y="2"/>
                  </a:cubicBezTo>
                  <a:cubicBezTo>
                    <a:pt x="18" y="2"/>
                    <a:pt x="0" y="20"/>
                    <a:pt x="0" y="38"/>
                  </a:cubicBezTo>
                  <a:cubicBezTo>
                    <a:pt x="0" y="65"/>
                    <a:pt x="9" y="74"/>
                    <a:pt x="36" y="74"/>
                  </a:cubicBezTo>
                  <a:cubicBezTo>
                    <a:pt x="53" y="72"/>
                    <a:pt x="69" y="72"/>
                    <a:pt x="86" y="72"/>
                  </a:cubicBezTo>
                  <a:cubicBezTo>
                    <a:pt x="174" y="72"/>
                    <a:pt x="255" y="93"/>
                    <a:pt x="330" y="145"/>
                  </a:cubicBezTo>
                  <a:cubicBezTo>
                    <a:pt x="419" y="199"/>
                    <a:pt x="500" y="297"/>
                    <a:pt x="562" y="440"/>
                  </a:cubicBezTo>
                  <a:cubicBezTo>
                    <a:pt x="568" y="451"/>
                    <a:pt x="580" y="458"/>
                    <a:pt x="593" y="458"/>
                  </a:cubicBezTo>
                  <a:cubicBezTo>
                    <a:pt x="601" y="458"/>
                    <a:pt x="609" y="455"/>
                    <a:pt x="616" y="449"/>
                  </a:cubicBezTo>
                  <a:cubicBezTo>
                    <a:pt x="633" y="440"/>
                    <a:pt x="642" y="422"/>
                    <a:pt x="633" y="404"/>
                  </a:cubicBezTo>
                  <a:cubicBezTo>
                    <a:pt x="562" y="252"/>
                    <a:pt x="482" y="145"/>
                    <a:pt x="384" y="74"/>
                  </a:cubicBezTo>
                  <a:cubicBezTo>
                    <a:pt x="294" y="21"/>
                    <a:pt x="197" y="0"/>
                    <a:pt x="94"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8"/>
            <p:cNvSpPr/>
            <p:nvPr/>
          </p:nvSpPr>
          <p:spPr>
            <a:xfrm>
              <a:off x="9248569" y="4462564"/>
              <a:ext cx="58089" cy="41737"/>
            </a:xfrm>
            <a:custGeom>
              <a:avLst/>
              <a:gdLst/>
              <a:ahLst/>
              <a:cxnLst/>
              <a:rect l="l" t="t" r="r" b="b"/>
              <a:pathLst>
                <a:path w="643" h="462" extrusionOk="0">
                  <a:moveTo>
                    <a:pt x="102" y="1"/>
                  </a:moveTo>
                  <a:cubicBezTo>
                    <a:pt x="83" y="1"/>
                    <a:pt x="64" y="2"/>
                    <a:pt x="45" y="3"/>
                  </a:cubicBezTo>
                  <a:cubicBezTo>
                    <a:pt x="18" y="12"/>
                    <a:pt x="0" y="30"/>
                    <a:pt x="0" y="48"/>
                  </a:cubicBezTo>
                  <a:cubicBezTo>
                    <a:pt x="0" y="62"/>
                    <a:pt x="12" y="77"/>
                    <a:pt x="26" y="77"/>
                  </a:cubicBezTo>
                  <a:cubicBezTo>
                    <a:pt x="29" y="77"/>
                    <a:pt x="33" y="76"/>
                    <a:pt x="36" y="74"/>
                  </a:cubicBezTo>
                  <a:cubicBezTo>
                    <a:pt x="53" y="73"/>
                    <a:pt x="70" y="72"/>
                    <a:pt x="87" y="72"/>
                  </a:cubicBezTo>
                  <a:cubicBezTo>
                    <a:pt x="177" y="72"/>
                    <a:pt x="264" y="93"/>
                    <a:pt x="339" y="146"/>
                  </a:cubicBezTo>
                  <a:cubicBezTo>
                    <a:pt x="429" y="199"/>
                    <a:pt x="500" y="297"/>
                    <a:pt x="571" y="440"/>
                  </a:cubicBezTo>
                  <a:cubicBezTo>
                    <a:pt x="578" y="453"/>
                    <a:pt x="589" y="462"/>
                    <a:pt x="602" y="462"/>
                  </a:cubicBezTo>
                  <a:cubicBezTo>
                    <a:pt x="606" y="462"/>
                    <a:pt x="611" y="460"/>
                    <a:pt x="616" y="458"/>
                  </a:cubicBezTo>
                  <a:cubicBezTo>
                    <a:pt x="634" y="449"/>
                    <a:pt x="643" y="422"/>
                    <a:pt x="634" y="404"/>
                  </a:cubicBezTo>
                  <a:cubicBezTo>
                    <a:pt x="571" y="253"/>
                    <a:pt x="482" y="146"/>
                    <a:pt x="384" y="83"/>
                  </a:cubicBezTo>
                  <a:cubicBezTo>
                    <a:pt x="301" y="23"/>
                    <a:pt x="205" y="1"/>
                    <a:pt x="102"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8"/>
            <p:cNvSpPr/>
            <p:nvPr/>
          </p:nvSpPr>
          <p:spPr>
            <a:xfrm>
              <a:off x="9600715" y="4618310"/>
              <a:ext cx="436162" cy="389365"/>
            </a:xfrm>
            <a:custGeom>
              <a:avLst/>
              <a:gdLst/>
              <a:ahLst/>
              <a:cxnLst/>
              <a:rect l="l" t="t" r="r" b="b"/>
              <a:pathLst>
                <a:path w="4828" h="4310" extrusionOk="0">
                  <a:moveTo>
                    <a:pt x="4212" y="474"/>
                  </a:moveTo>
                  <a:cubicBezTo>
                    <a:pt x="4212" y="474"/>
                    <a:pt x="3882" y="1981"/>
                    <a:pt x="4542" y="1714"/>
                  </a:cubicBezTo>
                  <a:cubicBezTo>
                    <a:pt x="4827" y="1598"/>
                    <a:pt x="4756" y="2178"/>
                    <a:pt x="4729" y="2383"/>
                  </a:cubicBezTo>
                  <a:cubicBezTo>
                    <a:pt x="4649" y="2579"/>
                    <a:pt x="3774" y="3043"/>
                    <a:pt x="3596" y="3034"/>
                  </a:cubicBezTo>
                  <a:cubicBezTo>
                    <a:pt x="3418" y="3025"/>
                    <a:pt x="3328" y="2945"/>
                    <a:pt x="3159" y="3105"/>
                  </a:cubicBezTo>
                  <a:cubicBezTo>
                    <a:pt x="2998" y="3266"/>
                    <a:pt x="3052" y="3453"/>
                    <a:pt x="2784" y="3667"/>
                  </a:cubicBezTo>
                  <a:cubicBezTo>
                    <a:pt x="2561" y="3846"/>
                    <a:pt x="1553" y="4310"/>
                    <a:pt x="616" y="3872"/>
                  </a:cubicBezTo>
                  <a:cubicBezTo>
                    <a:pt x="215" y="3676"/>
                    <a:pt x="1" y="3551"/>
                    <a:pt x="161" y="3141"/>
                  </a:cubicBezTo>
                  <a:cubicBezTo>
                    <a:pt x="206" y="3007"/>
                    <a:pt x="1312" y="2445"/>
                    <a:pt x="1624" y="2285"/>
                  </a:cubicBezTo>
                  <a:cubicBezTo>
                    <a:pt x="2418" y="1892"/>
                    <a:pt x="2757" y="1062"/>
                    <a:pt x="2838" y="875"/>
                  </a:cubicBezTo>
                  <a:cubicBezTo>
                    <a:pt x="2909" y="688"/>
                    <a:pt x="3159" y="108"/>
                    <a:pt x="3159" y="108"/>
                  </a:cubicBezTo>
                  <a:cubicBezTo>
                    <a:pt x="3159" y="108"/>
                    <a:pt x="3507" y="1"/>
                    <a:pt x="4212" y="474"/>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8"/>
            <p:cNvSpPr/>
            <p:nvPr/>
          </p:nvSpPr>
          <p:spPr>
            <a:xfrm>
              <a:off x="9612820" y="4618310"/>
              <a:ext cx="415112" cy="368407"/>
            </a:xfrm>
            <a:custGeom>
              <a:avLst/>
              <a:gdLst/>
              <a:ahLst/>
              <a:cxnLst/>
              <a:rect l="l" t="t" r="r" b="b"/>
              <a:pathLst>
                <a:path w="4595" h="4078" extrusionOk="0">
                  <a:moveTo>
                    <a:pt x="4078" y="474"/>
                  </a:moveTo>
                  <a:cubicBezTo>
                    <a:pt x="4283" y="813"/>
                    <a:pt x="4595" y="1366"/>
                    <a:pt x="4506" y="1990"/>
                  </a:cubicBezTo>
                  <a:cubicBezTo>
                    <a:pt x="4434" y="2186"/>
                    <a:pt x="3632" y="2722"/>
                    <a:pt x="3453" y="2713"/>
                  </a:cubicBezTo>
                  <a:cubicBezTo>
                    <a:pt x="3043" y="2695"/>
                    <a:pt x="2909" y="3105"/>
                    <a:pt x="2632" y="3337"/>
                  </a:cubicBezTo>
                  <a:cubicBezTo>
                    <a:pt x="2160" y="3721"/>
                    <a:pt x="1125" y="4078"/>
                    <a:pt x="197" y="3426"/>
                  </a:cubicBezTo>
                  <a:cubicBezTo>
                    <a:pt x="1" y="3248"/>
                    <a:pt x="117" y="2936"/>
                    <a:pt x="224" y="2793"/>
                  </a:cubicBezTo>
                  <a:cubicBezTo>
                    <a:pt x="429" y="2543"/>
                    <a:pt x="1178" y="2445"/>
                    <a:pt x="1490" y="2285"/>
                  </a:cubicBezTo>
                  <a:cubicBezTo>
                    <a:pt x="2418" y="1865"/>
                    <a:pt x="2632" y="759"/>
                    <a:pt x="2713" y="572"/>
                  </a:cubicBezTo>
                  <a:cubicBezTo>
                    <a:pt x="2784" y="384"/>
                    <a:pt x="3025" y="108"/>
                    <a:pt x="3025" y="108"/>
                  </a:cubicBezTo>
                  <a:cubicBezTo>
                    <a:pt x="3025" y="108"/>
                    <a:pt x="3373" y="1"/>
                    <a:pt x="4078" y="474"/>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8"/>
            <p:cNvSpPr/>
            <p:nvPr/>
          </p:nvSpPr>
          <p:spPr>
            <a:xfrm>
              <a:off x="9720867" y="4824195"/>
              <a:ext cx="66942" cy="47790"/>
            </a:xfrm>
            <a:custGeom>
              <a:avLst/>
              <a:gdLst/>
              <a:ahLst/>
              <a:cxnLst/>
              <a:rect l="l" t="t" r="r" b="b"/>
              <a:pathLst>
                <a:path w="741" h="529" extrusionOk="0">
                  <a:moveTo>
                    <a:pt x="131" y="0"/>
                  </a:moveTo>
                  <a:cubicBezTo>
                    <a:pt x="103" y="0"/>
                    <a:pt x="74" y="2"/>
                    <a:pt x="45" y="6"/>
                  </a:cubicBezTo>
                  <a:cubicBezTo>
                    <a:pt x="27" y="6"/>
                    <a:pt x="0" y="23"/>
                    <a:pt x="0" y="50"/>
                  </a:cubicBezTo>
                  <a:cubicBezTo>
                    <a:pt x="0" y="68"/>
                    <a:pt x="18" y="86"/>
                    <a:pt x="36" y="86"/>
                  </a:cubicBezTo>
                  <a:cubicBezTo>
                    <a:pt x="56" y="84"/>
                    <a:pt x="77" y="84"/>
                    <a:pt x="97" y="84"/>
                  </a:cubicBezTo>
                  <a:cubicBezTo>
                    <a:pt x="205" y="84"/>
                    <a:pt x="301" y="106"/>
                    <a:pt x="384" y="166"/>
                  </a:cubicBezTo>
                  <a:cubicBezTo>
                    <a:pt x="491" y="229"/>
                    <a:pt x="580" y="345"/>
                    <a:pt x="651" y="514"/>
                  </a:cubicBezTo>
                  <a:cubicBezTo>
                    <a:pt x="657" y="525"/>
                    <a:pt x="668" y="529"/>
                    <a:pt x="682" y="529"/>
                  </a:cubicBezTo>
                  <a:cubicBezTo>
                    <a:pt x="692" y="529"/>
                    <a:pt x="703" y="527"/>
                    <a:pt x="714" y="523"/>
                  </a:cubicBezTo>
                  <a:cubicBezTo>
                    <a:pt x="732" y="514"/>
                    <a:pt x="741" y="487"/>
                    <a:pt x="732" y="461"/>
                  </a:cubicBezTo>
                  <a:cubicBezTo>
                    <a:pt x="651" y="282"/>
                    <a:pt x="553" y="166"/>
                    <a:pt x="437" y="95"/>
                  </a:cubicBezTo>
                  <a:cubicBezTo>
                    <a:pt x="344" y="30"/>
                    <a:pt x="245" y="0"/>
                    <a:pt x="131"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8"/>
            <p:cNvSpPr/>
            <p:nvPr/>
          </p:nvSpPr>
          <p:spPr>
            <a:xfrm>
              <a:off x="9747427" y="4814800"/>
              <a:ext cx="58902" cy="41466"/>
            </a:xfrm>
            <a:custGeom>
              <a:avLst/>
              <a:gdLst/>
              <a:ahLst/>
              <a:cxnLst/>
              <a:rect l="l" t="t" r="r" b="b"/>
              <a:pathLst>
                <a:path w="652" h="459" extrusionOk="0">
                  <a:moveTo>
                    <a:pt x="104" y="0"/>
                  </a:moveTo>
                  <a:cubicBezTo>
                    <a:pt x="84" y="0"/>
                    <a:pt x="65" y="1"/>
                    <a:pt x="45" y="3"/>
                  </a:cubicBezTo>
                  <a:cubicBezTo>
                    <a:pt x="27" y="3"/>
                    <a:pt x="9" y="20"/>
                    <a:pt x="9" y="38"/>
                  </a:cubicBezTo>
                  <a:cubicBezTo>
                    <a:pt x="0" y="65"/>
                    <a:pt x="18" y="74"/>
                    <a:pt x="36" y="74"/>
                  </a:cubicBezTo>
                  <a:cubicBezTo>
                    <a:pt x="55" y="72"/>
                    <a:pt x="72" y="72"/>
                    <a:pt x="90" y="72"/>
                  </a:cubicBezTo>
                  <a:cubicBezTo>
                    <a:pt x="183" y="72"/>
                    <a:pt x="264" y="93"/>
                    <a:pt x="339" y="145"/>
                  </a:cubicBezTo>
                  <a:cubicBezTo>
                    <a:pt x="429" y="199"/>
                    <a:pt x="509" y="297"/>
                    <a:pt x="571" y="440"/>
                  </a:cubicBezTo>
                  <a:cubicBezTo>
                    <a:pt x="577" y="451"/>
                    <a:pt x="586" y="458"/>
                    <a:pt x="598" y="458"/>
                  </a:cubicBezTo>
                  <a:cubicBezTo>
                    <a:pt x="606" y="458"/>
                    <a:pt x="615" y="455"/>
                    <a:pt x="625" y="449"/>
                  </a:cubicBezTo>
                  <a:cubicBezTo>
                    <a:pt x="643" y="440"/>
                    <a:pt x="652" y="422"/>
                    <a:pt x="643" y="404"/>
                  </a:cubicBezTo>
                  <a:cubicBezTo>
                    <a:pt x="571" y="243"/>
                    <a:pt x="491" y="145"/>
                    <a:pt x="384" y="74"/>
                  </a:cubicBezTo>
                  <a:cubicBezTo>
                    <a:pt x="301" y="21"/>
                    <a:pt x="206" y="0"/>
                    <a:pt x="104"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8"/>
            <p:cNvSpPr/>
            <p:nvPr/>
          </p:nvSpPr>
          <p:spPr>
            <a:xfrm>
              <a:off x="9765947" y="4798629"/>
              <a:ext cx="58089" cy="41737"/>
            </a:xfrm>
            <a:custGeom>
              <a:avLst/>
              <a:gdLst/>
              <a:ahLst/>
              <a:cxnLst/>
              <a:rect l="l" t="t" r="r" b="b"/>
              <a:pathLst>
                <a:path w="643" h="462" extrusionOk="0">
                  <a:moveTo>
                    <a:pt x="103" y="1"/>
                  </a:moveTo>
                  <a:cubicBezTo>
                    <a:pt x="84" y="1"/>
                    <a:pt x="65" y="2"/>
                    <a:pt x="45" y="3"/>
                  </a:cubicBezTo>
                  <a:cubicBezTo>
                    <a:pt x="19" y="3"/>
                    <a:pt x="1" y="21"/>
                    <a:pt x="1" y="48"/>
                  </a:cubicBezTo>
                  <a:cubicBezTo>
                    <a:pt x="1" y="62"/>
                    <a:pt x="7" y="77"/>
                    <a:pt x="23" y="77"/>
                  </a:cubicBezTo>
                  <a:cubicBezTo>
                    <a:pt x="27" y="77"/>
                    <a:pt x="31" y="76"/>
                    <a:pt x="36" y="74"/>
                  </a:cubicBezTo>
                  <a:cubicBezTo>
                    <a:pt x="53" y="73"/>
                    <a:pt x="70" y="72"/>
                    <a:pt x="87" y="72"/>
                  </a:cubicBezTo>
                  <a:cubicBezTo>
                    <a:pt x="174" y="72"/>
                    <a:pt x="256" y="93"/>
                    <a:pt x="331" y="146"/>
                  </a:cubicBezTo>
                  <a:cubicBezTo>
                    <a:pt x="429" y="199"/>
                    <a:pt x="500" y="297"/>
                    <a:pt x="572" y="440"/>
                  </a:cubicBezTo>
                  <a:cubicBezTo>
                    <a:pt x="572" y="453"/>
                    <a:pt x="586" y="462"/>
                    <a:pt x="601" y="462"/>
                  </a:cubicBezTo>
                  <a:cubicBezTo>
                    <a:pt x="606" y="462"/>
                    <a:pt x="611" y="460"/>
                    <a:pt x="616" y="458"/>
                  </a:cubicBezTo>
                  <a:cubicBezTo>
                    <a:pt x="634" y="440"/>
                    <a:pt x="643" y="422"/>
                    <a:pt x="634" y="405"/>
                  </a:cubicBezTo>
                  <a:cubicBezTo>
                    <a:pt x="572" y="253"/>
                    <a:pt x="482" y="146"/>
                    <a:pt x="384" y="83"/>
                  </a:cubicBezTo>
                  <a:cubicBezTo>
                    <a:pt x="301" y="23"/>
                    <a:pt x="206" y="1"/>
                    <a:pt x="103"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8"/>
            <p:cNvSpPr/>
            <p:nvPr/>
          </p:nvSpPr>
          <p:spPr>
            <a:xfrm>
              <a:off x="9783653" y="4783090"/>
              <a:ext cx="58992" cy="41376"/>
            </a:xfrm>
            <a:custGeom>
              <a:avLst/>
              <a:gdLst/>
              <a:ahLst/>
              <a:cxnLst/>
              <a:rect l="l" t="t" r="r" b="b"/>
              <a:pathLst>
                <a:path w="653" h="458" extrusionOk="0">
                  <a:moveTo>
                    <a:pt x="121" y="0"/>
                  </a:moveTo>
                  <a:cubicBezTo>
                    <a:pt x="96" y="0"/>
                    <a:pt x="71" y="2"/>
                    <a:pt x="46" y="6"/>
                  </a:cubicBezTo>
                  <a:cubicBezTo>
                    <a:pt x="28" y="6"/>
                    <a:pt x="10" y="23"/>
                    <a:pt x="1" y="41"/>
                  </a:cubicBezTo>
                  <a:cubicBezTo>
                    <a:pt x="1" y="59"/>
                    <a:pt x="19" y="77"/>
                    <a:pt x="37" y="77"/>
                  </a:cubicBezTo>
                  <a:cubicBezTo>
                    <a:pt x="61" y="73"/>
                    <a:pt x="84" y="71"/>
                    <a:pt x="107" y="71"/>
                  </a:cubicBezTo>
                  <a:cubicBezTo>
                    <a:pt x="193" y="71"/>
                    <a:pt x="269" y="97"/>
                    <a:pt x="340" y="139"/>
                  </a:cubicBezTo>
                  <a:cubicBezTo>
                    <a:pt x="429" y="202"/>
                    <a:pt x="509" y="300"/>
                    <a:pt x="572" y="443"/>
                  </a:cubicBezTo>
                  <a:cubicBezTo>
                    <a:pt x="577" y="453"/>
                    <a:pt x="585" y="458"/>
                    <a:pt x="595" y="458"/>
                  </a:cubicBezTo>
                  <a:cubicBezTo>
                    <a:pt x="602" y="458"/>
                    <a:pt x="609" y="455"/>
                    <a:pt x="616" y="452"/>
                  </a:cubicBezTo>
                  <a:cubicBezTo>
                    <a:pt x="634" y="443"/>
                    <a:pt x="652" y="416"/>
                    <a:pt x="643" y="398"/>
                  </a:cubicBezTo>
                  <a:cubicBezTo>
                    <a:pt x="572" y="246"/>
                    <a:pt x="483" y="139"/>
                    <a:pt x="385" y="77"/>
                  </a:cubicBezTo>
                  <a:cubicBezTo>
                    <a:pt x="306" y="27"/>
                    <a:pt x="217" y="0"/>
                    <a:pt x="121"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8"/>
            <p:cNvSpPr/>
            <p:nvPr/>
          </p:nvSpPr>
          <p:spPr>
            <a:xfrm>
              <a:off x="9802263" y="4766919"/>
              <a:ext cx="58089" cy="41466"/>
            </a:xfrm>
            <a:custGeom>
              <a:avLst/>
              <a:gdLst/>
              <a:ahLst/>
              <a:cxnLst/>
              <a:rect l="l" t="t" r="r" b="b"/>
              <a:pathLst>
                <a:path w="643" h="459" extrusionOk="0">
                  <a:moveTo>
                    <a:pt x="111" y="1"/>
                  </a:moveTo>
                  <a:cubicBezTo>
                    <a:pt x="86" y="1"/>
                    <a:pt x="61" y="3"/>
                    <a:pt x="36" y="6"/>
                  </a:cubicBezTo>
                  <a:cubicBezTo>
                    <a:pt x="18" y="6"/>
                    <a:pt x="0" y="24"/>
                    <a:pt x="0" y="42"/>
                  </a:cubicBezTo>
                  <a:cubicBezTo>
                    <a:pt x="0" y="69"/>
                    <a:pt x="9" y="78"/>
                    <a:pt x="36" y="78"/>
                  </a:cubicBezTo>
                  <a:cubicBezTo>
                    <a:pt x="53" y="76"/>
                    <a:pt x="70" y="75"/>
                    <a:pt x="87" y="75"/>
                  </a:cubicBezTo>
                  <a:cubicBezTo>
                    <a:pt x="174" y="75"/>
                    <a:pt x="255" y="95"/>
                    <a:pt x="330" y="140"/>
                  </a:cubicBezTo>
                  <a:cubicBezTo>
                    <a:pt x="419" y="202"/>
                    <a:pt x="500" y="301"/>
                    <a:pt x="562" y="443"/>
                  </a:cubicBezTo>
                  <a:cubicBezTo>
                    <a:pt x="567" y="454"/>
                    <a:pt x="579" y="458"/>
                    <a:pt x="591" y="458"/>
                  </a:cubicBezTo>
                  <a:cubicBezTo>
                    <a:pt x="599" y="458"/>
                    <a:pt x="608" y="456"/>
                    <a:pt x="616" y="452"/>
                  </a:cubicBezTo>
                  <a:cubicBezTo>
                    <a:pt x="634" y="443"/>
                    <a:pt x="642" y="417"/>
                    <a:pt x="634" y="408"/>
                  </a:cubicBezTo>
                  <a:cubicBezTo>
                    <a:pt x="562" y="247"/>
                    <a:pt x="482" y="140"/>
                    <a:pt x="384" y="78"/>
                  </a:cubicBezTo>
                  <a:cubicBezTo>
                    <a:pt x="299" y="28"/>
                    <a:pt x="208" y="1"/>
                    <a:pt x="111"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8"/>
            <p:cNvSpPr/>
            <p:nvPr/>
          </p:nvSpPr>
          <p:spPr>
            <a:xfrm>
              <a:off x="9819970" y="4751110"/>
              <a:ext cx="58089" cy="41737"/>
            </a:xfrm>
            <a:custGeom>
              <a:avLst/>
              <a:gdLst/>
              <a:ahLst/>
              <a:cxnLst/>
              <a:rect l="l" t="t" r="r" b="b"/>
              <a:pathLst>
                <a:path w="643" h="462" extrusionOk="0">
                  <a:moveTo>
                    <a:pt x="102" y="1"/>
                  </a:moveTo>
                  <a:cubicBezTo>
                    <a:pt x="83" y="1"/>
                    <a:pt x="64" y="1"/>
                    <a:pt x="45" y="3"/>
                  </a:cubicBezTo>
                  <a:cubicBezTo>
                    <a:pt x="27" y="3"/>
                    <a:pt x="0" y="21"/>
                    <a:pt x="0" y="47"/>
                  </a:cubicBezTo>
                  <a:cubicBezTo>
                    <a:pt x="0" y="65"/>
                    <a:pt x="18" y="74"/>
                    <a:pt x="36" y="74"/>
                  </a:cubicBezTo>
                  <a:cubicBezTo>
                    <a:pt x="53" y="73"/>
                    <a:pt x="70" y="72"/>
                    <a:pt x="87" y="72"/>
                  </a:cubicBezTo>
                  <a:cubicBezTo>
                    <a:pt x="177" y="72"/>
                    <a:pt x="264" y="93"/>
                    <a:pt x="339" y="145"/>
                  </a:cubicBezTo>
                  <a:cubicBezTo>
                    <a:pt x="429" y="199"/>
                    <a:pt x="509" y="297"/>
                    <a:pt x="571" y="440"/>
                  </a:cubicBezTo>
                  <a:cubicBezTo>
                    <a:pt x="578" y="453"/>
                    <a:pt x="589" y="461"/>
                    <a:pt x="602" y="461"/>
                  </a:cubicBezTo>
                  <a:cubicBezTo>
                    <a:pt x="606" y="461"/>
                    <a:pt x="611" y="460"/>
                    <a:pt x="616" y="458"/>
                  </a:cubicBezTo>
                  <a:cubicBezTo>
                    <a:pt x="634" y="440"/>
                    <a:pt x="643" y="422"/>
                    <a:pt x="643" y="404"/>
                  </a:cubicBezTo>
                  <a:cubicBezTo>
                    <a:pt x="571" y="253"/>
                    <a:pt x="482" y="145"/>
                    <a:pt x="384" y="83"/>
                  </a:cubicBezTo>
                  <a:cubicBezTo>
                    <a:pt x="301" y="23"/>
                    <a:pt x="205" y="1"/>
                    <a:pt x="102"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8"/>
            <p:cNvSpPr/>
            <p:nvPr/>
          </p:nvSpPr>
          <p:spPr>
            <a:xfrm>
              <a:off x="9838490" y="4735029"/>
              <a:ext cx="58089" cy="41647"/>
            </a:xfrm>
            <a:custGeom>
              <a:avLst/>
              <a:gdLst/>
              <a:ahLst/>
              <a:cxnLst/>
              <a:rect l="l" t="t" r="r" b="b"/>
              <a:pathLst>
                <a:path w="643" h="461" extrusionOk="0">
                  <a:moveTo>
                    <a:pt x="83" y="1"/>
                  </a:moveTo>
                  <a:cubicBezTo>
                    <a:pt x="67" y="1"/>
                    <a:pt x="52" y="1"/>
                    <a:pt x="36" y="2"/>
                  </a:cubicBezTo>
                  <a:cubicBezTo>
                    <a:pt x="18" y="11"/>
                    <a:pt x="1" y="29"/>
                    <a:pt x="1" y="47"/>
                  </a:cubicBezTo>
                  <a:cubicBezTo>
                    <a:pt x="1" y="65"/>
                    <a:pt x="9" y="83"/>
                    <a:pt x="27" y="83"/>
                  </a:cubicBezTo>
                  <a:cubicBezTo>
                    <a:pt x="52" y="79"/>
                    <a:pt x="75" y="77"/>
                    <a:pt x="98" y="77"/>
                  </a:cubicBezTo>
                  <a:cubicBezTo>
                    <a:pt x="184" y="77"/>
                    <a:pt x="260" y="103"/>
                    <a:pt x="331" y="145"/>
                  </a:cubicBezTo>
                  <a:cubicBezTo>
                    <a:pt x="420" y="199"/>
                    <a:pt x="500" y="297"/>
                    <a:pt x="563" y="448"/>
                  </a:cubicBezTo>
                  <a:cubicBezTo>
                    <a:pt x="569" y="455"/>
                    <a:pt x="584" y="461"/>
                    <a:pt x="599" y="461"/>
                  </a:cubicBezTo>
                  <a:cubicBezTo>
                    <a:pt x="605" y="461"/>
                    <a:pt x="611" y="460"/>
                    <a:pt x="616" y="457"/>
                  </a:cubicBezTo>
                  <a:cubicBezTo>
                    <a:pt x="634" y="448"/>
                    <a:pt x="643" y="422"/>
                    <a:pt x="634" y="404"/>
                  </a:cubicBezTo>
                  <a:cubicBezTo>
                    <a:pt x="563" y="252"/>
                    <a:pt x="482" y="145"/>
                    <a:pt x="384" y="83"/>
                  </a:cubicBezTo>
                  <a:cubicBezTo>
                    <a:pt x="290" y="28"/>
                    <a:pt x="190" y="1"/>
                    <a:pt x="83"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8"/>
            <p:cNvSpPr/>
            <p:nvPr/>
          </p:nvSpPr>
          <p:spPr>
            <a:xfrm>
              <a:off x="9203399" y="2886403"/>
              <a:ext cx="463535" cy="1628830"/>
            </a:xfrm>
            <a:custGeom>
              <a:avLst/>
              <a:gdLst/>
              <a:ahLst/>
              <a:cxnLst/>
              <a:rect l="l" t="t" r="r" b="b"/>
              <a:pathLst>
                <a:path w="5131" h="18030" extrusionOk="0">
                  <a:moveTo>
                    <a:pt x="5086" y="3060"/>
                  </a:moveTo>
                  <a:cubicBezTo>
                    <a:pt x="4765" y="4051"/>
                    <a:pt x="4524" y="4987"/>
                    <a:pt x="4274" y="6004"/>
                  </a:cubicBezTo>
                  <a:cubicBezTo>
                    <a:pt x="3873" y="7262"/>
                    <a:pt x="2971" y="8823"/>
                    <a:pt x="3114" y="10322"/>
                  </a:cubicBezTo>
                  <a:cubicBezTo>
                    <a:pt x="3382" y="13052"/>
                    <a:pt x="2838" y="15077"/>
                    <a:pt x="2891" y="17468"/>
                  </a:cubicBezTo>
                  <a:cubicBezTo>
                    <a:pt x="2178" y="18030"/>
                    <a:pt x="1" y="17593"/>
                    <a:pt x="367" y="16692"/>
                  </a:cubicBezTo>
                  <a:cubicBezTo>
                    <a:pt x="590" y="13810"/>
                    <a:pt x="402" y="10429"/>
                    <a:pt x="483" y="9510"/>
                  </a:cubicBezTo>
                  <a:cubicBezTo>
                    <a:pt x="491" y="9394"/>
                    <a:pt x="572" y="8663"/>
                    <a:pt x="563" y="8252"/>
                  </a:cubicBezTo>
                  <a:cubicBezTo>
                    <a:pt x="509" y="5755"/>
                    <a:pt x="1098" y="902"/>
                    <a:pt x="1384" y="1"/>
                  </a:cubicBezTo>
                  <a:cubicBezTo>
                    <a:pt x="1384" y="1"/>
                    <a:pt x="2267" y="572"/>
                    <a:pt x="4051" y="928"/>
                  </a:cubicBezTo>
                  <a:cubicBezTo>
                    <a:pt x="4060" y="1285"/>
                    <a:pt x="5130" y="2918"/>
                    <a:pt x="5086" y="3060"/>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8"/>
            <p:cNvSpPr/>
            <p:nvPr/>
          </p:nvSpPr>
          <p:spPr>
            <a:xfrm>
              <a:off x="9326714" y="2916215"/>
              <a:ext cx="735910" cy="1877085"/>
            </a:xfrm>
            <a:custGeom>
              <a:avLst/>
              <a:gdLst/>
              <a:ahLst/>
              <a:cxnLst/>
              <a:rect l="l" t="t" r="r" b="b"/>
              <a:pathLst>
                <a:path w="8146" h="20778" extrusionOk="0">
                  <a:moveTo>
                    <a:pt x="6272" y="11179"/>
                  </a:moveTo>
                  <a:cubicBezTo>
                    <a:pt x="6281" y="11295"/>
                    <a:pt x="6290" y="11411"/>
                    <a:pt x="6308" y="11518"/>
                  </a:cubicBezTo>
                  <a:cubicBezTo>
                    <a:pt x="7352" y="13320"/>
                    <a:pt x="7521" y="17976"/>
                    <a:pt x="8146" y="19529"/>
                  </a:cubicBezTo>
                  <a:cubicBezTo>
                    <a:pt x="7789" y="20260"/>
                    <a:pt x="5889" y="20778"/>
                    <a:pt x="5255" y="20010"/>
                  </a:cubicBezTo>
                  <a:cubicBezTo>
                    <a:pt x="5211" y="19029"/>
                    <a:pt x="4452" y="15327"/>
                    <a:pt x="3926" y="13721"/>
                  </a:cubicBezTo>
                  <a:cubicBezTo>
                    <a:pt x="3881" y="13578"/>
                    <a:pt x="3480" y="12642"/>
                    <a:pt x="3435" y="12508"/>
                  </a:cubicBezTo>
                  <a:cubicBezTo>
                    <a:pt x="2641" y="9849"/>
                    <a:pt x="1785" y="8922"/>
                    <a:pt x="1491" y="4345"/>
                  </a:cubicBezTo>
                  <a:cubicBezTo>
                    <a:pt x="1" y="4122"/>
                    <a:pt x="768" y="1945"/>
                    <a:pt x="688" y="1"/>
                  </a:cubicBezTo>
                  <a:cubicBezTo>
                    <a:pt x="3186" y="1669"/>
                    <a:pt x="5059" y="1018"/>
                    <a:pt x="5674" y="536"/>
                  </a:cubicBezTo>
                  <a:cubicBezTo>
                    <a:pt x="6504" y="1856"/>
                    <a:pt x="6228" y="4390"/>
                    <a:pt x="5746" y="4693"/>
                  </a:cubicBezTo>
                  <a:cubicBezTo>
                    <a:pt x="5978" y="6995"/>
                    <a:pt x="5889" y="9171"/>
                    <a:pt x="6103" y="10866"/>
                  </a:cubicBezTo>
                  <a:cubicBezTo>
                    <a:pt x="6156" y="10965"/>
                    <a:pt x="6219" y="11072"/>
                    <a:pt x="6272" y="11179"/>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8"/>
            <p:cNvSpPr/>
            <p:nvPr/>
          </p:nvSpPr>
          <p:spPr>
            <a:xfrm rot="-1799985">
              <a:off x="9024573" y="1868352"/>
              <a:ext cx="581161" cy="815686"/>
            </a:xfrm>
            <a:custGeom>
              <a:avLst/>
              <a:gdLst/>
              <a:ahLst/>
              <a:cxnLst/>
              <a:rect l="l" t="t" r="r" b="b"/>
              <a:pathLst>
                <a:path w="6433" h="9029" extrusionOk="0">
                  <a:moveTo>
                    <a:pt x="5157" y="1187"/>
                  </a:moveTo>
                  <a:cubicBezTo>
                    <a:pt x="6433" y="1749"/>
                    <a:pt x="6067" y="2935"/>
                    <a:pt x="5175" y="3721"/>
                  </a:cubicBezTo>
                  <a:cubicBezTo>
                    <a:pt x="5122" y="3756"/>
                    <a:pt x="3641" y="6986"/>
                    <a:pt x="1259" y="8226"/>
                  </a:cubicBezTo>
                  <a:cubicBezTo>
                    <a:pt x="153" y="9029"/>
                    <a:pt x="1" y="6905"/>
                    <a:pt x="277" y="6334"/>
                  </a:cubicBezTo>
                  <a:cubicBezTo>
                    <a:pt x="483" y="5897"/>
                    <a:pt x="1616" y="4015"/>
                    <a:pt x="2463" y="2882"/>
                  </a:cubicBezTo>
                  <a:cubicBezTo>
                    <a:pt x="3097" y="991"/>
                    <a:pt x="3837" y="0"/>
                    <a:pt x="5157" y="1187"/>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8"/>
            <p:cNvSpPr/>
            <p:nvPr/>
          </p:nvSpPr>
          <p:spPr>
            <a:xfrm>
              <a:off x="9232399" y="1881461"/>
              <a:ext cx="754520" cy="1495850"/>
            </a:xfrm>
            <a:custGeom>
              <a:avLst/>
              <a:gdLst/>
              <a:ahLst/>
              <a:cxnLst/>
              <a:rect l="l" t="t" r="r" b="b"/>
              <a:pathLst>
                <a:path w="8352" h="16558" extrusionOk="0">
                  <a:moveTo>
                    <a:pt x="4693" y="687"/>
                  </a:moveTo>
                  <a:cubicBezTo>
                    <a:pt x="4845" y="723"/>
                    <a:pt x="6460" y="1561"/>
                    <a:pt x="7816" y="2926"/>
                  </a:cubicBezTo>
                  <a:cubicBezTo>
                    <a:pt x="8351" y="3533"/>
                    <a:pt x="7486" y="4612"/>
                    <a:pt x="7477" y="4800"/>
                  </a:cubicBezTo>
                  <a:cubicBezTo>
                    <a:pt x="7459" y="5406"/>
                    <a:pt x="7182" y="9269"/>
                    <a:pt x="7049" y="10099"/>
                  </a:cubicBezTo>
                  <a:cubicBezTo>
                    <a:pt x="6924" y="10928"/>
                    <a:pt x="7548" y="13926"/>
                    <a:pt x="7459" y="14622"/>
                  </a:cubicBezTo>
                  <a:cubicBezTo>
                    <a:pt x="6353" y="16557"/>
                    <a:pt x="786" y="16156"/>
                    <a:pt x="331" y="14202"/>
                  </a:cubicBezTo>
                  <a:cubicBezTo>
                    <a:pt x="313" y="11972"/>
                    <a:pt x="260" y="7949"/>
                    <a:pt x="170" y="5067"/>
                  </a:cubicBezTo>
                  <a:cubicBezTo>
                    <a:pt x="144" y="4380"/>
                    <a:pt x="1" y="1303"/>
                    <a:pt x="1036" y="384"/>
                  </a:cubicBezTo>
                  <a:cubicBezTo>
                    <a:pt x="1303" y="152"/>
                    <a:pt x="1830" y="0"/>
                    <a:pt x="2151" y="18"/>
                  </a:cubicBezTo>
                  <a:cubicBezTo>
                    <a:pt x="3302" y="71"/>
                    <a:pt x="4497" y="642"/>
                    <a:pt x="4693" y="687"/>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8"/>
            <p:cNvSpPr/>
            <p:nvPr/>
          </p:nvSpPr>
          <p:spPr>
            <a:xfrm rot="-1799985">
              <a:off x="8810166" y="2596318"/>
              <a:ext cx="604560" cy="267589"/>
            </a:xfrm>
            <a:custGeom>
              <a:avLst/>
              <a:gdLst/>
              <a:ahLst/>
              <a:cxnLst/>
              <a:rect l="l" t="t" r="r" b="b"/>
              <a:pathLst>
                <a:path w="6692" h="2962" extrusionOk="0">
                  <a:moveTo>
                    <a:pt x="4862" y="71"/>
                  </a:moveTo>
                  <a:cubicBezTo>
                    <a:pt x="3087" y="205"/>
                    <a:pt x="803" y="874"/>
                    <a:pt x="447" y="999"/>
                  </a:cubicBezTo>
                  <a:cubicBezTo>
                    <a:pt x="0" y="1588"/>
                    <a:pt x="116" y="2855"/>
                    <a:pt x="937" y="2962"/>
                  </a:cubicBezTo>
                  <a:cubicBezTo>
                    <a:pt x="2070" y="2962"/>
                    <a:pt x="3114" y="2944"/>
                    <a:pt x="5603" y="2096"/>
                  </a:cubicBezTo>
                  <a:cubicBezTo>
                    <a:pt x="6691" y="1775"/>
                    <a:pt x="5612" y="0"/>
                    <a:pt x="4862" y="71"/>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8"/>
            <p:cNvSpPr/>
            <p:nvPr/>
          </p:nvSpPr>
          <p:spPr>
            <a:xfrm rot="-1799985">
              <a:off x="8824570" y="2827602"/>
              <a:ext cx="137950" cy="144364"/>
            </a:xfrm>
            <a:custGeom>
              <a:avLst/>
              <a:gdLst/>
              <a:ahLst/>
              <a:cxnLst/>
              <a:rect l="l" t="t" r="r" b="b"/>
              <a:pathLst>
                <a:path w="1527" h="1598" extrusionOk="0">
                  <a:moveTo>
                    <a:pt x="304" y="170"/>
                  </a:moveTo>
                  <a:cubicBezTo>
                    <a:pt x="1" y="446"/>
                    <a:pt x="179" y="1222"/>
                    <a:pt x="402" y="1597"/>
                  </a:cubicBezTo>
                  <a:cubicBezTo>
                    <a:pt x="812" y="1588"/>
                    <a:pt x="857" y="1463"/>
                    <a:pt x="1258" y="1463"/>
                  </a:cubicBezTo>
                  <a:cubicBezTo>
                    <a:pt x="1526" y="1008"/>
                    <a:pt x="1374" y="197"/>
                    <a:pt x="955" y="0"/>
                  </a:cubicBezTo>
                  <a:cubicBezTo>
                    <a:pt x="545" y="81"/>
                    <a:pt x="714" y="81"/>
                    <a:pt x="304" y="17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8"/>
            <p:cNvSpPr/>
            <p:nvPr/>
          </p:nvSpPr>
          <p:spPr>
            <a:xfrm>
              <a:off x="9716802" y="2065935"/>
              <a:ext cx="399845" cy="762560"/>
            </a:xfrm>
            <a:custGeom>
              <a:avLst/>
              <a:gdLst/>
              <a:ahLst/>
              <a:cxnLst/>
              <a:rect l="l" t="t" r="r" b="b"/>
              <a:pathLst>
                <a:path w="4426" h="8441" extrusionOk="0">
                  <a:moveTo>
                    <a:pt x="1232" y="679"/>
                  </a:moveTo>
                  <a:cubicBezTo>
                    <a:pt x="2293" y="1"/>
                    <a:pt x="3346" y="1883"/>
                    <a:pt x="3640" y="2918"/>
                  </a:cubicBezTo>
                  <a:cubicBezTo>
                    <a:pt x="3721" y="3195"/>
                    <a:pt x="4425" y="5300"/>
                    <a:pt x="4274" y="7334"/>
                  </a:cubicBezTo>
                  <a:cubicBezTo>
                    <a:pt x="4077" y="8387"/>
                    <a:pt x="2525" y="8440"/>
                    <a:pt x="2186" y="7432"/>
                  </a:cubicBezTo>
                  <a:cubicBezTo>
                    <a:pt x="1321" y="6219"/>
                    <a:pt x="946" y="4533"/>
                    <a:pt x="777" y="4051"/>
                  </a:cubicBezTo>
                  <a:cubicBezTo>
                    <a:pt x="473" y="3177"/>
                    <a:pt x="0" y="1187"/>
                    <a:pt x="1232" y="679"/>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8"/>
            <p:cNvSpPr/>
            <p:nvPr/>
          </p:nvSpPr>
          <p:spPr>
            <a:xfrm>
              <a:off x="9886008" y="2310214"/>
              <a:ext cx="162160" cy="194321"/>
            </a:xfrm>
            <a:custGeom>
              <a:avLst/>
              <a:gdLst/>
              <a:ahLst/>
              <a:cxnLst/>
              <a:rect l="l" t="t" r="r" b="b"/>
              <a:pathLst>
                <a:path w="1795" h="2151" extrusionOk="0">
                  <a:moveTo>
                    <a:pt x="545" y="116"/>
                  </a:moveTo>
                  <a:cubicBezTo>
                    <a:pt x="161" y="232"/>
                    <a:pt x="1" y="758"/>
                    <a:pt x="197" y="1285"/>
                  </a:cubicBezTo>
                  <a:cubicBezTo>
                    <a:pt x="393" y="1820"/>
                    <a:pt x="866" y="2150"/>
                    <a:pt x="1250" y="2034"/>
                  </a:cubicBezTo>
                  <a:cubicBezTo>
                    <a:pt x="1633" y="1918"/>
                    <a:pt x="1794" y="1392"/>
                    <a:pt x="1598" y="856"/>
                  </a:cubicBezTo>
                  <a:cubicBezTo>
                    <a:pt x="1402" y="330"/>
                    <a:pt x="929" y="0"/>
                    <a:pt x="545" y="116"/>
                  </a:cubicBez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8"/>
            <p:cNvSpPr/>
            <p:nvPr/>
          </p:nvSpPr>
          <p:spPr>
            <a:xfrm>
              <a:off x="9906154" y="2334335"/>
              <a:ext cx="121778" cy="145989"/>
            </a:xfrm>
            <a:custGeom>
              <a:avLst/>
              <a:gdLst/>
              <a:ahLst/>
              <a:cxnLst/>
              <a:rect l="l" t="t" r="r" b="b"/>
              <a:pathLst>
                <a:path w="1348" h="1616" extrusionOk="0">
                  <a:moveTo>
                    <a:pt x="411" y="90"/>
                  </a:moveTo>
                  <a:cubicBezTo>
                    <a:pt x="117" y="170"/>
                    <a:pt x="1" y="572"/>
                    <a:pt x="153" y="973"/>
                  </a:cubicBezTo>
                  <a:cubicBezTo>
                    <a:pt x="295" y="1366"/>
                    <a:pt x="652" y="1615"/>
                    <a:pt x="938" y="1526"/>
                  </a:cubicBezTo>
                  <a:cubicBezTo>
                    <a:pt x="1232" y="1437"/>
                    <a:pt x="1348" y="1044"/>
                    <a:pt x="1205" y="643"/>
                  </a:cubicBezTo>
                  <a:cubicBezTo>
                    <a:pt x="1054" y="250"/>
                    <a:pt x="706" y="1"/>
                    <a:pt x="411" y="9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8"/>
            <p:cNvSpPr/>
            <p:nvPr/>
          </p:nvSpPr>
          <p:spPr>
            <a:xfrm>
              <a:off x="9531424" y="2327921"/>
              <a:ext cx="172549" cy="331277"/>
            </a:xfrm>
            <a:custGeom>
              <a:avLst/>
              <a:gdLst/>
              <a:ahLst/>
              <a:cxnLst/>
              <a:rect l="l" t="t" r="r" b="b"/>
              <a:pathLst>
                <a:path w="1910" h="3667" extrusionOk="0">
                  <a:moveTo>
                    <a:pt x="1910" y="3560"/>
                  </a:moveTo>
                  <a:cubicBezTo>
                    <a:pt x="1829" y="2489"/>
                    <a:pt x="1865" y="1999"/>
                    <a:pt x="1910" y="857"/>
                  </a:cubicBezTo>
                  <a:cubicBezTo>
                    <a:pt x="1044" y="678"/>
                    <a:pt x="572" y="580"/>
                    <a:pt x="1" y="0"/>
                  </a:cubicBezTo>
                  <a:cubicBezTo>
                    <a:pt x="27" y="1178"/>
                    <a:pt x="1276" y="2953"/>
                    <a:pt x="1660" y="3667"/>
                  </a:cubicBezTo>
                  <a:cubicBezTo>
                    <a:pt x="1660" y="3667"/>
                    <a:pt x="1722" y="3560"/>
                    <a:pt x="1910" y="3560"/>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8"/>
            <p:cNvSpPr/>
            <p:nvPr/>
          </p:nvSpPr>
          <p:spPr>
            <a:xfrm>
              <a:off x="9494385" y="2313376"/>
              <a:ext cx="209589" cy="345822"/>
            </a:xfrm>
            <a:custGeom>
              <a:avLst/>
              <a:gdLst/>
              <a:ahLst/>
              <a:cxnLst/>
              <a:rect l="l" t="t" r="r" b="b"/>
              <a:pathLst>
                <a:path w="2320" h="3828" extrusionOk="0">
                  <a:moveTo>
                    <a:pt x="2070" y="3828"/>
                  </a:moveTo>
                  <a:cubicBezTo>
                    <a:pt x="1981" y="2757"/>
                    <a:pt x="2070" y="2079"/>
                    <a:pt x="2320" y="1018"/>
                  </a:cubicBezTo>
                  <a:cubicBezTo>
                    <a:pt x="1454" y="839"/>
                    <a:pt x="982" y="581"/>
                    <a:pt x="411" y="1"/>
                  </a:cubicBezTo>
                  <a:cubicBezTo>
                    <a:pt x="277" y="1080"/>
                    <a:pt x="45" y="1874"/>
                    <a:pt x="0" y="3114"/>
                  </a:cubicBezTo>
                  <a:cubicBezTo>
                    <a:pt x="687" y="3551"/>
                    <a:pt x="1410" y="3739"/>
                    <a:pt x="2070" y="382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8"/>
            <p:cNvSpPr/>
            <p:nvPr/>
          </p:nvSpPr>
          <p:spPr>
            <a:xfrm>
              <a:off x="9509652" y="2310214"/>
              <a:ext cx="194321" cy="178964"/>
            </a:xfrm>
            <a:custGeom>
              <a:avLst/>
              <a:gdLst/>
              <a:ahLst/>
              <a:cxnLst/>
              <a:rect l="l" t="t" r="r" b="b"/>
              <a:pathLst>
                <a:path w="2151" h="1981" extrusionOk="0">
                  <a:moveTo>
                    <a:pt x="2151" y="1053"/>
                  </a:moveTo>
                  <a:cubicBezTo>
                    <a:pt x="1196" y="723"/>
                    <a:pt x="732" y="446"/>
                    <a:pt x="259" y="0"/>
                  </a:cubicBezTo>
                  <a:cubicBezTo>
                    <a:pt x="135" y="286"/>
                    <a:pt x="1" y="767"/>
                    <a:pt x="1" y="1026"/>
                  </a:cubicBezTo>
                  <a:cubicBezTo>
                    <a:pt x="536" y="1543"/>
                    <a:pt x="964" y="1802"/>
                    <a:pt x="1785" y="1981"/>
                  </a:cubicBezTo>
                  <a:cubicBezTo>
                    <a:pt x="1865" y="1686"/>
                    <a:pt x="1954" y="1383"/>
                    <a:pt x="2151" y="1053"/>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8"/>
            <p:cNvSpPr/>
            <p:nvPr/>
          </p:nvSpPr>
          <p:spPr>
            <a:xfrm>
              <a:off x="9570903" y="2410943"/>
              <a:ext cx="42821" cy="47609"/>
            </a:xfrm>
            <a:custGeom>
              <a:avLst/>
              <a:gdLst/>
              <a:ahLst/>
              <a:cxnLst/>
              <a:rect l="l" t="t" r="r" b="b"/>
              <a:pathLst>
                <a:path w="474" h="527" extrusionOk="0">
                  <a:moveTo>
                    <a:pt x="411" y="455"/>
                  </a:moveTo>
                  <a:cubicBezTo>
                    <a:pt x="474" y="393"/>
                    <a:pt x="438" y="250"/>
                    <a:pt x="349" y="143"/>
                  </a:cubicBezTo>
                  <a:cubicBezTo>
                    <a:pt x="251" y="36"/>
                    <a:pt x="126" y="0"/>
                    <a:pt x="63" y="63"/>
                  </a:cubicBezTo>
                  <a:cubicBezTo>
                    <a:pt x="1" y="125"/>
                    <a:pt x="36" y="268"/>
                    <a:pt x="126" y="375"/>
                  </a:cubicBezTo>
                  <a:cubicBezTo>
                    <a:pt x="224" y="491"/>
                    <a:pt x="349" y="527"/>
                    <a:pt x="411" y="455"/>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8"/>
            <p:cNvSpPr/>
            <p:nvPr/>
          </p:nvSpPr>
          <p:spPr>
            <a:xfrm>
              <a:off x="9556448" y="2979091"/>
              <a:ext cx="195857" cy="303904"/>
            </a:xfrm>
            <a:custGeom>
              <a:avLst/>
              <a:gdLst/>
              <a:ahLst/>
              <a:cxnLst/>
              <a:rect l="l" t="t" r="r" b="b"/>
              <a:pathLst>
                <a:path w="2168" h="3364" extrusionOk="0">
                  <a:moveTo>
                    <a:pt x="0" y="3123"/>
                  </a:moveTo>
                  <a:cubicBezTo>
                    <a:pt x="89" y="2088"/>
                    <a:pt x="45" y="1169"/>
                    <a:pt x="0" y="0"/>
                  </a:cubicBezTo>
                  <a:cubicBezTo>
                    <a:pt x="982" y="215"/>
                    <a:pt x="1517" y="331"/>
                    <a:pt x="2168" y="9"/>
                  </a:cubicBezTo>
                  <a:cubicBezTo>
                    <a:pt x="2132" y="1178"/>
                    <a:pt x="589" y="2820"/>
                    <a:pt x="161" y="3364"/>
                  </a:cubicBezTo>
                  <a:cubicBezTo>
                    <a:pt x="161" y="3364"/>
                    <a:pt x="205" y="3212"/>
                    <a:pt x="0" y="3123"/>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8"/>
            <p:cNvSpPr/>
            <p:nvPr/>
          </p:nvSpPr>
          <p:spPr>
            <a:xfrm>
              <a:off x="9556448" y="2963011"/>
              <a:ext cx="242653" cy="338504"/>
            </a:xfrm>
            <a:custGeom>
              <a:avLst/>
              <a:gdLst/>
              <a:ahLst/>
              <a:cxnLst/>
              <a:rect l="l" t="t" r="r" b="b"/>
              <a:pathLst>
                <a:path w="2686" h="3747" extrusionOk="0">
                  <a:moveTo>
                    <a:pt x="161" y="3542"/>
                  </a:moveTo>
                  <a:cubicBezTo>
                    <a:pt x="250" y="2507"/>
                    <a:pt x="286" y="1356"/>
                    <a:pt x="0" y="178"/>
                  </a:cubicBezTo>
                  <a:cubicBezTo>
                    <a:pt x="982" y="393"/>
                    <a:pt x="1579" y="312"/>
                    <a:pt x="2230" y="0"/>
                  </a:cubicBezTo>
                  <a:cubicBezTo>
                    <a:pt x="2195" y="1160"/>
                    <a:pt x="2685" y="2641"/>
                    <a:pt x="2453" y="3292"/>
                  </a:cubicBezTo>
                  <a:cubicBezTo>
                    <a:pt x="1758" y="3631"/>
                    <a:pt x="901" y="3747"/>
                    <a:pt x="161" y="354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8"/>
            <p:cNvSpPr/>
            <p:nvPr/>
          </p:nvSpPr>
          <p:spPr>
            <a:xfrm>
              <a:off x="9556448" y="2972677"/>
              <a:ext cx="231361" cy="125753"/>
            </a:xfrm>
            <a:custGeom>
              <a:avLst/>
              <a:gdLst/>
              <a:ahLst/>
              <a:cxnLst/>
              <a:rect l="l" t="t" r="r" b="b"/>
              <a:pathLst>
                <a:path w="2561" h="1392" extrusionOk="0">
                  <a:moveTo>
                    <a:pt x="0" y="71"/>
                  </a:moveTo>
                  <a:cubicBezTo>
                    <a:pt x="964" y="259"/>
                    <a:pt x="1740" y="232"/>
                    <a:pt x="2275" y="0"/>
                  </a:cubicBezTo>
                  <a:cubicBezTo>
                    <a:pt x="2418" y="348"/>
                    <a:pt x="2427" y="749"/>
                    <a:pt x="2561" y="1097"/>
                  </a:cubicBezTo>
                  <a:cubicBezTo>
                    <a:pt x="1954" y="1374"/>
                    <a:pt x="1044" y="1392"/>
                    <a:pt x="304" y="1267"/>
                  </a:cubicBezTo>
                  <a:cubicBezTo>
                    <a:pt x="268" y="839"/>
                    <a:pt x="89" y="419"/>
                    <a:pt x="0" y="71"/>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8"/>
            <p:cNvSpPr/>
            <p:nvPr/>
          </p:nvSpPr>
          <p:spPr>
            <a:xfrm>
              <a:off x="9666844" y="3025797"/>
              <a:ext cx="42008" cy="47700"/>
            </a:xfrm>
            <a:custGeom>
              <a:avLst/>
              <a:gdLst/>
              <a:ahLst/>
              <a:cxnLst/>
              <a:rect l="l" t="t" r="r" b="b"/>
              <a:pathLst>
                <a:path w="465" h="528" extrusionOk="0">
                  <a:moveTo>
                    <a:pt x="54" y="465"/>
                  </a:moveTo>
                  <a:cubicBezTo>
                    <a:pt x="0" y="393"/>
                    <a:pt x="27" y="260"/>
                    <a:pt x="116" y="144"/>
                  </a:cubicBezTo>
                  <a:cubicBezTo>
                    <a:pt x="214" y="37"/>
                    <a:pt x="339" y="1"/>
                    <a:pt x="402" y="63"/>
                  </a:cubicBezTo>
                  <a:cubicBezTo>
                    <a:pt x="464" y="126"/>
                    <a:pt x="438" y="269"/>
                    <a:pt x="339" y="384"/>
                  </a:cubicBezTo>
                  <a:cubicBezTo>
                    <a:pt x="241" y="492"/>
                    <a:pt x="116" y="527"/>
                    <a:pt x="54" y="465"/>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8"/>
            <p:cNvSpPr/>
            <p:nvPr/>
          </p:nvSpPr>
          <p:spPr>
            <a:xfrm>
              <a:off x="9428256" y="2373814"/>
              <a:ext cx="42008" cy="47700"/>
            </a:xfrm>
            <a:custGeom>
              <a:avLst/>
              <a:gdLst/>
              <a:ahLst/>
              <a:cxnLst/>
              <a:rect l="l" t="t" r="r" b="b"/>
              <a:pathLst>
                <a:path w="465" h="528" extrusionOk="0">
                  <a:moveTo>
                    <a:pt x="402" y="465"/>
                  </a:moveTo>
                  <a:cubicBezTo>
                    <a:pt x="465" y="402"/>
                    <a:pt x="438" y="260"/>
                    <a:pt x="340" y="152"/>
                  </a:cubicBezTo>
                  <a:cubicBezTo>
                    <a:pt x="251" y="36"/>
                    <a:pt x="117" y="1"/>
                    <a:pt x="63" y="72"/>
                  </a:cubicBezTo>
                  <a:cubicBezTo>
                    <a:pt x="1" y="135"/>
                    <a:pt x="28" y="277"/>
                    <a:pt x="126" y="384"/>
                  </a:cubicBezTo>
                  <a:cubicBezTo>
                    <a:pt x="224" y="491"/>
                    <a:pt x="349" y="527"/>
                    <a:pt x="402" y="465"/>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8"/>
            <p:cNvSpPr/>
            <p:nvPr/>
          </p:nvSpPr>
          <p:spPr>
            <a:xfrm>
              <a:off x="9429882" y="2567232"/>
              <a:ext cx="42008" cy="47700"/>
            </a:xfrm>
            <a:custGeom>
              <a:avLst/>
              <a:gdLst/>
              <a:ahLst/>
              <a:cxnLst/>
              <a:rect l="l" t="t" r="r" b="b"/>
              <a:pathLst>
                <a:path w="465" h="528" extrusionOk="0">
                  <a:moveTo>
                    <a:pt x="402" y="465"/>
                  </a:moveTo>
                  <a:cubicBezTo>
                    <a:pt x="464" y="402"/>
                    <a:pt x="438" y="260"/>
                    <a:pt x="340" y="153"/>
                  </a:cubicBezTo>
                  <a:cubicBezTo>
                    <a:pt x="250" y="37"/>
                    <a:pt x="117" y="1"/>
                    <a:pt x="63" y="72"/>
                  </a:cubicBezTo>
                  <a:cubicBezTo>
                    <a:pt x="1" y="135"/>
                    <a:pt x="27" y="277"/>
                    <a:pt x="125" y="384"/>
                  </a:cubicBezTo>
                  <a:cubicBezTo>
                    <a:pt x="215" y="492"/>
                    <a:pt x="349" y="527"/>
                    <a:pt x="402" y="465"/>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8"/>
            <p:cNvSpPr/>
            <p:nvPr/>
          </p:nvSpPr>
          <p:spPr>
            <a:xfrm>
              <a:off x="9431508" y="2760649"/>
              <a:ext cx="42008" cy="47700"/>
            </a:xfrm>
            <a:custGeom>
              <a:avLst/>
              <a:gdLst/>
              <a:ahLst/>
              <a:cxnLst/>
              <a:rect l="l" t="t" r="r" b="b"/>
              <a:pathLst>
                <a:path w="465" h="528" extrusionOk="0">
                  <a:moveTo>
                    <a:pt x="402" y="465"/>
                  </a:moveTo>
                  <a:cubicBezTo>
                    <a:pt x="464" y="402"/>
                    <a:pt x="438" y="260"/>
                    <a:pt x="339" y="153"/>
                  </a:cubicBezTo>
                  <a:cubicBezTo>
                    <a:pt x="241" y="37"/>
                    <a:pt x="116" y="1"/>
                    <a:pt x="54" y="72"/>
                  </a:cubicBezTo>
                  <a:cubicBezTo>
                    <a:pt x="0" y="135"/>
                    <a:pt x="27" y="277"/>
                    <a:pt x="125" y="384"/>
                  </a:cubicBezTo>
                  <a:cubicBezTo>
                    <a:pt x="215" y="492"/>
                    <a:pt x="339" y="527"/>
                    <a:pt x="402" y="465"/>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8"/>
            <p:cNvSpPr/>
            <p:nvPr/>
          </p:nvSpPr>
          <p:spPr>
            <a:xfrm>
              <a:off x="9433134" y="2954067"/>
              <a:ext cx="42008" cy="47700"/>
            </a:xfrm>
            <a:custGeom>
              <a:avLst/>
              <a:gdLst/>
              <a:ahLst/>
              <a:cxnLst/>
              <a:rect l="l" t="t" r="r" b="b"/>
              <a:pathLst>
                <a:path w="465" h="528" extrusionOk="0">
                  <a:moveTo>
                    <a:pt x="402" y="465"/>
                  </a:moveTo>
                  <a:cubicBezTo>
                    <a:pt x="464" y="402"/>
                    <a:pt x="437" y="260"/>
                    <a:pt x="339" y="153"/>
                  </a:cubicBezTo>
                  <a:cubicBezTo>
                    <a:pt x="241" y="37"/>
                    <a:pt x="116" y="1"/>
                    <a:pt x="54" y="72"/>
                  </a:cubicBezTo>
                  <a:cubicBezTo>
                    <a:pt x="0" y="135"/>
                    <a:pt x="27" y="277"/>
                    <a:pt x="116" y="385"/>
                  </a:cubicBezTo>
                  <a:cubicBezTo>
                    <a:pt x="214" y="492"/>
                    <a:pt x="339" y="527"/>
                    <a:pt x="402" y="465"/>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8"/>
            <p:cNvSpPr/>
            <p:nvPr/>
          </p:nvSpPr>
          <p:spPr>
            <a:xfrm>
              <a:off x="9265463" y="2210208"/>
              <a:ext cx="134697" cy="331367"/>
            </a:xfrm>
            <a:custGeom>
              <a:avLst/>
              <a:gdLst/>
              <a:ahLst/>
              <a:cxnLst/>
              <a:rect l="l" t="t" r="r" b="b"/>
              <a:pathLst>
                <a:path w="1491" h="3668" extrusionOk="0">
                  <a:moveTo>
                    <a:pt x="1491" y="3560"/>
                  </a:moveTo>
                  <a:cubicBezTo>
                    <a:pt x="1419" y="2490"/>
                    <a:pt x="1455" y="1999"/>
                    <a:pt x="1491" y="857"/>
                  </a:cubicBezTo>
                  <a:cubicBezTo>
                    <a:pt x="813" y="679"/>
                    <a:pt x="447" y="581"/>
                    <a:pt x="1" y="1"/>
                  </a:cubicBezTo>
                  <a:cubicBezTo>
                    <a:pt x="27" y="1178"/>
                    <a:pt x="991" y="2954"/>
                    <a:pt x="1294" y="3667"/>
                  </a:cubicBezTo>
                  <a:cubicBezTo>
                    <a:pt x="1294" y="3667"/>
                    <a:pt x="1339" y="3560"/>
                    <a:pt x="1491" y="3560"/>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8"/>
            <p:cNvSpPr/>
            <p:nvPr/>
          </p:nvSpPr>
          <p:spPr>
            <a:xfrm>
              <a:off x="9237277" y="2195754"/>
              <a:ext cx="162883" cy="345822"/>
            </a:xfrm>
            <a:custGeom>
              <a:avLst/>
              <a:gdLst/>
              <a:ahLst/>
              <a:cxnLst/>
              <a:rect l="l" t="t" r="r" b="b"/>
              <a:pathLst>
                <a:path w="1803" h="3828" extrusionOk="0">
                  <a:moveTo>
                    <a:pt x="1606" y="3827"/>
                  </a:moveTo>
                  <a:cubicBezTo>
                    <a:pt x="1535" y="2757"/>
                    <a:pt x="1606" y="2079"/>
                    <a:pt x="1803" y="1017"/>
                  </a:cubicBezTo>
                  <a:cubicBezTo>
                    <a:pt x="1125" y="839"/>
                    <a:pt x="759" y="580"/>
                    <a:pt x="313" y="0"/>
                  </a:cubicBezTo>
                  <a:cubicBezTo>
                    <a:pt x="206" y="1080"/>
                    <a:pt x="36" y="1874"/>
                    <a:pt x="0" y="3114"/>
                  </a:cubicBezTo>
                  <a:cubicBezTo>
                    <a:pt x="527" y="3551"/>
                    <a:pt x="1098" y="3738"/>
                    <a:pt x="1606" y="382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8"/>
            <p:cNvSpPr/>
            <p:nvPr/>
          </p:nvSpPr>
          <p:spPr>
            <a:xfrm>
              <a:off x="9250196" y="2165941"/>
              <a:ext cx="150777" cy="179777"/>
            </a:xfrm>
            <a:custGeom>
              <a:avLst/>
              <a:gdLst/>
              <a:ahLst/>
              <a:cxnLst/>
              <a:rect l="l" t="t" r="r" b="b"/>
              <a:pathLst>
                <a:path w="1669" h="1990" extrusionOk="0">
                  <a:moveTo>
                    <a:pt x="1668" y="1062"/>
                  </a:moveTo>
                  <a:cubicBezTo>
                    <a:pt x="928" y="732"/>
                    <a:pt x="562" y="446"/>
                    <a:pt x="196" y="0"/>
                  </a:cubicBezTo>
                  <a:cubicBezTo>
                    <a:pt x="107" y="295"/>
                    <a:pt x="0" y="776"/>
                    <a:pt x="0" y="1026"/>
                  </a:cubicBezTo>
                  <a:cubicBezTo>
                    <a:pt x="419" y="1552"/>
                    <a:pt x="750" y="1811"/>
                    <a:pt x="1392" y="1990"/>
                  </a:cubicBezTo>
                  <a:cubicBezTo>
                    <a:pt x="1454" y="1695"/>
                    <a:pt x="1517" y="1383"/>
                    <a:pt x="1668" y="1062"/>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8"/>
            <p:cNvSpPr/>
            <p:nvPr/>
          </p:nvSpPr>
          <p:spPr>
            <a:xfrm>
              <a:off x="9242065" y="2850989"/>
              <a:ext cx="86365" cy="332090"/>
            </a:xfrm>
            <a:custGeom>
              <a:avLst/>
              <a:gdLst/>
              <a:ahLst/>
              <a:cxnLst/>
              <a:rect l="l" t="t" r="r" b="b"/>
              <a:pathLst>
                <a:path w="956" h="3676" extrusionOk="0">
                  <a:moveTo>
                    <a:pt x="956" y="3568"/>
                  </a:moveTo>
                  <a:cubicBezTo>
                    <a:pt x="911" y="2498"/>
                    <a:pt x="929" y="2007"/>
                    <a:pt x="956" y="865"/>
                  </a:cubicBezTo>
                  <a:cubicBezTo>
                    <a:pt x="527" y="678"/>
                    <a:pt x="286" y="580"/>
                    <a:pt x="1" y="0"/>
                  </a:cubicBezTo>
                  <a:cubicBezTo>
                    <a:pt x="19" y="1178"/>
                    <a:pt x="643" y="2953"/>
                    <a:pt x="831" y="3675"/>
                  </a:cubicBezTo>
                  <a:cubicBezTo>
                    <a:pt x="831" y="3675"/>
                    <a:pt x="866" y="3568"/>
                    <a:pt x="956" y="3568"/>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8"/>
            <p:cNvSpPr/>
            <p:nvPr/>
          </p:nvSpPr>
          <p:spPr>
            <a:xfrm>
              <a:off x="9224358" y="2837258"/>
              <a:ext cx="104072" cy="345822"/>
            </a:xfrm>
            <a:custGeom>
              <a:avLst/>
              <a:gdLst/>
              <a:ahLst/>
              <a:cxnLst/>
              <a:rect l="l" t="t" r="r" b="b"/>
              <a:pathLst>
                <a:path w="1152" h="3828" extrusionOk="0">
                  <a:moveTo>
                    <a:pt x="1027" y="3827"/>
                  </a:moveTo>
                  <a:cubicBezTo>
                    <a:pt x="982" y="2748"/>
                    <a:pt x="1027" y="2079"/>
                    <a:pt x="1152" y="1017"/>
                  </a:cubicBezTo>
                  <a:cubicBezTo>
                    <a:pt x="723" y="830"/>
                    <a:pt x="607" y="580"/>
                    <a:pt x="322" y="0"/>
                  </a:cubicBezTo>
                  <a:cubicBezTo>
                    <a:pt x="143" y="1026"/>
                    <a:pt x="19" y="1874"/>
                    <a:pt x="1" y="3105"/>
                  </a:cubicBezTo>
                  <a:cubicBezTo>
                    <a:pt x="340" y="3542"/>
                    <a:pt x="697" y="3729"/>
                    <a:pt x="1027" y="382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8"/>
            <p:cNvSpPr/>
            <p:nvPr/>
          </p:nvSpPr>
          <p:spPr>
            <a:xfrm>
              <a:off x="9232399" y="2807446"/>
              <a:ext cx="96844" cy="179777"/>
            </a:xfrm>
            <a:custGeom>
              <a:avLst/>
              <a:gdLst/>
              <a:ahLst/>
              <a:cxnLst/>
              <a:rect l="l" t="t" r="r" b="b"/>
              <a:pathLst>
                <a:path w="1072" h="1990" extrusionOk="0">
                  <a:moveTo>
                    <a:pt x="1071" y="1053"/>
                  </a:moveTo>
                  <a:cubicBezTo>
                    <a:pt x="599" y="723"/>
                    <a:pt x="340" y="509"/>
                    <a:pt x="286" y="0"/>
                  </a:cubicBezTo>
                  <a:cubicBezTo>
                    <a:pt x="108" y="321"/>
                    <a:pt x="1" y="776"/>
                    <a:pt x="1" y="1026"/>
                  </a:cubicBezTo>
                  <a:cubicBezTo>
                    <a:pt x="269" y="1544"/>
                    <a:pt x="483" y="1802"/>
                    <a:pt x="893" y="1990"/>
                  </a:cubicBezTo>
                  <a:cubicBezTo>
                    <a:pt x="929" y="1695"/>
                    <a:pt x="973" y="1383"/>
                    <a:pt x="1071" y="1053"/>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8"/>
            <p:cNvSpPr/>
            <p:nvPr/>
          </p:nvSpPr>
          <p:spPr>
            <a:xfrm>
              <a:off x="9242065" y="2870322"/>
              <a:ext cx="34781" cy="51674"/>
            </a:xfrm>
            <a:custGeom>
              <a:avLst/>
              <a:gdLst/>
              <a:ahLst/>
              <a:cxnLst/>
              <a:rect l="l" t="t" r="r" b="b"/>
              <a:pathLst>
                <a:path w="385" h="572" extrusionOk="0">
                  <a:moveTo>
                    <a:pt x="286" y="526"/>
                  </a:moveTo>
                  <a:cubicBezTo>
                    <a:pt x="358" y="491"/>
                    <a:pt x="385" y="348"/>
                    <a:pt x="331" y="214"/>
                  </a:cubicBezTo>
                  <a:cubicBezTo>
                    <a:pt x="286" y="72"/>
                    <a:pt x="179" y="0"/>
                    <a:pt x="99" y="36"/>
                  </a:cubicBezTo>
                  <a:cubicBezTo>
                    <a:pt x="19" y="72"/>
                    <a:pt x="1" y="214"/>
                    <a:pt x="46" y="357"/>
                  </a:cubicBezTo>
                  <a:cubicBezTo>
                    <a:pt x="99" y="491"/>
                    <a:pt x="206" y="571"/>
                    <a:pt x="286" y="526"/>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8"/>
            <p:cNvSpPr/>
            <p:nvPr/>
          </p:nvSpPr>
          <p:spPr>
            <a:xfrm>
              <a:off x="9704696" y="4868190"/>
              <a:ext cx="48422" cy="37943"/>
            </a:xfrm>
            <a:custGeom>
              <a:avLst/>
              <a:gdLst/>
              <a:ahLst/>
              <a:cxnLst/>
              <a:rect l="l" t="t" r="r" b="b"/>
              <a:pathLst>
                <a:path w="536" h="420" extrusionOk="0">
                  <a:moveTo>
                    <a:pt x="509" y="321"/>
                  </a:moveTo>
                  <a:cubicBezTo>
                    <a:pt x="536" y="241"/>
                    <a:pt x="456" y="116"/>
                    <a:pt x="322" y="63"/>
                  </a:cubicBezTo>
                  <a:cubicBezTo>
                    <a:pt x="188" y="0"/>
                    <a:pt x="63" y="18"/>
                    <a:pt x="36" y="98"/>
                  </a:cubicBezTo>
                  <a:cubicBezTo>
                    <a:pt x="1" y="188"/>
                    <a:pt x="90" y="304"/>
                    <a:pt x="224" y="366"/>
                  </a:cubicBezTo>
                  <a:cubicBezTo>
                    <a:pt x="349" y="420"/>
                    <a:pt x="482" y="402"/>
                    <a:pt x="509" y="32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8"/>
            <p:cNvSpPr/>
            <p:nvPr/>
          </p:nvSpPr>
          <p:spPr>
            <a:xfrm>
              <a:off x="9106736" y="4592563"/>
              <a:ext cx="48422" cy="37943"/>
            </a:xfrm>
            <a:custGeom>
              <a:avLst/>
              <a:gdLst/>
              <a:ahLst/>
              <a:cxnLst/>
              <a:rect l="l" t="t" r="r" b="b"/>
              <a:pathLst>
                <a:path w="536" h="420" extrusionOk="0">
                  <a:moveTo>
                    <a:pt x="509" y="321"/>
                  </a:moveTo>
                  <a:cubicBezTo>
                    <a:pt x="536" y="232"/>
                    <a:pt x="455" y="116"/>
                    <a:pt x="321" y="63"/>
                  </a:cubicBezTo>
                  <a:cubicBezTo>
                    <a:pt x="188" y="0"/>
                    <a:pt x="63" y="18"/>
                    <a:pt x="36" y="98"/>
                  </a:cubicBezTo>
                  <a:cubicBezTo>
                    <a:pt x="0" y="188"/>
                    <a:pt x="89" y="304"/>
                    <a:pt x="223" y="366"/>
                  </a:cubicBezTo>
                  <a:cubicBezTo>
                    <a:pt x="348" y="420"/>
                    <a:pt x="482" y="402"/>
                    <a:pt x="509" y="32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8"/>
            <p:cNvSpPr/>
            <p:nvPr/>
          </p:nvSpPr>
          <p:spPr>
            <a:xfrm>
              <a:off x="9296901" y="1896728"/>
              <a:ext cx="234613" cy="122591"/>
            </a:xfrm>
            <a:custGeom>
              <a:avLst/>
              <a:gdLst/>
              <a:ahLst/>
              <a:cxnLst/>
              <a:rect l="l" t="t" r="r" b="b"/>
              <a:pathLst>
                <a:path w="2597" h="1357" extrusionOk="0">
                  <a:moveTo>
                    <a:pt x="1" y="625"/>
                  </a:moveTo>
                  <a:lnTo>
                    <a:pt x="1829" y="1357"/>
                  </a:lnTo>
                  <a:lnTo>
                    <a:pt x="2597" y="732"/>
                  </a:lnTo>
                  <a:lnTo>
                    <a:pt x="679" y="1"/>
                  </a:lnTo>
                  <a:cubicBezTo>
                    <a:pt x="643" y="18"/>
                    <a:pt x="607" y="36"/>
                    <a:pt x="572" y="54"/>
                  </a:cubicBezTo>
                  <a:lnTo>
                    <a:pt x="286" y="250"/>
                  </a:lnTo>
                  <a:cubicBezTo>
                    <a:pt x="179" y="349"/>
                    <a:pt x="81" y="482"/>
                    <a:pt x="1" y="625"/>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8"/>
            <p:cNvSpPr/>
            <p:nvPr/>
          </p:nvSpPr>
          <p:spPr>
            <a:xfrm>
              <a:off x="9303316" y="1904769"/>
              <a:ext cx="215280" cy="105698"/>
            </a:xfrm>
            <a:custGeom>
              <a:avLst/>
              <a:gdLst/>
              <a:ahLst/>
              <a:cxnLst/>
              <a:rect l="l" t="t" r="r" b="b"/>
              <a:pathLst>
                <a:path w="2383" h="1170" extrusionOk="0">
                  <a:moveTo>
                    <a:pt x="1" y="420"/>
                  </a:moveTo>
                  <a:lnTo>
                    <a:pt x="1883" y="1169"/>
                  </a:lnTo>
                  <a:lnTo>
                    <a:pt x="2383" y="759"/>
                  </a:lnTo>
                  <a:lnTo>
                    <a:pt x="447" y="1"/>
                  </a:lnTo>
                  <a:lnTo>
                    <a:pt x="206" y="170"/>
                  </a:lnTo>
                  <a:cubicBezTo>
                    <a:pt x="135" y="242"/>
                    <a:pt x="63" y="322"/>
                    <a:pt x="1" y="420"/>
                  </a:cubicBez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8"/>
            <p:cNvSpPr/>
            <p:nvPr/>
          </p:nvSpPr>
          <p:spPr>
            <a:xfrm>
              <a:off x="9644259" y="2014441"/>
              <a:ext cx="239491" cy="144273"/>
            </a:xfrm>
            <a:custGeom>
              <a:avLst/>
              <a:gdLst/>
              <a:ahLst/>
              <a:cxnLst/>
              <a:rect l="l" t="t" r="r" b="b"/>
              <a:pathLst>
                <a:path w="2651" h="1597" extrusionOk="0">
                  <a:moveTo>
                    <a:pt x="1" y="357"/>
                  </a:moveTo>
                  <a:lnTo>
                    <a:pt x="1767" y="1597"/>
                  </a:lnTo>
                  <a:lnTo>
                    <a:pt x="2650" y="1169"/>
                  </a:lnTo>
                  <a:lnTo>
                    <a:pt x="937"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8"/>
            <p:cNvSpPr/>
            <p:nvPr/>
          </p:nvSpPr>
          <p:spPr>
            <a:xfrm>
              <a:off x="9659616" y="2020042"/>
              <a:ext cx="209589" cy="133071"/>
            </a:xfrm>
            <a:custGeom>
              <a:avLst/>
              <a:gdLst/>
              <a:ahLst/>
              <a:cxnLst/>
              <a:rect l="l" t="t" r="r" b="b"/>
              <a:pathLst>
                <a:path w="2320" h="1473" extrusionOk="0">
                  <a:moveTo>
                    <a:pt x="0" y="241"/>
                  </a:moveTo>
                  <a:lnTo>
                    <a:pt x="1731" y="1472"/>
                  </a:lnTo>
                  <a:lnTo>
                    <a:pt x="2320" y="1187"/>
                  </a:lnTo>
                  <a:lnTo>
                    <a:pt x="607" y="0"/>
                  </a:ln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8"/>
            <p:cNvSpPr/>
            <p:nvPr/>
          </p:nvSpPr>
          <p:spPr>
            <a:xfrm>
              <a:off x="9367005" y="1908021"/>
              <a:ext cx="361992" cy="403007"/>
            </a:xfrm>
            <a:custGeom>
              <a:avLst/>
              <a:gdLst/>
              <a:ahLst/>
              <a:cxnLst/>
              <a:rect l="l" t="t" r="r" b="b"/>
              <a:pathLst>
                <a:path w="4007" h="4461" extrusionOk="0">
                  <a:moveTo>
                    <a:pt x="3310" y="9"/>
                  </a:moveTo>
                  <a:cubicBezTo>
                    <a:pt x="3872" y="411"/>
                    <a:pt x="3997" y="741"/>
                    <a:pt x="4006" y="1178"/>
                  </a:cubicBezTo>
                  <a:cubicBezTo>
                    <a:pt x="3997" y="1562"/>
                    <a:pt x="3810" y="2231"/>
                    <a:pt x="3418" y="2712"/>
                  </a:cubicBezTo>
                  <a:lnTo>
                    <a:pt x="3248" y="2373"/>
                  </a:lnTo>
                  <a:lnTo>
                    <a:pt x="3328" y="2882"/>
                  </a:lnTo>
                  <a:cubicBezTo>
                    <a:pt x="2258" y="3640"/>
                    <a:pt x="1294" y="3988"/>
                    <a:pt x="929" y="4461"/>
                  </a:cubicBezTo>
                  <a:cubicBezTo>
                    <a:pt x="598" y="3185"/>
                    <a:pt x="108" y="2382"/>
                    <a:pt x="1" y="1713"/>
                  </a:cubicBezTo>
                  <a:lnTo>
                    <a:pt x="340" y="1419"/>
                  </a:lnTo>
                  <a:lnTo>
                    <a:pt x="72" y="1490"/>
                  </a:lnTo>
                  <a:cubicBezTo>
                    <a:pt x="161" y="625"/>
                    <a:pt x="1125" y="0"/>
                    <a:pt x="1491" y="197"/>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8"/>
            <p:cNvSpPr/>
            <p:nvPr/>
          </p:nvSpPr>
          <p:spPr>
            <a:xfrm>
              <a:off x="9398444" y="1906395"/>
              <a:ext cx="305530" cy="367593"/>
            </a:xfrm>
            <a:custGeom>
              <a:avLst/>
              <a:gdLst/>
              <a:ahLst/>
              <a:cxnLst/>
              <a:rect l="l" t="t" r="r" b="b"/>
              <a:pathLst>
                <a:path w="3382" h="4069" extrusionOk="0">
                  <a:moveTo>
                    <a:pt x="2204" y="1"/>
                  </a:moveTo>
                  <a:cubicBezTo>
                    <a:pt x="2695" y="313"/>
                    <a:pt x="3382" y="357"/>
                    <a:pt x="3301" y="1125"/>
                  </a:cubicBezTo>
                  <a:cubicBezTo>
                    <a:pt x="3301" y="1571"/>
                    <a:pt x="1366" y="3159"/>
                    <a:pt x="652" y="4069"/>
                  </a:cubicBezTo>
                  <a:cubicBezTo>
                    <a:pt x="1" y="1178"/>
                    <a:pt x="482" y="786"/>
                    <a:pt x="857" y="29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8"/>
            <p:cNvSpPr/>
            <p:nvPr/>
          </p:nvSpPr>
          <p:spPr>
            <a:xfrm>
              <a:off x="9451654" y="1796812"/>
              <a:ext cx="241027" cy="303091"/>
            </a:xfrm>
            <a:custGeom>
              <a:avLst/>
              <a:gdLst/>
              <a:ahLst/>
              <a:cxnLst/>
              <a:rect l="l" t="t" r="r" b="b"/>
              <a:pathLst>
                <a:path w="2668" h="3355" extrusionOk="0">
                  <a:moveTo>
                    <a:pt x="2668" y="0"/>
                  </a:moveTo>
                  <a:cubicBezTo>
                    <a:pt x="2356" y="857"/>
                    <a:pt x="2400" y="1347"/>
                    <a:pt x="2641" y="2008"/>
                  </a:cubicBezTo>
                  <a:cubicBezTo>
                    <a:pt x="2641" y="2632"/>
                    <a:pt x="1258" y="3149"/>
                    <a:pt x="509" y="3355"/>
                  </a:cubicBezTo>
                  <a:cubicBezTo>
                    <a:pt x="143" y="3051"/>
                    <a:pt x="0" y="2561"/>
                    <a:pt x="63" y="2177"/>
                  </a:cubicBezTo>
                  <a:cubicBezTo>
                    <a:pt x="116" y="1892"/>
                    <a:pt x="170" y="1785"/>
                    <a:pt x="268" y="1508"/>
                  </a:cubicBezTo>
                  <a:cubicBezTo>
                    <a:pt x="375" y="1205"/>
                    <a:pt x="973" y="1249"/>
                    <a:pt x="973" y="928"/>
                  </a:cubicBezTo>
                  <a:close/>
                </a:path>
              </a:pathLst>
            </a:custGeom>
            <a:solidFill>
              <a:srgbClr val="EBB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8"/>
            <p:cNvSpPr/>
            <p:nvPr/>
          </p:nvSpPr>
          <p:spPr>
            <a:xfrm>
              <a:off x="9302593" y="1492186"/>
              <a:ext cx="372381" cy="544027"/>
            </a:xfrm>
            <a:custGeom>
              <a:avLst/>
              <a:gdLst/>
              <a:ahLst/>
              <a:cxnLst/>
              <a:rect l="l" t="t" r="r" b="b"/>
              <a:pathLst>
                <a:path w="4122" h="6022" extrusionOk="0">
                  <a:moveTo>
                    <a:pt x="402" y="767"/>
                  </a:moveTo>
                  <a:cubicBezTo>
                    <a:pt x="402" y="1133"/>
                    <a:pt x="259" y="1481"/>
                    <a:pt x="170" y="1838"/>
                  </a:cubicBezTo>
                  <a:cubicBezTo>
                    <a:pt x="0" y="2239"/>
                    <a:pt x="509" y="2382"/>
                    <a:pt x="107" y="2944"/>
                  </a:cubicBezTo>
                  <a:cubicBezTo>
                    <a:pt x="36" y="3363"/>
                    <a:pt x="116" y="4033"/>
                    <a:pt x="223" y="4443"/>
                  </a:cubicBezTo>
                  <a:cubicBezTo>
                    <a:pt x="268" y="4746"/>
                    <a:pt x="294" y="5183"/>
                    <a:pt x="758" y="5513"/>
                  </a:cubicBezTo>
                  <a:cubicBezTo>
                    <a:pt x="1454" y="6022"/>
                    <a:pt x="2239" y="5344"/>
                    <a:pt x="2980" y="5121"/>
                  </a:cubicBezTo>
                  <a:cubicBezTo>
                    <a:pt x="3702" y="4898"/>
                    <a:pt x="3426" y="3988"/>
                    <a:pt x="3667" y="3408"/>
                  </a:cubicBezTo>
                  <a:cubicBezTo>
                    <a:pt x="4113" y="2346"/>
                    <a:pt x="4122" y="883"/>
                    <a:pt x="2953" y="366"/>
                  </a:cubicBezTo>
                  <a:cubicBezTo>
                    <a:pt x="2436" y="134"/>
                    <a:pt x="1570" y="0"/>
                    <a:pt x="1017" y="188"/>
                  </a:cubicBezTo>
                  <a:cubicBezTo>
                    <a:pt x="821" y="250"/>
                    <a:pt x="402" y="393"/>
                    <a:pt x="402" y="767"/>
                  </a:cubicBezTo>
                  <a:close/>
                </a:path>
              </a:pathLst>
            </a:custGeom>
            <a:solidFill>
              <a:srgbClr val="EBB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8"/>
            <p:cNvSpPr/>
            <p:nvPr/>
          </p:nvSpPr>
          <p:spPr>
            <a:xfrm>
              <a:off x="9732882" y="1753269"/>
              <a:ext cx="2530" cy="4969"/>
            </a:xfrm>
            <a:custGeom>
              <a:avLst/>
              <a:gdLst/>
              <a:ahLst/>
              <a:cxnLst/>
              <a:rect l="l" t="t" r="r" b="b"/>
              <a:pathLst>
                <a:path w="28" h="55" extrusionOk="0">
                  <a:moveTo>
                    <a:pt x="28" y="1"/>
                  </a:moveTo>
                  <a:lnTo>
                    <a:pt x="1" y="54"/>
                  </a:lnTo>
                  <a:cubicBezTo>
                    <a:pt x="10" y="36"/>
                    <a:pt x="19" y="18"/>
                    <a:pt x="28" y="1"/>
                  </a:cubicBezTo>
                  <a:close/>
                </a:path>
              </a:pathLst>
            </a:custGeom>
            <a:solidFill>
              <a:srgbClr val="221F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8"/>
            <p:cNvSpPr/>
            <p:nvPr/>
          </p:nvSpPr>
          <p:spPr>
            <a:xfrm>
              <a:off x="9506490" y="1534917"/>
              <a:ext cx="278880" cy="333716"/>
            </a:xfrm>
            <a:custGeom>
              <a:avLst/>
              <a:gdLst/>
              <a:ahLst/>
              <a:cxnLst/>
              <a:rect l="l" t="t" r="r" b="b"/>
              <a:pathLst>
                <a:path w="3087" h="3694" extrusionOk="0">
                  <a:moveTo>
                    <a:pt x="482" y="2007"/>
                  </a:moveTo>
                  <a:cubicBezTo>
                    <a:pt x="678" y="2105"/>
                    <a:pt x="732" y="2132"/>
                    <a:pt x="776" y="2400"/>
                  </a:cubicBezTo>
                  <a:cubicBezTo>
                    <a:pt x="821" y="2623"/>
                    <a:pt x="981" y="2641"/>
                    <a:pt x="919" y="3096"/>
                  </a:cubicBezTo>
                  <a:cubicBezTo>
                    <a:pt x="928" y="3203"/>
                    <a:pt x="1677" y="2873"/>
                    <a:pt x="1891" y="3693"/>
                  </a:cubicBezTo>
                  <a:cubicBezTo>
                    <a:pt x="2810" y="2935"/>
                    <a:pt x="3087" y="607"/>
                    <a:pt x="2444" y="0"/>
                  </a:cubicBezTo>
                  <a:cubicBezTo>
                    <a:pt x="1115" y="45"/>
                    <a:pt x="651" y="36"/>
                    <a:pt x="116" y="749"/>
                  </a:cubicBezTo>
                  <a:cubicBezTo>
                    <a:pt x="0" y="1124"/>
                    <a:pt x="223" y="1865"/>
                    <a:pt x="482" y="2007"/>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8"/>
            <p:cNvSpPr/>
            <p:nvPr/>
          </p:nvSpPr>
          <p:spPr>
            <a:xfrm>
              <a:off x="9603154" y="1719391"/>
              <a:ext cx="88714" cy="137949"/>
            </a:xfrm>
            <a:custGeom>
              <a:avLst/>
              <a:gdLst/>
              <a:ahLst/>
              <a:cxnLst/>
              <a:rect l="l" t="t" r="r" b="b"/>
              <a:pathLst>
                <a:path w="982" h="1527" extrusionOk="0">
                  <a:moveTo>
                    <a:pt x="812" y="893"/>
                  </a:moveTo>
                  <a:cubicBezTo>
                    <a:pt x="643" y="1277"/>
                    <a:pt x="375" y="1526"/>
                    <a:pt x="206" y="1455"/>
                  </a:cubicBezTo>
                  <a:cubicBezTo>
                    <a:pt x="45" y="1384"/>
                    <a:pt x="1" y="982"/>
                    <a:pt x="161" y="608"/>
                  </a:cubicBezTo>
                  <a:cubicBezTo>
                    <a:pt x="331" y="224"/>
                    <a:pt x="643" y="1"/>
                    <a:pt x="812" y="81"/>
                  </a:cubicBezTo>
                  <a:cubicBezTo>
                    <a:pt x="982" y="153"/>
                    <a:pt x="982" y="518"/>
                    <a:pt x="812" y="893"/>
                  </a:cubicBezTo>
                  <a:close/>
                </a:path>
              </a:pathLst>
            </a:custGeom>
            <a:solidFill>
              <a:srgbClr val="EBB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8"/>
            <p:cNvSpPr/>
            <p:nvPr/>
          </p:nvSpPr>
          <p:spPr>
            <a:xfrm>
              <a:off x="9433947" y="2099813"/>
              <a:ext cx="120965" cy="174176"/>
            </a:xfrm>
            <a:custGeom>
              <a:avLst/>
              <a:gdLst/>
              <a:ahLst/>
              <a:cxnLst/>
              <a:rect l="l" t="t" r="r" b="b"/>
              <a:pathLst>
                <a:path w="1339" h="1928" extrusionOk="0">
                  <a:moveTo>
                    <a:pt x="705" y="1"/>
                  </a:moveTo>
                  <a:lnTo>
                    <a:pt x="0" y="500"/>
                  </a:lnTo>
                  <a:cubicBezTo>
                    <a:pt x="54" y="893"/>
                    <a:pt x="134" y="1366"/>
                    <a:pt x="259" y="1928"/>
                  </a:cubicBezTo>
                  <a:cubicBezTo>
                    <a:pt x="518" y="1606"/>
                    <a:pt x="919" y="1196"/>
                    <a:pt x="1338" y="786"/>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8"/>
            <p:cNvSpPr/>
            <p:nvPr/>
          </p:nvSpPr>
          <p:spPr>
            <a:xfrm>
              <a:off x="9445240" y="2099813"/>
              <a:ext cx="76608" cy="174176"/>
            </a:xfrm>
            <a:custGeom>
              <a:avLst/>
              <a:gdLst/>
              <a:ahLst/>
              <a:cxnLst/>
              <a:rect l="l" t="t" r="r" b="b"/>
              <a:pathLst>
                <a:path w="848" h="1928" extrusionOk="0">
                  <a:moveTo>
                    <a:pt x="259" y="224"/>
                  </a:moveTo>
                  <a:lnTo>
                    <a:pt x="286" y="572"/>
                  </a:lnTo>
                  <a:lnTo>
                    <a:pt x="0" y="1276"/>
                  </a:lnTo>
                  <a:cubicBezTo>
                    <a:pt x="45" y="1482"/>
                    <a:pt x="89" y="1696"/>
                    <a:pt x="134" y="1928"/>
                  </a:cubicBezTo>
                  <a:cubicBezTo>
                    <a:pt x="259" y="1767"/>
                    <a:pt x="419" y="1598"/>
                    <a:pt x="598" y="1410"/>
                  </a:cubicBezTo>
                  <a:lnTo>
                    <a:pt x="607" y="625"/>
                  </a:lnTo>
                  <a:lnTo>
                    <a:pt x="848" y="331"/>
                  </a:lnTo>
                  <a:lnTo>
                    <a:pt x="580"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8"/>
            <p:cNvSpPr/>
            <p:nvPr/>
          </p:nvSpPr>
          <p:spPr>
            <a:xfrm>
              <a:off x="9292113" y="2266671"/>
              <a:ext cx="41918" cy="47609"/>
            </a:xfrm>
            <a:custGeom>
              <a:avLst/>
              <a:gdLst/>
              <a:ahLst/>
              <a:cxnLst/>
              <a:rect l="l" t="t" r="r" b="b"/>
              <a:pathLst>
                <a:path w="464" h="527" extrusionOk="0">
                  <a:moveTo>
                    <a:pt x="402" y="464"/>
                  </a:moveTo>
                  <a:cubicBezTo>
                    <a:pt x="464" y="402"/>
                    <a:pt x="437" y="259"/>
                    <a:pt x="339" y="152"/>
                  </a:cubicBezTo>
                  <a:cubicBezTo>
                    <a:pt x="250" y="36"/>
                    <a:pt x="116" y="0"/>
                    <a:pt x="63" y="72"/>
                  </a:cubicBezTo>
                  <a:cubicBezTo>
                    <a:pt x="0" y="134"/>
                    <a:pt x="27" y="277"/>
                    <a:pt x="125" y="384"/>
                  </a:cubicBezTo>
                  <a:cubicBezTo>
                    <a:pt x="214" y="491"/>
                    <a:pt x="348" y="527"/>
                    <a:pt x="402" y="464"/>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8"/>
            <p:cNvSpPr/>
            <p:nvPr/>
          </p:nvSpPr>
          <p:spPr>
            <a:xfrm>
              <a:off x="9201773" y="1475202"/>
              <a:ext cx="524785" cy="303181"/>
            </a:xfrm>
            <a:custGeom>
              <a:avLst/>
              <a:gdLst/>
              <a:ahLst/>
              <a:cxnLst/>
              <a:rect l="l" t="t" r="r" b="b"/>
              <a:pathLst>
                <a:path w="5809" h="3356" extrusionOk="0">
                  <a:moveTo>
                    <a:pt x="3819" y="206"/>
                  </a:moveTo>
                  <a:cubicBezTo>
                    <a:pt x="2044" y="322"/>
                    <a:pt x="1" y="1294"/>
                    <a:pt x="982" y="2320"/>
                  </a:cubicBezTo>
                  <a:cubicBezTo>
                    <a:pt x="1955" y="3355"/>
                    <a:pt x="3328" y="2998"/>
                    <a:pt x="4569" y="2472"/>
                  </a:cubicBezTo>
                  <a:cubicBezTo>
                    <a:pt x="5809" y="1955"/>
                    <a:pt x="4890" y="2017"/>
                    <a:pt x="5273" y="1009"/>
                  </a:cubicBezTo>
                  <a:cubicBezTo>
                    <a:pt x="5657" y="1"/>
                    <a:pt x="5586" y="90"/>
                    <a:pt x="3819" y="206"/>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8"/>
            <p:cNvSpPr/>
            <p:nvPr/>
          </p:nvSpPr>
          <p:spPr>
            <a:xfrm>
              <a:off x="9317860" y="1506640"/>
              <a:ext cx="479615" cy="223320"/>
            </a:xfrm>
            <a:custGeom>
              <a:avLst/>
              <a:gdLst/>
              <a:ahLst/>
              <a:cxnLst/>
              <a:rect l="l" t="t" r="r" b="b"/>
              <a:pathLst>
                <a:path w="5309" h="2472" extrusionOk="0">
                  <a:moveTo>
                    <a:pt x="340" y="1"/>
                  </a:moveTo>
                  <a:cubicBezTo>
                    <a:pt x="1196" y="875"/>
                    <a:pt x="3962" y="1616"/>
                    <a:pt x="5309" y="920"/>
                  </a:cubicBezTo>
                  <a:cubicBezTo>
                    <a:pt x="5202" y="1187"/>
                    <a:pt x="5077" y="1410"/>
                    <a:pt x="4952" y="1651"/>
                  </a:cubicBezTo>
                  <a:cubicBezTo>
                    <a:pt x="4390" y="2472"/>
                    <a:pt x="1615" y="2463"/>
                    <a:pt x="384" y="1232"/>
                  </a:cubicBezTo>
                  <a:cubicBezTo>
                    <a:pt x="1" y="848"/>
                    <a:pt x="197" y="268"/>
                    <a:pt x="340"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8"/>
            <p:cNvSpPr/>
            <p:nvPr/>
          </p:nvSpPr>
          <p:spPr>
            <a:xfrm>
              <a:off x="9292113" y="1306808"/>
              <a:ext cx="597238" cy="371568"/>
            </a:xfrm>
            <a:custGeom>
              <a:avLst/>
              <a:gdLst/>
              <a:ahLst/>
              <a:cxnLst/>
              <a:rect l="l" t="t" r="r" b="b"/>
              <a:pathLst>
                <a:path w="6611" h="4113" extrusionOk="0">
                  <a:moveTo>
                    <a:pt x="3765" y="429"/>
                  </a:moveTo>
                  <a:cubicBezTo>
                    <a:pt x="2043" y="90"/>
                    <a:pt x="482" y="0"/>
                    <a:pt x="143" y="919"/>
                  </a:cubicBezTo>
                  <a:cubicBezTo>
                    <a:pt x="0" y="1321"/>
                    <a:pt x="27" y="2302"/>
                    <a:pt x="375" y="2686"/>
                  </a:cubicBezTo>
                  <a:cubicBezTo>
                    <a:pt x="812" y="3167"/>
                    <a:pt x="1588" y="3578"/>
                    <a:pt x="2560" y="3774"/>
                  </a:cubicBezTo>
                  <a:cubicBezTo>
                    <a:pt x="4282" y="4113"/>
                    <a:pt x="5950" y="3649"/>
                    <a:pt x="6281" y="2721"/>
                  </a:cubicBezTo>
                  <a:cubicBezTo>
                    <a:pt x="6611" y="1802"/>
                    <a:pt x="5487" y="777"/>
                    <a:pt x="3765" y="42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8"/>
            <p:cNvSpPr/>
            <p:nvPr/>
          </p:nvSpPr>
          <p:spPr>
            <a:xfrm>
              <a:off x="9278382" y="1268143"/>
              <a:ext cx="615848" cy="386113"/>
            </a:xfrm>
            <a:custGeom>
              <a:avLst/>
              <a:gdLst/>
              <a:ahLst/>
              <a:cxnLst/>
              <a:rect l="l" t="t" r="r" b="b"/>
              <a:pathLst>
                <a:path w="6817" h="4274" extrusionOk="0">
                  <a:moveTo>
                    <a:pt x="4006" y="500"/>
                  </a:moveTo>
                  <a:cubicBezTo>
                    <a:pt x="2311" y="0"/>
                    <a:pt x="661" y="330"/>
                    <a:pt x="331" y="1231"/>
                  </a:cubicBezTo>
                  <a:cubicBezTo>
                    <a:pt x="0" y="2141"/>
                    <a:pt x="1116" y="3274"/>
                    <a:pt x="2811" y="3774"/>
                  </a:cubicBezTo>
                  <a:cubicBezTo>
                    <a:pt x="4514" y="4273"/>
                    <a:pt x="6156" y="3943"/>
                    <a:pt x="6486" y="3042"/>
                  </a:cubicBezTo>
                  <a:cubicBezTo>
                    <a:pt x="6816" y="2132"/>
                    <a:pt x="5710" y="999"/>
                    <a:pt x="4006" y="500"/>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8"/>
            <p:cNvSpPr/>
            <p:nvPr/>
          </p:nvSpPr>
          <p:spPr>
            <a:xfrm>
              <a:off x="9638658" y="2850176"/>
              <a:ext cx="470762" cy="629489"/>
            </a:xfrm>
            <a:custGeom>
              <a:avLst/>
              <a:gdLst/>
              <a:ahLst/>
              <a:cxnLst/>
              <a:rect l="l" t="t" r="r" b="b"/>
              <a:pathLst>
                <a:path w="5211" h="6968" extrusionOk="0">
                  <a:moveTo>
                    <a:pt x="5210" y="170"/>
                  </a:moveTo>
                  <a:lnTo>
                    <a:pt x="5210" y="3827"/>
                  </a:lnTo>
                  <a:cubicBezTo>
                    <a:pt x="5210" y="3952"/>
                    <a:pt x="5130" y="4095"/>
                    <a:pt x="5023" y="4157"/>
                  </a:cubicBezTo>
                  <a:lnTo>
                    <a:pt x="187" y="6905"/>
                  </a:lnTo>
                  <a:cubicBezTo>
                    <a:pt x="89" y="6967"/>
                    <a:pt x="0" y="6914"/>
                    <a:pt x="0" y="6789"/>
                  </a:cubicBezTo>
                  <a:lnTo>
                    <a:pt x="9" y="3131"/>
                  </a:lnTo>
                  <a:cubicBezTo>
                    <a:pt x="9" y="3015"/>
                    <a:pt x="89" y="2864"/>
                    <a:pt x="196" y="2810"/>
                  </a:cubicBezTo>
                  <a:lnTo>
                    <a:pt x="5032" y="54"/>
                  </a:lnTo>
                  <a:cubicBezTo>
                    <a:pt x="5130" y="0"/>
                    <a:pt x="5210" y="45"/>
                    <a:pt x="5210" y="17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8"/>
            <p:cNvSpPr/>
            <p:nvPr/>
          </p:nvSpPr>
          <p:spPr>
            <a:xfrm>
              <a:off x="9654738" y="2854151"/>
              <a:ext cx="470762" cy="629579"/>
            </a:xfrm>
            <a:custGeom>
              <a:avLst/>
              <a:gdLst/>
              <a:ahLst/>
              <a:cxnLst/>
              <a:rect l="l" t="t" r="r" b="b"/>
              <a:pathLst>
                <a:path w="5211" h="6969" extrusionOk="0">
                  <a:moveTo>
                    <a:pt x="5210" y="179"/>
                  </a:moveTo>
                  <a:lnTo>
                    <a:pt x="5210" y="3837"/>
                  </a:lnTo>
                  <a:cubicBezTo>
                    <a:pt x="5210" y="3953"/>
                    <a:pt x="5121" y="4104"/>
                    <a:pt x="5023" y="4158"/>
                  </a:cubicBezTo>
                  <a:lnTo>
                    <a:pt x="188" y="6914"/>
                  </a:lnTo>
                  <a:cubicBezTo>
                    <a:pt x="90" y="6968"/>
                    <a:pt x="1" y="6923"/>
                    <a:pt x="1" y="6799"/>
                  </a:cubicBezTo>
                  <a:lnTo>
                    <a:pt x="9" y="3141"/>
                  </a:lnTo>
                  <a:cubicBezTo>
                    <a:pt x="9" y="3016"/>
                    <a:pt x="90" y="2873"/>
                    <a:pt x="188" y="2811"/>
                  </a:cubicBezTo>
                  <a:lnTo>
                    <a:pt x="5023" y="63"/>
                  </a:lnTo>
                  <a:cubicBezTo>
                    <a:pt x="5130" y="1"/>
                    <a:pt x="5210" y="54"/>
                    <a:pt x="5210" y="179"/>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8"/>
            <p:cNvSpPr/>
            <p:nvPr/>
          </p:nvSpPr>
          <p:spPr>
            <a:xfrm>
              <a:off x="9770825" y="3195907"/>
              <a:ext cx="100006" cy="161257"/>
            </a:xfrm>
            <a:custGeom>
              <a:avLst/>
              <a:gdLst/>
              <a:ahLst/>
              <a:cxnLst/>
              <a:rect l="l" t="t" r="r" b="b"/>
              <a:pathLst>
                <a:path w="1107" h="1785" extrusionOk="0">
                  <a:moveTo>
                    <a:pt x="428" y="571"/>
                  </a:moveTo>
                  <a:cubicBezTo>
                    <a:pt x="304" y="732"/>
                    <a:pt x="304" y="874"/>
                    <a:pt x="223" y="1062"/>
                  </a:cubicBezTo>
                  <a:cubicBezTo>
                    <a:pt x="116" y="1312"/>
                    <a:pt x="116" y="1472"/>
                    <a:pt x="0" y="1722"/>
                  </a:cubicBezTo>
                  <a:cubicBezTo>
                    <a:pt x="214" y="1784"/>
                    <a:pt x="384" y="1704"/>
                    <a:pt x="544" y="1231"/>
                  </a:cubicBezTo>
                  <a:cubicBezTo>
                    <a:pt x="848" y="678"/>
                    <a:pt x="1106" y="883"/>
                    <a:pt x="1089" y="393"/>
                  </a:cubicBezTo>
                  <a:cubicBezTo>
                    <a:pt x="1071" y="107"/>
                    <a:pt x="866" y="0"/>
                    <a:pt x="428" y="571"/>
                  </a:cubicBezTo>
                  <a:close/>
                </a:path>
              </a:pathLst>
            </a:custGeom>
            <a:solidFill>
              <a:srgbClr val="EBB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8"/>
            <p:cNvSpPr/>
            <p:nvPr/>
          </p:nvSpPr>
          <p:spPr>
            <a:xfrm>
              <a:off x="9794946" y="3170883"/>
              <a:ext cx="183029" cy="234613"/>
            </a:xfrm>
            <a:custGeom>
              <a:avLst/>
              <a:gdLst/>
              <a:ahLst/>
              <a:cxnLst/>
              <a:rect l="l" t="t" r="r" b="b"/>
              <a:pathLst>
                <a:path w="2026" h="2597" extrusionOk="0">
                  <a:moveTo>
                    <a:pt x="1036" y="304"/>
                  </a:moveTo>
                  <a:cubicBezTo>
                    <a:pt x="706" y="366"/>
                    <a:pt x="545" y="473"/>
                    <a:pt x="447" y="688"/>
                  </a:cubicBezTo>
                  <a:cubicBezTo>
                    <a:pt x="1" y="1562"/>
                    <a:pt x="536" y="1589"/>
                    <a:pt x="447" y="2267"/>
                  </a:cubicBezTo>
                  <a:cubicBezTo>
                    <a:pt x="402" y="2392"/>
                    <a:pt x="777" y="2597"/>
                    <a:pt x="920" y="2374"/>
                  </a:cubicBezTo>
                  <a:cubicBezTo>
                    <a:pt x="1152" y="2436"/>
                    <a:pt x="1223" y="2338"/>
                    <a:pt x="1330" y="2160"/>
                  </a:cubicBezTo>
                  <a:cubicBezTo>
                    <a:pt x="1473" y="2168"/>
                    <a:pt x="1589" y="2133"/>
                    <a:pt x="1696" y="1972"/>
                  </a:cubicBezTo>
                  <a:cubicBezTo>
                    <a:pt x="1874" y="1981"/>
                    <a:pt x="1928" y="1829"/>
                    <a:pt x="1972" y="1678"/>
                  </a:cubicBezTo>
                  <a:cubicBezTo>
                    <a:pt x="2026" y="1160"/>
                    <a:pt x="1963" y="1027"/>
                    <a:pt x="1883" y="697"/>
                  </a:cubicBezTo>
                  <a:cubicBezTo>
                    <a:pt x="1732" y="1"/>
                    <a:pt x="1410" y="54"/>
                    <a:pt x="1036" y="304"/>
                  </a:cubicBezTo>
                  <a:close/>
                </a:path>
              </a:pathLst>
            </a:custGeom>
            <a:solidFill>
              <a:srgbClr val="EBB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8"/>
            <p:cNvSpPr/>
            <p:nvPr/>
          </p:nvSpPr>
          <p:spPr>
            <a:xfrm>
              <a:off x="9848969" y="3078194"/>
              <a:ext cx="136323" cy="174176"/>
            </a:xfrm>
            <a:custGeom>
              <a:avLst/>
              <a:gdLst/>
              <a:ahLst/>
              <a:cxnLst/>
              <a:rect l="l" t="t" r="r" b="b"/>
              <a:pathLst>
                <a:path w="1509" h="1928" extrusionOk="0">
                  <a:moveTo>
                    <a:pt x="9" y="1214"/>
                  </a:moveTo>
                  <a:cubicBezTo>
                    <a:pt x="1" y="1571"/>
                    <a:pt x="955" y="1928"/>
                    <a:pt x="1205" y="1562"/>
                  </a:cubicBezTo>
                  <a:cubicBezTo>
                    <a:pt x="1330" y="1214"/>
                    <a:pt x="1383" y="991"/>
                    <a:pt x="1508" y="652"/>
                  </a:cubicBezTo>
                  <a:cubicBezTo>
                    <a:pt x="1365" y="206"/>
                    <a:pt x="393" y="1"/>
                    <a:pt x="134" y="438"/>
                  </a:cubicBezTo>
                  <a:cubicBezTo>
                    <a:pt x="72" y="813"/>
                    <a:pt x="72" y="839"/>
                    <a:pt x="9" y="12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8"/>
            <p:cNvSpPr/>
            <p:nvPr/>
          </p:nvSpPr>
          <p:spPr>
            <a:xfrm>
              <a:off x="9835237" y="2638962"/>
              <a:ext cx="299116" cy="581970"/>
            </a:xfrm>
            <a:custGeom>
              <a:avLst/>
              <a:gdLst/>
              <a:ahLst/>
              <a:cxnLst/>
              <a:rect l="l" t="t" r="r" b="b"/>
              <a:pathLst>
                <a:path w="3311" h="6442" extrusionOk="0">
                  <a:moveTo>
                    <a:pt x="2856" y="509"/>
                  </a:moveTo>
                  <a:cubicBezTo>
                    <a:pt x="3311" y="1268"/>
                    <a:pt x="2258" y="5157"/>
                    <a:pt x="1705" y="6183"/>
                  </a:cubicBezTo>
                  <a:cubicBezTo>
                    <a:pt x="1294" y="6442"/>
                    <a:pt x="1" y="6156"/>
                    <a:pt x="81" y="5728"/>
                  </a:cubicBezTo>
                  <a:cubicBezTo>
                    <a:pt x="90" y="5282"/>
                    <a:pt x="723" y="2115"/>
                    <a:pt x="911" y="848"/>
                  </a:cubicBezTo>
                  <a:cubicBezTo>
                    <a:pt x="1232" y="1"/>
                    <a:pt x="2204" y="108"/>
                    <a:pt x="2856" y="509"/>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8"/>
            <p:cNvSpPr/>
            <p:nvPr/>
          </p:nvSpPr>
          <p:spPr>
            <a:xfrm rot="-3600015">
              <a:off x="8660194" y="2862117"/>
              <a:ext cx="275720" cy="194232"/>
            </a:xfrm>
            <a:custGeom>
              <a:avLst/>
              <a:gdLst/>
              <a:ahLst/>
              <a:cxnLst/>
              <a:rect l="l" t="t" r="r" b="b"/>
              <a:pathLst>
                <a:path w="3052" h="2150" extrusionOk="0">
                  <a:moveTo>
                    <a:pt x="2998" y="1882"/>
                  </a:moveTo>
                  <a:cubicBezTo>
                    <a:pt x="3052" y="1784"/>
                    <a:pt x="3007" y="1517"/>
                    <a:pt x="2936" y="1445"/>
                  </a:cubicBezTo>
                  <a:cubicBezTo>
                    <a:pt x="2633" y="981"/>
                    <a:pt x="2508" y="839"/>
                    <a:pt x="2133" y="348"/>
                  </a:cubicBezTo>
                  <a:cubicBezTo>
                    <a:pt x="1874" y="125"/>
                    <a:pt x="1410" y="45"/>
                    <a:pt x="1080" y="27"/>
                  </a:cubicBezTo>
                  <a:cubicBezTo>
                    <a:pt x="813" y="36"/>
                    <a:pt x="518" y="0"/>
                    <a:pt x="170" y="27"/>
                  </a:cubicBezTo>
                  <a:cubicBezTo>
                    <a:pt x="161" y="80"/>
                    <a:pt x="179" y="125"/>
                    <a:pt x="233" y="161"/>
                  </a:cubicBezTo>
                  <a:cubicBezTo>
                    <a:pt x="135" y="187"/>
                    <a:pt x="1" y="125"/>
                    <a:pt x="1" y="187"/>
                  </a:cubicBezTo>
                  <a:cubicBezTo>
                    <a:pt x="28" y="384"/>
                    <a:pt x="233" y="419"/>
                    <a:pt x="233" y="419"/>
                  </a:cubicBezTo>
                  <a:lnTo>
                    <a:pt x="72" y="393"/>
                  </a:lnTo>
                  <a:cubicBezTo>
                    <a:pt x="63" y="598"/>
                    <a:pt x="295" y="651"/>
                    <a:pt x="402" y="687"/>
                  </a:cubicBezTo>
                  <a:cubicBezTo>
                    <a:pt x="500" y="732"/>
                    <a:pt x="795" y="785"/>
                    <a:pt x="902" y="821"/>
                  </a:cubicBezTo>
                  <a:cubicBezTo>
                    <a:pt x="1152" y="910"/>
                    <a:pt x="1437" y="1151"/>
                    <a:pt x="830" y="981"/>
                  </a:cubicBezTo>
                  <a:cubicBezTo>
                    <a:pt x="572" y="910"/>
                    <a:pt x="152" y="803"/>
                    <a:pt x="206" y="937"/>
                  </a:cubicBezTo>
                  <a:cubicBezTo>
                    <a:pt x="322" y="1106"/>
                    <a:pt x="545" y="1106"/>
                    <a:pt x="813" y="1187"/>
                  </a:cubicBezTo>
                  <a:cubicBezTo>
                    <a:pt x="1705" y="1472"/>
                    <a:pt x="1669" y="1552"/>
                    <a:pt x="1981" y="1838"/>
                  </a:cubicBezTo>
                  <a:cubicBezTo>
                    <a:pt x="2329" y="2150"/>
                    <a:pt x="2873" y="2105"/>
                    <a:pt x="2998" y="1882"/>
                  </a:cubicBezTo>
                  <a:close/>
                </a:path>
              </a:pathLst>
            </a:custGeom>
            <a:solidFill>
              <a:srgbClr val="EBB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6" name="Google Shape;1646;p48"/>
          <p:cNvGrpSpPr/>
          <p:nvPr/>
        </p:nvGrpSpPr>
        <p:grpSpPr>
          <a:xfrm>
            <a:off x="3802937" y="3703364"/>
            <a:ext cx="457370" cy="1505564"/>
            <a:chOff x="611825" y="2428876"/>
            <a:chExt cx="1275078" cy="4197280"/>
          </a:xfrm>
        </p:grpSpPr>
        <p:sp>
          <p:nvSpPr>
            <p:cNvPr id="1647" name="Google Shape;1647;p48"/>
            <p:cNvSpPr/>
            <p:nvPr/>
          </p:nvSpPr>
          <p:spPr>
            <a:xfrm>
              <a:off x="1119180" y="4856419"/>
              <a:ext cx="233690" cy="1769737"/>
            </a:xfrm>
            <a:custGeom>
              <a:avLst/>
              <a:gdLst/>
              <a:ahLst/>
              <a:cxnLst/>
              <a:rect l="l" t="t" r="r" b="b"/>
              <a:pathLst>
                <a:path w="1331" h="24124" extrusionOk="0">
                  <a:moveTo>
                    <a:pt x="1" y="23704"/>
                  </a:moveTo>
                  <a:lnTo>
                    <a:pt x="1" y="23704"/>
                  </a:lnTo>
                  <a:lnTo>
                    <a:pt x="1" y="1"/>
                  </a:lnTo>
                  <a:lnTo>
                    <a:pt x="1330" y="1"/>
                  </a:lnTo>
                  <a:lnTo>
                    <a:pt x="1330" y="23704"/>
                  </a:lnTo>
                  <a:lnTo>
                    <a:pt x="1330" y="23704"/>
                  </a:lnTo>
                  <a:cubicBezTo>
                    <a:pt x="1330" y="23802"/>
                    <a:pt x="1268" y="23891"/>
                    <a:pt x="1134" y="23972"/>
                  </a:cubicBezTo>
                  <a:cubicBezTo>
                    <a:pt x="875" y="24123"/>
                    <a:pt x="456" y="24123"/>
                    <a:pt x="197" y="23972"/>
                  </a:cubicBezTo>
                  <a:cubicBezTo>
                    <a:pt x="63" y="23900"/>
                    <a:pt x="1" y="23802"/>
                    <a:pt x="1" y="23704"/>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8"/>
            <p:cNvSpPr/>
            <p:nvPr/>
          </p:nvSpPr>
          <p:spPr>
            <a:xfrm>
              <a:off x="1116216" y="4757708"/>
              <a:ext cx="241216" cy="180298"/>
            </a:xfrm>
            <a:custGeom>
              <a:avLst/>
              <a:gdLst/>
              <a:ahLst/>
              <a:cxnLst/>
              <a:rect l="l" t="t" r="r" b="b"/>
              <a:pathLst>
                <a:path w="1374" h="1027" extrusionOk="0">
                  <a:moveTo>
                    <a:pt x="0" y="509"/>
                  </a:moveTo>
                  <a:cubicBezTo>
                    <a:pt x="116" y="1027"/>
                    <a:pt x="1249" y="1018"/>
                    <a:pt x="1374" y="509"/>
                  </a:cubicBezTo>
                  <a:cubicBezTo>
                    <a:pt x="1258" y="1"/>
                    <a:pt x="116" y="1"/>
                    <a:pt x="0" y="509"/>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8"/>
            <p:cNvSpPr/>
            <p:nvPr/>
          </p:nvSpPr>
          <p:spPr>
            <a:xfrm>
              <a:off x="741741" y="2510337"/>
              <a:ext cx="1145162" cy="2775389"/>
            </a:xfrm>
            <a:custGeom>
              <a:avLst/>
              <a:gdLst/>
              <a:ahLst/>
              <a:cxnLst/>
              <a:rect l="l" t="t" r="r" b="b"/>
              <a:pathLst>
                <a:path w="6523" h="15809" extrusionOk="0">
                  <a:moveTo>
                    <a:pt x="6522" y="0"/>
                  </a:moveTo>
                  <a:lnTo>
                    <a:pt x="6522" y="12053"/>
                  </a:lnTo>
                  <a:lnTo>
                    <a:pt x="1" y="15808"/>
                  </a:lnTo>
                  <a:lnTo>
                    <a:pt x="1" y="3756"/>
                  </a:lnTo>
                  <a:close/>
                </a:path>
              </a:pathLst>
            </a:custGeom>
            <a:solidFill>
              <a:srgbClr val="262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8"/>
            <p:cNvSpPr/>
            <p:nvPr/>
          </p:nvSpPr>
          <p:spPr>
            <a:xfrm>
              <a:off x="611825" y="3088287"/>
              <a:ext cx="130088" cy="2197453"/>
            </a:xfrm>
            <a:custGeom>
              <a:avLst/>
              <a:gdLst/>
              <a:ahLst/>
              <a:cxnLst/>
              <a:rect l="l" t="t" r="r" b="b"/>
              <a:pathLst>
                <a:path w="741" h="12517" extrusionOk="0">
                  <a:moveTo>
                    <a:pt x="1" y="0"/>
                  </a:moveTo>
                  <a:lnTo>
                    <a:pt x="1" y="12070"/>
                  </a:lnTo>
                  <a:lnTo>
                    <a:pt x="741" y="12516"/>
                  </a:lnTo>
                  <a:lnTo>
                    <a:pt x="741" y="464"/>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8"/>
            <p:cNvSpPr/>
            <p:nvPr/>
          </p:nvSpPr>
          <p:spPr>
            <a:xfrm>
              <a:off x="611825" y="2428876"/>
              <a:ext cx="1275074" cy="741028"/>
            </a:xfrm>
            <a:custGeom>
              <a:avLst/>
              <a:gdLst/>
              <a:ahLst/>
              <a:cxnLst/>
              <a:rect l="l" t="t" r="r" b="b"/>
              <a:pathLst>
                <a:path w="7263" h="4221" extrusionOk="0">
                  <a:moveTo>
                    <a:pt x="741" y="4220"/>
                  </a:moveTo>
                  <a:lnTo>
                    <a:pt x="7262" y="464"/>
                  </a:lnTo>
                  <a:lnTo>
                    <a:pt x="6406" y="0"/>
                  </a:lnTo>
                  <a:lnTo>
                    <a:pt x="1" y="375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8"/>
            <p:cNvSpPr/>
            <p:nvPr/>
          </p:nvSpPr>
          <p:spPr>
            <a:xfrm>
              <a:off x="841988" y="2754719"/>
              <a:ext cx="944675" cy="1937453"/>
            </a:xfrm>
            <a:custGeom>
              <a:avLst/>
              <a:gdLst/>
              <a:ahLst/>
              <a:cxnLst/>
              <a:rect l="l" t="t" r="r" b="b"/>
              <a:pathLst>
                <a:path w="5381" h="11036" extrusionOk="0">
                  <a:moveTo>
                    <a:pt x="5380" y="0"/>
                  </a:moveTo>
                  <a:lnTo>
                    <a:pt x="5380" y="7949"/>
                  </a:lnTo>
                  <a:lnTo>
                    <a:pt x="1" y="11035"/>
                  </a:lnTo>
                  <a:lnTo>
                    <a:pt x="1" y="308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8"/>
            <p:cNvSpPr/>
            <p:nvPr/>
          </p:nvSpPr>
          <p:spPr>
            <a:xfrm>
              <a:off x="1094271" y="3039657"/>
              <a:ext cx="526321" cy="1343893"/>
            </a:xfrm>
            <a:custGeom>
              <a:avLst/>
              <a:gdLst/>
              <a:ahLst/>
              <a:cxnLst/>
              <a:rect l="l" t="t" r="r" b="b"/>
              <a:pathLst>
                <a:path w="2998" h="7655" extrusionOk="0">
                  <a:moveTo>
                    <a:pt x="1499" y="3034"/>
                  </a:moveTo>
                  <a:lnTo>
                    <a:pt x="839" y="3417"/>
                  </a:lnTo>
                  <a:lnTo>
                    <a:pt x="839" y="1740"/>
                  </a:lnTo>
                  <a:lnTo>
                    <a:pt x="1499" y="1366"/>
                  </a:lnTo>
                  <a:cubicBezTo>
                    <a:pt x="1900" y="1134"/>
                    <a:pt x="2230" y="1321"/>
                    <a:pt x="2230" y="1776"/>
                  </a:cubicBezTo>
                  <a:cubicBezTo>
                    <a:pt x="2230" y="2240"/>
                    <a:pt x="1900" y="2811"/>
                    <a:pt x="1499" y="3034"/>
                  </a:cubicBezTo>
                  <a:close/>
                  <a:moveTo>
                    <a:pt x="1499" y="482"/>
                  </a:moveTo>
                  <a:lnTo>
                    <a:pt x="839" y="857"/>
                  </a:lnTo>
                  <a:lnTo>
                    <a:pt x="0" y="1348"/>
                  </a:lnTo>
                  <a:lnTo>
                    <a:pt x="0" y="1348"/>
                  </a:lnTo>
                  <a:lnTo>
                    <a:pt x="0" y="4791"/>
                  </a:lnTo>
                  <a:lnTo>
                    <a:pt x="0" y="7655"/>
                  </a:lnTo>
                  <a:lnTo>
                    <a:pt x="839" y="7164"/>
                  </a:lnTo>
                  <a:lnTo>
                    <a:pt x="839" y="4301"/>
                  </a:lnTo>
                  <a:lnTo>
                    <a:pt x="1499" y="3917"/>
                  </a:lnTo>
                  <a:cubicBezTo>
                    <a:pt x="1918" y="3685"/>
                    <a:pt x="2293" y="3275"/>
                    <a:pt x="2561" y="2811"/>
                  </a:cubicBezTo>
                  <a:cubicBezTo>
                    <a:pt x="2828" y="2338"/>
                    <a:pt x="2998" y="1812"/>
                    <a:pt x="2998" y="1330"/>
                  </a:cubicBezTo>
                  <a:cubicBezTo>
                    <a:pt x="2998" y="384"/>
                    <a:pt x="2329" y="1"/>
                    <a:pt x="1499" y="48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77" name="176 - Εικόνα" descr="factoras.PNG"/>
          <p:cNvPicPr>
            <a:picLocks noChangeAspect="1"/>
          </p:cNvPicPr>
          <p:nvPr/>
        </p:nvPicPr>
        <p:blipFill>
          <a:blip r:embed="rId3"/>
          <a:stretch>
            <a:fillRect/>
          </a:stretch>
        </p:blipFill>
        <p:spPr>
          <a:xfrm>
            <a:off x="4267199" y="1685019"/>
            <a:ext cx="4293100" cy="1918194"/>
          </a:xfrm>
          <a:prstGeom prst="rect">
            <a:avLst/>
          </a:prstGeom>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0"/>
        <p:cNvGrpSpPr/>
        <p:nvPr/>
      </p:nvGrpSpPr>
      <p:grpSpPr>
        <a:xfrm>
          <a:off x="0" y="0"/>
          <a:ext cx="0" cy="0"/>
          <a:chOff x="0" y="0"/>
          <a:chExt cx="0" cy="0"/>
        </a:xfrm>
      </p:grpSpPr>
      <p:sp>
        <p:nvSpPr>
          <p:cNvPr id="1721" name="Google Shape;1721;p50"/>
          <p:cNvSpPr txBox="1">
            <a:spLocks noGrp="1"/>
          </p:cNvSpPr>
          <p:nvPr>
            <p:ph type="title"/>
          </p:nvPr>
        </p:nvSpPr>
        <p:spPr>
          <a:xfrm>
            <a:off x="715974" y="2236575"/>
            <a:ext cx="5861700" cy="1802100"/>
          </a:xfrm>
          <a:prstGeom prst="rect">
            <a:avLst/>
          </a:prstGeom>
        </p:spPr>
        <p:txBody>
          <a:bodyPr spcFirstLastPara="1" wrap="square" lIns="91425" tIns="91425" rIns="91425" bIns="91425" anchor="t" anchorCtr="0">
            <a:noAutofit/>
          </a:bodyPr>
          <a:lstStyle/>
          <a:p>
            <a:pPr marL="0" indent="0"/>
            <a:r>
              <a:rPr lang="el-GR" dirty="0" smtClean="0"/>
              <a:t>Πώς εργαστήκαμε;</a:t>
            </a:r>
          </a:p>
        </p:txBody>
      </p:sp>
      <p:sp>
        <p:nvSpPr>
          <p:cNvPr id="1722" name="Google Shape;1722;p50"/>
          <p:cNvSpPr txBox="1">
            <a:spLocks noGrp="1"/>
          </p:cNvSpPr>
          <p:nvPr>
            <p:ph type="subTitle" idx="1"/>
          </p:nvPr>
        </p:nvSpPr>
        <p:spPr>
          <a:xfrm>
            <a:off x="715974" y="4155725"/>
            <a:ext cx="5627100" cy="423600"/>
          </a:xfrm>
          <a:prstGeom prst="rect">
            <a:avLst/>
          </a:prstGeom>
        </p:spPr>
        <p:txBody>
          <a:bodyPr spcFirstLastPara="1" wrap="square" lIns="91425" tIns="91425" rIns="91425" bIns="91425" anchor="b" anchorCtr="0">
            <a:noAutofit/>
          </a:bodyPr>
          <a:lstStyle/>
          <a:p>
            <a:pPr marL="0" lvl="0" indent="0"/>
            <a:r>
              <a:rPr lang="el-GR" dirty="0" smtClean="0"/>
              <a:t>Οι δράσεις που ανέλαβαν οι μαθητές του σχολείου.</a:t>
            </a:r>
            <a:endParaRPr lang="el-GR" dirty="0"/>
          </a:p>
        </p:txBody>
      </p:sp>
      <p:sp>
        <p:nvSpPr>
          <p:cNvPr id="1723" name="Google Shape;1723;p50"/>
          <p:cNvSpPr txBox="1">
            <a:spLocks noGrp="1"/>
          </p:cNvSpPr>
          <p:nvPr>
            <p:ph type="title" idx="2"/>
          </p:nvPr>
        </p:nvSpPr>
        <p:spPr>
          <a:xfrm>
            <a:off x="715974" y="909325"/>
            <a:ext cx="1799400" cy="121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grpSp>
        <p:nvGrpSpPr>
          <p:cNvPr id="1724" name="Google Shape;1724;p50"/>
          <p:cNvGrpSpPr/>
          <p:nvPr/>
        </p:nvGrpSpPr>
        <p:grpSpPr>
          <a:xfrm>
            <a:off x="4639097" y="618285"/>
            <a:ext cx="4180840" cy="2591524"/>
            <a:chOff x="4314826" y="408750"/>
            <a:chExt cx="4514946" cy="2798622"/>
          </a:xfrm>
        </p:grpSpPr>
        <p:sp>
          <p:nvSpPr>
            <p:cNvPr id="1725" name="Google Shape;1725;p50"/>
            <p:cNvSpPr/>
            <p:nvPr/>
          </p:nvSpPr>
          <p:spPr>
            <a:xfrm>
              <a:off x="4314826" y="502232"/>
              <a:ext cx="4514505" cy="2575924"/>
            </a:xfrm>
            <a:custGeom>
              <a:avLst/>
              <a:gdLst/>
              <a:ahLst/>
              <a:cxnLst/>
              <a:rect l="l" t="t" r="r" b="b"/>
              <a:pathLst>
                <a:path w="76686" h="43758" extrusionOk="0">
                  <a:moveTo>
                    <a:pt x="0" y="21883"/>
                  </a:moveTo>
                  <a:lnTo>
                    <a:pt x="38334" y="43758"/>
                  </a:lnTo>
                  <a:lnTo>
                    <a:pt x="76686" y="21892"/>
                  </a:lnTo>
                  <a:lnTo>
                    <a:pt x="38361" y="0"/>
                  </a:lnTo>
                  <a:close/>
                </a:path>
              </a:pathLst>
            </a:custGeom>
            <a:solidFill>
              <a:srgbClr val="262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50"/>
            <p:cNvSpPr/>
            <p:nvPr/>
          </p:nvSpPr>
          <p:spPr>
            <a:xfrm>
              <a:off x="4314826" y="1790432"/>
              <a:ext cx="2256781" cy="1416941"/>
            </a:xfrm>
            <a:custGeom>
              <a:avLst/>
              <a:gdLst/>
              <a:ahLst/>
              <a:cxnLst/>
              <a:rect l="l" t="t" r="r" b="b"/>
              <a:pathLst>
                <a:path w="38335" h="24070" extrusionOk="0">
                  <a:moveTo>
                    <a:pt x="38334" y="24069"/>
                  </a:moveTo>
                  <a:lnTo>
                    <a:pt x="9" y="2195"/>
                  </a:lnTo>
                  <a:lnTo>
                    <a:pt x="0" y="0"/>
                  </a:lnTo>
                  <a:lnTo>
                    <a:pt x="38334" y="21875"/>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50"/>
            <p:cNvSpPr/>
            <p:nvPr/>
          </p:nvSpPr>
          <p:spPr>
            <a:xfrm>
              <a:off x="6195413" y="408750"/>
              <a:ext cx="2633844" cy="1504123"/>
            </a:xfrm>
            <a:custGeom>
              <a:avLst/>
              <a:gdLst/>
              <a:ahLst/>
              <a:cxnLst/>
              <a:rect l="l" t="t" r="r" b="b"/>
              <a:pathLst>
                <a:path w="44740" h="25551" extrusionOk="0">
                  <a:moveTo>
                    <a:pt x="1" y="3720"/>
                  </a:moveTo>
                  <a:lnTo>
                    <a:pt x="38263" y="25550"/>
                  </a:lnTo>
                  <a:lnTo>
                    <a:pt x="44740" y="21982"/>
                  </a:lnTo>
                  <a:lnTo>
                    <a:pt x="6495" y="0"/>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50"/>
            <p:cNvSpPr/>
            <p:nvPr/>
          </p:nvSpPr>
          <p:spPr>
            <a:xfrm>
              <a:off x="6194883" y="627738"/>
              <a:ext cx="2253132" cy="1377558"/>
            </a:xfrm>
            <a:custGeom>
              <a:avLst/>
              <a:gdLst/>
              <a:ahLst/>
              <a:cxnLst/>
              <a:rect l="l" t="t" r="r" b="b"/>
              <a:pathLst>
                <a:path w="38273" h="23401" extrusionOk="0">
                  <a:moveTo>
                    <a:pt x="38272" y="23400"/>
                  </a:moveTo>
                  <a:lnTo>
                    <a:pt x="1" y="1535"/>
                  </a:lnTo>
                  <a:lnTo>
                    <a:pt x="10" y="0"/>
                  </a:lnTo>
                  <a:lnTo>
                    <a:pt x="38272" y="2183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50"/>
            <p:cNvSpPr/>
            <p:nvPr/>
          </p:nvSpPr>
          <p:spPr>
            <a:xfrm>
              <a:off x="6571460" y="1698010"/>
              <a:ext cx="2258312" cy="1509363"/>
            </a:xfrm>
            <a:custGeom>
              <a:avLst/>
              <a:gdLst/>
              <a:ahLst/>
              <a:cxnLst/>
              <a:rect l="l" t="t" r="r" b="b"/>
              <a:pathLst>
                <a:path w="38361" h="25640" extrusionOk="0">
                  <a:moveTo>
                    <a:pt x="38361" y="1570"/>
                  </a:moveTo>
                  <a:lnTo>
                    <a:pt x="38352" y="0"/>
                  </a:lnTo>
                  <a:lnTo>
                    <a:pt x="31875" y="3649"/>
                  </a:lnTo>
                  <a:lnTo>
                    <a:pt x="31875" y="5264"/>
                  </a:lnTo>
                  <a:lnTo>
                    <a:pt x="0" y="23445"/>
                  </a:lnTo>
                  <a:lnTo>
                    <a:pt x="0" y="25639"/>
                  </a:lnTo>
                  <a:lnTo>
                    <a:pt x="38343" y="3747"/>
                  </a:lnTo>
                  <a:lnTo>
                    <a:pt x="38361" y="157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50"/>
            <p:cNvSpPr/>
            <p:nvPr/>
          </p:nvSpPr>
          <p:spPr>
            <a:xfrm>
              <a:off x="6195413" y="550503"/>
              <a:ext cx="2379643" cy="1362371"/>
            </a:xfrm>
            <a:custGeom>
              <a:avLst/>
              <a:gdLst/>
              <a:ahLst/>
              <a:cxnLst/>
              <a:rect l="l" t="t" r="r" b="b"/>
              <a:pathLst>
                <a:path w="40422" h="23143" extrusionOk="0">
                  <a:moveTo>
                    <a:pt x="1" y="1312"/>
                  </a:moveTo>
                  <a:lnTo>
                    <a:pt x="38263" y="23142"/>
                  </a:lnTo>
                  <a:lnTo>
                    <a:pt x="40422" y="21929"/>
                  </a:lnTo>
                  <a:lnTo>
                    <a:pt x="2284"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50"/>
            <p:cNvSpPr/>
            <p:nvPr/>
          </p:nvSpPr>
          <p:spPr>
            <a:xfrm>
              <a:off x="6542026" y="1944312"/>
              <a:ext cx="1582426" cy="903322"/>
            </a:xfrm>
            <a:custGeom>
              <a:avLst/>
              <a:gdLst/>
              <a:ahLst/>
              <a:cxnLst/>
              <a:rect l="l" t="t" r="r" b="b"/>
              <a:pathLst>
                <a:path w="26880" h="15345" extrusionOk="0">
                  <a:moveTo>
                    <a:pt x="26880" y="714"/>
                  </a:moveTo>
                  <a:lnTo>
                    <a:pt x="1241" y="15344"/>
                  </a:lnTo>
                  <a:lnTo>
                    <a:pt x="1" y="14640"/>
                  </a:lnTo>
                  <a:lnTo>
                    <a:pt x="2563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50"/>
            <p:cNvSpPr/>
            <p:nvPr/>
          </p:nvSpPr>
          <p:spPr>
            <a:xfrm>
              <a:off x="6365599" y="2742556"/>
              <a:ext cx="364523" cy="207449"/>
            </a:xfrm>
            <a:custGeom>
              <a:avLst/>
              <a:gdLst/>
              <a:ahLst/>
              <a:cxnLst/>
              <a:rect l="l" t="t" r="r" b="b"/>
              <a:pathLst>
                <a:path w="6192" h="3524" extrusionOk="0">
                  <a:moveTo>
                    <a:pt x="0" y="714"/>
                  </a:moveTo>
                  <a:lnTo>
                    <a:pt x="4951" y="3524"/>
                  </a:lnTo>
                  <a:lnTo>
                    <a:pt x="6191" y="2828"/>
                  </a:lnTo>
                  <a:lnTo>
                    <a:pt x="12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50"/>
            <p:cNvSpPr/>
            <p:nvPr/>
          </p:nvSpPr>
          <p:spPr>
            <a:xfrm>
              <a:off x="5616685" y="1415445"/>
              <a:ext cx="1582426" cy="902851"/>
            </a:xfrm>
            <a:custGeom>
              <a:avLst/>
              <a:gdLst/>
              <a:ahLst/>
              <a:cxnLst/>
              <a:rect l="l" t="t" r="r" b="b"/>
              <a:pathLst>
                <a:path w="26880" h="15337" extrusionOk="0">
                  <a:moveTo>
                    <a:pt x="26880" y="715"/>
                  </a:moveTo>
                  <a:lnTo>
                    <a:pt x="1241" y="15336"/>
                  </a:lnTo>
                  <a:lnTo>
                    <a:pt x="1" y="14631"/>
                  </a:lnTo>
                  <a:lnTo>
                    <a:pt x="256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50"/>
            <p:cNvSpPr/>
            <p:nvPr/>
          </p:nvSpPr>
          <p:spPr>
            <a:xfrm>
              <a:off x="5440258" y="2213160"/>
              <a:ext cx="364523" cy="207508"/>
            </a:xfrm>
            <a:custGeom>
              <a:avLst/>
              <a:gdLst/>
              <a:ahLst/>
              <a:cxnLst/>
              <a:rect l="l" t="t" r="r" b="b"/>
              <a:pathLst>
                <a:path w="6192" h="3525" extrusionOk="0">
                  <a:moveTo>
                    <a:pt x="0" y="715"/>
                  </a:moveTo>
                  <a:lnTo>
                    <a:pt x="4951" y="3525"/>
                  </a:lnTo>
                  <a:lnTo>
                    <a:pt x="6191" y="2829"/>
                  </a:lnTo>
                  <a:lnTo>
                    <a:pt x="124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50"/>
            <p:cNvSpPr/>
            <p:nvPr/>
          </p:nvSpPr>
          <p:spPr>
            <a:xfrm>
              <a:off x="4696642" y="881398"/>
              <a:ext cx="1582955" cy="902792"/>
            </a:xfrm>
            <a:custGeom>
              <a:avLst/>
              <a:gdLst/>
              <a:ahLst/>
              <a:cxnLst/>
              <a:rect l="l" t="t" r="r" b="b"/>
              <a:pathLst>
                <a:path w="26889" h="15336" extrusionOk="0">
                  <a:moveTo>
                    <a:pt x="26888" y="714"/>
                  </a:moveTo>
                  <a:lnTo>
                    <a:pt x="1249" y="15335"/>
                  </a:lnTo>
                  <a:lnTo>
                    <a:pt x="0" y="14640"/>
                  </a:lnTo>
                  <a:lnTo>
                    <a:pt x="256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50"/>
            <p:cNvSpPr/>
            <p:nvPr/>
          </p:nvSpPr>
          <p:spPr>
            <a:xfrm>
              <a:off x="4520686" y="1679643"/>
              <a:ext cx="364523" cy="207449"/>
            </a:xfrm>
            <a:custGeom>
              <a:avLst/>
              <a:gdLst/>
              <a:ahLst/>
              <a:cxnLst/>
              <a:rect l="l" t="t" r="r" b="b"/>
              <a:pathLst>
                <a:path w="6192" h="3524" extrusionOk="0">
                  <a:moveTo>
                    <a:pt x="0" y="714"/>
                  </a:moveTo>
                  <a:lnTo>
                    <a:pt x="4952" y="3524"/>
                  </a:lnTo>
                  <a:lnTo>
                    <a:pt x="6192" y="2828"/>
                  </a:lnTo>
                  <a:lnTo>
                    <a:pt x="12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50"/>
            <p:cNvSpPr/>
            <p:nvPr/>
          </p:nvSpPr>
          <p:spPr>
            <a:xfrm>
              <a:off x="6132424" y="881398"/>
              <a:ext cx="1993633" cy="1140146"/>
            </a:xfrm>
            <a:custGeom>
              <a:avLst/>
              <a:gdLst/>
              <a:ahLst/>
              <a:cxnLst/>
              <a:rect l="l" t="t" r="r" b="b"/>
              <a:pathLst>
                <a:path w="33865" h="19368" extrusionOk="0">
                  <a:moveTo>
                    <a:pt x="0" y="714"/>
                  </a:moveTo>
                  <a:lnTo>
                    <a:pt x="32624" y="19368"/>
                  </a:lnTo>
                  <a:lnTo>
                    <a:pt x="33864" y="18672"/>
                  </a:lnTo>
                  <a:lnTo>
                    <a:pt x="12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50"/>
            <p:cNvSpPr/>
            <p:nvPr/>
          </p:nvSpPr>
          <p:spPr>
            <a:xfrm>
              <a:off x="5234928" y="1814567"/>
              <a:ext cx="501043" cy="265787"/>
            </a:xfrm>
            <a:custGeom>
              <a:avLst/>
              <a:gdLst/>
              <a:ahLst/>
              <a:cxnLst/>
              <a:rect l="l" t="t" r="r" b="b"/>
              <a:pathLst>
                <a:path w="8511" h="4515" extrusionOk="0">
                  <a:moveTo>
                    <a:pt x="4255" y="1"/>
                  </a:moveTo>
                  <a:cubicBezTo>
                    <a:pt x="1909" y="1"/>
                    <a:pt x="0" y="1009"/>
                    <a:pt x="0" y="2258"/>
                  </a:cubicBezTo>
                  <a:cubicBezTo>
                    <a:pt x="0" y="3507"/>
                    <a:pt x="1909" y="4515"/>
                    <a:pt x="4255" y="4515"/>
                  </a:cubicBezTo>
                  <a:lnTo>
                    <a:pt x="4255" y="4515"/>
                  </a:lnTo>
                  <a:lnTo>
                    <a:pt x="4255" y="3926"/>
                  </a:lnTo>
                  <a:cubicBezTo>
                    <a:pt x="2525" y="3926"/>
                    <a:pt x="1115" y="3177"/>
                    <a:pt x="1115" y="2258"/>
                  </a:cubicBezTo>
                  <a:cubicBezTo>
                    <a:pt x="1115" y="1339"/>
                    <a:pt x="2525" y="590"/>
                    <a:pt x="4255" y="590"/>
                  </a:cubicBezTo>
                  <a:lnTo>
                    <a:pt x="4255" y="1"/>
                  </a:lnTo>
                  <a:close/>
                  <a:moveTo>
                    <a:pt x="4255" y="4515"/>
                  </a:moveTo>
                  <a:cubicBezTo>
                    <a:pt x="6611" y="4515"/>
                    <a:pt x="8511" y="3507"/>
                    <a:pt x="8511" y="2258"/>
                  </a:cubicBezTo>
                  <a:cubicBezTo>
                    <a:pt x="8511" y="1009"/>
                    <a:pt x="6611" y="1"/>
                    <a:pt x="4255" y="1"/>
                  </a:cubicBezTo>
                  <a:lnTo>
                    <a:pt x="4255" y="590"/>
                  </a:lnTo>
                  <a:cubicBezTo>
                    <a:pt x="5995" y="590"/>
                    <a:pt x="7396" y="1339"/>
                    <a:pt x="7396" y="2258"/>
                  </a:cubicBezTo>
                  <a:cubicBezTo>
                    <a:pt x="7396" y="3177"/>
                    <a:pt x="5995" y="3926"/>
                    <a:pt x="4255" y="392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50"/>
            <p:cNvSpPr/>
            <p:nvPr/>
          </p:nvSpPr>
          <p:spPr>
            <a:xfrm>
              <a:off x="5332059" y="1727914"/>
              <a:ext cx="344566" cy="210157"/>
            </a:xfrm>
            <a:custGeom>
              <a:avLst/>
              <a:gdLst/>
              <a:ahLst/>
              <a:cxnLst/>
              <a:rect l="l" t="t" r="r" b="b"/>
              <a:pathLst>
                <a:path w="5853" h="3570" extrusionOk="0">
                  <a:moveTo>
                    <a:pt x="4506" y="367"/>
                  </a:moveTo>
                  <a:lnTo>
                    <a:pt x="5380" y="839"/>
                  </a:lnTo>
                  <a:cubicBezTo>
                    <a:pt x="5853" y="1089"/>
                    <a:pt x="5853" y="1580"/>
                    <a:pt x="5460" y="1803"/>
                  </a:cubicBezTo>
                  <a:lnTo>
                    <a:pt x="2837" y="3346"/>
                  </a:lnTo>
                  <a:cubicBezTo>
                    <a:pt x="2445" y="3569"/>
                    <a:pt x="1794" y="3462"/>
                    <a:pt x="1330" y="3203"/>
                  </a:cubicBezTo>
                  <a:lnTo>
                    <a:pt x="473" y="2740"/>
                  </a:lnTo>
                  <a:cubicBezTo>
                    <a:pt x="0" y="2490"/>
                    <a:pt x="0" y="2008"/>
                    <a:pt x="384" y="1776"/>
                  </a:cubicBezTo>
                  <a:lnTo>
                    <a:pt x="2998" y="233"/>
                  </a:lnTo>
                  <a:cubicBezTo>
                    <a:pt x="3382" y="1"/>
                    <a:pt x="4033" y="117"/>
                    <a:pt x="4506" y="36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50"/>
            <p:cNvSpPr/>
            <p:nvPr/>
          </p:nvSpPr>
          <p:spPr>
            <a:xfrm>
              <a:off x="5180828" y="1745810"/>
              <a:ext cx="316721" cy="184373"/>
            </a:xfrm>
            <a:custGeom>
              <a:avLst/>
              <a:gdLst/>
              <a:ahLst/>
              <a:cxnLst/>
              <a:rect l="l" t="t" r="r" b="b"/>
              <a:pathLst>
                <a:path w="5380" h="3132" extrusionOk="0">
                  <a:moveTo>
                    <a:pt x="1472" y="214"/>
                  </a:moveTo>
                  <a:lnTo>
                    <a:pt x="4960" y="2186"/>
                  </a:lnTo>
                  <a:cubicBezTo>
                    <a:pt x="5299" y="2382"/>
                    <a:pt x="5380" y="2685"/>
                    <a:pt x="5130" y="2864"/>
                  </a:cubicBezTo>
                  <a:lnTo>
                    <a:pt x="4987" y="2962"/>
                  </a:lnTo>
                  <a:cubicBezTo>
                    <a:pt x="4737" y="3131"/>
                    <a:pt x="4256" y="3114"/>
                    <a:pt x="3908" y="2926"/>
                  </a:cubicBezTo>
                  <a:lnTo>
                    <a:pt x="420" y="946"/>
                  </a:lnTo>
                  <a:cubicBezTo>
                    <a:pt x="72" y="750"/>
                    <a:pt x="0" y="446"/>
                    <a:pt x="250" y="277"/>
                  </a:cubicBezTo>
                  <a:lnTo>
                    <a:pt x="384" y="179"/>
                  </a:lnTo>
                  <a:cubicBezTo>
                    <a:pt x="634" y="0"/>
                    <a:pt x="1124" y="18"/>
                    <a:pt x="1472" y="2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50"/>
            <p:cNvSpPr/>
            <p:nvPr/>
          </p:nvSpPr>
          <p:spPr>
            <a:xfrm>
              <a:off x="5283199" y="1657567"/>
              <a:ext cx="188619" cy="114026"/>
            </a:xfrm>
            <a:custGeom>
              <a:avLst/>
              <a:gdLst/>
              <a:ahLst/>
              <a:cxnLst/>
              <a:rect l="l" t="t" r="r" b="b"/>
              <a:pathLst>
                <a:path w="3204" h="1937" extrusionOk="0">
                  <a:moveTo>
                    <a:pt x="1473" y="215"/>
                  </a:moveTo>
                  <a:lnTo>
                    <a:pt x="3203" y="1214"/>
                  </a:lnTo>
                  <a:lnTo>
                    <a:pt x="2151" y="1936"/>
                  </a:lnTo>
                  <a:lnTo>
                    <a:pt x="420" y="946"/>
                  </a:lnTo>
                  <a:cubicBezTo>
                    <a:pt x="81" y="750"/>
                    <a:pt x="1" y="446"/>
                    <a:pt x="251" y="268"/>
                  </a:cubicBezTo>
                  <a:lnTo>
                    <a:pt x="393" y="170"/>
                  </a:lnTo>
                  <a:cubicBezTo>
                    <a:pt x="643" y="0"/>
                    <a:pt x="1125" y="18"/>
                    <a:pt x="1473" y="21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50"/>
            <p:cNvSpPr/>
            <p:nvPr/>
          </p:nvSpPr>
          <p:spPr>
            <a:xfrm>
              <a:off x="5019590" y="1745280"/>
              <a:ext cx="275806" cy="169656"/>
            </a:xfrm>
            <a:custGeom>
              <a:avLst/>
              <a:gdLst/>
              <a:ahLst/>
              <a:cxnLst/>
              <a:rect l="l" t="t" r="r" b="b"/>
              <a:pathLst>
                <a:path w="4685" h="2882" extrusionOk="0">
                  <a:moveTo>
                    <a:pt x="277" y="1829"/>
                  </a:moveTo>
                  <a:lnTo>
                    <a:pt x="3123" y="170"/>
                  </a:lnTo>
                  <a:cubicBezTo>
                    <a:pt x="3399" y="0"/>
                    <a:pt x="3881" y="36"/>
                    <a:pt x="4184" y="250"/>
                  </a:cubicBezTo>
                  <a:lnTo>
                    <a:pt x="4354" y="366"/>
                  </a:lnTo>
                  <a:cubicBezTo>
                    <a:pt x="4666" y="571"/>
                    <a:pt x="4684" y="883"/>
                    <a:pt x="4399" y="1044"/>
                  </a:cubicBezTo>
                  <a:lnTo>
                    <a:pt x="1562" y="2712"/>
                  </a:lnTo>
                  <a:cubicBezTo>
                    <a:pt x="1276" y="2882"/>
                    <a:pt x="794" y="2837"/>
                    <a:pt x="491" y="2632"/>
                  </a:cubicBezTo>
                  <a:lnTo>
                    <a:pt x="322" y="2516"/>
                  </a:lnTo>
                  <a:cubicBezTo>
                    <a:pt x="18" y="2302"/>
                    <a:pt x="0" y="1999"/>
                    <a:pt x="277" y="182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50"/>
            <p:cNvSpPr/>
            <p:nvPr/>
          </p:nvSpPr>
          <p:spPr>
            <a:xfrm>
              <a:off x="5571003" y="1628663"/>
              <a:ext cx="200688" cy="106138"/>
            </a:xfrm>
            <a:custGeom>
              <a:avLst/>
              <a:gdLst/>
              <a:ahLst/>
              <a:cxnLst/>
              <a:rect l="l" t="t" r="r" b="b"/>
              <a:pathLst>
                <a:path w="3409" h="1803" extrusionOk="0">
                  <a:moveTo>
                    <a:pt x="1704" y="1"/>
                  </a:moveTo>
                  <a:cubicBezTo>
                    <a:pt x="759" y="1"/>
                    <a:pt x="1" y="402"/>
                    <a:pt x="1" y="902"/>
                  </a:cubicBezTo>
                  <a:cubicBezTo>
                    <a:pt x="1" y="1401"/>
                    <a:pt x="759" y="1803"/>
                    <a:pt x="1704" y="1803"/>
                  </a:cubicBezTo>
                  <a:cubicBezTo>
                    <a:pt x="2641" y="1803"/>
                    <a:pt x="3408" y="1401"/>
                    <a:pt x="3408" y="902"/>
                  </a:cubicBezTo>
                  <a:cubicBezTo>
                    <a:pt x="3408" y="402"/>
                    <a:pt x="2641" y="1"/>
                    <a:pt x="17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47"/>
        <p:cNvGrpSpPr/>
        <p:nvPr/>
      </p:nvGrpSpPr>
      <p:grpSpPr>
        <a:xfrm>
          <a:off x="0" y="0"/>
          <a:ext cx="0" cy="0"/>
          <a:chOff x="0" y="0"/>
          <a:chExt cx="0" cy="0"/>
        </a:xfrm>
      </p:grpSpPr>
      <p:sp>
        <p:nvSpPr>
          <p:cNvPr id="1748" name="Google Shape;1748;p51"/>
          <p:cNvSpPr txBox="1">
            <a:spLocks noGrp="1"/>
          </p:cNvSpPr>
          <p:nvPr>
            <p:ph type="subTitle" idx="1"/>
          </p:nvPr>
        </p:nvSpPr>
        <p:spPr>
          <a:xfrm>
            <a:off x="1864225" y="2298023"/>
            <a:ext cx="1872300" cy="58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dirty="0" smtClean="0"/>
              <a:t>Των συνηθειών των οδηγών</a:t>
            </a:r>
            <a:endParaRPr/>
          </a:p>
        </p:txBody>
      </p:sp>
      <p:sp>
        <p:nvSpPr>
          <p:cNvPr id="1749" name="Google Shape;1749;p51"/>
          <p:cNvSpPr txBox="1">
            <a:spLocks noGrp="1"/>
          </p:cNvSpPr>
          <p:nvPr>
            <p:ph type="subTitle" idx="2"/>
          </p:nvPr>
        </p:nvSpPr>
        <p:spPr>
          <a:xfrm>
            <a:off x="1864225" y="1997125"/>
            <a:ext cx="1872300" cy="402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l-GR" dirty="0" smtClean="0"/>
              <a:t>Παρατήρηση</a:t>
            </a:r>
            <a:endParaRPr/>
          </a:p>
        </p:txBody>
      </p:sp>
      <p:sp>
        <p:nvSpPr>
          <p:cNvPr id="1750" name="Google Shape;1750;p51"/>
          <p:cNvSpPr txBox="1">
            <a:spLocks noGrp="1"/>
          </p:cNvSpPr>
          <p:nvPr>
            <p:ph type="subTitle" idx="3"/>
          </p:nvPr>
        </p:nvSpPr>
        <p:spPr>
          <a:xfrm>
            <a:off x="4176121" y="2304971"/>
            <a:ext cx="1946972" cy="58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dirty="0" smtClean="0"/>
              <a:t>Με τις αρμόδιες υπηρεσίες της πόλης</a:t>
            </a:r>
            <a:endParaRPr/>
          </a:p>
        </p:txBody>
      </p:sp>
      <p:sp>
        <p:nvSpPr>
          <p:cNvPr id="1751" name="Google Shape;1751;p51"/>
          <p:cNvSpPr txBox="1">
            <a:spLocks noGrp="1"/>
          </p:cNvSpPr>
          <p:nvPr>
            <p:ph type="subTitle" idx="4"/>
          </p:nvPr>
        </p:nvSpPr>
        <p:spPr>
          <a:xfrm>
            <a:off x="4209988" y="1997125"/>
            <a:ext cx="1872300" cy="402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l-GR" dirty="0" smtClean="0"/>
              <a:t>Συνεργασία</a:t>
            </a:r>
            <a:endParaRPr/>
          </a:p>
        </p:txBody>
      </p:sp>
      <p:sp>
        <p:nvSpPr>
          <p:cNvPr id="1752" name="Google Shape;1752;p51"/>
          <p:cNvSpPr txBox="1">
            <a:spLocks noGrp="1"/>
          </p:cNvSpPr>
          <p:nvPr>
            <p:ph type="subTitle" idx="5"/>
          </p:nvPr>
        </p:nvSpPr>
        <p:spPr>
          <a:xfrm>
            <a:off x="6555730" y="2298198"/>
            <a:ext cx="1872300" cy="58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dirty="0" smtClean="0"/>
              <a:t>Ερωτηματολογίων για τους πολίτες</a:t>
            </a:r>
            <a:endParaRPr/>
          </a:p>
        </p:txBody>
      </p:sp>
      <p:sp>
        <p:nvSpPr>
          <p:cNvPr id="1753" name="Google Shape;1753;p51"/>
          <p:cNvSpPr txBox="1">
            <a:spLocks noGrp="1"/>
          </p:cNvSpPr>
          <p:nvPr>
            <p:ph type="subTitle" idx="6"/>
          </p:nvPr>
        </p:nvSpPr>
        <p:spPr>
          <a:xfrm>
            <a:off x="6555730" y="1997125"/>
            <a:ext cx="1872300" cy="402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l-GR" dirty="0" smtClean="0"/>
              <a:t>Δημιουργία</a:t>
            </a:r>
            <a:endParaRPr/>
          </a:p>
        </p:txBody>
      </p:sp>
      <p:sp>
        <p:nvSpPr>
          <p:cNvPr id="1754" name="Google Shape;1754;p51"/>
          <p:cNvSpPr txBox="1">
            <a:spLocks noGrp="1"/>
          </p:cNvSpPr>
          <p:nvPr>
            <p:ph type="subTitle" idx="7"/>
          </p:nvPr>
        </p:nvSpPr>
        <p:spPr>
          <a:xfrm>
            <a:off x="1864225" y="4022328"/>
            <a:ext cx="1872300" cy="584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l-GR" dirty="0" smtClean="0"/>
              <a:t>Των απαντήσεων που δόθηκαν</a:t>
            </a:r>
            <a:endParaRPr/>
          </a:p>
        </p:txBody>
      </p:sp>
      <p:sp>
        <p:nvSpPr>
          <p:cNvPr id="1755" name="Google Shape;1755;p51"/>
          <p:cNvSpPr txBox="1">
            <a:spLocks noGrp="1"/>
          </p:cNvSpPr>
          <p:nvPr>
            <p:ph type="subTitle" idx="8"/>
          </p:nvPr>
        </p:nvSpPr>
        <p:spPr>
          <a:xfrm>
            <a:off x="1864225" y="3723080"/>
            <a:ext cx="1872300" cy="402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l-GR" dirty="0" smtClean="0"/>
              <a:t>Καταγραφή</a:t>
            </a:r>
            <a:endParaRPr/>
          </a:p>
        </p:txBody>
      </p:sp>
      <p:sp>
        <p:nvSpPr>
          <p:cNvPr id="1756" name="Google Shape;1756;p51"/>
          <p:cNvSpPr txBox="1">
            <a:spLocks noGrp="1"/>
          </p:cNvSpPr>
          <p:nvPr>
            <p:ph type="subTitle" idx="9"/>
          </p:nvPr>
        </p:nvSpPr>
        <p:spPr>
          <a:xfrm>
            <a:off x="3975947" y="4022328"/>
            <a:ext cx="2275840" cy="584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l-GR" dirty="0" smtClean="0"/>
              <a:t>Και ανάλυση του συγκεντρωμένου υλικού</a:t>
            </a:r>
            <a:endParaRPr/>
          </a:p>
        </p:txBody>
      </p:sp>
      <p:sp>
        <p:nvSpPr>
          <p:cNvPr id="1757" name="Google Shape;1757;p51"/>
          <p:cNvSpPr txBox="1">
            <a:spLocks noGrp="1"/>
          </p:cNvSpPr>
          <p:nvPr>
            <p:ph type="subTitle" idx="13"/>
          </p:nvPr>
        </p:nvSpPr>
        <p:spPr>
          <a:xfrm>
            <a:off x="4209988" y="3723805"/>
            <a:ext cx="1872300" cy="402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l-GR" dirty="0" smtClean="0"/>
              <a:t>Εξαγωγή</a:t>
            </a:r>
            <a:endParaRPr/>
          </a:p>
        </p:txBody>
      </p:sp>
      <p:sp>
        <p:nvSpPr>
          <p:cNvPr id="1758" name="Google Shape;1758;p51"/>
          <p:cNvSpPr txBox="1">
            <a:spLocks noGrp="1"/>
          </p:cNvSpPr>
          <p:nvPr>
            <p:ph type="subTitle" idx="14"/>
          </p:nvPr>
        </p:nvSpPr>
        <p:spPr>
          <a:xfrm>
            <a:off x="6264475" y="4036600"/>
            <a:ext cx="2378297" cy="584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l-GR" dirty="0" smtClean="0"/>
              <a:t>Φωτογραφιών και βίντεο για την τήρηση του Κ.Ο.Κ.</a:t>
            </a:r>
            <a:endParaRPr/>
          </a:p>
        </p:txBody>
      </p:sp>
      <p:sp>
        <p:nvSpPr>
          <p:cNvPr id="1759" name="Google Shape;1759;p51"/>
          <p:cNvSpPr txBox="1">
            <a:spLocks noGrp="1"/>
          </p:cNvSpPr>
          <p:nvPr>
            <p:ph type="subTitle" idx="15"/>
          </p:nvPr>
        </p:nvSpPr>
        <p:spPr>
          <a:xfrm>
            <a:off x="6555730" y="3723807"/>
            <a:ext cx="1872300" cy="402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l-GR" dirty="0" smtClean="0"/>
              <a:t>Λήψη</a:t>
            </a:r>
            <a:endParaRPr/>
          </a:p>
        </p:txBody>
      </p:sp>
      <p:sp>
        <p:nvSpPr>
          <p:cNvPr id="1760" name="Google Shape;1760;p51"/>
          <p:cNvSpPr txBox="1">
            <a:spLocks noGrp="1"/>
          </p:cNvSpPr>
          <p:nvPr>
            <p:ph type="ctrTitle"/>
          </p:nvPr>
        </p:nvSpPr>
        <p:spPr>
          <a:xfrm>
            <a:off x="713250" y="470050"/>
            <a:ext cx="7717500" cy="63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dirty="0" smtClean="0"/>
              <a:t>Οι μαθητές έδρασαν πολλαπλώς:</a:t>
            </a:r>
            <a:endParaRPr/>
          </a:p>
        </p:txBody>
      </p:sp>
      <p:sp>
        <p:nvSpPr>
          <p:cNvPr id="1761" name="Google Shape;1761;p51"/>
          <p:cNvSpPr/>
          <p:nvPr/>
        </p:nvSpPr>
        <p:spPr>
          <a:xfrm>
            <a:off x="2313925" y="3050576"/>
            <a:ext cx="972900" cy="634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51"/>
          <p:cNvSpPr/>
          <p:nvPr/>
        </p:nvSpPr>
        <p:spPr>
          <a:xfrm>
            <a:off x="4659678" y="3050576"/>
            <a:ext cx="972900" cy="634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51"/>
          <p:cNvSpPr/>
          <p:nvPr/>
        </p:nvSpPr>
        <p:spPr>
          <a:xfrm>
            <a:off x="7005430" y="3050576"/>
            <a:ext cx="972900" cy="634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51"/>
          <p:cNvSpPr/>
          <p:nvPr/>
        </p:nvSpPr>
        <p:spPr>
          <a:xfrm>
            <a:off x="2313925" y="1323901"/>
            <a:ext cx="972900" cy="634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51"/>
          <p:cNvSpPr/>
          <p:nvPr/>
        </p:nvSpPr>
        <p:spPr>
          <a:xfrm>
            <a:off x="4659688" y="1323901"/>
            <a:ext cx="972900" cy="634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51"/>
          <p:cNvSpPr/>
          <p:nvPr/>
        </p:nvSpPr>
        <p:spPr>
          <a:xfrm>
            <a:off x="7005430" y="1323901"/>
            <a:ext cx="972900" cy="634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51"/>
          <p:cNvSpPr/>
          <p:nvPr/>
        </p:nvSpPr>
        <p:spPr>
          <a:xfrm rot="5400000">
            <a:off x="7962591" y="745450"/>
            <a:ext cx="457800" cy="84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51"/>
          <p:cNvSpPr/>
          <p:nvPr/>
        </p:nvSpPr>
        <p:spPr>
          <a:xfrm rot="-5400000" flipH="1">
            <a:off x="723591" y="745450"/>
            <a:ext cx="457800" cy="84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9" name="Google Shape;1769;p51"/>
          <p:cNvGrpSpPr/>
          <p:nvPr/>
        </p:nvGrpSpPr>
        <p:grpSpPr>
          <a:xfrm>
            <a:off x="758107" y="1214481"/>
            <a:ext cx="907184" cy="3393266"/>
            <a:chOff x="-766196" y="2417025"/>
            <a:chExt cx="364156" cy="1362156"/>
          </a:xfrm>
        </p:grpSpPr>
        <p:sp>
          <p:nvSpPr>
            <p:cNvPr id="1770" name="Google Shape;1770;p51"/>
            <p:cNvSpPr/>
            <p:nvPr/>
          </p:nvSpPr>
          <p:spPr>
            <a:xfrm>
              <a:off x="-766196" y="3565934"/>
              <a:ext cx="364156" cy="213247"/>
            </a:xfrm>
            <a:custGeom>
              <a:avLst/>
              <a:gdLst/>
              <a:ahLst/>
              <a:cxnLst/>
              <a:rect l="l" t="t" r="r" b="b"/>
              <a:pathLst>
                <a:path w="5060" h="2963" extrusionOk="0">
                  <a:moveTo>
                    <a:pt x="2552" y="2962"/>
                  </a:moveTo>
                  <a:lnTo>
                    <a:pt x="1" y="1481"/>
                  </a:lnTo>
                  <a:lnTo>
                    <a:pt x="2606" y="0"/>
                  </a:lnTo>
                  <a:lnTo>
                    <a:pt x="5059" y="1481"/>
                  </a:lnTo>
                  <a:close/>
                </a:path>
              </a:pathLst>
            </a:custGeom>
            <a:solidFill>
              <a:srgbClr val="262162">
                <a:alpha val="25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51"/>
            <p:cNvSpPr/>
            <p:nvPr/>
          </p:nvSpPr>
          <p:spPr>
            <a:xfrm>
              <a:off x="-685757" y="3637383"/>
              <a:ext cx="102665" cy="113405"/>
            </a:xfrm>
            <a:custGeom>
              <a:avLst/>
              <a:gdLst/>
              <a:ahLst/>
              <a:cxnLst/>
              <a:rect l="l" t="t" r="r" b="b"/>
              <a:pathLst>
                <a:path w="3231" h="3569" extrusionOk="0">
                  <a:moveTo>
                    <a:pt x="1" y="0"/>
                  </a:moveTo>
                  <a:lnTo>
                    <a:pt x="1" y="1695"/>
                  </a:lnTo>
                  <a:lnTo>
                    <a:pt x="3230" y="3569"/>
                  </a:lnTo>
                  <a:lnTo>
                    <a:pt x="3230" y="187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51"/>
            <p:cNvSpPr/>
            <p:nvPr/>
          </p:nvSpPr>
          <p:spPr>
            <a:xfrm>
              <a:off x="-583121" y="3637383"/>
              <a:ext cx="100949" cy="113405"/>
            </a:xfrm>
            <a:custGeom>
              <a:avLst/>
              <a:gdLst/>
              <a:ahLst/>
              <a:cxnLst/>
              <a:rect l="l" t="t" r="r" b="b"/>
              <a:pathLst>
                <a:path w="3177" h="3569" extrusionOk="0">
                  <a:moveTo>
                    <a:pt x="3176" y="0"/>
                  </a:moveTo>
                  <a:lnTo>
                    <a:pt x="3176" y="1713"/>
                  </a:lnTo>
                  <a:lnTo>
                    <a:pt x="0" y="3569"/>
                  </a:lnTo>
                  <a:lnTo>
                    <a:pt x="0" y="187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51"/>
            <p:cNvSpPr/>
            <p:nvPr/>
          </p:nvSpPr>
          <p:spPr>
            <a:xfrm>
              <a:off x="-685757" y="3577835"/>
              <a:ext cx="203582" cy="119093"/>
            </a:xfrm>
            <a:custGeom>
              <a:avLst/>
              <a:gdLst/>
              <a:ahLst/>
              <a:cxnLst/>
              <a:rect l="l" t="t" r="r" b="b"/>
              <a:pathLst>
                <a:path w="6407" h="3748" extrusionOk="0">
                  <a:moveTo>
                    <a:pt x="3230" y="3748"/>
                  </a:moveTo>
                  <a:lnTo>
                    <a:pt x="1" y="1874"/>
                  </a:lnTo>
                  <a:lnTo>
                    <a:pt x="3293" y="1"/>
                  </a:lnTo>
                  <a:lnTo>
                    <a:pt x="6406" y="1874"/>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51"/>
            <p:cNvSpPr/>
            <p:nvPr/>
          </p:nvSpPr>
          <p:spPr>
            <a:xfrm>
              <a:off x="-664499" y="3609039"/>
              <a:ext cx="81122" cy="76006"/>
            </a:xfrm>
            <a:custGeom>
              <a:avLst/>
              <a:gdLst/>
              <a:ahLst/>
              <a:cxnLst/>
              <a:rect l="l" t="t" r="r" b="b"/>
              <a:pathLst>
                <a:path w="2553" h="2392" extrusionOk="0">
                  <a:moveTo>
                    <a:pt x="1" y="0"/>
                  </a:moveTo>
                  <a:lnTo>
                    <a:pt x="1" y="919"/>
                  </a:lnTo>
                  <a:lnTo>
                    <a:pt x="2552" y="2391"/>
                  </a:lnTo>
                  <a:lnTo>
                    <a:pt x="2552" y="148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51"/>
            <p:cNvSpPr/>
            <p:nvPr/>
          </p:nvSpPr>
          <p:spPr>
            <a:xfrm>
              <a:off x="-583407" y="3609039"/>
              <a:ext cx="79692" cy="76006"/>
            </a:xfrm>
            <a:custGeom>
              <a:avLst/>
              <a:gdLst/>
              <a:ahLst/>
              <a:cxnLst/>
              <a:rect l="l" t="t" r="r" b="b"/>
              <a:pathLst>
                <a:path w="2508" h="2392" extrusionOk="0">
                  <a:moveTo>
                    <a:pt x="2507" y="0"/>
                  </a:moveTo>
                  <a:lnTo>
                    <a:pt x="2507" y="928"/>
                  </a:lnTo>
                  <a:lnTo>
                    <a:pt x="0" y="2391"/>
                  </a:lnTo>
                  <a:lnTo>
                    <a:pt x="0" y="148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51"/>
            <p:cNvSpPr/>
            <p:nvPr/>
          </p:nvSpPr>
          <p:spPr>
            <a:xfrm>
              <a:off x="-664499" y="3561978"/>
              <a:ext cx="160781" cy="94149"/>
            </a:xfrm>
            <a:custGeom>
              <a:avLst/>
              <a:gdLst/>
              <a:ahLst/>
              <a:cxnLst/>
              <a:rect l="l" t="t" r="r" b="b"/>
              <a:pathLst>
                <a:path w="5060" h="2963" extrusionOk="0">
                  <a:moveTo>
                    <a:pt x="2552" y="2962"/>
                  </a:moveTo>
                  <a:lnTo>
                    <a:pt x="1" y="1481"/>
                  </a:lnTo>
                  <a:lnTo>
                    <a:pt x="2606" y="0"/>
                  </a:lnTo>
                  <a:lnTo>
                    <a:pt x="5059" y="148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51"/>
            <p:cNvSpPr/>
            <p:nvPr/>
          </p:nvSpPr>
          <p:spPr>
            <a:xfrm>
              <a:off x="-606953" y="2856392"/>
              <a:ext cx="42293" cy="766540"/>
            </a:xfrm>
            <a:custGeom>
              <a:avLst/>
              <a:gdLst/>
              <a:ahLst/>
              <a:cxnLst/>
              <a:rect l="l" t="t" r="r" b="b"/>
              <a:pathLst>
                <a:path w="1331" h="24124" extrusionOk="0">
                  <a:moveTo>
                    <a:pt x="1" y="23704"/>
                  </a:moveTo>
                  <a:lnTo>
                    <a:pt x="1" y="23704"/>
                  </a:lnTo>
                  <a:lnTo>
                    <a:pt x="1" y="1"/>
                  </a:lnTo>
                  <a:lnTo>
                    <a:pt x="1330" y="1"/>
                  </a:lnTo>
                  <a:lnTo>
                    <a:pt x="1330" y="23704"/>
                  </a:lnTo>
                  <a:lnTo>
                    <a:pt x="1330" y="23704"/>
                  </a:lnTo>
                  <a:cubicBezTo>
                    <a:pt x="1330" y="23802"/>
                    <a:pt x="1268" y="23891"/>
                    <a:pt x="1134" y="23972"/>
                  </a:cubicBezTo>
                  <a:cubicBezTo>
                    <a:pt x="875" y="24123"/>
                    <a:pt x="456" y="24123"/>
                    <a:pt x="197" y="23972"/>
                  </a:cubicBezTo>
                  <a:cubicBezTo>
                    <a:pt x="63" y="23900"/>
                    <a:pt x="1" y="23802"/>
                    <a:pt x="1" y="23704"/>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51"/>
            <p:cNvSpPr/>
            <p:nvPr/>
          </p:nvSpPr>
          <p:spPr>
            <a:xfrm>
              <a:off x="-607493" y="2838534"/>
              <a:ext cx="43659" cy="32633"/>
            </a:xfrm>
            <a:custGeom>
              <a:avLst/>
              <a:gdLst/>
              <a:ahLst/>
              <a:cxnLst/>
              <a:rect l="l" t="t" r="r" b="b"/>
              <a:pathLst>
                <a:path w="1374" h="1027" extrusionOk="0">
                  <a:moveTo>
                    <a:pt x="0" y="509"/>
                  </a:moveTo>
                  <a:cubicBezTo>
                    <a:pt x="116" y="1027"/>
                    <a:pt x="1249" y="1018"/>
                    <a:pt x="1374" y="509"/>
                  </a:cubicBezTo>
                  <a:cubicBezTo>
                    <a:pt x="1258" y="1"/>
                    <a:pt x="116" y="1"/>
                    <a:pt x="0" y="509"/>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51"/>
            <p:cNvSpPr/>
            <p:nvPr/>
          </p:nvSpPr>
          <p:spPr>
            <a:xfrm>
              <a:off x="-675271" y="2431769"/>
              <a:ext cx="207268" cy="502331"/>
            </a:xfrm>
            <a:custGeom>
              <a:avLst/>
              <a:gdLst/>
              <a:ahLst/>
              <a:cxnLst/>
              <a:rect l="l" t="t" r="r" b="b"/>
              <a:pathLst>
                <a:path w="6523" h="15809" extrusionOk="0">
                  <a:moveTo>
                    <a:pt x="6522" y="0"/>
                  </a:moveTo>
                  <a:lnTo>
                    <a:pt x="6522" y="12053"/>
                  </a:lnTo>
                  <a:lnTo>
                    <a:pt x="1" y="15808"/>
                  </a:lnTo>
                  <a:lnTo>
                    <a:pt x="1" y="3756"/>
                  </a:lnTo>
                  <a:close/>
                </a:path>
              </a:pathLst>
            </a:custGeom>
            <a:solidFill>
              <a:srgbClr val="262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51"/>
            <p:cNvSpPr/>
            <p:nvPr/>
          </p:nvSpPr>
          <p:spPr>
            <a:xfrm>
              <a:off x="-698785" y="2536376"/>
              <a:ext cx="23545" cy="397728"/>
            </a:xfrm>
            <a:custGeom>
              <a:avLst/>
              <a:gdLst/>
              <a:ahLst/>
              <a:cxnLst/>
              <a:rect l="l" t="t" r="r" b="b"/>
              <a:pathLst>
                <a:path w="741" h="12517" extrusionOk="0">
                  <a:moveTo>
                    <a:pt x="1" y="0"/>
                  </a:moveTo>
                  <a:lnTo>
                    <a:pt x="1" y="12070"/>
                  </a:lnTo>
                  <a:lnTo>
                    <a:pt x="741" y="12516"/>
                  </a:lnTo>
                  <a:lnTo>
                    <a:pt x="741" y="464"/>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51"/>
            <p:cNvSpPr/>
            <p:nvPr/>
          </p:nvSpPr>
          <p:spPr>
            <a:xfrm>
              <a:off x="-698785" y="2417025"/>
              <a:ext cx="230782" cy="134122"/>
            </a:xfrm>
            <a:custGeom>
              <a:avLst/>
              <a:gdLst/>
              <a:ahLst/>
              <a:cxnLst/>
              <a:rect l="l" t="t" r="r" b="b"/>
              <a:pathLst>
                <a:path w="7263" h="4221" extrusionOk="0">
                  <a:moveTo>
                    <a:pt x="741" y="4220"/>
                  </a:moveTo>
                  <a:lnTo>
                    <a:pt x="7262" y="464"/>
                  </a:lnTo>
                  <a:lnTo>
                    <a:pt x="6406" y="0"/>
                  </a:lnTo>
                  <a:lnTo>
                    <a:pt x="1" y="375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51"/>
            <p:cNvSpPr/>
            <p:nvPr/>
          </p:nvSpPr>
          <p:spPr>
            <a:xfrm>
              <a:off x="-657127" y="2476001"/>
              <a:ext cx="170981" cy="350669"/>
            </a:xfrm>
            <a:custGeom>
              <a:avLst/>
              <a:gdLst/>
              <a:ahLst/>
              <a:cxnLst/>
              <a:rect l="l" t="t" r="r" b="b"/>
              <a:pathLst>
                <a:path w="5381" h="11036" extrusionOk="0">
                  <a:moveTo>
                    <a:pt x="5380" y="0"/>
                  </a:moveTo>
                  <a:lnTo>
                    <a:pt x="5380" y="7949"/>
                  </a:lnTo>
                  <a:lnTo>
                    <a:pt x="1" y="11035"/>
                  </a:lnTo>
                  <a:lnTo>
                    <a:pt x="1" y="308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51"/>
            <p:cNvSpPr/>
            <p:nvPr/>
          </p:nvSpPr>
          <p:spPr>
            <a:xfrm>
              <a:off x="-611465" y="2527574"/>
              <a:ext cx="95261" cy="243238"/>
            </a:xfrm>
            <a:custGeom>
              <a:avLst/>
              <a:gdLst/>
              <a:ahLst/>
              <a:cxnLst/>
              <a:rect l="l" t="t" r="r" b="b"/>
              <a:pathLst>
                <a:path w="2998" h="7655" extrusionOk="0">
                  <a:moveTo>
                    <a:pt x="1499" y="3034"/>
                  </a:moveTo>
                  <a:lnTo>
                    <a:pt x="839" y="3417"/>
                  </a:lnTo>
                  <a:lnTo>
                    <a:pt x="839" y="1740"/>
                  </a:lnTo>
                  <a:lnTo>
                    <a:pt x="1499" y="1366"/>
                  </a:lnTo>
                  <a:cubicBezTo>
                    <a:pt x="1900" y="1134"/>
                    <a:pt x="2230" y="1321"/>
                    <a:pt x="2230" y="1776"/>
                  </a:cubicBezTo>
                  <a:cubicBezTo>
                    <a:pt x="2230" y="2240"/>
                    <a:pt x="1900" y="2811"/>
                    <a:pt x="1499" y="3034"/>
                  </a:cubicBezTo>
                  <a:close/>
                  <a:moveTo>
                    <a:pt x="1499" y="482"/>
                  </a:moveTo>
                  <a:lnTo>
                    <a:pt x="839" y="857"/>
                  </a:lnTo>
                  <a:lnTo>
                    <a:pt x="0" y="1348"/>
                  </a:lnTo>
                  <a:lnTo>
                    <a:pt x="0" y="1348"/>
                  </a:lnTo>
                  <a:lnTo>
                    <a:pt x="0" y="4791"/>
                  </a:lnTo>
                  <a:lnTo>
                    <a:pt x="0" y="7655"/>
                  </a:lnTo>
                  <a:lnTo>
                    <a:pt x="839" y="7164"/>
                  </a:lnTo>
                  <a:lnTo>
                    <a:pt x="839" y="4301"/>
                  </a:lnTo>
                  <a:lnTo>
                    <a:pt x="1499" y="3917"/>
                  </a:lnTo>
                  <a:cubicBezTo>
                    <a:pt x="1918" y="3685"/>
                    <a:pt x="2293" y="3275"/>
                    <a:pt x="2561" y="2811"/>
                  </a:cubicBezTo>
                  <a:cubicBezTo>
                    <a:pt x="2828" y="2338"/>
                    <a:pt x="2998" y="1812"/>
                    <a:pt x="2998" y="1330"/>
                  </a:cubicBezTo>
                  <a:cubicBezTo>
                    <a:pt x="2998" y="384"/>
                    <a:pt x="2329" y="1"/>
                    <a:pt x="1499" y="48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4" name="Google Shape;1784;p51"/>
          <p:cNvGrpSpPr/>
          <p:nvPr/>
        </p:nvGrpSpPr>
        <p:grpSpPr>
          <a:xfrm>
            <a:off x="2629930" y="1551845"/>
            <a:ext cx="340890" cy="178912"/>
            <a:chOff x="2084325" y="363300"/>
            <a:chExt cx="484150" cy="254100"/>
          </a:xfrm>
        </p:grpSpPr>
        <p:sp>
          <p:nvSpPr>
            <p:cNvPr id="1785" name="Google Shape;1785;p51"/>
            <p:cNvSpPr/>
            <p:nvPr/>
          </p:nvSpPr>
          <p:spPr>
            <a:xfrm>
              <a:off x="2084325" y="363300"/>
              <a:ext cx="484150" cy="254100"/>
            </a:xfrm>
            <a:custGeom>
              <a:avLst/>
              <a:gdLst/>
              <a:ahLst/>
              <a:cxnLst/>
              <a:rect l="l" t="t" r="r" b="b"/>
              <a:pathLst>
                <a:path w="19366" h="10164" extrusionOk="0">
                  <a:moveTo>
                    <a:pt x="9686" y="1128"/>
                  </a:moveTo>
                  <a:cubicBezTo>
                    <a:pt x="10195" y="1128"/>
                    <a:pt x="10707" y="1226"/>
                    <a:pt x="11196" y="1428"/>
                  </a:cubicBezTo>
                  <a:cubicBezTo>
                    <a:pt x="12671" y="2042"/>
                    <a:pt x="13635" y="3482"/>
                    <a:pt x="13635" y="5081"/>
                  </a:cubicBezTo>
                  <a:cubicBezTo>
                    <a:pt x="13632" y="7264"/>
                    <a:pt x="11864" y="9031"/>
                    <a:pt x="9684" y="9034"/>
                  </a:cubicBezTo>
                  <a:cubicBezTo>
                    <a:pt x="8085" y="9034"/>
                    <a:pt x="6643" y="8071"/>
                    <a:pt x="6032" y="6592"/>
                  </a:cubicBezTo>
                  <a:cubicBezTo>
                    <a:pt x="5420" y="5117"/>
                    <a:pt x="5758" y="3415"/>
                    <a:pt x="6887" y="2286"/>
                  </a:cubicBezTo>
                  <a:cubicBezTo>
                    <a:pt x="7645" y="1530"/>
                    <a:pt x="8657" y="1128"/>
                    <a:pt x="9686" y="1128"/>
                  </a:cubicBezTo>
                  <a:close/>
                  <a:moveTo>
                    <a:pt x="9684" y="1"/>
                  </a:moveTo>
                  <a:cubicBezTo>
                    <a:pt x="4502" y="1"/>
                    <a:pt x="361" y="4512"/>
                    <a:pt x="190" y="4704"/>
                  </a:cubicBezTo>
                  <a:cubicBezTo>
                    <a:pt x="0" y="4918"/>
                    <a:pt x="0" y="5243"/>
                    <a:pt x="190" y="5457"/>
                  </a:cubicBezTo>
                  <a:cubicBezTo>
                    <a:pt x="361" y="5650"/>
                    <a:pt x="4502" y="10164"/>
                    <a:pt x="9684" y="10164"/>
                  </a:cubicBezTo>
                  <a:cubicBezTo>
                    <a:pt x="14867" y="10164"/>
                    <a:pt x="19004" y="5650"/>
                    <a:pt x="19176" y="5457"/>
                  </a:cubicBezTo>
                  <a:cubicBezTo>
                    <a:pt x="19365" y="5243"/>
                    <a:pt x="19365" y="4918"/>
                    <a:pt x="19176" y="4704"/>
                  </a:cubicBezTo>
                  <a:cubicBezTo>
                    <a:pt x="19004" y="4512"/>
                    <a:pt x="14867" y="1"/>
                    <a:pt x="96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86" name="Google Shape;1786;p51"/>
            <p:cNvSpPr/>
            <p:nvPr/>
          </p:nvSpPr>
          <p:spPr>
            <a:xfrm>
              <a:off x="2250600" y="419775"/>
              <a:ext cx="145175" cy="141125"/>
            </a:xfrm>
            <a:custGeom>
              <a:avLst/>
              <a:gdLst/>
              <a:ahLst/>
              <a:cxnLst/>
              <a:rect l="l" t="t" r="r" b="b"/>
              <a:pathLst>
                <a:path w="5807" h="5645" extrusionOk="0">
                  <a:moveTo>
                    <a:pt x="3018" y="0"/>
                  </a:moveTo>
                  <a:cubicBezTo>
                    <a:pt x="1922" y="0"/>
                    <a:pt x="929" y="634"/>
                    <a:pt x="468" y="1626"/>
                  </a:cubicBezTo>
                  <a:cubicBezTo>
                    <a:pt x="1" y="2623"/>
                    <a:pt x="158" y="3797"/>
                    <a:pt x="862" y="4637"/>
                  </a:cubicBezTo>
                  <a:cubicBezTo>
                    <a:pt x="1407" y="5287"/>
                    <a:pt x="2203" y="5645"/>
                    <a:pt x="3025" y="5645"/>
                  </a:cubicBezTo>
                  <a:cubicBezTo>
                    <a:pt x="3270" y="5645"/>
                    <a:pt x="3518" y="5613"/>
                    <a:pt x="3762" y="5547"/>
                  </a:cubicBezTo>
                  <a:cubicBezTo>
                    <a:pt x="4825" y="5258"/>
                    <a:pt x="5620" y="4382"/>
                    <a:pt x="5807" y="3297"/>
                  </a:cubicBezTo>
                  <a:lnTo>
                    <a:pt x="5807" y="3297"/>
                  </a:lnTo>
                  <a:cubicBezTo>
                    <a:pt x="5625" y="3356"/>
                    <a:pt x="5446" y="3383"/>
                    <a:pt x="5272" y="3383"/>
                  </a:cubicBezTo>
                  <a:cubicBezTo>
                    <a:pt x="4356" y="3383"/>
                    <a:pt x="3596" y="2626"/>
                    <a:pt x="3596" y="1692"/>
                  </a:cubicBezTo>
                  <a:cubicBezTo>
                    <a:pt x="3596" y="1147"/>
                    <a:pt x="3861" y="633"/>
                    <a:pt x="4307" y="316"/>
                  </a:cubicBezTo>
                  <a:cubicBezTo>
                    <a:pt x="3913" y="112"/>
                    <a:pt x="3476" y="3"/>
                    <a:pt x="3033" y="0"/>
                  </a:cubicBezTo>
                  <a:cubicBezTo>
                    <a:pt x="3028" y="0"/>
                    <a:pt x="3023" y="0"/>
                    <a:pt x="30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787" name="Google Shape;1787;p51"/>
          <p:cNvGrpSpPr/>
          <p:nvPr/>
        </p:nvGrpSpPr>
        <p:grpSpPr>
          <a:xfrm>
            <a:off x="2630749" y="3198349"/>
            <a:ext cx="339253" cy="339253"/>
            <a:chOff x="3271200" y="1435075"/>
            <a:chExt cx="481825" cy="481825"/>
          </a:xfrm>
        </p:grpSpPr>
        <p:sp>
          <p:nvSpPr>
            <p:cNvPr id="1788" name="Google Shape;1788;p51"/>
            <p:cNvSpPr/>
            <p:nvPr/>
          </p:nvSpPr>
          <p:spPr>
            <a:xfrm>
              <a:off x="3271200" y="1435075"/>
              <a:ext cx="481825" cy="481825"/>
            </a:xfrm>
            <a:custGeom>
              <a:avLst/>
              <a:gdLst/>
              <a:ahLst/>
              <a:cxnLst/>
              <a:rect l="l" t="t" r="r" b="b"/>
              <a:pathLst>
                <a:path w="19273" h="19273" extrusionOk="0">
                  <a:moveTo>
                    <a:pt x="9597" y="2259"/>
                  </a:moveTo>
                  <a:cubicBezTo>
                    <a:pt x="13635" y="2259"/>
                    <a:pt x="17014" y="5545"/>
                    <a:pt x="17014" y="9601"/>
                  </a:cubicBezTo>
                  <a:cubicBezTo>
                    <a:pt x="17014" y="13636"/>
                    <a:pt x="13654" y="17014"/>
                    <a:pt x="9597" y="17014"/>
                  </a:cubicBezTo>
                  <a:cubicBezTo>
                    <a:pt x="5562" y="17014"/>
                    <a:pt x="2259" y="13654"/>
                    <a:pt x="2259" y="9601"/>
                  </a:cubicBezTo>
                  <a:cubicBezTo>
                    <a:pt x="2259" y="5563"/>
                    <a:pt x="5541" y="2259"/>
                    <a:pt x="9597" y="2259"/>
                  </a:cubicBezTo>
                  <a:close/>
                  <a:moveTo>
                    <a:pt x="9597" y="1"/>
                  </a:moveTo>
                  <a:cubicBezTo>
                    <a:pt x="4304" y="1"/>
                    <a:pt x="0" y="4307"/>
                    <a:pt x="0" y="9601"/>
                  </a:cubicBezTo>
                  <a:cubicBezTo>
                    <a:pt x="0" y="14892"/>
                    <a:pt x="4304" y="19273"/>
                    <a:pt x="9597" y="19273"/>
                  </a:cubicBezTo>
                  <a:cubicBezTo>
                    <a:pt x="14891" y="19273"/>
                    <a:pt x="19272" y="14892"/>
                    <a:pt x="19272" y="9601"/>
                  </a:cubicBezTo>
                  <a:cubicBezTo>
                    <a:pt x="19272" y="4307"/>
                    <a:pt x="14891" y="1"/>
                    <a:pt x="9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89" name="Google Shape;1789;p51"/>
            <p:cNvSpPr/>
            <p:nvPr/>
          </p:nvSpPr>
          <p:spPr>
            <a:xfrm>
              <a:off x="3356575" y="1520525"/>
              <a:ext cx="311000" cy="311025"/>
            </a:xfrm>
            <a:custGeom>
              <a:avLst/>
              <a:gdLst/>
              <a:ahLst/>
              <a:cxnLst/>
              <a:rect l="l" t="t" r="r" b="b"/>
              <a:pathLst>
                <a:path w="12440" h="12441" extrusionOk="0">
                  <a:moveTo>
                    <a:pt x="8516" y="3359"/>
                  </a:moveTo>
                  <a:cubicBezTo>
                    <a:pt x="8661" y="3359"/>
                    <a:pt x="8805" y="3414"/>
                    <a:pt x="8917" y="3524"/>
                  </a:cubicBezTo>
                  <a:cubicBezTo>
                    <a:pt x="9136" y="3744"/>
                    <a:pt x="9136" y="4102"/>
                    <a:pt x="8917" y="4322"/>
                  </a:cubicBezTo>
                  <a:lnTo>
                    <a:pt x="7056" y="6183"/>
                  </a:lnTo>
                  <a:lnTo>
                    <a:pt x="8917" y="8041"/>
                  </a:lnTo>
                  <a:cubicBezTo>
                    <a:pt x="9326" y="8453"/>
                    <a:pt x="8939" y="9009"/>
                    <a:pt x="8502" y="9009"/>
                  </a:cubicBezTo>
                  <a:cubicBezTo>
                    <a:pt x="8371" y="9009"/>
                    <a:pt x="8235" y="8959"/>
                    <a:pt x="8116" y="8839"/>
                  </a:cubicBezTo>
                  <a:lnTo>
                    <a:pt x="5857" y="6580"/>
                  </a:lnTo>
                  <a:cubicBezTo>
                    <a:pt x="5637" y="6360"/>
                    <a:pt x="5637" y="6002"/>
                    <a:pt x="5857" y="5782"/>
                  </a:cubicBezTo>
                  <a:lnTo>
                    <a:pt x="8116" y="3524"/>
                  </a:lnTo>
                  <a:cubicBezTo>
                    <a:pt x="8227" y="3414"/>
                    <a:pt x="8372" y="3359"/>
                    <a:pt x="8516" y="3359"/>
                  </a:cubicBezTo>
                  <a:close/>
                  <a:moveTo>
                    <a:pt x="5619" y="1"/>
                  </a:moveTo>
                  <a:cubicBezTo>
                    <a:pt x="4367" y="112"/>
                    <a:pt x="3177" y="606"/>
                    <a:pt x="2214" y="1413"/>
                  </a:cubicBezTo>
                  <a:lnTo>
                    <a:pt x="2590" y="1789"/>
                  </a:lnTo>
                  <a:cubicBezTo>
                    <a:pt x="3002" y="2199"/>
                    <a:pt x="2615" y="2757"/>
                    <a:pt x="2178" y="2757"/>
                  </a:cubicBezTo>
                  <a:cubicBezTo>
                    <a:pt x="2047" y="2757"/>
                    <a:pt x="1912" y="2707"/>
                    <a:pt x="1792" y="2587"/>
                  </a:cubicBezTo>
                  <a:lnTo>
                    <a:pt x="1416" y="2211"/>
                  </a:lnTo>
                  <a:cubicBezTo>
                    <a:pt x="609" y="3175"/>
                    <a:pt x="118" y="4364"/>
                    <a:pt x="3" y="5617"/>
                  </a:cubicBezTo>
                  <a:lnTo>
                    <a:pt x="536" y="5617"/>
                  </a:lnTo>
                  <a:cubicBezTo>
                    <a:pt x="1280" y="5617"/>
                    <a:pt x="1283" y="6746"/>
                    <a:pt x="536" y="6746"/>
                  </a:cubicBezTo>
                  <a:lnTo>
                    <a:pt x="0" y="6746"/>
                  </a:lnTo>
                  <a:cubicBezTo>
                    <a:pt x="118" y="8035"/>
                    <a:pt x="627" y="9287"/>
                    <a:pt x="1413" y="10227"/>
                  </a:cubicBezTo>
                  <a:lnTo>
                    <a:pt x="1789" y="9850"/>
                  </a:lnTo>
                  <a:cubicBezTo>
                    <a:pt x="1910" y="9730"/>
                    <a:pt x="2045" y="9679"/>
                    <a:pt x="2176" y="9679"/>
                  </a:cubicBezTo>
                  <a:cubicBezTo>
                    <a:pt x="2613" y="9679"/>
                    <a:pt x="2995" y="10244"/>
                    <a:pt x="2587" y="10651"/>
                  </a:cubicBezTo>
                  <a:lnTo>
                    <a:pt x="2211" y="11028"/>
                  </a:lnTo>
                  <a:cubicBezTo>
                    <a:pt x="3174" y="11832"/>
                    <a:pt x="4364" y="12326"/>
                    <a:pt x="5616" y="12440"/>
                  </a:cubicBezTo>
                  <a:lnTo>
                    <a:pt x="5616" y="11904"/>
                  </a:lnTo>
                  <a:cubicBezTo>
                    <a:pt x="5616" y="11530"/>
                    <a:pt x="5899" y="11343"/>
                    <a:pt x="6182" y="11343"/>
                  </a:cubicBezTo>
                  <a:cubicBezTo>
                    <a:pt x="6464" y="11343"/>
                    <a:pt x="6745" y="11530"/>
                    <a:pt x="6745" y="11904"/>
                  </a:cubicBezTo>
                  <a:lnTo>
                    <a:pt x="6745" y="12440"/>
                  </a:lnTo>
                  <a:cubicBezTo>
                    <a:pt x="8034" y="12323"/>
                    <a:pt x="9287" y="11811"/>
                    <a:pt x="10226" y="11028"/>
                  </a:cubicBezTo>
                  <a:lnTo>
                    <a:pt x="9850" y="10651"/>
                  </a:lnTo>
                  <a:cubicBezTo>
                    <a:pt x="9445" y="10246"/>
                    <a:pt x="9822" y="9678"/>
                    <a:pt x="10259" y="9678"/>
                  </a:cubicBezTo>
                  <a:cubicBezTo>
                    <a:pt x="10390" y="9678"/>
                    <a:pt x="10526" y="9729"/>
                    <a:pt x="10648" y="9850"/>
                  </a:cubicBezTo>
                  <a:lnTo>
                    <a:pt x="11024" y="10227"/>
                  </a:lnTo>
                  <a:cubicBezTo>
                    <a:pt x="11810" y="9287"/>
                    <a:pt x="12319" y="8035"/>
                    <a:pt x="12437" y="6746"/>
                  </a:cubicBezTo>
                  <a:lnTo>
                    <a:pt x="11904" y="6746"/>
                  </a:lnTo>
                  <a:cubicBezTo>
                    <a:pt x="11160" y="6746"/>
                    <a:pt x="11157" y="5617"/>
                    <a:pt x="11904" y="5617"/>
                  </a:cubicBezTo>
                  <a:lnTo>
                    <a:pt x="12440" y="5617"/>
                  </a:lnTo>
                  <a:cubicBezTo>
                    <a:pt x="12325" y="4364"/>
                    <a:pt x="11834" y="3175"/>
                    <a:pt x="11027" y="2211"/>
                  </a:cubicBezTo>
                  <a:lnTo>
                    <a:pt x="10651" y="2587"/>
                  </a:lnTo>
                  <a:cubicBezTo>
                    <a:pt x="10529" y="2709"/>
                    <a:pt x="10392" y="2760"/>
                    <a:pt x="10261" y="2760"/>
                  </a:cubicBezTo>
                  <a:cubicBezTo>
                    <a:pt x="9823" y="2760"/>
                    <a:pt x="9443" y="2197"/>
                    <a:pt x="9853" y="1789"/>
                  </a:cubicBezTo>
                  <a:lnTo>
                    <a:pt x="10232" y="1413"/>
                  </a:lnTo>
                  <a:cubicBezTo>
                    <a:pt x="9290" y="627"/>
                    <a:pt x="8037" y="115"/>
                    <a:pt x="6748" y="1"/>
                  </a:cubicBezTo>
                  <a:lnTo>
                    <a:pt x="6748" y="537"/>
                  </a:lnTo>
                  <a:cubicBezTo>
                    <a:pt x="6748" y="909"/>
                    <a:pt x="6466" y="1096"/>
                    <a:pt x="6183" y="1096"/>
                  </a:cubicBezTo>
                  <a:cubicBezTo>
                    <a:pt x="5901" y="1096"/>
                    <a:pt x="5619" y="910"/>
                    <a:pt x="5619" y="537"/>
                  </a:cubicBezTo>
                  <a:lnTo>
                    <a:pt x="56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790" name="Google Shape;1790;p51"/>
          <p:cNvGrpSpPr/>
          <p:nvPr/>
        </p:nvGrpSpPr>
        <p:grpSpPr>
          <a:xfrm>
            <a:off x="4979698" y="1474860"/>
            <a:ext cx="332881" cy="332881"/>
            <a:chOff x="6239925" y="2032450"/>
            <a:chExt cx="472775" cy="472775"/>
          </a:xfrm>
        </p:grpSpPr>
        <p:sp>
          <p:nvSpPr>
            <p:cNvPr id="1791" name="Google Shape;1791;p51"/>
            <p:cNvSpPr/>
            <p:nvPr/>
          </p:nvSpPr>
          <p:spPr>
            <a:xfrm>
              <a:off x="6239925" y="2032450"/>
              <a:ext cx="472775" cy="472775"/>
            </a:xfrm>
            <a:custGeom>
              <a:avLst/>
              <a:gdLst/>
              <a:ahLst/>
              <a:cxnLst/>
              <a:rect l="l" t="t" r="r" b="b"/>
              <a:pathLst>
                <a:path w="18911" h="18911" extrusionOk="0">
                  <a:moveTo>
                    <a:pt x="9455" y="2466"/>
                  </a:moveTo>
                  <a:cubicBezTo>
                    <a:pt x="13307" y="2466"/>
                    <a:pt x="16442" y="5601"/>
                    <a:pt x="16442" y="9456"/>
                  </a:cubicBezTo>
                  <a:cubicBezTo>
                    <a:pt x="16442" y="13310"/>
                    <a:pt x="13307" y="16445"/>
                    <a:pt x="9455" y="16445"/>
                  </a:cubicBezTo>
                  <a:cubicBezTo>
                    <a:pt x="5601" y="16445"/>
                    <a:pt x="2466" y="13310"/>
                    <a:pt x="2466" y="9456"/>
                  </a:cubicBezTo>
                  <a:cubicBezTo>
                    <a:pt x="2466" y="5601"/>
                    <a:pt x="5601" y="2466"/>
                    <a:pt x="9455" y="2466"/>
                  </a:cubicBezTo>
                  <a:close/>
                  <a:moveTo>
                    <a:pt x="9455" y="0"/>
                  </a:moveTo>
                  <a:cubicBezTo>
                    <a:pt x="4228" y="0"/>
                    <a:pt x="0" y="4228"/>
                    <a:pt x="0" y="9456"/>
                  </a:cubicBezTo>
                  <a:cubicBezTo>
                    <a:pt x="0" y="14683"/>
                    <a:pt x="4228" y="18911"/>
                    <a:pt x="9455" y="18911"/>
                  </a:cubicBezTo>
                  <a:cubicBezTo>
                    <a:pt x="14680" y="18911"/>
                    <a:pt x="18911" y="14683"/>
                    <a:pt x="18911" y="9456"/>
                  </a:cubicBezTo>
                  <a:cubicBezTo>
                    <a:pt x="18911" y="4231"/>
                    <a:pt x="14680" y="0"/>
                    <a:pt x="9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92" name="Google Shape;1792;p51"/>
            <p:cNvSpPr/>
            <p:nvPr/>
          </p:nvSpPr>
          <p:spPr>
            <a:xfrm>
              <a:off x="6329800" y="2122325"/>
              <a:ext cx="292950" cy="293025"/>
            </a:xfrm>
            <a:custGeom>
              <a:avLst/>
              <a:gdLst/>
              <a:ahLst/>
              <a:cxnLst/>
              <a:rect l="l" t="t" r="r" b="b"/>
              <a:pathLst>
                <a:path w="11718" h="11721" extrusionOk="0">
                  <a:moveTo>
                    <a:pt x="5860" y="1043"/>
                  </a:moveTo>
                  <a:cubicBezTo>
                    <a:pt x="6171" y="1043"/>
                    <a:pt x="6424" y="1295"/>
                    <a:pt x="6424" y="1609"/>
                  </a:cubicBezTo>
                  <a:lnTo>
                    <a:pt x="6424" y="2542"/>
                  </a:lnTo>
                  <a:cubicBezTo>
                    <a:pt x="7264" y="2792"/>
                    <a:pt x="7839" y="3566"/>
                    <a:pt x="7842" y="4442"/>
                  </a:cubicBezTo>
                  <a:cubicBezTo>
                    <a:pt x="7842" y="4755"/>
                    <a:pt x="7589" y="5008"/>
                    <a:pt x="7276" y="5008"/>
                  </a:cubicBezTo>
                  <a:cubicBezTo>
                    <a:pt x="6966" y="5008"/>
                    <a:pt x="6713" y="4755"/>
                    <a:pt x="6713" y="4442"/>
                  </a:cubicBezTo>
                  <a:cubicBezTo>
                    <a:pt x="6713" y="3929"/>
                    <a:pt x="6292" y="3588"/>
                    <a:pt x="5853" y="3588"/>
                  </a:cubicBezTo>
                  <a:cubicBezTo>
                    <a:pt x="5644" y="3588"/>
                    <a:pt x="5429" y="3666"/>
                    <a:pt x="5255" y="3840"/>
                  </a:cubicBezTo>
                  <a:cubicBezTo>
                    <a:pt x="4719" y="4376"/>
                    <a:pt x="5099" y="5297"/>
                    <a:pt x="5860" y="5297"/>
                  </a:cubicBezTo>
                  <a:cubicBezTo>
                    <a:pt x="5862" y="5297"/>
                    <a:pt x="5865" y="5297"/>
                    <a:pt x="5867" y="5297"/>
                  </a:cubicBezTo>
                  <a:cubicBezTo>
                    <a:pt x="6849" y="5297"/>
                    <a:pt x="7680" y="6019"/>
                    <a:pt x="7821" y="6993"/>
                  </a:cubicBezTo>
                  <a:cubicBezTo>
                    <a:pt x="7962" y="7968"/>
                    <a:pt x="7369" y="8899"/>
                    <a:pt x="6424" y="9179"/>
                  </a:cubicBezTo>
                  <a:lnTo>
                    <a:pt x="6424" y="10115"/>
                  </a:lnTo>
                  <a:cubicBezTo>
                    <a:pt x="6424" y="10426"/>
                    <a:pt x="6171" y="10679"/>
                    <a:pt x="5860" y="10679"/>
                  </a:cubicBezTo>
                  <a:cubicBezTo>
                    <a:pt x="5547" y="10679"/>
                    <a:pt x="5294" y="10426"/>
                    <a:pt x="5294" y="10115"/>
                  </a:cubicBezTo>
                  <a:lnTo>
                    <a:pt x="5294" y="9179"/>
                  </a:lnTo>
                  <a:cubicBezTo>
                    <a:pt x="4454" y="8929"/>
                    <a:pt x="3879" y="8155"/>
                    <a:pt x="3876" y="7279"/>
                  </a:cubicBezTo>
                  <a:cubicBezTo>
                    <a:pt x="3876" y="6966"/>
                    <a:pt x="4129" y="6713"/>
                    <a:pt x="4442" y="6713"/>
                  </a:cubicBezTo>
                  <a:cubicBezTo>
                    <a:pt x="4752" y="6713"/>
                    <a:pt x="5005" y="6966"/>
                    <a:pt x="5005" y="7279"/>
                  </a:cubicBezTo>
                  <a:cubicBezTo>
                    <a:pt x="5005" y="7792"/>
                    <a:pt x="5426" y="8133"/>
                    <a:pt x="5865" y="8133"/>
                  </a:cubicBezTo>
                  <a:cubicBezTo>
                    <a:pt x="6074" y="8133"/>
                    <a:pt x="6288" y="8055"/>
                    <a:pt x="6463" y="7881"/>
                  </a:cubicBezTo>
                  <a:cubicBezTo>
                    <a:pt x="6999" y="7345"/>
                    <a:pt x="6619" y="6427"/>
                    <a:pt x="5860" y="6427"/>
                  </a:cubicBezTo>
                  <a:cubicBezTo>
                    <a:pt x="4873" y="6427"/>
                    <a:pt x="4039" y="5704"/>
                    <a:pt x="3897" y="4728"/>
                  </a:cubicBezTo>
                  <a:cubicBezTo>
                    <a:pt x="3756" y="3753"/>
                    <a:pt x="4349" y="2822"/>
                    <a:pt x="5294" y="2542"/>
                  </a:cubicBezTo>
                  <a:lnTo>
                    <a:pt x="5294" y="1609"/>
                  </a:lnTo>
                  <a:cubicBezTo>
                    <a:pt x="5294" y="1295"/>
                    <a:pt x="5547" y="1043"/>
                    <a:pt x="5860" y="1043"/>
                  </a:cubicBezTo>
                  <a:close/>
                  <a:moveTo>
                    <a:pt x="5860" y="1"/>
                  </a:moveTo>
                  <a:cubicBezTo>
                    <a:pt x="2629" y="1"/>
                    <a:pt x="1" y="2629"/>
                    <a:pt x="1" y="5861"/>
                  </a:cubicBezTo>
                  <a:cubicBezTo>
                    <a:pt x="1" y="9092"/>
                    <a:pt x="2629" y="11720"/>
                    <a:pt x="5860" y="11720"/>
                  </a:cubicBezTo>
                  <a:cubicBezTo>
                    <a:pt x="9088" y="11720"/>
                    <a:pt x="11717" y="9092"/>
                    <a:pt x="11717" y="5861"/>
                  </a:cubicBezTo>
                  <a:cubicBezTo>
                    <a:pt x="11717" y="2629"/>
                    <a:pt x="9088" y="1"/>
                    <a:pt x="58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793" name="Google Shape;1793;p51"/>
          <p:cNvGrpSpPr/>
          <p:nvPr/>
        </p:nvGrpSpPr>
        <p:grpSpPr>
          <a:xfrm>
            <a:off x="5006990" y="3198349"/>
            <a:ext cx="278296" cy="339253"/>
            <a:chOff x="3907325" y="2620775"/>
            <a:chExt cx="395250" cy="481825"/>
          </a:xfrm>
        </p:grpSpPr>
        <p:sp>
          <p:nvSpPr>
            <p:cNvPr id="1794" name="Google Shape;1794;p51"/>
            <p:cNvSpPr/>
            <p:nvPr/>
          </p:nvSpPr>
          <p:spPr>
            <a:xfrm>
              <a:off x="3907325" y="3016975"/>
              <a:ext cx="74550" cy="56475"/>
            </a:xfrm>
            <a:custGeom>
              <a:avLst/>
              <a:gdLst/>
              <a:ahLst/>
              <a:cxnLst/>
              <a:rect l="l" t="t" r="r" b="b"/>
              <a:pathLst>
                <a:path w="2982" h="2259" extrusionOk="0">
                  <a:moveTo>
                    <a:pt x="1" y="0"/>
                  </a:moveTo>
                  <a:lnTo>
                    <a:pt x="1" y="563"/>
                  </a:lnTo>
                  <a:cubicBezTo>
                    <a:pt x="1" y="1500"/>
                    <a:pt x="756" y="2256"/>
                    <a:pt x="1693" y="2259"/>
                  </a:cubicBezTo>
                  <a:lnTo>
                    <a:pt x="2982" y="2259"/>
                  </a:lnTo>
                  <a:cubicBezTo>
                    <a:pt x="2711" y="1527"/>
                    <a:pt x="2515" y="768"/>
                    <a:pt x="2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95" name="Google Shape;1795;p51"/>
            <p:cNvSpPr/>
            <p:nvPr/>
          </p:nvSpPr>
          <p:spPr>
            <a:xfrm>
              <a:off x="3907325" y="2705450"/>
              <a:ext cx="282325" cy="283325"/>
            </a:xfrm>
            <a:custGeom>
              <a:avLst/>
              <a:gdLst/>
              <a:ahLst/>
              <a:cxnLst/>
              <a:rect l="l" t="t" r="r" b="b"/>
              <a:pathLst>
                <a:path w="11293" h="11333" extrusionOk="0">
                  <a:moveTo>
                    <a:pt x="1" y="1"/>
                  </a:moveTo>
                  <a:lnTo>
                    <a:pt x="1" y="11332"/>
                  </a:lnTo>
                  <a:lnTo>
                    <a:pt x="2283" y="11332"/>
                  </a:lnTo>
                  <a:cubicBezTo>
                    <a:pt x="2274" y="11142"/>
                    <a:pt x="2259" y="10956"/>
                    <a:pt x="2259" y="10766"/>
                  </a:cubicBezTo>
                  <a:lnTo>
                    <a:pt x="2259" y="9637"/>
                  </a:lnTo>
                  <a:cubicBezTo>
                    <a:pt x="2259" y="8396"/>
                    <a:pt x="2834" y="7249"/>
                    <a:pt x="3834" y="6490"/>
                  </a:cubicBezTo>
                  <a:lnTo>
                    <a:pt x="4517" y="5975"/>
                  </a:lnTo>
                  <a:lnTo>
                    <a:pt x="4517" y="3145"/>
                  </a:lnTo>
                  <a:cubicBezTo>
                    <a:pt x="4517" y="2051"/>
                    <a:pt x="5400" y="1169"/>
                    <a:pt x="6493" y="1169"/>
                  </a:cubicBezTo>
                  <a:cubicBezTo>
                    <a:pt x="7583" y="1169"/>
                    <a:pt x="8468" y="2051"/>
                    <a:pt x="8468" y="3145"/>
                  </a:cubicBezTo>
                  <a:lnTo>
                    <a:pt x="8468" y="3617"/>
                  </a:lnTo>
                  <a:cubicBezTo>
                    <a:pt x="8743" y="3487"/>
                    <a:pt x="9031" y="3426"/>
                    <a:pt x="9314" y="3426"/>
                  </a:cubicBezTo>
                  <a:cubicBezTo>
                    <a:pt x="10141" y="3426"/>
                    <a:pt x="10923" y="3949"/>
                    <a:pt x="11196" y="4795"/>
                  </a:cubicBezTo>
                  <a:cubicBezTo>
                    <a:pt x="11226" y="4780"/>
                    <a:pt x="11260" y="4771"/>
                    <a:pt x="11293" y="4759"/>
                  </a:cubicBezTo>
                  <a:lnTo>
                    <a:pt x="112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96" name="Google Shape;1796;p51"/>
            <p:cNvSpPr/>
            <p:nvPr/>
          </p:nvSpPr>
          <p:spPr>
            <a:xfrm>
              <a:off x="3907325" y="2620775"/>
              <a:ext cx="282325" cy="56475"/>
            </a:xfrm>
            <a:custGeom>
              <a:avLst/>
              <a:gdLst/>
              <a:ahLst/>
              <a:cxnLst/>
              <a:rect l="l" t="t" r="r" b="b"/>
              <a:pathLst>
                <a:path w="11293" h="2259" extrusionOk="0">
                  <a:moveTo>
                    <a:pt x="1693" y="0"/>
                  </a:moveTo>
                  <a:cubicBezTo>
                    <a:pt x="756" y="0"/>
                    <a:pt x="1" y="759"/>
                    <a:pt x="1" y="1695"/>
                  </a:cubicBezTo>
                  <a:lnTo>
                    <a:pt x="1" y="2259"/>
                  </a:lnTo>
                  <a:lnTo>
                    <a:pt x="11293" y="2259"/>
                  </a:lnTo>
                  <a:lnTo>
                    <a:pt x="11293" y="1695"/>
                  </a:lnTo>
                  <a:cubicBezTo>
                    <a:pt x="11290" y="759"/>
                    <a:pt x="10534" y="0"/>
                    <a:pt x="95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97" name="Google Shape;1797;p51"/>
            <p:cNvSpPr/>
            <p:nvPr/>
          </p:nvSpPr>
          <p:spPr>
            <a:xfrm>
              <a:off x="3992025" y="2762900"/>
              <a:ext cx="310550" cy="339700"/>
            </a:xfrm>
            <a:custGeom>
              <a:avLst/>
              <a:gdLst/>
              <a:ahLst/>
              <a:cxnLst/>
              <a:rect l="l" t="t" r="r" b="b"/>
              <a:pathLst>
                <a:path w="12422" h="13588" extrusionOk="0">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798" name="Google Shape;1798;p51"/>
          <p:cNvGrpSpPr/>
          <p:nvPr/>
        </p:nvGrpSpPr>
        <p:grpSpPr>
          <a:xfrm>
            <a:off x="7322254" y="1486918"/>
            <a:ext cx="339253" cy="308765"/>
            <a:chOff x="1492675" y="4420975"/>
            <a:chExt cx="481825" cy="438525"/>
          </a:xfrm>
        </p:grpSpPr>
        <p:sp>
          <p:nvSpPr>
            <p:cNvPr id="1799" name="Google Shape;1799;p51"/>
            <p:cNvSpPr/>
            <p:nvPr/>
          </p:nvSpPr>
          <p:spPr>
            <a:xfrm>
              <a:off x="1841375" y="4649825"/>
              <a:ext cx="43325" cy="43300"/>
            </a:xfrm>
            <a:custGeom>
              <a:avLst/>
              <a:gdLst/>
              <a:ahLst/>
              <a:cxnLst/>
              <a:rect l="l" t="t" r="r" b="b"/>
              <a:pathLst>
                <a:path w="1733" h="1732" extrusionOk="0">
                  <a:moveTo>
                    <a:pt x="868" y="0"/>
                  </a:moveTo>
                  <a:cubicBezTo>
                    <a:pt x="389" y="0"/>
                    <a:pt x="1" y="386"/>
                    <a:pt x="1" y="865"/>
                  </a:cubicBezTo>
                  <a:cubicBezTo>
                    <a:pt x="1" y="1343"/>
                    <a:pt x="389" y="1732"/>
                    <a:pt x="868" y="1732"/>
                  </a:cubicBezTo>
                  <a:cubicBezTo>
                    <a:pt x="1347" y="1732"/>
                    <a:pt x="1732" y="1343"/>
                    <a:pt x="1732" y="865"/>
                  </a:cubicBezTo>
                  <a:cubicBezTo>
                    <a:pt x="1732" y="386"/>
                    <a:pt x="1347" y="0"/>
                    <a:pt x="8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800" name="Google Shape;1800;p51"/>
            <p:cNvSpPr/>
            <p:nvPr/>
          </p:nvSpPr>
          <p:spPr>
            <a:xfrm>
              <a:off x="1582425" y="4649825"/>
              <a:ext cx="43300" cy="43300"/>
            </a:xfrm>
            <a:custGeom>
              <a:avLst/>
              <a:gdLst/>
              <a:ahLst/>
              <a:cxnLst/>
              <a:rect l="l" t="t" r="r" b="b"/>
              <a:pathLst>
                <a:path w="1732" h="1732" extrusionOk="0">
                  <a:moveTo>
                    <a:pt x="864" y="0"/>
                  </a:moveTo>
                  <a:cubicBezTo>
                    <a:pt x="386" y="0"/>
                    <a:pt x="0" y="386"/>
                    <a:pt x="0" y="865"/>
                  </a:cubicBezTo>
                  <a:cubicBezTo>
                    <a:pt x="0" y="1343"/>
                    <a:pt x="386" y="1732"/>
                    <a:pt x="864" y="1732"/>
                  </a:cubicBezTo>
                  <a:cubicBezTo>
                    <a:pt x="1343" y="1732"/>
                    <a:pt x="1732" y="1343"/>
                    <a:pt x="1732" y="865"/>
                  </a:cubicBezTo>
                  <a:cubicBezTo>
                    <a:pt x="1732" y="386"/>
                    <a:pt x="1343" y="0"/>
                    <a:pt x="8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801" name="Google Shape;1801;p51"/>
            <p:cNvSpPr/>
            <p:nvPr/>
          </p:nvSpPr>
          <p:spPr>
            <a:xfrm>
              <a:off x="1492675" y="4420975"/>
              <a:ext cx="481825" cy="356475"/>
            </a:xfrm>
            <a:custGeom>
              <a:avLst/>
              <a:gdLst/>
              <a:ahLst/>
              <a:cxnLst/>
              <a:rect l="l" t="t" r="r" b="b"/>
              <a:pathLst>
                <a:path w="19273" h="14259" extrusionOk="0">
                  <a:moveTo>
                    <a:pt x="12783" y="1126"/>
                  </a:moveTo>
                  <a:cubicBezTo>
                    <a:pt x="14322" y="1126"/>
                    <a:pt x="15629" y="2382"/>
                    <a:pt x="15822" y="4047"/>
                  </a:cubicBezTo>
                  <a:cubicBezTo>
                    <a:pt x="15825" y="4065"/>
                    <a:pt x="15828" y="4083"/>
                    <a:pt x="15831" y="4099"/>
                  </a:cubicBezTo>
                  <a:lnTo>
                    <a:pt x="16198" y="5854"/>
                  </a:lnTo>
                  <a:lnTo>
                    <a:pt x="9381" y="5854"/>
                  </a:lnTo>
                  <a:lnTo>
                    <a:pt x="11672" y="4099"/>
                  </a:lnTo>
                  <a:cubicBezTo>
                    <a:pt x="11925" y="3909"/>
                    <a:pt x="11973" y="3550"/>
                    <a:pt x="11784" y="3301"/>
                  </a:cubicBezTo>
                  <a:cubicBezTo>
                    <a:pt x="11672" y="3157"/>
                    <a:pt x="11504" y="3082"/>
                    <a:pt x="11334" y="3082"/>
                  </a:cubicBezTo>
                  <a:cubicBezTo>
                    <a:pt x="11212" y="3082"/>
                    <a:pt x="11089" y="3121"/>
                    <a:pt x="10986" y="3201"/>
                  </a:cubicBezTo>
                  <a:lnTo>
                    <a:pt x="7598" y="5800"/>
                  </a:lnTo>
                  <a:cubicBezTo>
                    <a:pt x="7577" y="5818"/>
                    <a:pt x="7556" y="5836"/>
                    <a:pt x="7535" y="5854"/>
                  </a:cubicBezTo>
                  <a:lnTo>
                    <a:pt x="3072" y="5854"/>
                  </a:lnTo>
                  <a:lnTo>
                    <a:pt x="3440" y="4099"/>
                  </a:lnTo>
                  <a:cubicBezTo>
                    <a:pt x="3446" y="4083"/>
                    <a:pt x="3446" y="4065"/>
                    <a:pt x="3449" y="4047"/>
                  </a:cubicBezTo>
                  <a:cubicBezTo>
                    <a:pt x="3641" y="2382"/>
                    <a:pt x="4948" y="1126"/>
                    <a:pt x="6490" y="1126"/>
                  </a:cubicBezTo>
                  <a:close/>
                  <a:moveTo>
                    <a:pt x="11404" y="9606"/>
                  </a:moveTo>
                  <a:cubicBezTo>
                    <a:pt x="11718" y="9606"/>
                    <a:pt x="11967" y="9856"/>
                    <a:pt x="11967" y="10169"/>
                  </a:cubicBezTo>
                  <a:cubicBezTo>
                    <a:pt x="11967" y="10482"/>
                    <a:pt x="11718" y="10735"/>
                    <a:pt x="11404" y="10735"/>
                  </a:cubicBezTo>
                  <a:lnTo>
                    <a:pt x="7755" y="10735"/>
                  </a:lnTo>
                  <a:cubicBezTo>
                    <a:pt x="7442" y="10735"/>
                    <a:pt x="7189" y="10482"/>
                    <a:pt x="7189" y="10169"/>
                  </a:cubicBezTo>
                  <a:cubicBezTo>
                    <a:pt x="7189" y="9856"/>
                    <a:pt x="7442" y="9606"/>
                    <a:pt x="7755" y="9606"/>
                  </a:cubicBezTo>
                  <a:close/>
                  <a:moveTo>
                    <a:pt x="4457" y="8025"/>
                  </a:moveTo>
                  <a:cubicBezTo>
                    <a:pt x="5264" y="8025"/>
                    <a:pt x="5990" y="8510"/>
                    <a:pt x="6300" y="9254"/>
                  </a:cubicBezTo>
                  <a:cubicBezTo>
                    <a:pt x="6607" y="10001"/>
                    <a:pt x="6439" y="10859"/>
                    <a:pt x="5867" y="11428"/>
                  </a:cubicBezTo>
                  <a:cubicBezTo>
                    <a:pt x="5486" y="11811"/>
                    <a:pt x="4976" y="12014"/>
                    <a:pt x="4456" y="12014"/>
                  </a:cubicBezTo>
                  <a:cubicBezTo>
                    <a:pt x="4199" y="12014"/>
                    <a:pt x="3940" y="11964"/>
                    <a:pt x="3693" y="11862"/>
                  </a:cubicBezTo>
                  <a:cubicBezTo>
                    <a:pt x="2949" y="11554"/>
                    <a:pt x="2461" y="10826"/>
                    <a:pt x="2461" y="10019"/>
                  </a:cubicBezTo>
                  <a:cubicBezTo>
                    <a:pt x="2464" y="8920"/>
                    <a:pt x="3355" y="8025"/>
                    <a:pt x="4454" y="8025"/>
                  </a:cubicBezTo>
                  <a:close/>
                  <a:moveTo>
                    <a:pt x="14816" y="8025"/>
                  </a:moveTo>
                  <a:cubicBezTo>
                    <a:pt x="15915" y="8025"/>
                    <a:pt x="16810" y="8917"/>
                    <a:pt x="16810" y="10019"/>
                  </a:cubicBezTo>
                  <a:cubicBezTo>
                    <a:pt x="16810" y="10826"/>
                    <a:pt x="16325" y="11554"/>
                    <a:pt x="15578" y="11862"/>
                  </a:cubicBezTo>
                  <a:cubicBezTo>
                    <a:pt x="15332" y="11964"/>
                    <a:pt x="15073" y="12014"/>
                    <a:pt x="14816" y="12014"/>
                  </a:cubicBezTo>
                  <a:cubicBezTo>
                    <a:pt x="14297" y="12014"/>
                    <a:pt x="13786" y="11811"/>
                    <a:pt x="13404" y="11428"/>
                  </a:cubicBezTo>
                  <a:cubicBezTo>
                    <a:pt x="12835" y="10859"/>
                    <a:pt x="12663" y="10001"/>
                    <a:pt x="12973" y="9254"/>
                  </a:cubicBezTo>
                  <a:cubicBezTo>
                    <a:pt x="13280" y="8510"/>
                    <a:pt x="14009" y="8025"/>
                    <a:pt x="14816" y="8025"/>
                  </a:cubicBezTo>
                  <a:close/>
                  <a:moveTo>
                    <a:pt x="6490" y="0"/>
                  </a:moveTo>
                  <a:cubicBezTo>
                    <a:pt x="4385" y="0"/>
                    <a:pt x="2599" y="1671"/>
                    <a:pt x="2331" y="3894"/>
                  </a:cubicBezTo>
                  <a:lnTo>
                    <a:pt x="1907" y="5917"/>
                  </a:lnTo>
                  <a:cubicBezTo>
                    <a:pt x="799" y="6143"/>
                    <a:pt x="1" y="7119"/>
                    <a:pt x="1" y="8251"/>
                  </a:cubicBezTo>
                  <a:lnTo>
                    <a:pt x="1" y="11877"/>
                  </a:lnTo>
                  <a:cubicBezTo>
                    <a:pt x="1" y="13192"/>
                    <a:pt x="1064" y="14255"/>
                    <a:pt x="2380" y="14258"/>
                  </a:cubicBezTo>
                  <a:lnTo>
                    <a:pt x="16894" y="14258"/>
                  </a:lnTo>
                  <a:cubicBezTo>
                    <a:pt x="18207" y="14255"/>
                    <a:pt x="19270" y="13192"/>
                    <a:pt x="19273" y="11880"/>
                  </a:cubicBezTo>
                  <a:lnTo>
                    <a:pt x="19273" y="8251"/>
                  </a:lnTo>
                  <a:cubicBezTo>
                    <a:pt x="19270" y="7119"/>
                    <a:pt x="18472" y="6143"/>
                    <a:pt x="17364" y="5917"/>
                  </a:cubicBezTo>
                  <a:lnTo>
                    <a:pt x="16939" y="3894"/>
                  </a:lnTo>
                  <a:cubicBezTo>
                    <a:pt x="16671" y="1671"/>
                    <a:pt x="14885" y="0"/>
                    <a:pt x="127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802" name="Google Shape;1802;p51"/>
            <p:cNvSpPr/>
            <p:nvPr/>
          </p:nvSpPr>
          <p:spPr>
            <a:xfrm>
              <a:off x="1546875" y="4805650"/>
              <a:ext cx="118975" cy="53850"/>
            </a:xfrm>
            <a:custGeom>
              <a:avLst/>
              <a:gdLst/>
              <a:ahLst/>
              <a:cxnLst/>
              <a:rect l="l" t="t" r="r" b="b"/>
              <a:pathLst>
                <a:path w="4759" h="2154" extrusionOk="0">
                  <a:moveTo>
                    <a:pt x="1" y="1"/>
                  </a:moveTo>
                  <a:lnTo>
                    <a:pt x="1" y="458"/>
                  </a:lnTo>
                  <a:cubicBezTo>
                    <a:pt x="1" y="1395"/>
                    <a:pt x="757" y="2151"/>
                    <a:pt x="1693" y="2154"/>
                  </a:cubicBezTo>
                  <a:lnTo>
                    <a:pt x="3063" y="2154"/>
                  </a:lnTo>
                  <a:cubicBezTo>
                    <a:pt x="4000" y="2151"/>
                    <a:pt x="4756" y="1395"/>
                    <a:pt x="4759" y="458"/>
                  </a:cubicBezTo>
                  <a:lnTo>
                    <a:pt x="47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803" name="Google Shape;1803;p51"/>
            <p:cNvSpPr/>
            <p:nvPr/>
          </p:nvSpPr>
          <p:spPr>
            <a:xfrm>
              <a:off x="1801325" y="4805650"/>
              <a:ext cx="118975" cy="53850"/>
            </a:xfrm>
            <a:custGeom>
              <a:avLst/>
              <a:gdLst/>
              <a:ahLst/>
              <a:cxnLst/>
              <a:rect l="l" t="t" r="r" b="b"/>
              <a:pathLst>
                <a:path w="4759" h="2154" extrusionOk="0">
                  <a:moveTo>
                    <a:pt x="1" y="1"/>
                  </a:moveTo>
                  <a:lnTo>
                    <a:pt x="1" y="458"/>
                  </a:lnTo>
                  <a:cubicBezTo>
                    <a:pt x="1" y="1395"/>
                    <a:pt x="757" y="2151"/>
                    <a:pt x="1693" y="2154"/>
                  </a:cubicBezTo>
                  <a:lnTo>
                    <a:pt x="3063" y="2154"/>
                  </a:lnTo>
                  <a:cubicBezTo>
                    <a:pt x="4000" y="2151"/>
                    <a:pt x="4756" y="1395"/>
                    <a:pt x="4759" y="458"/>
                  </a:cubicBezTo>
                  <a:lnTo>
                    <a:pt x="47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804" name="Google Shape;1804;p51"/>
          <p:cNvGrpSpPr/>
          <p:nvPr/>
        </p:nvGrpSpPr>
        <p:grpSpPr>
          <a:xfrm>
            <a:off x="7322254" y="3198349"/>
            <a:ext cx="339253" cy="339253"/>
            <a:chOff x="5660400" y="238125"/>
            <a:chExt cx="481825" cy="481825"/>
          </a:xfrm>
        </p:grpSpPr>
        <p:sp>
          <p:nvSpPr>
            <p:cNvPr id="1805" name="Google Shape;1805;p51"/>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806" name="Google Shape;1806;p51"/>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10"/>
        <p:cNvGrpSpPr/>
        <p:nvPr/>
      </p:nvGrpSpPr>
      <p:grpSpPr>
        <a:xfrm>
          <a:off x="0" y="0"/>
          <a:ext cx="0" cy="0"/>
          <a:chOff x="0" y="0"/>
          <a:chExt cx="0" cy="0"/>
        </a:xfrm>
      </p:grpSpPr>
      <p:sp>
        <p:nvSpPr>
          <p:cNvPr id="1811" name="Google Shape;1811;p52"/>
          <p:cNvSpPr/>
          <p:nvPr/>
        </p:nvSpPr>
        <p:spPr>
          <a:xfrm>
            <a:off x="1272444" y="2518126"/>
            <a:ext cx="972900" cy="634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52"/>
          <p:cNvSpPr/>
          <p:nvPr/>
        </p:nvSpPr>
        <p:spPr>
          <a:xfrm>
            <a:off x="2678647" y="2518126"/>
            <a:ext cx="972900" cy="634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52"/>
          <p:cNvSpPr/>
          <p:nvPr/>
        </p:nvSpPr>
        <p:spPr>
          <a:xfrm>
            <a:off x="4084850" y="2518126"/>
            <a:ext cx="972900" cy="634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52"/>
          <p:cNvSpPr/>
          <p:nvPr/>
        </p:nvSpPr>
        <p:spPr>
          <a:xfrm>
            <a:off x="5491053" y="2518126"/>
            <a:ext cx="972900" cy="634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52"/>
          <p:cNvSpPr/>
          <p:nvPr/>
        </p:nvSpPr>
        <p:spPr>
          <a:xfrm>
            <a:off x="6897256" y="2518126"/>
            <a:ext cx="972900" cy="634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52"/>
          <p:cNvSpPr txBox="1">
            <a:spLocks noGrp="1"/>
          </p:cNvSpPr>
          <p:nvPr>
            <p:ph type="ctrTitle"/>
          </p:nvPr>
        </p:nvSpPr>
        <p:spPr>
          <a:xfrm>
            <a:off x="713250" y="470050"/>
            <a:ext cx="7717500" cy="63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dirty="0" smtClean="0"/>
              <a:t>Συγκεκριμένα:</a:t>
            </a:r>
            <a:endParaRPr/>
          </a:p>
        </p:txBody>
      </p:sp>
      <p:cxnSp>
        <p:nvCxnSpPr>
          <p:cNvPr id="1817" name="Google Shape;1817;p52"/>
          <p:cNvCxnSpPr>
            <a:stCxn id="1811" idx="3"/>
            <a:endCxn id="1812" idx="1"/>
          </p:cNvCxnSpPr>
          <p:nvPr/>
        </p:nvCxnSpPr>
        <p:spPr>
          <a:xfrm>
            <a:off x="2245344" y="2835526"/>
            <a:ext cx="433200" cy="0"/>
          </a:xfrm>
          <a:prstGeom prst="straightConnector1">
            <a:avLst/>
          </a:prstGeom>
          <a:noFill/>
          <a:ln w="38100" cap="flat" cmpd="sng">
            <a:solidFill>
              <a:schemeClr val="dk1"/>
            </a:solidFill>
            <a:prstDash val="solid"/>
            <a:round/>
            <a:headEnd type="none" w="med" len="med"/>
            <a:tailEnd type="none" w="med" len="med"/>
          </a:ln>
        </p:spPr>
      </p:cxnSp>
      <p:cxnSp>
        <p:nvCxnSpPr>
          <p:cNvPr id="1818" name="Google Shape;1818;p52"/>
          <p:cNvCxnSpPr>
            <a:stCxn id="1812" idx="3"/>
            <a:endCxn id="1813" idx="1"/>
          </p:cNvCxnSpPr>
          <p:nvPr/>
        </p:nvCxnSpPr>
        <p:spPr>
          <a:xfrm>
            <a:off x="3651547" y="2835526"/>
            <a:ext cx="433200" cy="0"/>
          </a:xfrm>
          <a:prstGeom prst="straightConnector1">
            <a:avLst/>
          </a:prstGeom>
          <a:noFill/>
          <a:ln w="38100" cap="flat" cmpd="sng">
            <a:solidFill>
              <a:schemeClr val="dk1"/>
            </a:solidFill>
            <a:prstDash val="solid"/>
            <a:round/>
            <a:headEnd type="none" w="med" len="med"/>
            <a:tailEnd type="none" w="med" len="med"/>
          </a:ln>
        </p:spPr>
      </p:cxnSp>
      <p:cxnSp>
        <p:nvCxnSpPr>
          <p:cNvPr id="1819" name="Google Shape;1819;p52"/>
          <p:cNvCxnSpPr>
            <a:stCxn id="1813" idx="3"/>
            <a:endCxn id="1814" idx="1"/>
          </p:cNvCxnSpPr>
          <p:nvPr/>
        </p:nvCxnSpPr>
        <p:spPr>
          <a:xfrm>
            <a:off x="5057750" y="2835526"/>
            <a:ext cx="433200" cy="0"/>
          </a:xfrm>
          <a:prstGeom prst="straightConnector1">
            <a:avLst/>
          </a:prstGeom>
          <a:noFill/>
          <a:ln w="38100" cap="flat" cmpd="sng">
            <a:solidFill>
              <a:schemeClr val="dk1"/>
            </a:solidFill>
            <a:prstDash val="solid"/>
            <a:round/>
            <a:headEnd type="none" w="med" len="med"/>
            <a:tailEnd type="none" w="med" len="med"/>
          </a:ln>
        </p:spPr>
      </p:cxnSp>
      <p:cxnSp>
        <p:nvCxnSpPr>
          <p:cNvPr id="1820" name="Google Shape;1820;p52"/>
          <p:cNvCxnSpPr>
            <a:stCxn id="1814" idx="3"/>
            <a:endCxn id="1815" idx="1"/>
          </p:cNvCxnSpPr>
          <p:nvPr/>
        </p:nvCxnSpPr>
        <p:spPr>
          <a:xfrm>
            <a:off x="6463953" y="2835526"/>
            <a:ext cx="433200" cy="0"/>
          </a:xfrm>
          <a:prstGeom prst="straightConnector1">
            <a:avLst/>
          </a:prstGeom>
          <a:noFill/>
          <a:ln w="38100" cap="flat" cmpd="sng">
            <a:solidFill>
              <a:schemeClr val="dk1"/>
            </a:solidFill>
            <a:prstDash val="solid"/>
            <a:round/>
            <a:headEnd type="none" w="med" len="med"/>
            <a:tailEnd type="none" w="med" len="med"/>
          </a:ln>
        </p:spPr>
      </p:cxnSp>
      <p:cxnSp>
        <p:nvCxnSpPr>
          <p:cNvPr id="1821" name="Google Shape;1821;p52"/>
          <p:cNvCxnSpPr>
            <a:stCxn id="1822" idx="0"/>
            <a:endCxn id="1812" idx="2"/>
          </p:cNvCxnSpPr>
          <p:nvPr/>
        </p:nvCxnSpPr>
        <p:spPr>
          <a:xfrm rot="10800000" flipH="1">
            <a:off x="3163847" y="3153025"/>
            <a:ext cx="1200" cy="280500"/>
          </a:xfrm>
          <a:prstGeom prst="straightConnector1">
            <a:avLst/>
          </a:prstGeom>
          <a:noFill/>
          <a:ln w="38100" cap="flat" cmpd="sng">
            <a:solidFill>
              <a:schemeClr val="dk1"/>
            </a:solidFill>
            <a:prstDash val="solid"/>
            <a:round/>
            <a:headEnd type="triangle" w="sm" len="sm"/>
            <a:tailEnd type="none" w="sm" len="sm"/>
          </a:ln>
        </p:spPr>
      </p:cxnSp>
      <p:cxnSp>
        <p:nvCxnSpPr>
          <p:cNvPr id="1823" name="Google Shape;1823;p52"/>
          <p:cNvCxnSpPr>
            <a:stCxn id="1824" idx="0"/>
            <a:endCxn id="1814" idx="2"/>
          </p:cNvCxnSpPr>
          <p:nvPr/>
        </p:nvCxnSpPr>
        <p:spPr>
          <a:xfrm rot="10800000" flipH="1">
            <a:off x="5976965" y="3153025"/>
            <a:ext cx="600" cy="280500"/>
          </a:xfrm>
          <a:prstGeom prst="straightConnector1">
            <a:avLst/>
          </a:prstGeom>
          <a:noFill/>
          <a:ln w="38100" cap="flat" cmpd="sng">
            <a:solidFill>
              <a:schemeClr val="dk1"/>
            </a:solidFill>
            <a:prstDash val="solid"/>
            <a:round/>
            <a:headEnd type="none" w="sm" len="sm"/>
            <a:tailEnd type="triangle" w="sm" len="sm"/>
          </a:ln>
        </p:spPr>
      </p:cxnSp>
      <p:sp>
        <p:nvSpPr>
          <p:cNvPr id="1825" name="Google Shape;1825;p52"/>
          <p:cNvSpPr txBox="1"/>
          <p:nvPr/>
        </p:nvSpPr>
        <p:spPr>
          <a:xfrm>
            <a:off x="580782" y="1377377"/>
            <a:ext cx="2480765" cy="4617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l-GR" sz="1800" b="1" dirty="0" smtClean="0">
                <a:solidFill>
                  <a:schemeClr val="dk1"/>
                </a:solidFill>
                <a:latin typeface="Hammersmith One"/>
                <a:ea typeface="Hammersmith One"/>
                <a:cs typeface="Hammersmith One"/>
                <a:sym typeface="Hammersmith One"/>
              </a:rPr>
              <a:t>ΕΠΙΤΟΠΙΑ ΕΡΕΥΝΑ</a:t>
            </a:r>
            <a:endParaRPr sz="1800" b="1">
              <a:solidFill>
                <a:schemeClr val="dk1"/>
              </a:solidFill>
              <a:latin typeface="Hammersmith One"/>
              <a:ea typeface="Hammersmith One"/>
              <a:cs typeface="Hammersmith One"/>
              <a:sym typeface="Hammersmith One"/>
            </a:endParaRPr>
          </a:p>
        </p:txBody>
      </p:sp>
      <p:sp>
        <p:nvSpPr>
          <p:cNvPr id="1826" name="Google Shape;1826;p52"/>
          <p:cNvSpPr txBox="1"/>
          <p:nvPr/>
        </p:nvSpPr>
        <p:spPr>
          <a:xfrm>
            <a:off x="663005" y="1693455"/>
            <a:ext cx="2193600" cy="545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l-GR" dirty="0" smtClean="0">
                <a:solidFill>
                  <a:schemeClr val="dk1"/>
                </a:solidFill>
                <a:latin typeface="Roboto"/>
                <a:ea typeface="Roboto"/>
                <a:cs typeface="Roboto"/>
                <a:sym typeface="Roboto"/>
              </a:rPr>
              <a:t>Στη γέφυρα της οδού Βούλγαρη.</a:t>
            </a:r>
            <a:endParaRPr>
              <a:solidFill>
                <a:schemeClr val="dk1"/>
              </a:solidFill>
              <a:latin typeface="Roboto"/>
              <a:ea typeface="Roboto"/>
              <a:cs typeface="Roboto"/>
              <a:sym typeface="Roboto"/>
            </a:endParaRPr>
          </a:p>
        </p:txBody>
      </p:sp>
      <p:sp>
        <p:nvSpPr>
          <p:cNvPr id="1822" name="Google Shape;1822;p52"/>
          <p:cNvSpPr txBox="1"/>
          <p:nvPr/>
        </p:nvSpPr>
        <p:spPr>
          <a:xfrm>
            <a:off x="2066147" y="3433525"/>
            <a:ext cx="2195400" cy="4617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l-GR" sz="1800" b="1" dirty="0" smtClean="0">
                <a:solidFill>
                  <a:schemeClr val="dk1"/>
                </a:solidFill>
                <a:latin typeface="Hammersmith One"/>
                <a:ea typeface="Hammersmith One"/>
                <a:cs typeface="Hammersmith One"/>
                <a:sym typeface="Hammersmith One"/>
              </a:rPr>
              <a:t>ΑΞΙΟΠΟΙΗΣΗ</a:t>
            </a:r>
            <a:endParaRPr sz="1800" b="1">
              <a:solidFill>
                <a:schemeClr val="dk1"/>
              </a:solidFill>
              <a:latin typeface="Hammersmith One"/>
              <a:ea typeface="Hammersmith One"/>
              <a:cs typeface="Hammersmith One"/>
              <a:sym typeface="Hammersmith One"/>
            </a:endParaRPr>
          </a:p>
        </p:txBody>
      </p:sp>
      <p:sp>
        <p:nvSpPr>
          <p:cNvPr id="1827" name="Google Shape;1827;p52"/>
          <p:cNvSpPr txBox="1"/>
          <p:nvPr/>
        </p:nvSpPr>
        <p:spPr>
          <a:xfrm>
            <a:off x="2067237" y="3745750"/>
            <a:ext cx="2195400" cy="545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l-GR" dirty="0" smtClean="0">
                <a:solidFill>
                  <a:schemeClr val="dk1"/>
                </a:solidFill>
                <a:latin typeface="Roboto"/>
                <a:ea typeface="Roboto"/>
                <a:cs typeface="Roboto"/>
                <a:sym typeface="Roboto"/>
              </a:rPr>
              <a:t>του διαδικτυακού εργαλείου </a:t>
            </a:r>
            <a:r>
              <a:rPr lang="en-US" dirty="0" smtClean="0">
                <a:solidFill>
                  <a:schemeClr val="dk1"/>
                </a:solidFill>
                <a:latin typeface="Roboto"/>
                <a:ea typeface="Roboto"/>
                <a:cs typeface="Roboto"/>
                <a:sym typeface="Roboto"/>
              </a:rPr>
              <a:t>Google Forms</a:t>
            </a:r>
            <a:r>
              <a:rPr lang="el-GR" dirty="0" smtClean="0">
                <a:solidFill>
                  <a:schemeClr val="dk1"/>
                </a:solidFill>
                <a:latin typeface="Roboto"/>
                <a:ea typeface="Roboto"/>
                <a:cs typeface="Roboto"/>
                <a:sym typeface="Roboto"/>
              </a:rPr>
              <a:t>.</a:t>
            </a:r>
            <a:endParaRPr>
              <a:solidFill>
                <a:schemeClr val="dk1"/>
              </a:solidFill>
              <a:latin typeface="Roboto"/>
              <a:ea typeface="Roboto"/>
              <a:cs typeface="Roboto"/>
              <a:sym typeface="Roboto"/>
            </a:endParaRPr>
          </a:p>
        </p:txBody>
      </p:sp>
      <p:sp>
        <p:nvSpPr>
          <p:cNvPr id="1828" name="Google Shape;1828;p52"/>
          <p:cNvSpPr txBox="1"/>
          <p:nvPr/>
        </p:nvSpPr>
        <p:spPr>
          <a:xfrm>
            <a:off x="3472031" y="1384150"/>
            <a:ext cx="2197200" cy="4617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l-GR" sz="1800" b="1" dirty="0" smtClean="0">
                <a:solidFill>
                  <a:schemeClr val="dk1"/>
                </a:solidFill>
                <a:latin typeface="Hammersmith One"/>
                <a:ea typeface="Hammersmith One"/>
                <a:cs typeface="Hammersmith One"/>
                <a:sym typeface="Hammersmith One"/>
              </a:rPr>
              <a:t>ΕΠΙΜΕΛΕΙΑ</a:t>
            </a:r>
            <a:endParaRPr sz="1800" b="1">
              <a:solidFill>
                <a:schemeClr val="dk1"/>
              </a:solidFill>
              <a:latin typeface="Hammersmith One"/>
              <a:ea typeface="Hammersmith One"/>
              <a:cs typeface="Hammersmith One"/>
              <a:sym typeface="Hammersmith One"/>
            </a:endParaRPr>
          </a:p>
        </p:txBody>
      </p:sp>
      <p:sp>
        <p:nvSpPr>
          <p:cNvPr id="1829" name="Google Shape;1829;p52"/>
          <p:cNvSpPr txBox="1"/>
          <p:nvPr/>
        </p:nvSpPr>
        <p:spPr>
          <a:xfrm>
            <a:off x="3473269" y="1683330"/>
            <a:ext cx="2196600" cy="545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l-GR" dirty="0" smtClean="0">
                <a:solidFill>
                  <a:schemeClr val="dk1"/>
                </a:solidFill>
                <a:latin typeface="Roboto"/>
                <a:ea typeface="Roboto"/>
                <a:cs typeface="Roboto"/>
                <a:sym typeface="Roboto"/>
              </a:rPr>
              <a:t>ερωτήσεων μετά από ομόφωνη απόφαση .</a:t>
            </a:r>
            <a:endParaRPr>
              <a:solidFill>
                <a:schemeClr val="dk1"/>
              </a:solidFill>
              <a:latin typeface="Roboto"/>
              <a:ea typeface="Roboto"/>
              <a:cs typeface="Roboto"/>
              <a:sym typeface="Roboto"/>
            </a:endParaRPr>
          </a:p>
        </p:txBody>
      </p:sp>
      <p:sp>
        <p:nvSpPr>
          <p:cNvPr id="1824" name="Google Shape;1824;p52"/>
          <p:cNvSpPr txBox="1"/>
          <p:nvPr/>
        </p:nvSpPr>
        <p:spPr>
          <a:xfrm>
            <a:off x="4879715" y="3433525"/>
            <a:ext cx="2194500" cy="4617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Clr>
                <a:srgbClr val="C1A480"/>
              </a:buClr>
              <a:buSzPts val="1100"/>
              <a:buFont typeface="Arial"/>
              <a:buNone/>
            </a:pPr>
            <a:r>
              <a:rPr lang="el-GR" sz="1800" b="1" dirty="0" smtClean="0">
                <a:solidFill>
                  <a:schemeClr val="dk1"/>
                </a:solidFill>
                <a:latin typeface="Hammersmith One"/>
                <a:ea typeface="Hammersmith One"/>
                <a:cs typeface="Hammersmith One"/>
                <a:sym typeface="Hammersmith One"/>
              </a:rPr>
              <a:t>ΑΝΑΦΟΡΑ</a:t>
            </a:r>
            <a:endParaRPr sz="1800" b="1">
              <a:solidFill>
                <a:schemeClr val="dk1"/>
              </a:solidFill>
              <a:latin typeface="Hammersmith One"/>
              <a:ea typeface="Hammersmith One"/>
              <a:cs typeface="Hammersmith One"/>
              <a:sym typeface="Hammersmith One"/>
            </a:endParaRPr>
          </a:p>
        </p:txBody>
      </p:sp>
      <p:sp>
        <p:nvSpPr>
          <p:cNvPr id="1830" name="Google Shape;1830;p52"/>
          <p:cNvSpPr txBox="1"/>
          <p:nvPr/>
        </p:nvSpPr>
        <p:spPr>
          <a:xfrm>
            <a:off x="4880501" y="3745750"/>
            <a:ext cx="2194500" cy="545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l-GR" dirty="0" smtClean="0">
                <a:solidFill>
                  <a:schemeClr val="dk1"/>
                </a:solidFill>
                <a:latin typeface="Roboto"/>
                <a:ea typeface="Roboto"/>
                <a:cs typeface="Roboto"/>
                <a:sym typeface="Roboto"/>
              </a:rPr>
              <a:t>σε περιπτώσεις παράνομων ενεργειών οδηγών.</a:t>
            </a:r>
            <a:endParaRPr>
              <a:solidFill>
                <a:schemeClr val="dk1"/>
              </a:solidFill>
              <a:latin typeface="Roboto"/>
              <a:ea typeface="Roboto"/>
              <a:cs typeface="Roboto"/>
              <a:sym typeface="Roboto"/>
            </a:endParaRPr>
          </a:p>
        </p:txBody>
      </p:sp>
      <p:sp>
        <p:nvSpPr>
          <p:cNvPr id="1831" name="Google Shape;1831;p52"/>
          <p:cNvSpPr txBox="1"/>
          <p:nvPr/>
        </p:nvSpPr>
        <p:spPr>
          <a:xfrm>
            <a:off x="6284699" y="1384150"/>
            <a:ext cx="2196300" cy="4617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l-GR" sz="1800" b="1" dirty="0" smtClean="0">
                <a:solidFill>
                  <a:schemeClr val="dk1"/>
                </a:solidFill>
                <a:latin typeface="Hammersmith One"/>
                <a:ea typeface="Hammersmith One"/>
                <a:cs typeface="Hammersmith One"/>
                <a:sym typeface="Hammersmith One"/>
              </a:rPr>
              <a:t>ΣΥΖΗΤΗΣΗ</a:t>
            </a:r>
            <a:endParaRPr sz="1800" b="1">
              <a:solidFill>
                <a:schemeClr val="dk1"/>
              </a:solidFill>
              <a:latin typeface="Hammersmith One"/>
              <a:ea typeface="Hammersmith One"/>
              <a:cs typeface="Hammersmith One"/>
              <a:sym typeface="Hammersmith One"/>
            </a:endParaRPr>
          </a:p>
        </p:txBody>
      </p:sp>
      <p:sp>
        <p:nvSpPr>
          <p:cNvPr id="1832" name="Google Shape;1832;p52"/>
          <p:cNvSpPr txBox="1"/>
          <p:nvPr/>
        </p:nvSpPr>
        <p:spPr>
          <a:xfrm>
            <a:off x="6285632" y="1693439"/>
            <a:ext cx="2196300" cy="545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l-GR" dirty="0" smtClean="0">
                <a:solidFill>
                  <a:schemeClr val="dk1"/>
                </a:solidFill>
                <a:latin typeface="Roboto"/>
                <a:ea typeface="Roboto"/>
                <a:cs typeface="Roboto"/>
                <a:sym typeface="Roboto"/>
              </a:rPr>
              <a:t>για τη βελτίωση των συνθηκών μετακίνησης.</a:t>
            </a:r>
            <a:endParaRPr>
              <a:solidFill>
                <a:schemeClr val="dk1"/>
              </a:solidFill>
              <a:latin typeface="Roboto"/>
              <a:ea typeface="Roboto"/>
              <a:cs typeface="Roboto"/>
              <a:sym typeface="Roboto"/>
            </a:endParaRPr>
          </a:p>
        </p:txBody>
      </p:sp>
      <p:cxnSp>
        <p:nvCxnSpPr>
          <p:cNvPr id="1833" name="Google Shape;1833;p52"/>
          <p:cNvCxnSpPr>
            <a:stCxn id="1826" idx="2"/>
            <a:endCxn id="1811" idx="0"/>
          </p:cNvCxnSpPr>
          <p:nvPr/>
        </p:nvCxnSpPr>
        <p:spPr>
          <a:xfrm flipH="1">
            <a:off x="1758905" y="2238855"/>
            <a:ext cx="900" cy="279300"/>
          </a:xfrm>
          <a:prstGeom prst="straightConnector1">
            <a:avLst/>
          </a:prstGeom>
          <a:noFill/>
          <a:ln w="38100" cap="flat" cmpd="sng">
            <a:solidFill>
              <a:schemeClr val="dk1"/>
            </a:solidFill>
            <a:prstDash val="solid"/>
            <a:round/>
            <a:headEnd type="none" w="sm" len="sm"/>
            <a:tailEnd type="triangle" w="sm" len="sm"/>
          </a:ln>
        </p:spPr>
      </p:cxnSp>
      <p:cxnSp>
        <p:nvCxnSpPr>
          <p:cNvPr id="1834" name="Google Shape;1834;p52"/>
          <p:cNvCxnSpPr>
            <a:endCxn id="1812" idx="0"/>
          </p:cNvCxnSpPr>
          <p:nvPr/>
        </p:nvCxnSpPr>
        <p:spPr>
          <a:xfrm>
            <a:off x="3165097" y="2235526"/>
            <a:ext cx="0" cy="282600"/>
          </a:xfrm>
          <a:prstGeom prst="straightConnector1">
            <a:avLst/>
          </a:prstGeom>
          <a:noFill/>
          <a:ln w="38100" cap="flat" cmpd="sng">
            <a:solidFill>
              <a:schemeClr val="dk1"/>
            </a:solidFill>
            <a:prstDash val="solid"/>
            <a:round/>
            <a:headEnd type="none" w="sm" len="sm"/>
            <a:tailEnd type="triangle" w="sm" len="sm"/>
          </a:ln>
        </p:spPr>
      </p:cxnSp>
      <p:cxnSp>
        <p:nvCxnSpPr>
          <p:cNvPr id="1835" name="Google Shape;1835;p52"/>
          <p:cNvCxnSpPr>
            <a:stCxn id="1814" idx="0"/>
          </p:cNvCxnSpPr>
          <p:nvPr/>
        </p:nvCxnSpPr>
        <p:spPr>
          <a:xfrm rot="10800000">
            <a:off x="5977503" y="2241226"/>
            <a:ext cx="0" cy="276900"/>
          </a:xfrm>
          <a:prstGeom prst="straightConnector1">
            <a:avLst/>
          </a:prstGeom>
          <a:noFill/>
          <a:ln w="38100" cap="flat" cmpd="sng">
            <a:solidFill>
              <a:schemeClr val="dk1"/>
            </a:solidFill>
            <a:prstDash val="solid"/>
            <a:round/>
            <a:headEnd type="none" w="sm" len="sm"/>
            <a:tailEnd type="triangle" w="sm" len="sm"/>
          </a:ln>
        </p:spPr>
      </p:cxnSp>
      <p:cxnSp>
        <p:nvCxnSpPr>
          <p:cNvPr id="1836" name="Google Shape;1836;p52"/>
          <p:cNvCxnSpPr>
            <a:stCxn id="1832" idx="2"/>
            <a:endCxn id="1815" idx="0"/>
          </p:cNvCxnSpPr>
          <p:nvPr/>
        </p:nvCxnSpPr>
        <p:spPr>
          <a:xfrm>
            <a:off x="7383782" y="2238839"/>
            <a:ext cx="0" cy="279300"/>
          </a:xfrm>
          <a:prstGeom prst="straightConnector1">
            <a:avLst/>
          </a:prstGeom>
          <a:noFill/>
          <a:ln w="38100" cap="flat" cmpd="sng">
            <a:solidFill>
              <a:schemeClr val="dk1"/>
            </a:solidFill>
            <a:prstDash val="solid"/>
            <a:round/>
            <a:headEnd type="triangle" w="sm" len="sm"/>
            <a:tailEnd type="none" w="sm" len="sm"/>
          </a:ln>
        </p:spPr>
      </p:cxnSp>
      <p:cxnSp>
        <p:nvCxnSpPr>
          <p:cNvPr id="1837" name="Google Shape;1837;p52"/>
          <p:cNvCxnSpPr>
            <a:endCxn id="1811" idx="2"/>
          </p:cNvCxnSpPr>
          <p:nvPr/>
        </p:nvCxnSpPr>
        <p:spPr>
          <a:xfrm rot="10800000">
            <a:off x="1758894" y="3152926"/>
            <a:ext cx="0" cy="283800"/>
          </a:xfrm>
          <a:prstGeom prst="straightConnector1">
            <a:avLst/>
          </a:prstGeom>
          <a:noFill/>
          <a:ln w="38100" cap="flat" cmpd="sng">
            <a:solidFill>
              <a:schemeClr val="dk1"/>
            </a:solidFill>
            <a:prstDash val="solid"/>
            <a:round/>
            <a:headEnd type="triangle" w="sm" len="sm"/>
            <a:tailEnd type="none" w="sm" len="sm"/>
          </a:ln>
        </p:spPr>
      </p:cxnSp>
      <p:cxnSp>
        <p:nvCxnSpPr>
          <p:cNvPr id="1838" name="Google Shape;1838;p52"/>
          <p:cNvCxnSpPr>
            <a:endCxn id="1815" idx="2"/>
          </p:cNvCxnSpPr>
          <p:nvPr/>
        </p:nvCxnSpPr>
        <p:spPr>
          <a:xfrm rot="10800000">
            <a:off x="7383706" y="3152926"/>
            <a:ext cx="0" cy="289500"/>
          </a:xfrm>
          <a:prstGeom prst="straightConnector1">
            <a:avLst/>
          </a:prstGeom>
          <a:noFill/>
          <a:ln w="38100" cap="flat" cmpd="sng">
            <a:solidFill>
              <a:schemeClr val="dk1"/>
            </a:solidFill>
            <a:prstDash val="solid"/>
            <a:round/>
            <a:headEnd type="none" w="sm" len="sm"/>
            <a:tailEnd type="triangle" w="sm" len="sm"/>
          </a:ln>
        </p:spPr>
      </p:cxnSp>
      <p:sp>
        <p:nvSpPr>
          <p:cNvPr id="1839" name="Google Shape;1839;p52"/>
          <p:cNvSpPr/>
          <p:nvPr/>
        </p:nvSpPr>
        <p:spPr>
          <a:xfrm rot="5400000">
            <a:off x="7962591" y="745450"/>
            <a:ext cx="457800" cy="84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52"/>
          <p:cNvSpPr/>
          <p:nvPr/>
        </p:nvSpPr>
        <p:spPr>
          <a:xfrm rot="-5400000" flipH="1">
            <a:off x="723591" y="745450"/>
            <a:ext cx="457800" cy="84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1" name="Google Shape;1841;p52"/>
          <p:cNvGrpSpPr/>
          <p:nvPr/>
        </p:nvGrpSpPr>
        <p:grpSpPr>
          <a:xfrm>
            <a:off x="7200571" y="2651896"/>
            <a:ext cx="360868" cy="367261"/>
            <a:chOff x="-65144125" y="4094450"/>
            <a:chExt cx="311900" cy="317425"/>
          </a:xfrm>
        </p:grpSpPr>
        <p:sp>
          <p:nvSpPr>
            <p:cNvPr id="1842" name="Google Shape;1842;p52"/>
            <p:cNvSpPr/>
            <p:nvPr/>
          </p:nvSpPr>
          <p:spPr>
            <a:xfrm>
              <a:off x="-65079550" y="4183450"/>
              <a:ext cx="185900" cy="185900"/>
            </a:xfrm>
            <a:custGeom>
              <a:avLst/>
              <a:gdLst/>
              <a:ahLst/>
              <a:cxnLst/>
              <a:rect l="l" t="t" r="r" b="b"/>
              <a:pathLst>
                <a:path w="7436" h="7436" extrusionOk="0">
                  <a:moveTo>
                    <a:pt x="3687" y="0"/>
                  </a:moveTo>
                  <a:cubicBezTo>
                    <a:pt x="1639" y="0"/>
                    <a:pt x="1" y="1639"/>
                    <a:pt x="1" y="3686"/>
                  </a:cubicBezTo>
                  <a:cubicBezTo>
                    <a:pt x="1" y="5734"/>
                    <a:pt x="1639" y="7435"/>
                    <a:pt x="3687" y="7435"/>
                  </a:cubicBezTo>
                  <a:cubicBezTo>
                    <a:pt x="5735" y="7435"/>
                    <a:pt x="7436" y="5797"/>
                    <a:pt x="7436" y="3686"/>
                  </a:cubicBezTo>
                  <a:cubicBezTo>
                    <a:pt x="7436" y="3466"/>
                    <a:pt x="7247" y="3308"/>
                    <a:pt x="7058" y="3308"/>
                  </a:cubicBezTo>
                  <a:lnTo>
                    <a:pt x="4096" y="3308"/>
                  </a:lnTo>
                  <a:lnTo>
                    <a:pt x="4096" y="378"/>
                  </a:lnTo>
                  <a:cubicBezTo>
                    <a:pt x="4096" y="158"/>
                    <a:pt x="3907" y="0"/>
                    <a:pt x="36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52"/>
            <p:cNvSpPr/>
            <p:nvPr/>
          </p:nvSpPr>
          <p:spPr>
            <a:xfrm>
              <a:off x="-65039375" y="4094450"/>
              <a:ext cx="104775" cy="19700"/>
            </a:xfrm>
            <a:custGeom>
              <a:avLst/>
              <a:gdLst/>
              <a:ahLst/>
              <a:cxnLst/>
              <a:rect l="l" t="t" r="r" b="b"/>
              <a:pathLst>
                <a:path w="4191" h="788" extrusionOk="0">
                  <a:moveTo>
                    <a:pt x="473" y="0"/>
                  </a:moveTo>
                  <a:cubicBezTo>
                    <a:pt x="252" y="0"/>
                    <a:pt x="32" y="221"/>
                    <a:pt x="32" y="410"/>
                  </a:cubicBezTo>
                  <a:cubicBezTo>
                    <a:pt x="0" y="599"/>
                    <a:pt x="158" y="756"/>
                    <a:pt x="347" y="788"/>
                  </a:cubicBezTo>
                  <a:lnTo>
                    <a:pt x="3813" y="788"/>
                  </a:lnTo>
                  <a:cubicBezTo>
                    <a:pt x="4033" y="756"/>
                    <a:pt x="4191" y="599"/>
                    <a:pt x="4191" y="410"/>
                  </a:cubicBezTo>
                  <a:cubicBezTo>
                    <a:pt x="4191" y="158"/>
                    <a:pt x="3970" y="0"/>
                    <a:pt x="3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52"/>
            <p:cNvSpPr/>
            <p:nvPr/>
          </p:nvSpPr>
          <p:spPr>
            <a:xfrm>
              <a:off x="-65144125" y="4121025"/>
              <a:ext cx="311900" cy="290850"/>
            </a:xfrm>
            <a:custGeom>
              <a:avLst/>
              <a:gdLst/>
              <a:ahLst/>
              <a:cxnLst/>
              <a:rect l="l" t="t" r="r" b="b"/>
              <a:pathLst>
                <a:path w="12476" h="11634" extrusionOk="0">
                  <a:moveTo>
                    <a:pt x="6321" y="1678"/>
                  </a:moveTo>
                  <a:cubicBezTo>
                    <a:pt x="7437" y="1678"/>
                    <a:pt x="8570" y="2088"/>
                    <a:pt x="9483" y="3001"/>
                  </a:cubicBezTo>
                  <a:cubicBezTo>
                    <a:pt x="10334" y="3884"/>
                    <a:pt x="10806" y="5018"/>
                    <a:pt x="10806" y="6246"/>
                  </a:cubicBezTo>
                  <a:cubicBezTo>
                    <a:pt x="10806" y="8767"/>
                    <a:pt x="8759" y="10815"/>
                    <a:pt x="6238" y="10815"/>
                  </a:cubicBezTo>
                  <a:cubicBezTo>
                    <a:pt x="3718" y="10815"/>
                    <a:pt x="1702" y="8767"/>
                    <a:pt x="1702" y="6246"/>
                  </a:cubicBezTo>
                  <a:cubicBezTo>
                    <a:pt x="1702" y="3492"/>
                    <a:pt x="3974" y="1678"/>
                    <a:pt x="6321" y="1678"/>
                  </a:cubicBezTo>
                  <a:close/>
                  <a:moveTo>
                    <a:pt x="1367" y="1"/>
                  </a:moveTo>
                  <a:cubicBezTo>
                    <a:pt x="1048" y="1"/>
                    <a:pt x="725" y="119"/>
                    <a:pt x="473" y="355"/>
                  </a:cubicBezTo>
                  <a:cubicBezTo>
                    <a:pt x="0" y="828"/>
                    <a:pt x="0" y="1615"/>
                    <a:pt x="473" y="2119"/>
                  </a:cubicBezTo>
                  <a:cubicBezTo>
                    <a:pt x="696" y="2363"/>
                    <a:pt x="997" y="2488"/>
                    <a:pt x="1327" y="2488"/>
                  </a:cubicBezTo>
                  <a:cubicBezTo>
                    <a:pt x="1509" y="2488"/>
                    <a:pt x="1700" y="2450"/>
                    <a:pt x="1891" y="2371"/>
                  </a:cubicBezTo>
                  <a:lnTo>
                    <a:pt x="2237" y="2718"/>
                  </a:lnTo>
                  <a:cubicBezTo>
                    <a:pt x="1386" y="3695"/>
                    <a:pt x="914" y="4923"/>
                    <a:pt x="914" y="6215"/>
                  </a:cubicBezTo>
                  <a:cubicBezTo>
                    <a:pt x="914" y="9176"/>
                    <a:pt x="3340" y="11634"/>
                    <a:pt x="6301" y="11634"/>
                  </a:cubicBezTo>
                  <a:cubicBezTo>
                    <a:pt x="9231" y="11634"/>
                    <a:pt x="11689" y="9208"/>
                    <a:pt x="11689" y="6215"/>
                  </a:cubicBezTo>
                  <a:cubicBezTo>
                    <a:pt x="11689" y="4923"/>
                    <a:pt x="11216" y="3695"/>
                    <a:pt x="10365" y="2718"/>
                  </a:cubicBezTo>
                  <a:lnTo>
                    <a:pt x="10743" y="2371"/>
                  </a:lnTo>
                  <a:cubicBezTo>
                    <a:pt x="10901" y="2466"/>
                    <a:pt x="11059" y="2497"/>
                    <a:pt x="11248" y="2497"/>
                  </a:cubicBezTo>
                  <a:cubicBezTo>
                    <a:pt x="11909" y="2497"/>
                    <a:pt x="12476" y="1930"/>
                    <a:pt x="12476" y="1269"/>
                  </a:cubicBezTo>
                  <a:cubicBezTo>
                    <a:pt x="12476" y="607"/>
                    <a:pt x="11909" y="8"/>
                    <a:pt x="11248" y="8"/>
                  </a:cubicBezTo>
                  <a:cubicBezTo>
                    <a:pt x="10586" y="8"/>
                    <a:pt x="10019" y="544"/>
                    <a:pt x="10019" y="1269"/>
                  </a:cubicBezTo>
                  <a:cubicBezTo>
                    <a:pt x="10019" y="1458"/>
                    <a:pt x="10050" y="1615"/>
                    <a:pt x="10145" y="1773"/>
                  </a:cubicBezTo>
                  <a:lnTo>
                    <a:pt x="9798" y="2119"/>
                  </a:lnTo>
                  <a:cubicBezTo>
                    <a:pt x="9137" y="1584"/>
                    <a:pt x="8381" y="1206"/>
                    <a:pt x="7561" y="985"/>
                  </a:cubicBezTo>
                  <a:lnTo>
                    <a:pt x="7561" y="544"/>
                  </a:lnTo>
                  <a:lnTo>
                    <a:pt x="5073" y="544"/>
                  </a:lnTo>
                  <a:lnTo>
                    <a:pt x="5073" y="985"/>
                  </a:lnTo>
                  <a:cubicBezTo>
                    <a:pt x="4222" y="1206"/>
                    <a:pt x="3434" y="1584"/>
                    <a:pt x="2836" y="2119"/>
                  </a:cubicBezTo>
                  <a:lnTo>
                    <a:pt x="2458" y="1773"/>
                  </a:lnTo>
                  <a:cubicBezTo>
                    <a:pt x="2710" y="1269"/>
                    <a:pt x="2584" y="733"/>
                    <a:pt x="2237" y="355"/>
                  </a:cubicBezTo>
                  <a:cubicBezTo>
                    <a:pt x="2001" y="119"/>
                    <a:pt x="1686" y="1"/>
                    <a:pt x="13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5" name="Google Shape;1845;p52"/>
          <p:cNvGrpSpPr/>
          <p:nvPr/>
        </p:nvGrpSpPr>
        <p:grpSpPr>
          <a:xfrm>
            <a:off x="2974250" y="2651621"/>
            <a:ext cx="382765" cy="367810"/>
            <a:chOff x="-62890750" y="3747425"/>
            <a:chExt cx="330825" cy="317900"/>
          </a:xfrm>
        </p:grpSpPr>
        <p:sp>
          <p:nvSpPr>
            <p:cNvPr id="1846" name="Google Shape;1846;p52"/>
            <p:cNvSpPr/>
            <p:nvPr/>
          </p:nvSpPr>
          <p:spPr>
            <a:xfrm>
              <a:off x="-62890750" y="3747425"/>
              <a:ext cx="313500" cy="195825"/>
            </a:xfrm>
            <a:custGeom>
              <a:avLst/>
              <a:gdLst/>
              <a:ahLst/>
              <a:cxnLst/>
              <a:rect l="l" t="t" r="r" b="b"/>
              <a:pathLst>
                <a:path w="12540" h="7833" extrusionOk="0">
                  <a:moveTo>
                    <a:pt x="6591" y="0"/>
                  </a:moveTo>
                  <a:cubicBezTo>
                    <a:pt x="4966" y="0"/>
                    <a:pt x="3342" y="616"/>
                    <a:pt x="2112" y="1846"/>
                  </a:cubicBezTo>
                  <a:cubicBezTo>
                    <a:pt x="663" y="3296"/>
                    <a:pt x="1" y="5438"/>
                    <a:pt x="379" y="7454"/>
                  </a:cubicBezTo>
                  <a:cubicBezTo>
                    <a:pt x="442" y="7675"/>
                    <a:pt x="568" y="7832"/>
                    <a:pt x="789" y="7832"/>
                  </a:cubicBezTo>
                  <a:lnTo>
                    <a:pt x="852" y="7832"/>
                  </a:lnTo>
                  <a:cubicBezTo>
                    <a:pt x="1104" y="7801"/>
                    <a:pt x="1198" y="7549"/>
                    <a:pt x="1167" y="7360"/>
                  </a:cubicBezTo>
                  <a:cubicBezTo>
                    <a:pt x="852" y="5596"/>
                    <a:pt x="1419" y="3737"/>
                    <a:pt x="2710" y="2477"/>
                  </a:cubicBezTo>
                  <a:cubicBezTo>
                    <a:pt x="3719" y="1437"/>
                    <a:pt x="5136" y="870"/>
                    <a:pt x="6617" y="870"/>
                  </a:cubicBezTo>
                  <a:cubicBezTo>
                    <a:pt x="7940" y="870"/>
                    <a:pt x="9200" y="1342"/>
                    <a:pt x="10177" y="2193"/>
                  </a:cubicBezTo>
                  <a:lnTo>
                    <a:pt x="9610" y="2792"/>
                  </a:lnTo>
                  <a:cubicBezTo>
                    <a:pt x="9484" y="2918"/>
                    <a:pt x="9452" y="3075"/>
                    <a:pt x="9484" y="3170"/>
                  </a:cubicBezTo>
                  <a:cubicBezTo>
                    <a:pt x="9515" y="3327"/>
                    <a:pt x="9641" y="3422"/>
                    <a:pt x="9799" y="3453"/>
                  </a:cubicBezTo>
                  <a:lnTo>
                    <a:pt x="12036" y="3926"/>
                  </a:lnTo>
                  <a:lnTo>
                    <a:pt x="12130" y="3926"/>
                  </a:lnTo>
                  <a:cubicBezTo>
                    <a:pt x="12225" y="3926"/>
                    <a:pt x="12319" y="3894"/>
                    <a:pt x="12382" y="3800"/>
                  </a:cubicBezTo>
                  <a:cubicBezTo>
                    <a:pt x="12508" y="3674"/>
                    <a:pt x="12540" y="3579"/>
                    <a:pt x="12508" y="3422"/>
                  </a:cubicBezTo>
                  <a:lnTo>
                    <a:pt x="12036" y="1153"/>
                  </a:lnTo>
                  <a:cubicBezTo>
                    <a:pt x="12004" y="1027"/>
                    <a:pt x="11878" y="901"/>
                    <a:pt x="11752" y="838"/>
                  </a:cubicBezTo>
                  <a:cubicBezTo>
                    <a:pt x="11715" y="831"/>
                    <a:pt x="11678" y="827"/>
                    <a:pt x="11642" y="827"/>
                  </a:cubicBezTo>
                  <a:cubicBezTo>
                    <a:pt x="11526" y="827"/>
                    <a:pt x="11422" y="868"/>
                    <a:pt x="11374" y="964"/>
                  </a:cubicBezTo>
                  <a:lnTo>
                    <a:pt x="10776" y="1563"/>
                  </a:lnTo>
                  <a:cubicBezTo>
                    <a:pt x="9583" y="521"/>
                    <a:pt x="8087" y="0"/>
                    <a:pt x="6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52"/>
            <p:cNvSpPr/>
            <p:nvPr/>
          </p:nvSpPr>
          <p:spPr>
            <a:xfrm>
              <a:off x="-62874975" y="3869075"/>
              <a:ext cx="315050" cy="196250"/>
            </a:xfrm>
            <a:custGeom>
              <a:avLst/>
              <a:gdLst/>
              <a:ahLst/>
              <a:cxnLst/>
              <a:rect l="l" t="t" r="r" b="b"/>
              <a:pathLst>
                <a:path w="12602" h="7850" extrusionOk="0">
                  <a:moveTo>
                    <a:pt x="11779" y="0"/>
                  </a:moveTo>
                  <a:cubicBezTo>
                    <a:pt x="11759" y="0"/>
                    <a:pt x="11739" y="2"/>
                    <a:pt x="11720" y="5"/>
                  </a:cubicBezTo>
                  <a:cubicBezTo>
                    <a:pt x="11499" y="36"/>
                    <a:pt x="11373" y="288"/>
                    <a:pt x="11405" y="477"/>
                  </a:cubicBezTo>
                  <a:cubicBezTo>
                    <a:pt x="11720" y="2242"/>
                    <a:pt x="11184" y="4101"/>
                    <a:pt x="9861" y="5361"/>
                  </a:cubicBezTo>
                  <a:cubicBezTo>
                    <a:pt x="8853" y="6400"/>
                    <a:pt x="7435" y="6967"/>
                    <a:pt x="5986" y="6967"/>
                  </a:cubicBezTo>
                  <a:cubicBezTo>
                    <a:pt x="4631" y="6967"/>
                    <a:pt x="3371" y="6495"/>
                    <a:pt x="2394" y="5644"/>
                  </a:cubicBezTo>
                  <a:lnTo>
                    <a:pt x="2993" y="5046"/>
                  </a:lnTo>
                  <a:cubicBezTo>
                    <a:pt x="3088" y="4920"/>
                    <a:pt x="3151" y="4762"/>
                    <a:pt x="3088" y="4668"/>
                  </a:cubicBezTo>
                  <a:cubicBezTo>
                    <a:pt x="3056" y="4510"/>
                    <a:pt x="2962" y="4416"/>
                    <a:pt x="2772" y="4384"/>
                  </a:cubicBezTo>
                  <a:lnTo>
                    <a:pt x="536" y="3912"/>
                  </a:lnTo>
                  <a:cubicBezTo>
                    <a:pt x="498" y="3904"/>
                    <a:pt x="465" y="3900"/>
                    <a:pt x="433" y="3900"/>
                  </a:cubicBezTo>
                  <a:cubicBezTo>
                    <a:pt x="332" y="3900"/>
                    <a:pt x="254" y="3941"/>
                    <a:pt x="158" y="4038"/>
                  </a:cubicBezTo>
                  <a:cubicBezTo>
                    <a:pt x="32" y="4132"/>
                    <a:pt x="0" y="4258"/>
                    <a:pt x="32" y="4416"/>
                  </a:cubicBezTo>
                  <a:lnTo>
                    <a:pt x="504" y="6652"/>
                  </a:lnTo>
                  <a:cubicBezTo>
                    <a:pt x="536" y="6810"/>
                    <a:pt x="662" y="6936"/>
                    <a:pt x="788" y="6967"/>
                  </a:cubicBezTo>
                  <a:lnTo>
                    <a:pt x="882" y="6967"/>
                  </a:lnTo>
                  <a:cubicBezTo>
                    <a:pt x="1008" y="6967"/>
                    <a:pt x="1103" y="6936"/>
                    <a:pt x="1166" y="6873"/>
                  </a:cubicBezTo>
                  <a:lnTo>
                    <a:pt x="1764" y="6274"/>
                  </a:lnTo>
                  <a:cubicBezTo>
                    <a:pt x="2930" y="7346"/>
                    <a:pt x="4442" y="7850"/>
                    <a:pt x="5923" y="7850"/>
                  </a:cubicBezTo>
                  <a:cubicBezTo>
                    <a:pt x="7561" y="7850"/>
                    <a:pt x="9168" y="7220"/>
                    <a:pt x="10428" y="5991"/>
                  </a:cubicBezTo>
                  <a:cubicBezTo>
                    <a:pt x="11909" y="4510"/>
                    <a:pt x="12602" y="2368"/>
                    <a:pt x="12192" y="320"/>
                  </a:cubicBezTo>
                  <a:cubicBezTo>
                    <a:pt x="12164" y="122"/>
                    <a:pt x="11958" y="0"/>
                    <a:pt x="117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52"/>
            <p:cNvSpPr/>
            <p:nvPr/>
          </p:nvSpPr>
          <p:spPr>
            <a:xfrm>
              <a:off x="-62751325" y="3834525"/>
              <a:ext cx="15775" cy="26800"/>
            </a:xfrm>
            <a:custGeom>
              <a:avLst/>
              <a:gdLst/>
              <a:ahLst/>
              <a:cxnLst/>
              <a:rect l="l" t="t" r="r" b="b"/>
              <a:pathLst>
                <a:path w="631" h="1072" extrusionOk="0">
                  <a:moveTo>
                    <a:pt x="630" y="1"/>
                  </a:moveTo>
                  <a:cubicBezTo>
                    <a:pt x="410" y="221"/>
                    <a:pt x="158" y="599"/>
                    <a:pt x="0" y="1072"/>
                  </a:cubicBezTo>
                  <a:lnTo>
                    <a:pt x="630" y="1072"/>
                  </a:lnTo>
                  <a:lnTo>
                    <a:pt x="6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52"/>
            <p:cNvSpPr/>
            <p:nvPr/>
          </p:nvSpPr>
          <p:spPr>
            <a:xfrm>
              <a:off x="-62715100" y="3950300"/>
              <a:ext cx="15775" cy="26025"/>
            </a:xfrm>
            <a:custGeom>
              <a:avLst/>
              <a:gdLst/>
              <a:ahLst/>
              <a:cxnLst/>
              <a:rect l="l" t="t" r="r" b="b"/>
              <a:pathLst>
                <a:path w="631" h="1041" extrusionOk="0">
                  <a:moveTo>
                    <a:pt x="1" y="1"/>
                  </a:moveTo>
                  <a:lnTo>
                    <a:pt x="1" y="1041"/>
                  </a:lnTo>
                  <a:cubicBezTo>
                    <a:pt x="253" y="852"/>
                    <a:pt x="473" y="473"/>
                    <a:pt x="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52"/>
            <p:cNvSpPr/>
            <p:nvPr/>
          </p:nvSpPr>
          <p:spPr>
            <a:xfrm>
              <a:off x="-62751325" y="3950300"/>
              <a:ext cx="15775" cy="26025"/>
            </a:xfrm>
            <a:custGeom>
              <a:avLst/>
              <a:gdLst/>
              <a:ahLst/>
              <a:cxnLst/>
              <a:rect l="l" t="t" r="r" b="b"/>
              <a:pathLst>
                <a:path w="631" h="1041" extrusionOk="0">
                  <a:moveTo>
                    <a:pt x="0" y="1"/>
                  </a:moveTo>
                  <a:cubicBezTo>
                    <a:pt x="158" y="473"/>
                    <a:pt x="410" y="852"/>
                    <a:pt x="630" y="1041"/>
                  </a:cubicBezTo>
                  <a:lnTo>
                    <a:pt x="6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52"/>
            <p:cNvSpPr/>
            <p:nvPr/>
          </p:nvSpPr>
          <p:spPr>
            <a:xfrm>
              <a:off x="-62822225" y="3881000"/>
              <a:ext cx="44125" cy="48075"/>
            </a:xfrm>
            <a:custGeom>
              <a:avLst/>
              <a:gdLst/>
              <a:ahLst/>
              <a:cxnLst/>
              <a:rect l="l" t="t" r="r" b="b"/>
              <a:pathLst>
                <a:path w="1765" h="1923" extrusionOk="0">
                  <a:moveTo>
                    <a:pt x="127" y="0"/>
                  </a:moveTo>
                  <a:cubicBezTo>
                    <a:pt x="32" y="316"/>
                    <a:pt x="1" y="631"/>
                    <a:pt x="1" y="977"/>
                  </a:cubicBezTo>
                  <a:cubicBezTo>
                    <a:pt x="1" y="1324"/>
                    <a:pt x="32" y="1670"/>
                    <a:pt x="127" y="1922"/>
                  </a:cubicBezTo>
                  <a:lnTo>
                    <a:pt x="1765" y="1922"/>
                  </a:lnTo>
                  <a:cubicBezTo>
                    <a:pt x="1734" y="1607"/>
                    <a:pt x="1702" y="1292"/>
                    <a:pt x="1702" y="977"/>
                  </a:cubicBezTo>
                  <a:cubicBezTo>
                    <a:pt x="1702" y="662"/>
                    <a:pt x="1734" y="316"/>
                    <a:pt x="1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52"/>
            <p:cNvSpPr/>
            <p:nvPr/>
          </p:nvSpPr>
          <p:spPr>
            <a:xfrm>
              <a:off x="-62715100" y="3833750"/>
              <a:ext cx="15775" cy="26800"/>
            </a:xfrm>
            <a:custGeom>
              <a:avLst/>
              <a:gdLst/>
              <a:ahLst/>
              <a:cxnLst/>
              <a:rect l="l" t="t" r="r" b="b"/>
              <a:pathLst>
                <a:path w="631" h="1072" extrusionOk="0">
                  <a:moveTo>
                    <a:pt x="1" y="0"/>
                  </a:moveTo>
                  <a:lnTo>
                    <a:pt x="1" y="1071"/>
                  </a:lnTo>
                  <a:lnTo>
                    <a:pt x="631" y="1071"/>
                  </a:lnTo>
                  <a:cubicBezTo>
                    <a:pt x="505" y="599"/>
                    <a:pt x="253" y="189"/>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52"/>
            <p:cNvSpPr/>
            <p:nvPr/>
          </p:nvSpPr>
          <p:spPr>
            <a:xfrm>
              <a:off x="-62758425" y="3881000"/>
              <a:ext cx="22875" cy="48075"/>
            </a:xfrm>
            <a:custGeom>
              <a:avLst/>
              <a:gdLst/>
              <a:ahLst/>
              <a:cxnLst/>
              <a:rect l="l" t="t" r="r" b="b"/>
              <a:pathLst>
                <a:path w="915" h="1923" extrusionOk="0">
                  <a:moveTo>
                    <a:pt x="95" y="0"/>
                  </a:moveTo>
                  <a:cubicBezTo>
                    <a:pt x="64" y="316"/>
                    <a:pt x="1" y="631"/>
                    <a:pt x="1" y="977"/>
                  </a:cubicBezTo>
                  <a:cubicBezTo>
                    <a:pt x="1" y="1324"/>
                    <a:pt x="64" y="1670"/>
                    <a:pt x="95" y="1922"/>
                  </a:cubicBezTo>
                  <a:lnTo>
                    <a:pt x="914" y="1922"/>
                  </a:lnTo>
                  <a:lnTo>
                    <a:pt x="9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52"/>
            <p:cNvSpPr/>
            <p:nvPr/>
          </p:nvSpPr>
          <p:spPr>
            <a:xfrm>
              <a:off x="-62715100" y="3809325"/>
              <a:ext cx="74850" cy="51225"/>
            </a:xfrm>
            <a:custGeom>
              <a:avLst/>
              <a:gdLst/>
              <a:ahLst/>
              <a:cxnLst/>
              <a:rect l="l" t="t" r="r" b="b"/>
              <a:pathLst>
                <a:path w="2994" h="2049" extrusionOk="0">
                  <a:moveTo>
                    <a:pt x="1" y="1"/>
                  </a:moveTo>
                  <a:lnTo>
                    <a:pt x="1" y="32"/>
                  </a:lnTo>
                  <a:cubicBezTo>
                    <a:pt x="631" y="253"/>
                    <a:pt x="1198" y="1009"/>
                    <a:pt x="1481" y="2048"/>
                  </a:cubicBezTo>
                  <a:lnTo>
                    <a:pt x="2994" y="2048"/>
                  </a:lnTo>
                  <a:cubicBezTo>
                    <a:pt x="2426" y="946"/>
                    <a:pt x="1324" y="158"/>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52"/>
            <p:cNvSpPr/>
            <p:nvPr/>
          </p:nvSpPr>
          <p:spPr>
            <a:xfrm>
              <a:off x="-62715875" y="3950300"/>
              <a:ext cx="75625" cy="51225"/>
            </a:xfrm>
            <a:custGeom>
              <a:avLst/>
              <a:gdLst/>
              <a:ahLst/>
              <a:cxnLst/>
              <a:rect l="l" t="t" r="r" b="b"/>
              <a:pathLst>
                <a:path w="3025" h="2049" extrusionOk="0">
                  <a:moveTo>
                    <a:pt x="1512" y="1"/>
                  </a:moveTo>
                  <a:cubicBezTo>
                    <a:pt x="1229" y="1009"/>
                    <a:pt x="662" y="1765"/>
                    <a:pt x="0" y="1986"/>
                  </a:cubicBezTo>
                  <a:lnTo>
                    <a:pt x="0" y="2049"/>
                  </a:lnTo>
                  <a:lnTo>
                    <a:pt x="32" y="2049"/>
                  </a:lnTo>
                  <a:cubicBezTo>
                    <a:pt x="1355" y="1891"/>
                    <a:pt x="2457" y="1104"/>
                    <a:pt x="30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52"/>
            <p:cNvSpPr/>
            <p:nvPr/>
          </p:nvSpPr>
          <p:spPr>
            <a:xfrm>
              <a:off x="-62811200" y="3949525"/>
              <a:ext cx="75650" cy="52000"/>
            </a:xfrm>
            <a:custGeom>
              <a:avLst/>
              <a:gdLst/>
              <a:ahLst/>
              <a:cxnLst/>
              <a:rect l="l" t="t" r="r" b="b"/>
              <a:pathLst>
                <a:path w="3026" h="2080" extrusionOk="0">
                  <a:moveTo>
                    <a:pt x="1" y="0"/>
                  </a:moveTo>
                  <a:cubicBezTo>
                    <a:pt x="600" y="1166"/>
                    <a:pt x="1702" y="1954"/>
                    <a:pt x="3025" y="2080"/>
                  </a:cubicBezTo>
                  <a:lnTo>
                    <a:pt x="3025" y="2017"/>
                  </a:lnTo>
                  <a:cubicBezTo>
                    <a:pt x="2364" y="1796"/>
                    <a:pt x="1860" y="1040"/>
                    <a:pt x="1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52"/>
            <p:cNvSpPr/>
            <p:nvPr/>
          </p:nvSpPr>
          <p:spPr>
            <a:xfrm>
              <a:off x="-62673350" y="3881000"/>
              <a:ext cx="44125" cy="48075"/>
            </a:xfrm>
            <a:custGeom>
              <a:avLst/>
              <a:gdLst/>
              <a:ahLst/>
              <a:cxnLst/>
              <a:rect l="l" t="t" r="r" b="b"/>
              <a:pathLst>
                <a:path w="1765" h="1923" extrusionOk="0">
                  <a:moveTo>
                    <a:pt x="0" y="0"/>
                  </a:moveTo>
                  <a:cubicBezTo>
                    <a:pt x="32" y="316"/>
                    <a:pt x="63" y="631"/>
                    <a:pt x="63" y="977"/>
                  </a:cubicBezTo>
                  <a:cubicBezTo>
                    <a:pt x="63" y="1324"/>
                    <a:pt x="32" y="1670"/>
                    <a:pt x="0" y="1922"/>
                  </a:cubicBezTo>
                  <a:lnTo>
                    <a:pt x="1639" y="1922"/>
                  </a:lnTo>
                  <a:cubicBezTo>
                    <a:pt x="1733" y="1670"/>
                    <a:pt x="1765" y="1292"/>
                    <a:pt x="1765" y="977"/>
                  </a:cubicBezTo>
                  <a:cubicBezTo>
                    <a:pt x="1765" y="662"/>
                    <a:pt x="1733" y="316"/>
                    <a:pt x="16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52"/>
            <p:cNvSpPr/>
            <p:nvPr/>
          </p:nvSpPr>
          <p:spPr>
            <a:xfrm>
              <a:off x="-62810400" y="3810125"/>
              <a:ext cx="75625" cy="51200"/>
            </a:xfrm>
            <a:custGeom>
              <a:avLst/>
              <a:gdLst/>
              <a:ahLst/>
              <a:cxnLst/>
              <a:rect l="l" t="t" r="r" b="b"/>
              <a:pathLst>
                <a:path w="3025" h="2048" extrusionOk="0">
                  <a:moveTo>
                    <a:pt x="2993" y="0"/>
                  </a:moveTo>
                  <a:cubicBezTo>
                    <a:pt x="1702" y="158"/>
                    <a:pt x="599" y="945"/>
                    <a:pt x="0" y="2048"/>
                  </a:cubicBezTo>
                  <a:lnTo>
                    <a:pt x="1544" y="2048"/>
                  </a:lnTo>
                  <a:cubicBezTo>
                    <a:pt x="1828" y="1008"/>
                    <a:pt x="2363" y="284"/>
                    <a:pt x="3025" y="32"/>
                  </a:cubicBezTo>
                  <a:lnTo>
                    <a:pt x="30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52"/>
            <p:cNvSpPr/>
            <p:nvPr/>
          </p:nvSpPr>
          <p:spPr>
            <a:xfrm>
              <a:off x="-62715100" y="3881000"/>
              <a:ext cx="22850" cy="48075"/>
            </a:xfrm>
            <a:custGeom>
              <a:avLst/>
              <a:gdLst/>
              <a:ahLst/>
              <a:cxnLst/>
              <a:rect l="l" t="t" r="r" b="b"/>
              <a:pathLst>
                <a:path w="914" h="1923" extrusionOk="0">
                  <a:moveTo>
                    <a:pt x="1" y="0"/>
                  </a:moveTo>
                  <a:lnTo>
                    <a:pt x="1" y="1922"/>
                  </a:lnTo>
                  <a:lnTo>
                    <a:pt x="851" y="1922"/>
                  </a:lnTo>
                  <a:cubicBezTo>
                    <a:pt x="883" y="1607"/>
                    <a:pt x="914" y="1292"/>
                    <a:pt x="914" y="977"/>
                  </a:cubicBezTo>
                  <a:cubicBezTo>
                    <a:pt x="914" y="662"/>
                    <a:pt x="883" y="316"/>
                    <a:pt x="8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0" name="Google Shape;1860;p52"/>
          <p:cNvGrpSpPr/>
          <p:nvPr/>
        </p:nvGrpSpPr>
        <p:grpSpPr>
          <a:xfrm>
            <a:off x="1583872" y="2655988"/>
            <a:ext cx="366364" cy="359075"/>
            <a:chOff x="-60988625" y="3740800"/>
            <a:chExt cx="316650" cy="310350"/>
          </a:xfrm>
        </p:grpSpPr>
        <p:sp>
          <p:nvSpPr>
            <p:cNvPr id="1861" name="Google Shape;1861;p52"/>
            <p:cNvSpPr/>
            <p:nvPr/>
          </p:nvSpPr>
          <p:spPr>
            <a:xfrm>
              <a:off x="-60988625" y="3740800"/>
              <a:ext cx="311125" cy="310350"/>
            </a:xfrm>
            <a:custGeom>
              <a:avLst/>
              <a:gdLst/>
              <a:ahLst/>
              <a:cxnLst/>
              <a:rect l="l" t="t" r="r" b="b"/>
              <a:pathLst>
                <a:path w="12445" h="12414" extrusionOk="0">
                  <a:moveTo>
                    <a:pt x="7026" y="1670"/>
                  </a:moveTo>
                  <a:cubicBezTo>
                    <a:pt x="7278" y="1670"/>
                    <a:pt x="7467" y="1859"/>
                    <a:pt x="7467" y="2111"/>
                  </a:cubicBezTo>
                  <a:cubicBezTo>
                    <a:pt x="7467" y="2332"/>
                    <a:pt x="7278" y="2490"/>
                    <a:pt x="7026" y="2490"/>
                  </a:cubicBezTo>
                  <a:lnTo>
                    <a:pt x="2080" y="2490"/>
                  </a:lnTo>
                  <a:cubicBezTo>
                    <a:pt x="1828" y="2490"/>
                    <a:pt x="1639" y="2300"/>
                    <a:pt x="1639" y="2111"/>
                  </a:cubicBezTo>
                  <a:cubicBezTo>
                    <a:pt x="1639" y="1828"/>
                    <a:pt x="1828" y="1670"/>
                    <a:pt x="2080" y="1670"/>
                  </a:cubicBezTo>
                  <a:close/>
                  <a:moveTo>
                    <a:pt x="7026" y="4159"/>
                  </a:moveTo>
                  <a:cubicBezTo>
                    <a:pt x="7278" y="4159"/>
                    <a:pt x="7467" y="4348"/>
                    <a:pt x="7467" y="4537"/>
                  </a:cubicBezTo>
                  <a:cubicBezTo>
                    <a:pt x="7467" y="4789"/>
                    <a:pt x="7278" y="4978"/>
                    <a:pt x="7026" y="4978"/>
                  </a:cubicBezTo>
                  <a:lnTo>
                    <a:pt x="2080" y="4978"/>
                  </a:lnTo>
                  <a:cubicBezTo>
                    <a:pt x="1828" y="4978"/>
                    <a:pt x="1639" y="4789"/>
                    <a:pt x="1639" y="4537"/>
                  </a:cubicBezTo>
                  <a:cubicBezTo>
                    <a:pt x="1639" y="4317"/>
                    <a:pt x="1828" y="4159"/>
                    <a:pt x="2080" y="4159"/>
                  </a:cubicBezTo>
                  <a:close/>
                  <a:moveTo>
                    <a:pt x="7026" y="6648"/>
                  </a:moveTo>
                  <a:cubicBezTo>
                    <a:pt x="7278" y="6648"/>
                    <a:pt x="7467" y="6837"/>
                    <a:pt x="7467" y="7058"/>
                  </a:cubicBezTo>
                  <a:cubicBezTo>
                    <a:pt x="7467" y="7310"/>
                    <a:pt x="7278" y="7467"/>
                    <a:pt x="7026" y="7467"/>
                  </a:cubicBezTo>
                  <a:lnTo>
                    <a:pt x="2080" y="7467"/>
                  </a:lnTo>
                  <a:cubicBezTo>
                    <a:pt x="1828" y="7467"/>
                    <a:pt x="1639" y="7278"/>
                    <a:pt x="1639" y="7058"/>
                  </a:cubicBezTo>
                  <a:cubicBezTo>
                    <a:pt x="1639" y="6806"/>
                    <a:pt x="1828" y="6648"/>
                    <a:pt x="2080" y="6648"/>
                  </a:cubicBezTo>
                  <a:close/>
                  <a:moveTo>
                    <a:pt x="7026" y="9106"/>
                  </a:moveTo>
                  <a:cubicBezTo>
                    <a:pt x="7278" y="9106"/>
                    <a:pt x="7467" y="9295"/>
                    <a:pt x="7467" y="9515"/>
                  </a:cubicBezTo>
                  <a:cubicBezTo>
                    <a:pt x="7467" y="9736"/>
                    <a:pt x="7278" y="9893"/>
                    <a:pt x="7026" y="9893"/>
                  </a:cubicBezTo>
                  <a:lnTo>
                    <a:pt x="2080" y="9893"/>
                  </a:lnTo>
                  <a:cubicBezTo>
                    <a:pt x="1828" y="9893"/>
                    <a:pt x="1639" y="9704"/>
                    <a:pt x="1639" y="9515"/>
                  </a:cubicBezTo>
                  <a:cubicBezTo>
                    <a:pt x="1639" y="9263"/>
                    <a:pt x="1828" y="9106"/>
                    <a:pt x="2080" y="9106"/>
                  </a:cubicBezTo>
                  <a:close/>
                  <a:moveTo>
                    <a:pt x="11500" y="10775"/>
                  </a:moveTo>
                  <a:cubicBezTo>
                    <a:pt x="11342" y="11248"/>
                    <a:pt x="10870" y="11594"/>
                    <a:pt x="10303" y="11594"/>
                  </a:cubicBezTo>
                  <a:cubicBezTo>
                    <a:pt x="9767" y="11594"/>
                    <a:pt x="9326" y="11248"/>
                    <a:pt x="9137" y="10775"/>
                  </a:cubicBezTo>
                  <a:close/>
                  <a:moveTo>
                    <a:pt x="1261" y="1"/>
                  </a:moveTo>
                  <a:cubicBezTo>
                    <a:pt x="568" y="1"/>
                    <a:pt x="32" y="568"/>
                    <a:pt x="32" y="1229"/>
                  </a:cubicBezTo>
                  <a:lnTo>
                    <a:pt x="32" y="10334"/>
                  </a:lnTo>
                  <a:cubicBezTo>
                    <a:pt x="0" y="11468"/>
                    <a:pt x="946" y="12414"/>
                    <a:pt x="2080" y="12414"/>
                  </a:cubicBezTo>
                  <a:lnTo>
                    <a:pt x="10334" y="12414"/>
                  </a:lnTo>
                  <a:cubicBezTo>
                    <a:pt x="11500" y="12414"/>
                    <a:pt x="12445" y="11468"/>
                    <a:pt x="12445" y="10334"/>
                  </a:cubicBezTo>
                  <a:cubicBezTo>
                    <a:pt x="12445" y="10082"/>
                    <a:pt x="12224" y="9893"/>
                    <a:pt x="12004" y="9893"/>
                  </a:cubicBezTo>
                  <a:lnTo>
                    <a:pt x="9074" y="9893"/>
                  </a:lnTo>
                  <a:lnTo>
                    <a:pt x="9074" y="1229"/>
                  </a:lnTo>
                  <a:cubicBezTo>
                    <a:pt x="9074" y="568"/>
                    <a:pt x="8538" y="1"/>
                    <a:pt x="78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52"/>
            <p:cNvSpPr/>
            <p:nvPr/>
          </p:nvSpPr>
          <p:spPr>
            <a:xfrm>
              <a:off x="-60742100" y="3920375"/>
              <a:ext cx="68550" cy="55175"/>
            </a:xfrm>
            <a:custGeom>
              <a:avLst/>
              <a:gdLst/>
              <a:ahLst/>
              <a:cxnLst/>
              <a:rect l="l" t="t" r="r" b="b"/>
              <a:pathLst>
                <a:path w="2742" h="2207" extrusionOk="0">
                  <a:moveTo>
                    <a:pt x="0" y="1"/>
                  </a:moveTo>
                  <a:lnTo>
                    <a:pt x="0" y="32"/>
                  </a:lnTo>
                  <a:lnTo>
                    <a:pt x="1009" y="1986"/>
                  </a:lnTo>
                  <a:cubicBezTo>
                    <a:pt x="1103" y="2080"/>
                    <a:pt x="1261" y="2206"/>
                    <a:pt x="1418" y="2206"/>
                  </a:cubicBezTo>
                  <a:cubicBezTo>
                    <a:pt x="1576" y="2206"/>
                    <a:pt x="1733" y="2143"/>
                    <a:pt x="1796" y="1986"/>
                  </a:cubicBezTo>
                  <a:lnTo>
                    <a:pt x="2741" y="32"/>
                  </a:lnTo>
                  <a:lnTo>
                    <a:pt x="27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52"/>
            <p:cNvSpPr/>
            <p:nvPr/>
          </p:nvSpPr>
          <p:spPr>
            <a:xfrm>
              <a:off x="-60740525" y="3741600"/>
              <a:ext cx="68550" cy="158325"/>
            </a:xfrm>
            <a:custGeom>
              <a:avLst/>
              <a:gdLst/>
              <a:ahLst/>
              <a:cxnLst/>
              <a:rect l="l" t="t" r="r" b="b"/>
              <a:pathLst>
                <a:path w="2742" h="6333" extrusionOk="0">
                  <a:moveTo>
                    <a:pt x="1796" y="819"/>
                  </a:moveTo>
                  <a:cubicBezTo>
                    <a:pt x="1891" y="819"/>
                    <a:pt x="1922" y="882"/>
                    <a:pt x="1922" y="945"/>
                  </a:cubicBezTo>
                  <a:lnTo>
                    <a:pt x="1922" y="1638"/>
                  </a:lnTo>
                  <a:lnTo>
                    <a:pt x="820" y="1638"/>
                  </a:lnTo>
                  <a:lnTo>
                    <a:pt x="820" y="945"/>
                  </a:lnTo>
                  <a:cubicBezTo>
                    <a:pt x="820" y="851"/>
                    <a:pt x="883" y="819"/>
                    <a:pt x="977" y="819"/>
                  </a:cubicBezTo>
                  <a:close/>
                  <a:moveTo>
                    <a:pt x="977" y="0"/>
                  </a:moveTo>
                  <a:cubicBezTo>
                    <a:pt x="410" y="0"/>
                    <a:pt x="1" y="410"/>
                    <a:pt x="1" y="945"/>
                  </a:cubicBezTo>
                  <a:lnTo>
                    <a:pt x="1" y="6333"/>
                  </a:lnTo>
                  <a:lnTo>
                    <a:pt x="2741" y="6333"/>
                  </a:lnTo>
                  <a:lnTo>
                    <a:pt x="2741" y="945"/>
                  </a:lnTo>
                  <a:cubicBezTo>
                    <a:pt x="2741" y="410"/>
                    <a:pt x="2300" y="0"/>
                    <a:pt x="17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4" name="Google Shape;1864;p52"/>
          <p:cNvGrpSpPr/>
          <p:nvPr/>
        </p:nvGrpSpPr>
        <p:grpSpPr>
          <a:xfrm>
            <a:off x="4395836" y="2672389"/>
            <a:ext cx="351786" cy="326274"/>
            <a:chOff x="-62511900" y="4129100"/>
            <a:chExt cx="304050" cy="282000"/>
          </a:xfrm>
        </p:grpSpPr>
        <p:sp>
          <p:nvSpPr>
            <p:cNvPr id="1865" name="Google Shape;1865;p52"/>
            <p:cNvSpPr/>
            <p:nvPr/>
          </p:nvSpPr>
          <p:spPr>
            <a:xfrm>
              <a:off x="-62414225" y="4203925"/>
              <a:ext cx="206375" cy="207175"/>
            </a:xfrm>
            <a:custGeom>
              <a:avLst/>
              <a:gdLst/>
              <a:ahLst/>
              <a:cxnLst/>
              <a:rect l="l" t="t" r="r" b="b"/>
              <a:pathLst>
                <a:path w="8255" h="8287" extrusionOk="0">
                  <a:moveTo>
                    <a:pt x="4128" y="1229"/>
                  </a:moveTo>
                  <a:cubicBezTo>
                    <a:pt x="4348" y="1229"/>
                    <a:pt x="4506" y="1418"/>
                    <a:pt x="4506" y="1670"/>
                  </a:cubicBezTo>
                  <a:lnTo>
                    <a:pt x="4506" y="1922"/>
                  </a:lnTo>
                  <a:cubicBezTo>
                    <a:pt x="4978" y="2080"/>
                    <a:pt x="5356" y="2552"/>
                    <a:pt x="5356" y="3119"/>
                  </a:cubicBezTo>
                  <a:cubicBezTo>
                    <a:pt x="5356" y="3340"/>
                    <a:pt x="5136" y="3498"/>
                    <a:pt x="4947" y="3498"/>
                  </a:cubicBezTo>
                  <a:cubicBezTo>
                    <a:pt x="4726" y="3498"/>
                    <a:pt x="4506" y="3308"/>
                    <a:pt x="4506" y="3119"/>
                  </a:cubicBezTo>
                  <a:cubicBezTo>
                    <a:pt x="4506" y="2867"/>
                    <a:pt x="4317" y="2710"/>
                    <a:pt x="4128" y="2710"/>
                  </a:cubicBezTo>
                  <a:cubicBezTo>
                    <a:pt x="3939" y="2710"/>
                    <a:pt x="3687" y="2930"/>
                    <a:pt x="3687" y="3119"/>
                  </a:cubicBezTo>
                  <a:cubicBezTo>
                    <a:pt x="3718" y="3340"/>
                    <a:pt x="4033" y="3592"/>
                    <a:pt x="4411" y="3813"/>
                  </a:cubicBezTo>
                  <a:cubicBezTo>
                    <a:pt x="4821" y="4128"/>
                    <a:pt x="5388" y="4537"/>
                    <a:pt x="5388" y="5199"/>
                  </a:cubicBezTo>
                  <a:cubicBezTo>
                    <a:pt x="5388" y="5766"/>
                    <a:pt x="5041" y="6175"/>
                    <a:pt x="4569" y="6396"/>
                  </a:cubicBezTo>
                  <a:lnTo>
                    <a:pt x="4569" y="6648"/>
                  </a:lnTo>
                  <a:cubicBezTo>
                    <a:pt x="4569" y="6900"/>
                    <a:pt x="4348" y="7089"/>
                    <a:pt x="4159" y="7089"/>
                  </a:cubicBezTo>
                  <a:cubicBezTo>
                    <a:pt x="3970" y="7089"/>
                    <a:pt x="3718" y="6900"/>
                    <a:pt x="3718" y="6648"/>
                  </a:cubicBezTo>
                  <a:lnTo>
                    <a:pt x="3718" y="6396"/>
                  </a:lnTo>
                  <a:cubicBezTo>
                    <a:pt x="3245" y="6238"/>
                    <a:pt x="2899" y="5766"/>
                    <a:pt x="2899" y="5199"/>
                  </a:cubicBezTo>
                  <a:cubicBezTo>
                    <a:pt x="2899" y="4978"/>
                    <a:pt x="3088" y="4821"/>
                    <a:pt x="3308" y="4821"/>
                  </a:cubicBezTo>
                  <a:cubicBezTo>
                    <a:pt x="3498" y="4821"/>
                    <a:pt x="3687" y="5010"/>
                    <a:pt x="3687" y="5199"/>
                  </a:cubicBezTo>
                  <a:cubicBezTo>
                    <a:pt x="3687" y="5451"/>
                    <a:pt x="3876" y="5608"/>
                    <a:pt x="4128" y="5608"/>
                  </a:cubicBezTo>
                  <a:cubicBezTo>
                    <a:pt x="4348" y="5608"/>
                    <a:pt x="4506" y="5388"/>
                    <a:pt x="4506" y="5199"/>
                  </a:cubicBezTo>
                  <a:cubicBezTo>
                    <a:pt x="4506" y="4978"/>
                    <a:pt x="4191" y="4726"/>
                    <a:pt x="3844" y="4506"/>
                  </a:cubicBezTo>
                  <a:cubicBezTo>
                    <a:pt x="3403" y="4191"/>
                    <a:pt x="2867" y="3781"/>
                    <a:pt x="2867" y="3119"/>
                  </a:cubicBezTo>
                  <a:cubicBezTo>
                    <a:pt x="2867" y="2552"/>
                    <a:pt x="3214" y="2143"/>
                    <a:pt x="3687" y="1922"/>
                  </a:cubicBezTo>
                  <a:lnTo>
                    <a:pt x="3687" y="1670"/>
                  </a:lnTo>
                  <a:cubicBezTo>
                    <a:pt x="3687" y="1418"/>
                    <a:pt x="3876" y="1229"/>
                    <a:pt x="4128" y="1229"/>
                  </a:cubicBezTo>
                  <a:close/>
                  <a:moveTo>
                    <a:pt x="4128" y="0"/>
                  </a:moveTo>
                  <a:cubicBezTo>
                    <a:pt x="1828" y="0"/>
                    <a:pt x="0" y="1859"/>
                    <a:pt x="0" y="4128"/>
                  </a:cubicBezTo>
                  <a:cubicBezTo>
                    <a:pt x="0" y="6427"/>
                    <a:pt x="1828" y="8286"/>
                    <a:pt x="4128" y="8286"/>
                  </a:cubicBezTo>
                  <a:cubicBezTo>
                    <a:pt x="6396" y="8286"/>
                    <a:pt x="8255" y="6427"/>
                    <a:pt x="8255" y="4128"/>
                  </a:cubicBezTo>
                  <a:cubicBezTo>
                    <a:pt x="8255" y="1859"/>
                    <a:pt x="6396" y="0"/>
                    <a:pt x="4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52"/>
            <p:cNvSpPr/>
            <p:nvPr/>
          </p:nvSpPr>
          <p:spPr>
            <a:xfrm>
              <a:off x="-62511100" y="4129100"/>
              <a:ext cx="159900" cy="74850"/>
            </a:xfrm>
            <a:custGeom>
              <a:avLst/>
              <a:gdLst/>
              <a:ahLst/>
              <a:cxnLst/>
              <a:rect l="l" t="t" r="r" b="b"/>
              <a:pathLst>
                <a:path w="6396" h="2994" extrusionOk="0">
                  <a:moveTo>
                    <a:pt x="3214" y="1"/>
                  </a:moveTo>
                  <a:cubicBezTo>
                    <a:pt x="1450" y="1"/>
                    <a:pt x="0" y="662"/>
                    <a:pt x="0" y="1513"/>
                  </a:cubicBezTo>
                  <a:cubicBezTo>
                    <a:pt x="0" y="2332"/>
                    <a:pt x="1450" y="2993"/>
                    <a:pt x="3214" y="2993"/>
                  </a:cubicBezTo>
                  <a:cubicBezTo>
                    <a:pt x="4947" y="2993"/>
                    <a:pt x="6396" y="2332"/>
                    <a:pt x="6396" y="1513"/>
                  </a:cubicBezTo>
                  <a:cubicBezTo>
                    <a:pt x="6396" y="662"/>
                    <a:pt x="4947" y="1"/>
                    <a:pt x="32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52"/>
            <p:cNvSpPr/>
            <p:nvPr/>
          </p:nvSpPr>
          <p:spPr>
            <a:xfrm>
              <a:off x="-62511100" y="4207075"/>
              <a:ext cx="110275" cy="59875"/>
            </a:xfrm>
            <a:custGeom>
              <a:avLst/>
              <a:gdLst/>
              <a:ahLst/>
              <a:cxnLst/>
              <a:rect l="l" t="t" r="r" b="b"/>
              <a:pathLst>
                <a:path w="4411" h="2395" extrusionOk="0">
                  <a:moveTo>
                    <a:pt x="0" y="0"/>
                  </a:moveTo>
                  <a:lnTo>
                    <a:pt x="0" y="1135"/>
                  </a:lnTo>
                  <a:cubicBezTo>
                    <a:pt x="0" y="1450"/>
                    <a:pt x="347" y="1765"/>
                    <a:pt x="882" y="2017"/>
                  </a:cubicBezTo>
                  <a:cubicBezTo>
                    <a:pt x="1355" y="2237"/>
                    <a:pt x="2332" y="2395"/>
                    <a:pt x="3151" y="2395"/>
                  </a:cubicBezTo>
                  <a:lnTo>
                    <a:pt x="3308" y="2395"/>
                  </a:lnTo>
                  <a:cubicBezTo>
                    <a:pt x="3560" y="1733"/>
                    <a:pt x="3907" y="1135"/>
                    <a:pt x="4411" y="631"/>
                  </a:cubicBezTo>
                  <a:lnTo>
                    <a:pt x="4411" y="631"/>
                  </a:lnTo>
                  <a:cubicBezTo>
                    <a:pt x="4033" y="694"/>
                    <a:pt x="3623" y="757"/>
                    <a:pt x="3182" y="757"/>
                  </a:cubicBezTo>
                  <a:cubicBezTo>
                    <a:pt x="2363" y="757"/>
                    <a:pt x="1261" y="599"/>
                    <a:pt x="567" y="316"/>
                  </a:cubicBezTo>
                  <a:cubicBezTo>
                    <a:pt x="347" y="221"/>
                    <a:pt x="158" y="127"/>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52"/>
            <p:cNvSpPr/>
            <p:nvPr/>
          </p:nvSpPr>
          <p:spPr>
            <a:xfrm>
              <a:off x="-62511100" y="4329950"/>
              <a:ext cx="106350" cy="59875"/>
            </a:xfrm>
            <a:custGeom>
              <a:avLst/>
              <a:gdLst/>
              <a:ahLst/>
              <a:cxnLst/>
              <a:rect l="l" t="t" r="r" b="b"/>
              <a:pathLst>
                <a:path w="4254" h="2395" extrusionOk="0">
                  <a:moveTo>
                    <a:pt x="0" y="0"/>
                  </a:moveTo>
                  <a:lnTo>
                    <a:pt x="0" y="1197"/>
                  </a:lnTo>
                  <a:cubicBezTo>
                    <a:pt x="0" y="1701"/>
                    <a:pt x="1355" y="2395"/>
                    <a:pt x="3182" y="2395"/>
                  </a:cubicBezTo>
                  <a:cubicBezTo>
                    <a:pt x="3560" y="2395"/>
                    <a:pt x="3907" y="2363"/>
                    <a:pt x="4254" y="2332"/>
                  </a:cubicBezTo>
                  <a:cubicBezTo>
                    <a:pt x="3875" y="1859"/>
                    <a:pt x="3560" y="1355"/>
                    <a:pt x="3340" y="756"/>
                  </a:cubicBezTo>
                  <a:lnTo>
                    <a:pt x="3182" y="756"/>
                  </a:lnTo>
                  <a:cubicBezTo>
                    <a:pt x="2363" y="756"/>
                    <a:pt x="1261" y="599"/>
                    <a:pt x="567" y="315"/>
                  </a:cubicBezTo>
                  <a:cubicBezTo>
                    <a:pt x="347" y="252"/>
                    <a:pt x="158" y="126"/>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52"/>
            <p:cNvSpPr/>
            <p:nvPr/>
          </p:nvSpPr>
          <p:spPr>
            <a:xfrm>
              <a:off x="-62511900" y="4268500"/>
              <a:ext cx="78000" cy="60675"/>
            </a:xfrm>
            <a:custGeom>
              <a:avLst/>
              <a:gdLst/>
              <a:ahLst/>
              <a:cxnLst/>
              <a:rect l="l" t="t" r="r" b="b"/>
              <a:pathLst>
                <a:path w="3120" h="2427" extrusionOk="0">
                  <a:moveTo>
                    <a:pt x="1" y="1"/>
                  </a:moveTo>
                  <a:lnTo>
                    <a:pt x="1" y="1167"/>
                  </a:lnTo>
                  <a:lnTo>
                    <a:pt x="32" y="1167"/>
                  </a:lnTo>
                  <a:cubicBezTo>
                    <a:pt x="32" y="1482"/>
                    <a:pt x="379" y="1797"/>
                    <a:pt x="914" y="2017"/>
                  </a:cubicBezTo>
                  <a:cubicBezTo>
                    <a:pt x="1387" y="2238"/>
                    <a:pt x="2332" y="2395"/>
                    <a:pt x="3120" y="2427"/>
                  </a:cubicBezTo>
                  <a:cubicBezTo>
                    <a:pt x="3057" y="2143"/>
                    <a:pt x="3025" y="1860"/>
                    <a:pt x="3025" y="1608"/>
                  </a:cubicBezTo>
                  <a:cubicBezTo>
                    <a:pt x="3025" y="1324"/>
                    <a:pt x="3088" y="1041"/>
                    <a:pt x="3120" y="757"/>
                  </a:cubicBezTo>
                  <a:cubicBezTo>
                    <a:pt x="2332" y="757"/>
                    <a:pt x="1230" y="599"/>
                    <a:pt x="536" y="316"/>
                  </a:cubicBezTo>
                  <a:cubicBezTo>
                    <a:pt x="347" y="253"/>
                    <a:pt x="158" y="127"/>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0" name="Google Shape;1870;p52"/>
          <p:cNvGrpSpPr/>
          <p:nvPr/>
        </p:nvGrpSpPr>
        <p:grpSpPr>
          <a:xfrm>
            <a:off x="5794564" y="2651881"/>
            <a:ext cx="366364" cy="367290"/>
            <a:chOff x="-61783350" y="3743950"/>
            <a:chExt cx="316650" cy="317450"/>
          </a:xfrm>
        </p:grpSpPr>
        <p:sp>
          <p:nvSpPr>
            <p:cNvPr id="1871" name="Google Shape;1871;p52"/>
            <p:cNvSpPr/>
            <p:nvPr/>
          </p:nvSpPr>
          <p:spPr>
            <a:xfrm>
              <a:off x="-61783350" y="3743950"/>
              <a:ext cx="316650" cy="317450"/>
            </a:xfrm>
            <a:custGeom>
              <a:avLst/>
              <a:gdLst/>
              <a:ahLst/>
              <a:cxnLst/>
              <a:rect l="l" t="t" r="r" b="b"/>
              <a:pathLst>
                <a:path w="12666" h="12698" extrusionOk="0">
                  <a:moveTo>
                    <a:pt x="379" y="1"/>
                  </a:moveTo>
                  <a:cubicBezTo>
                    <a:pt x="158" y="1"/>
                    <a:pt x="1" y="190"/>
                    <a:pt x="1" y="410"/>
                  </a:cubicBezTo>
                  <a:lnTo>
                    <a:pt x="1" y="12256"/>
                  </a:lnTo>
                  <a:cubicBezTo>
                    <a:pt x="1" y="12508"/>
                    <a:pt x="190" y="12697"/>
                    <a:pt x="379" y="12697"/>
                  </a:cubicBezTo>
                  <a:lnTo>
                    <a:pt x="12256" y="12697"/>
                  </a:lnTo>
                  <a:cubicBezTo>
                    <a:pt x="12477" y="12697"/>
                    <a:pt x="12666" y="12508"/>
                    <a:pt x="12666" y="12256"/>
                  </a:cubicBezTo>
                  <a:cubicBezTo>
                    <a:pt x="12634" y="12067"/>
                    <a:pt x="12477" y="11878"/>
                    <a:pt x="12256" y="11878"/>
                  </a:cubicBezTo>
                  <a:lnTo>
                    <a:pt x="820" y="11878"/>
                  </a:lnTo>
                  <a:lnTo>
                    <a:pt x="820" y="410"/>
                  </a:lnTo>
                  <a:cubicBezTo>
                    <a:pt x="820" y="158"/>
                    <a:pt x="631" y="1"/>
                    <a:pt x="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52"/>
            <p:cNvSpPr/>
            <p:nvPr/>
          </p:nvSpPr>
          <p:spPr>
            <a:xfrm>
              <a:off x="-61739225" y="3833750"/>
              <a:ext cx="272525" cy="149675"/>
            </a:xfrm>
            <a:custGeom>
              <a:avLst/>
              <a:gdLst/>
              <a:ahLst/>
              <a:cxnLst/>
              <a:rect l="l" t="t" r="r" b="b"/>
              <a:pathLst>
                <a:path w="10901" h="5987" extrusionOk="0">
                  <a:moveTo>
                    <a:pt x="9641" y="0"/>
                  </a:moveTo>
                  <a:cubicBezTo>
                    <a:pt x="8979" y="0"/>
                    <a:pt x="8444" y="536"/>
                    <a:pt x="8444" y="1229"/>
                  </a:cubicBezTo>
                  <a:cubicBezTo>
                    <a:pt x="8444" y="1418"/>
                    <a:pt x="8475" y="1575"/>
                    <a:pt x="8538" y="1733"/>
                  </a:cubicBezTo>
                  <a:lnTo>
                    <a:pt x="6900" y="3403"/>
                  </a:lnTo>
                  <a:cubicBezTo>
                    <a:pt x="6742" y="3308"/>
                    <a:pt x="6553" y="3277"/>
                    <a:pt x="6396" y="3277"/>
                  </a:cubicBezTo>
                  <a:cubicBezTo>
                    <a:pt x="6238" y="3277"/>
                    <a:pt x="6018" y="3308"/>
                    <a:pt x="5860" y="3403"/>
                  </a:cubicBezTo>
                  <a:lnTo>
                    <a:pt x="5041" y="2552"/>
                  </a:lnTo>
                  <a:cubicBezTo>
                    <a:pt x="5136" y="2395"/>
                    <a:pt x="5167" y="2206"/>
                    <a:pt x="5167" y="2048"/>
                  </a:cubicBezTo>
                  <a:cubicBezTo>
                    <a:pt x="5167" y="1386"/>
                    <a:pt x="4600" y="819"/>
                    <a:pt x="3938" y="819"/>
                  </a:cubicBezTo>
                  <a:cubicBezTo>
                    <a:pt x="3277" y="819"/>
                    <a:pt x="2710" y="1386"/>
                    <a:pt x="2710" y="2048"/>
                  </a:cubicBezTo>
                  <a:cubicBezTo>
                    <a:pt x="2710" y="2237"/>
                    <a:pt x="2773" y="2395"/>
                    <a:pt x="2836" y="2552"/>
                  </a:cubicBezTo>
                  <a:lnTo>
                    <a:pt x="1733" y="3655"/>
                  </a:lnTo>
                  <a:cubicBezTo>
                    <a:pt x="1575" y="3592"/>
                    <a:pt x="1386" y="3560"/>
                    <a:pt x="1229" y="3560"/>
                  </a:cubicBezTo>
                  <a:cubicBezTo>
                    <a:pt x="567" y="3560"/>
                    <a:pt x="0" y="4096"/>
                    <a:pt x="0" y="4757"/>
                  </a:cubicBezTo>
                  <a:cubicBezTo>
                    <a:pt x="0" y="5451"/>
                    <a:pt x="567" y="5986"/>
                    <a:pt x="1229" y="5986"/>
                  </a:cubicBezTo>
                  <a:cubicBezTo>
                    <a:pt x="1891" y="5986"/>
                    <a:pt x="2458" y="5451"/>
                    <a:pt x="2458" y="4757"/>
                  </a:cubicBezTo>
                  <a:cubicBezTo>
                    <a:pt x="2458" y="4568"/>
                    <a:pt x="2395" y="4411"/>
                    <a:pt x="2332" y="4253"/>
                  </a:cubicBezTo>
                  <a:lnTo>
                    <a:pt x="3434" y="3151"/>
                  </a:lnTo>
                  <a:cubicBezTo>
                    <a:pt x="3592" y="3214"/>
                    <a:pt x="3781" y="3277"/>
                    <a:pt x="3938" y="3277"/>
                  </a:cubicBezTo>
                  <a:cubicBezTo>
                    <a:pt x="4096" y="3277"/>
                    <a:pt x="4285" y="3214"/>
                    <a:pt x="4442" y="3151"/>
                  </a:cubicBezTo>
                  <a:lnTo>
                    <a:pt x="5293" y="3970"/>
                  </a:lnTo>
                  <a:cubicBezTo>
                    <a:pt x="5199" y="4127"/>
                    <a:pt x="5167" y="4348"/>
                    <a:pt x="5167" y="4505"/>
                  </a:cubicBezTo>
                  <a:cubicBezTo>
                    <a:pt x="5167" y="5167"/>
                    <a:pt x="5703" y="5703"/>
                    <a:pt x="6396" y="5703"/>
                  </a:cubicBezTo>
                  <a:cubicBezTo>
                    <a:pt x="7057" y="5703"/>
                    <a:pt x="7593" y="5167"/>
                    <a:pt x="7593" y="4505"/>
                  </a:cubicBezTo>
                  <a:cubicBezTo>
                    <a:pt x="7593" y="4285"/>
                    <a:pt x="7561" y="4127"/>
                    <a:pt x="7498" y="3970"/>
                  </a:cubicBezTo>
                  <a:lnTo>
                    <a:pt x="9137" y="2332"/>
                  </a:lnTo>
                  <a:cubicBezTo>
                    <a:pt x="9294" y="2395"/>
                    <a:pt x="9483" y="2458"/>
                    <a:pt x="9641" y="2458"/>
                  </a:cubicBezTo>
                  <a:cubicBezTo>
                    <a:pt x="10334" y="2458"/>
                    <a:pt x="10901" y="1890"/>
                    <a:pt x="10901" y="1229"/>
                  </a:cubicBezTo>
                  <a:cubicBezTo>
                    <a:pt x="10901" y="536"/>
                    <a:pt x="10334" y="0"/>
                    <a:pt x="96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3" name="Google Shape;1873;p52"/>
          <p:cNvGrpSpPr/>
          <p:nvPr/>
        </p:nvGrpSpPr>
        <p:grpSpPr>
          <a:xfrm>
            <a:off x="1205612" y="3479889"/>
            <a:ext cx="803380" cy="1333317"/>
            <a:chOff x="2338125" y="1283925"/>
            <a:chExt cx="500050" cy="829900"/>
          </a:xfrm>
        </p:grpSpPr>
        <p:sp>
          <p:nvSpPr>
            <p:cNvPr id="1874" name="Google Shape;1874;p52"/>
            <p:cNvSpPr/>
            <p:nvPr/>
          </p:nvSpPr>
          <p:spPr>
            <a:xfrm>
              <a:off x="2363775" y="1897900"/>
              <a:ext cx="407275" cy="215925"/>
            </a:xfrm>
            <a:custGeom>
              <a:avLst/>
              <a:gdLst/>
              <a:ahLst/>
              <a:cxnLst/>
              <a:rect l="l" t="t" r="r" b="b"/>
              <a:pathLst>
                <a:path w="16291" h="8637" extrusionOk="0">
                  <a:moveTo>
                    <a:pt x="8145" y="1"/>
                  </a:moveTo>
                  <a:cubicBezTo>
                    <a:pt x="3649" y="1"/>
                    <a:pt x="0" y="1928"/>
                    <a:pt x="0" y="4319"/>
                  </a:cubicBezTo>
                  <a:cubicBezTo>
                    <a:pt x="0" y="6701"/>
                    <a:pt x="3649" y="8636"/>
                    <a:pt x="8145" y="8636"/>
                  </a:cubicBezTo>
                  <a:cubicBezTo>
                    <a:pt x="12642" y="8636"/>
                    <a:pt x="16290" y="6701"/>
                    <a:pt x="16290" y="4319"/>
                  </a:cubicBezTo>
                  <a:cubicBezTo>
                    <a:pt x="16290" y="1928"/>
                    <a:pt x="12642" y="1"/>
                    <a:pt x="8145" y="1"/>
                  </a:cubicBezTo>
                  <a:close/>
                </a:path>
              </a:pathLst>
            </a:custGeom>
            <a:solidFill>
              <a:srgbClr val="262162">
                <a:alpha val="25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52"/>
            <p:cNvSpPr/>
            <p:nvPr/>
          </p:nvSpPr>
          <p:spPr>
            <a:xfrm>
              <a:off x="2338125" y="1283925"/>
              <a:ext cx="481325" cy="705900"/>
            </a:xfrm>
            <a:custGeom>
              <a:avLst/>
              <a:gdLst/>
              <a:ahLst/>
              <a:cxnLst/>
              <a:rect l="l" t="t" r="r" b="b"/>
              <a:pathLst>
                <a:path w="19253" h="28236" extrusionOk="0">
                  <a:moveTo>
                    <a:pt x="9626" y="3114"/>
                  </a:moveTo>
                  <a:cubicBezTo>
                    <a:pt x="14943" y="0"/>
                    <a:pt x="19252" y="2400"/>
                    <a:pt x="19252" y="8475"/>
                  </a:cubicBezTo>
                  <a:cubicBezTo>
                    <a:pt x="19252" y="14551"/>
                    <a:pt x="14943" y="22009"/>
                    <a:pt x="9626" y="25122"/>
                  </a:cubicBezTo>
                  <a:cubicBezTo>
                    <a:pt x="4309" y="28235"/>
                    <a:pt x="1" y="25836"/>
                    <a:pt x="1" y="19760"/>
                  </a:cubicBezTo>
                  <a:cubicBezTo>
                    <a:pt x="1" y="13685"/>
                    <a:pt x="4309" y="6227"/>
                    <a:pt x="9626" y="3114"/>
                  </a:cubicBezTo>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52"/>
            <p:cNvSpPr/>
            <p:nvPr/>
          </p:nvSpPr>
          <p:spPr>
            <a:xfrm>
              <a:off x="2356850" y="1289275"/>
              <a:ext cx="481325" cy="705900"/>
            </a:xfrm>
            <a:custGeom>
              <a:avLst/>
              <a:gdLst/>
              <a:ahLst/>
              <a:cxnLst/>
              <a:rect l="l" t="t" r="r" b="b"/>
              <a:pathLst>
                <a:path w="19253" h="28236" extrusionOk="0">
                  <a:moveTo>
                    <a:pt x="9627" y="3114"/>
                  </a:moveTo>
                  <a:cubicBezTo>
                    <a:pt x="14944" y="1"/>
                    <a:pt x="19253" y="2400"/>
                    <a:pt x="19253" y="8475"/>
                  </a:cubicBezTo>
                  <a:cubicBezTo>
                    <a:pt x="19253" y="14551"/>
                    <a:pt x="14944" y="22009"/>
                    <a:pt x="9627" y="25122"/>
                  </a:cubicBezTo>
                  <a:cubicBezTo>
                    <a:pt x="4319" y="28235"/>
                    <a:pt x="1" y="25836"/>
                    <a:pt x="1" y="19761"/>
                  </a:cubicBezTo>
                  <a:cubicBezTo>
                    <a:pt x="1" y="13685"/>
                    <a:pt x="4319" y="6227"/>
                    <a:pt x="9627" y="3114"/>
                  </a:cubicBez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52"/>
            <p:cNvSpPr/>
            <p:nvPr/>
          </p:nvSpPr>
          <p:spPr>
            <a:xfrm>
              <a:off x="2374700" y="1315375"/>
              <a:ext cx="445850" cy="653925"/>
            </a:xfrm>
            <a:custGeom>
              <a:avLst/>
              <a:gdLst/>
              <a:ahLst/>
              <a:cxnLst/>
              <a:rect l="l" t="t" r="r" b="b"/>
              <a:pathLst>
                <a:path w="17834" h="26157" extrusionOk="0">
                  <a:moveTo>
                    <a:pt x="8913" y="2882"/>
                  </a:moveTo>
                  <a:cubicBezTo>
                    <a:pt x="13837" y="0"/>
                    <a:pt x="17834" y="2222"/>
                    <a:pt x="17834" y="7851"/>
                  </a:cubicBezTo>
                  <a:cubicBezTo>
                    <a:pt x="17834" y="13480"/>
                    <a:pt x="13837" y="20385"/>
                    <a:pt x="8913" y="23266"/>
                  </a:cubicBezTo>
                  <a:cubicBezTo>
                    <a:pt x="3997" y="26157"/>
                    <a:pt x="1" y="23926"/>
                    <a:pt x="1" y="18297"/>
                  </a:cubicBezTo>
                  <a:cubicBezTo>
                    <a:pt x="1" y="12677"/>
                    <a:pt x="3997" y="5772"/>
                    <a:pt x="8913" y="2882"/>
                  </a:cubicBezTo>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52"/>
            <p:cNvSpPr/>
            <p:nvPr/>
          </p:nvSpPr>
          <p:spPr>
            <a:xfrm>
              <a:off x="2415300" y="1374925"/>
              <a:ext cx="364450" cy="534600"/>
            </a:xfrm>
            <a:custGeom>
              <a:avLst/>
              <a:gdLst/>
              <a:ahLst/>
              <a:cxnLst/>
              <a:rect l="l" t="t" r="r" b="b"/>
              <a:pathLst>
                <a:path w="14578" h="21384" extrusionOk="0">
                  <a:moveTo>
                    <a:pt x="7289" y="2364"/>
                  </a:moveTo>
                  <a:cubicBezTo>
                    <a:pt x="11321" y="0"/>
                    <a:pt x="14577" y="1820"/>
                    <a:pt x="14577" y="6423"/>
                  </a:cubicBezTo>
                  <a:cubicBezTo>
                    <a:pt x="14577" y="11027"/>
                    <a:pt x="11321" y="16665"/>
                    <a:pt x="7289" y="19029"/>
                  </a:cubicBezTo>
                  <a:cubicBezTo>
                    <a:pt x="3265" y="21384"/>
                    <a:pt x="0" y="19564"/>
                    <a:pt x="0" y="14970"/>
                  </a:cubicBezTo>
                  <a:cubicBezTo>
                    <a:pt x="0" y="10366"/>
                    <a:pt x="3265" y="4719"/>
                    <a:pt x="7289" y="236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52"/>
            <p:cNvSpPr/>
            <p:nvPr/>
          </p:nvSpPr>
          <p:spPr>
            <a:xfrm>
              <a:off x="2430450" y="1397000"/>
              <a:ext cx="334350" cy="490450"/>
            </a:xfrm>
            <a:custGeom>
              <a:avLst/>
              <a:gdLst/>
              <a:ahLst/>
              <a:cxnLst/>
              <a:rect l="l" t="t" r="r" b="b"/>
              <a:pathLst>
                <a:path w="13374" h="19618" extrusionOk="0">
                  <a:moveTo>
                    <a:pt x="6683" y="2168"/>
                  </a:moveTo>
                  <a:cubicBezTo>
                    <a:pt x="10376" y="0"/>
                    <a:pt x="13374" y="1669"/>
                    <a:pt x="13374" y="5888"/>
                  </a:cubicBezTo>
                  <a:cubicBezTo>
                    <a:pt x="13374" y="10108"/>
                    <a:pt x="10376" y="15291"/>
                    <a:pt x="6683" y="17450"/>
                  </a:cubicBezTo>
                  <a:cubicBezTo>
                    <a:pt x="2998" y="19618"/>
                    <a:pt x="1" y="17949"/>
                    <a:pt x="1" y="13730"/>
                  </a:cubicBezTo>
                  <a:cubicBezTo>
                    <a:pt x="1" y="9510"/>
                    <a:pt x="2998" y="4327"/>
                    <a:pt x="6683" y="2168"/>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52"/>
            <p:cNvSpPr/>
            <p:nvPr/>
          </p:nvSpPr>
          <p:spPr>
            <a:xfrm>
              <a:off x="2447625" y="1553550"/>
              <a:ext cx="289075" cy="200975"/>
            </a:xfrm>
            <a:custGeom>
              <a:avLst/>
              <a:gdLst/>
              <a:ahLst/>
              <a:cxnLst/>
              <a:rect l="l" t="t" r="r" b="b"/>
              <a:pathLst>
                <a:path w="11563" h="8039" extrusionOk="0">
                  <a:moveTo>
                    <a:pt x="11562" y="4997"/>
                  </a:moveTo>
                  <a:lnTo>
                    <a:pt x="1633" y="1"/>
                  </a:lnTo>
                  <a:cubicBezTo>
                    <a:pt x="1009" y="947"/>
                    <a:pt x="456" y="1955"/>
                    <a:pt x="1" y="2989"/>
                  </a:cubicBezTo>
                  <a:lnTo>
                    <a:pt x="10046" y="8039"/>
                  </a:lnTo>
                  <a:cubicBezTo>
                    <a:pt x="10644" y="7066"/>
                    <a:pt x="11152" y="6040"/>
                    <a:pt x="11562" y="499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52"/>
            <p:cNvSpPr/>
            <p:nvPr/>
          </p:nvSpPr>
          <p:spPr>
            <a:xfrm>
              <a:off x="2453200" y="1413500"/>
              <a:ext cx="301350" cy="458125"/>
            </a:xfrm>
            <a:custGeom>
              <a:avLst/>
              <a:gdLst/>
              <a:ahLst/>
              <a:cxnLst/>
              <a:rect l="l" t="t" r="r" b="b"/>
              <a:pathLst>
                <a:path w="12054" h="18325" extrusionOk="0">
                  <a:moveTo>
                    <a:pt x="1" y="17227"/>
                  </a:moveTo>
                  <a:lnTo>
                    <a:pt x="8975" y="1"/>
                  </a:lnTo>
                  <a:cubicBezTo>
                    <a:pt x="10037" y="393"/>
                    <a:pt x="11081" y="884"/>
                    <a:pt x="12053" y="1455"/>
                  </a:cubicBezTo>
                  <a:lnTo>
                    <a:pt x="3319" y="18324"/>
                  </a:lnTo>
                  <a:cubicBezTo>
                    <a:pt x="2267" y="17896"/>
                    <a:pt x="955" y="17825"/>
                    <a:pt x="1" y="1722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52"/>
            <p:cNvSpPr/>
            <p:nvPr/>
          </p:nvSpPr>
          <p:spPr>
            <a:xfrm>
              <a:off x="2418200" y="1548200"/>
              <a:ext cx="341025" cy="209225"/>
            </a:xfrm>
            <a:custGeom>
              <a:avLst/>
              <a:gdLst/>
              <a:ahLst/>
              <a:cxnLst/>
              <a:rect l="l" t="t" r="r" b="b"/>
              <a:pathLst>
                <a:path w="13641" h="8369" extrusionOk="0">
                  <a:moveTo>
                    <a:pt x="13640" y="6308"/>
                  </a:moveTo>
                  <a:lnTo>
                    <a:pt x="1106" y="1"/>
                  </a:lnTo>
                  <a:cubicBezTo>
                    <a:pt x="696" y="661"/>
                    <a:pt x="330" y="1339"/>
                    <a:pt x="0" y="2035"/>
                  </a:cubicBezTo>
                  <a:lnTo>
                    <a:pt x="12597" y="8369"/>
                  </a:lnTo>
                  <a:cubicBezTo>
                    <a:pt x="12980" y="7700"/>
                    <a:pt x="13328" y="7004"/>
                    <a:pt x="13640" y="6308"/>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52"/>
            <p:cNvSpPr/>
            <p:nvPr/>
          </p:nvSpPr>
          <p:spPr>
            <a:xfrm>
              <a:off x="2451650" y="1390525"/>
              <a:ext cx="304000" cy="513200"/>
            </a:xfrm>
            <a:custGeom>
              <a:avLst/>
              <a:gdLst/>
              <a:ahLst/>
              <a:cxnLst/>
              <a:rect l="l" t="t" r="r" b="b"/>
              <a:pathLst>
                <a:path w="12160" h="20528" extrusionOk="0">
                  <a:moveTo>
                    <a:pt x="0" y="19475"/>
                  </a:moveTo>
                  <a:lnTo>
                    <a:pt x="10072" y="1"/>
                  </a:lnTo>
                  <a:cubicBezTo>
                    <a:pt x="10786" y="295"/>
                    <a:pt x="11482" y="625"/>
                    <a:pt x="12160" y="1000"/>
                  </a:cubicBezTo>
                  <a:lnTo>
                    <a:pt x="2061" y="20528"/>
                  </a:lnTo>
                  <a:cubicBezTo>
                    <a:pt x="1356" y="20216"/>
                    <a:pt x="669" y="19859"/>
                    <a:pt x="0" y="19475"/>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4" name="Google Shape;1884;p52"/>
          <p:cNvGrpSpPr/>
          <p:nvPr/>
        </p:nvGrpSpPr>
        <p:grpSpPr>
          <a:xfrm>
            <a:off x="7134432" y="3479893"/>
            <a:ext cx="803380" cy="1333317"/>
            <a:chOff x="2959025" y="1283925"/>
            <a:chExt cx="500050" cy="829900"/>
          </a:xfrm>
        </p:grpSpPr>
        <p:sp>
          <p:nvSpPr>
            <p:cNvPr id="1885" name="Google Shape;1885;p52"/>
            <p:cNvSpPr/>
            <p:nvPr/>
          </p:nvSpPr>
          <p:spPr>
            <a:xfrm>
              <a:off x="2995825" y="1897900"/>
              <a:ext cx="407275" cy="215925"/>
            </a:xfrm>
            <a:custGeom>
              <a:avLst/>
              <a:gdLst/>
              <a:ahLst/>
              <a:cxnLst/>
              <a:rect l="l" t="t" r="r" b="b"/>
              <a:pathLst>
                <a:path w="16291" h="8637" extrusionOk="0">
                  <a:moveTo>
                    <a:pt x="8146" y="1"/>
                  </a:moveTo>
                  <a:cubicBezTo>
                    <a:pt x="3649" y="1"/>
                    <a:pt x="1" y="1928"/>
                    <a:pt x="1" y="4319"/>
                  </a:cubicBezTo>
                  <a:cubicBezTo>
                    <a:pt x="1" y="6701"/>
                    <a:pt x="3649" y="8636"/>
                    <a:pt x="8146" y="8636"/>
                  </a:cubicBezTo>
                  <a:cubicBezTo>
                    <a:pt x="12642" y="8636"/>
                    <a:pt x="16291" y="6701"/>
                    <a:pt x="16291" y="4319"/>
                  </a:cubicBezTo>
                  <a:cubicBezTo>
                    <a:pt x="16291" y="1928"/>
                    <a:pt x="12642" y="1"/>
                    <a:pt x="8146" y="1"/>
                  </a:cubicBezTo>
                  <a:close/>
                </a:path>
              </a:pathLst>
            </a:custGeom>
            <a:solidFill>
              <a:srgbClr val="262162">
                <a:alpha val="25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52"/>
            <p:cNvSpPr/>
            <p:nvPr/>
          </p:nvSpPr>
          <p:spPr>
            <a:xfrm>
              <a:off x="2959025" y="1283925"/>
              <a:ext cx="481325" cy="705900"/>
            </a:xfrm>
            <a:custGeom>
              <a:avLst/>
              <a:gdLst/>
              <a:ahLst/>
              <a:cxnLst/>
              <a:rect l="l" t="t" r="r" b="b"/>
              <a:pathLst>
                <a:path w="19253" h="28236" extrusionOk="0">
                  <a:moveTo>
                    <a:pt x="9627" y="3114"/>
                  </a:moveTo>
                  <a:cubicBezTo>
                    <a:pt x="14944" y="0"/>
                    <a:pt x="19252" y="2400"/>
                    <a:pt x="19252" y="8475"/>
                  </a:cubicBezTo>
                  <a:cubicBezTo>
                    <a:pt x="19252" y="14551"/>
                    <a:pt x="14944" y="22009"/>
                    <a:pt x="9627" y="25122"/>
                  </a:cubicBezTo>
                  <a:cubicBezTo>
                    <a:pt x="4310" y="28235"/>
                    <a:pt x="1" y="25836"/>
                    <a:pt x="1" y="19760"/>
                  </a:cubicBezTo>
                  <a:cubicBezTo>
                    <a:pt x="1" y="13685"/>
                    <a:pt x="4310" y="6227"/>
                    <a:pt x="9627" y="3114"/>
                  </a:cubicBezTo>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52"/>
            <p:cNvSpPr/>
            <p:nvPr/>
          </p:nvSpPr>
          <p:spPr>
            <a:xfrm>
              <a:off x="2977775" y="1289275"/>
              <a:ext cx="481300" cy="705900"/>
            </a:xfrm>
            <a:custGeom>
              <a:avLst/>
              <a:gdLst/>
              <a:ahLst/>
              <a:cxnLst/>
              <a:rect l="l" t="t" r="r" b="b"/>
              <a:pathLst>
                <a:path w="19252" h="28236" extrusionOk="0">
                  <a:moveTo>
                    <a:pt x="9626" y="3114"/>
                  </a:moveTo>
                  <a:cubicBezTo>
                    <a:pt x="14943" y="1"/>
                    <a:pt x="19252" y="2400"/>
                    <a:pt x="19252" y="8475"/>
                  </a:cubicBezTo>
                  <a:cubicBezTo>
                    <a:pt x="19252" y="14551"/>
                    <a:pt x="14943" y="22009"/>
                    <a:pt x="9626" y="25122"/>
                  </a:cubicBezTo>
                  <a:cubicBezTo>
                    <a:pt x="4309" y="28235"/>
                    <a:pt x="0" y="25836"/>
                    <a:pt x="0" y="19761"/>
                  </a:cubicBezTo>
                  <a:cubicBezTo>
                    <a:pt x="0" y="13685"/>
                    <a:pt x="4309" y="6227"/>
                    <a:pt x="9626" y="3114"/>
                  </a:cubicBez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52"/>
            <p:cNvSpPr/>
            <p:nvPr/>
          </p:nvSpPr>
          <p:spPr>
            <a:xfrm>
              <a:off x="2995600" y="1315375"/>
              <a:ext cx="445850" cy="653925"/>
            </a:xfrm>
            <a:custGeom>
              <a:avLst/>
              <a:gdLst/>
              <a:ahLst/>
              <a:cxnLst/>
              <a:rect l="l" t="t" r="r" b="b"/>
              <a:pathLst>
                <a:path w="17834" h="26157" extrusionOk="0">
                  <a:moveTo>
                    <a:pt x="8913" y="2882"/>
                  </a:moveTo>
                  <a:cubicBezTo>
                    <a:pt x="13837" y="0"/>
                    <a:pt x="17834" y="2222"/>
                    <a:pt x="17834" y="7851"/>
                  </a:cubicBezTo>
                  <a:cubicBezTo>
                    <a:pt x="17834" y="13480"/>
                    <a:pt x="13837" y="20385"/>
                    <a:pt x="8913" y="23266"/>
                  </a:cubicBezTo>
                  <a:cubicBezTo>
                    <a:pt x="3989" y="26157"/>
                    <a:pt x="1" y="23926"/>
                    <a:pt x="1" y="18297"/>
                  </a:cubicBezTo>
                  <a:cubicBezTo>
                    <a:pt x="1" y="12677"/>
                    <a:pt x="3989" y="5772"/>
                    <a:pt x="8913" y="2882"/>
                  </a:cubicBezTo>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52"/>
            <p:cNvSpPr/>
            <p:nvPr/>
          </p:nvSpPr>
          <p:spPr>
            <a:xfrm>
              <a:off x="3036200" y="1374925"/>
              <a:ext cx="364450" cy="534600"/>
            </a:xfrm>
            <a:custGeom>
              <a:avLst/>
              <a:gdLst/>
              <a:ahLst/>
              <a:cxnLst/>
              <a:rect l="l" t="t" r="r" b="b"/>
              <a:pathLst>
                <a:path w="14578" h="21384" extrusionOk="0">
                  <a:moveTo>
                    <a:pt x="7289" y="2364"/>
                  </a:moveTo>
                  <a:cubicBezTo>
                    <a:pt x="11312" y="0"/>
                    <a:pt x="14577" y="1820"/>
                    <a:pt x="14577" y="6423"/>
                  </a:cubicBezTo>
                  <a:cubicBezTo>
                    <a:pt x="14577" y="11027"/>
                    <a:pt x="11312" y="16665"/>
                    <a:pt x="7289" y="19029"/>
                  </a:cubicBezTo>
                  <a:cubicBezTo>
                    <a:pt x="3266" y="21384"/>
                    <a:pt x="0" y="19564"/>
                    <a:pt x="0" y="14970"/>
                  </a:cubicBezTo>
                  <a:cubicBezTo>
                    <a:pt x="0" y="10366"/>
                    <a:pt x="3266" y="4719"/>
                    <a:pt x="7289" y="236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52"/>
            <p:cNvSpPr/>
            <p:nvPr/>
          </p:nvSpPr>
          <p:spPr>
            <a:xfrm>
              <a:off x="3051375" y="1397000"/>
              <a:ext cx="334325" cy="490450"/>
            </a:xfrm>
            <a:custGeom>
              <a:avLst/>
              <a:gdLst/>
              <a:ahLst/>
              <a:cxnLst/>
              <a:rect l="l" t="t" r="r" b="b"/>
              <a:pathLst>
                <a:path w="13373" h="19618" extrusionOk="0">
                  <a:moveTo>
                    <a:pt x="6682" y="2168"/>
                  </a:moveTo>
                  <a:cubicBezTo>
                    <a:pt x="10375" y="0"/>
                    <a:pt x="13373" y="1669"/>
                    <a:pt x="13373" y="5888"/>
                  </a:cubicBezTo>
                  <a:cubicBezTo>
                    <a:pt x="13373" y="10108"/>
                    <a:pt x="10375" y="15291"/>
                    <a:pt x="6682" y="17450"/>
                  </a:cubicBezTo>
                  <a:cubicBezTo>
                    <a:pt x="2989" y="19618"/>
                    <a:pt x="0" y="17949"/>
                    <a:pt x="0" y="13730"/>
                  </a:cubicBezTo>
                  <a:cubicBezTo>
                    <a:pt x="0" y="9510"/>
                    <a:pt x="2989" y="4327"/>
                    <a:pt x="6682" y="2168"/>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52"/>
            <p:cNvSpPr/>
            <p:nvPr/>
          </p:nvSpPr>
          <p:spPr>
            <a:xfrm>
              <a:off x="3068525" y="1553550"/>
              <a:ext cx="289075" cy="200975"/>
            </a:xfrm>
            <a:custGeom>
              <a:avLst/>
              <a:gdLst/>
              <a:ahLst/>
              <a:cxnLst/>
              <a:rect l="l" t="t" r="r" b="b"/>
              <a:pathLst>
                <a:path w="11563" h="8039" extrusionOk="0">
                  <a:moveTo>
                    <a:pt x="11563" y="4997"/>
                  </a:moveTo>
                  <a:lnTo>
                    <a:pt x="1634" y="1"/>
                  </a:lnTo>
                  <a:cubicBezTo>
                    <a:pt x="1009" y="947"/>
                    <a:pt x="456" y="1955"/>
                    <a:pt x="1" y="2989"/>
                  </a:cubicBezTo>
                  <a:lnTo>
                    <a:pt x="10046" y="8039"/>
                  </a:lnTo>
                  <a:cubicBezTo>
                    <a:pt x="10635" y="7066"/>
                    <a:pt x="11152" y="6040"/>
                    <a:pt x="11563" y="499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52"/>
            <p:cNvSpPr/>
            <p:nvPr/>
          </p:nvSpPr>
          <p:spPr>
            <a:xfrm>
              <a:off x="3039100" y="1548200"/>
              <a:ext cx="341025" cy="209225"/>
            </a:xfrm>
            <a:custGeom>
              <a:avLst/>
              <a:gdLst/>
              <a:ahLst/>
              <a:cxnLst/>
              <a:rect l="l" t="t" r="r" b="b"/>
              <a:pathLst>
                <a:path w="13641" h="8369" extrusionOk="0">
                  <a:moveTo>
                    <a:pt x="13641" y="6308"/>
                  </a:moveTo>
                  <a:lnTo>
                    <a:pt x="1098" y="1"/>
                  </a:lnTo>
                  <a:cubicBezTo>
                    <a:pt x="696" y="661"/>
                    <a:pt x="330" y="1339"/>
                    <a:pt x="0" y="2035"/>
                  </a:cubicBezTo>
                  <a:lnTo>
                    <a:pt x="12597" y="8369"/>
                  </a:lnTo>
                  <a:cubicBezTo>
                    <a:pt x="12981" y="7700"/>
                    <a:pt x="13328" y="7004"/>
                    <a:pt x="13641" y="6308"/>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3" name="Google Shape;1893;p52"/>
          <p:cNvGrpSpPr/>
          <p:nvPr/>
        </p:nvGrpSpPr>
        <p:grpSpPr>
          <a:xfrm>
            <a:off x="4169195" y="3480184"/>
            <a:ext cx="803392" cy="1332736"/>
            <a:chOff x="1717225" y="1283925"/>
            <a:chExt cx="500275" cy="829900"/>
          </a:xfrm>
        </p:grpSpPr>
        <p:sp>
          <p:nvSpPr>
            <p:cNvPr id="1894" name="Google Shape;1894;p52"/>
            <p:cNvSpPr/>
            <p:nvPr/>
          </p:nvSpPr>
          <p:spPr>
            <a:xfrm>
              <a:off x="1728600" y="1897900"/>
              <a:ext cx="407050" cy="215925"/>
            </a:xfrm>
            <a:custGeom>
              <a:avLst/>
              <a:gdLst/>
              <a:ahLst/>
              <a:cxnLst/>
              <a:rect l="l" t="t" r="r" b="b"/>
              <a:pathLst>
                <a:path w="16282" h="8637" extrusionOk="0">
                  <a:moveTo>
                    <a:pt x="8145" y="1"/>
                  </a:moveTo>
                  <a:cubicBezTo>
                    <a:pt x="3640" y="1"/>
                    <a:pt x="0" y="1928"/>
                    <a:pt x="0" y="4319"/>
                  </a:cubicBezTo>
                  <a:cubicBezTo>
                    <a:pt x="0" y="6701"/>
                    <a:pt x="3640" y="8636"/>
                    <a:pt x="8145" y="8636"/>
                  </a:cubicBezTo>
                  <a:cubicBezTo>
                    <a:pt x="12641" y="8636"/>
                    <a:pt x="16281" y="6701"/>
                    <a:pt x="16281" y="4319"/>
                  </a:cubicBezTo>
                  <a:cubicBezTo>
                    <a:pt x="16281" y="1928"/>
                    <a:pt x="12641" y="1"/>
                    <a:pt x="8145" y="1"/>
                  </a:cubicBezTo>
                  <a:close/>
                </a:path>
              </a:pathLst>
            </a:custGeom>
            <a:solidFill>
              <a:srgbClr val="262162">
                <a:alpha val="25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52"/>
            <p:cNvSpPr/>
            <p:nvPr/>
          </p:nvSpPr>
          <p:spPr>
            <a:xfrm>
              <a:off x="1717225" y="1283925"/>
              <a:ext cx="481300" cy="705900"/>
            </a:xfrm>
            <a:custGeom>
              <a:avLst/>
              <a:gdLst/>
              <a:ahLst/>
              <a:cxnLst/>
              <a:rect l="l" t="t" r="r" b="b"/>
              <a:pathLst>
                <a:path w="19252" h="28236" extrusionOk="0">
                  <a:moveTo>
                    <a:pt x="9626" y="3114"/>
                  </a:moveTo>
                  <a:cubicBezTo>
                    <a:pt x="14943" y="0"/>
                    <a:pt x="19252" y="2400"/>
                    <a:pt x="19252" y="8475"/>
                  </a:cubicBezTo>
                  <a:cubicBezTo>
                    <a:pt x="19252" y="14551"/>
                    <a:pt x="14943" y="22009"/>
                    <a:pt x="9626" y="25122"/>
                  </a:cubicBezTo>
                  <a:cubicBezTo>
                    <a:pt x="4318" y="28235"/>
                    <a:pt x="0" y="25836"/>
                    <a:pt x="0" y="19760"/>
                  </a:cubicBezTo>
                  <a:cubicBezTo>
                    <a:pt x="0" y="13685"/>
                    <a:pt x="4318" y="6227"/>
                    <a:pt x="9626" y="3114"/>
                  </a:cubicBezTo>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52"/>
            <p:cNvSpPr/>
            <p:nvPr/>
          </p:nvSpPr>
          <p:spPr>
            <a:xfrm>
              <a:off x="1736175" y="1289275"/>
              <a:ext cx="481325" cy="705900"/>
            </a:xfrm>
            <a:custGeom>
              <a:avLst/>
              <a:gdLst/>
              <a:ahLst/>
              <a:cxnLst/>
              <a:rect l="l" t="t" r="r" b="b"/>
              <a:pathLst>
                <a:path w="19253" h="28236" extrusionOk="0">
                  <a:moveTo>
                    <a:pt x="9626" y="3114"/>
                  </a:moveTo>
                  <a:cubicBezTo>
                    <a:pt x="14934" y="1"/>
                    <a:pt x="19252" y="2400"/>
                    <a:pt x="19252" y="8475"/>
                  </a:cubicBezTo>
                  <a:cubicBezTo>
                    <a:pt x="19252" y="14551"/>
                    <a:pt x="14934" y="22009"/>
                    <a:pt x="9626" y="25122"/>
                  </a:cubicBezTo>
                  <a:cubicBezTo>
                    <a:pt x="4310" y="28235"/>
                    <a:pt x="1" y="25836"/>
                    <a:pt x="1" y="19761"/>
                  </a:cubicBezTo>
                  <a:cubicBezTo>
                    <a:pt x="1" y="13685"/>
                    <a:pt x="4310" y="6227"/>
                    <a:pt x="9626" y="3114"/>
                  </a:cubicBez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52"/>
            <p:cNvSpPr/>
            <p:nvPr/>
          </p:nvSpPr>
          <p:spPr>
            <a:xfrm>
              <a:off x="1753800" y="1315375"/>
              <a:ext cx="445850" cy="653925"/>
            </a:xfrm>
            <a:custGeom>
              <a:avLst/>
              <a:gdLst/>
              <a:ahLst/>
              <a:cxnLst/>
              <a:rect l="l" t="t" r="r" b="b"/>
              <a:pathLst>
                <a:path w="17834" h="26157" extrusionOk="0">
                  <a:moveTo>
                    <a:pt x="8921" y="2882"/>
                  </a:moveTo>
                  <a:cubicBezTo>
                    <a:pt x="13837" y="0"/>
                    <a:pt x="17834" y="2222"/>
                    <a:pt x="17834" y="7851"/>
                  </a:cubicBezTo>
                  <a:cubicBezTo>
                    <a:pt x="17834" y="13480"/>
                    <a:pt x="13837" y="20385"/>
                    <a:pt x="8921" y="23266"/>
                  </a:cubicBezTo>
                  <a:cubicBezTo>
                    <a:pt x="3997" y="26157"/>
                    <a:pt x="0" y="23926"/>
                    <a:pt x="0" y="18297"/>
                  </a:cubicBezTo>
                  <a:cubicBezTo>
                    <a:pt x="0" y="12677"/>
                    <a:pt x="3997" y="5772"/>
                    <a:pt x="8921" y="2882"/>
                  </a:cubicBezTo>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52"/>
            <p:cNvSpPr/>
            <p:nvPr/>
          </p:nvSpPr>
          <p:spPr>
            <a:xfrm>
              <a:off x="1794600" y="1374925"/>
              <a:ext cx="364450" cy="534600"/>
            </a:xfrm>
            <a:custGeom>
              <a:avLst/>
              <a:gdLst/>
              <a:ahLst/>
              <a:cxnLst/>
              <a:rect l="l" t="t" r="r" b="b"/>
              <a:pathLst>
                <a:path w="14578" h="21384" extrusionOk="0">
                  <a:moveTo>
                    <a:pt x="7289" y="2364"/>
                  </a:moveTo>
                  <a:cubicBezTo>
                    <a:pt x="11313" y="0"/>
                    <a:pt x="14578" y="1820"/>
                    <a:pt x="14578" y="6423"/>
                  </a:cubicBezTo>
                  <a:cubicBezTo>
                    <a:pt x="14578" y="11027"/>
                    <a:pt x="11313" y="16665"/>
                    <a:pt x="7289" y="19029"/>
                  </a:cubicBezTo>
                  <a:cubicBezTo>
                    <a:pt x="3257" y="21384"/>
                    <a:pt x="1" y="19564"/>
                    <a:pt x="1" y="14970"/>
                  </a:cubicBezTo>
                  <a:cubicBezTo>
                    <a:pt x="1" y="10366"/>
                    <a:pt x="3257" y="4719"/>
                    <a:pt x="7289" y="236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52"/>
            <p:cNvSpPr/>
            <p:nvPr/>
          </p:nvSpPr>
          <p:spPr>
            <a:xfrm>
              <a:off x="1894975" y="1425750"/>
              <a:ext cx="218600" cy="418000"/>
            </a:xfrm>
            <a:custGeom>
              <a:avLst/>
              <a:gdLst/>
              <a:ahLst/>
              <a:cxnLst/>
              <a:rect l="l" t="t" r="r" b="b"/>
              <a:pathLst>
                <a:path w="8744" h="16720" extrusionOk="0">
                  <a:moveTo>
                    <a:pt x="5553" y="2890"/>
                  </a:moveTo>
                  <a:cubicBezTo>
                    <a:pt x="5719" y="2890"/>
                    <a:pt x="5866" y="2935"/>
                    <a:pt x="5995" y="3025"/>
                  </a:cubicBezTo>
                  <a:cubicBezTo>
                    <a:pt x="6245" y="3195"/>
                    <a:pt x="6370" y="3516"/>
                    <a:pt x="6370" y="3989"/>
                  </a:cubicBezTo>
                  <a:cubicBezTo>
                    <a:pt x="6370" y="4372"/>
                    <a:pt x="6281" y="4756"/>
                    <a:pt x="6102" y="5158"/>
                  </a:cubicBezTo>
                  <a:cubicBezTo>
                    <a:pt x="5933" y="5550"/>
                    <a:pt x="5692" y="5898"/>
                    <a:pt x="5389" y="6219"/>
                  </a:cubicBezTo>
                  <a:cubicBezTo>
                    <a:pt x="5175" y="6433"/>
                    <a:pt x="4827" y="6701"/>
                    <a:pt x="4336" y="7013"/>
                  </a:cubicBezTo>
                  <a:cubicBezTo>
                    <a:pt x="4104" y="7165"/>
                    <a:pt x="3854" y="7316"/>
                    <a:pt x="3560" y="7486"/>
                  </a:cubicBezTo>
                  <a:lnTo>
                    <a:pt x="2302" y="8226"/>
                  </a:lnTo>
                  <a:lnTo>
                    <a:pt x="2302" y="4524"/>
                  </a:lnTo>
                  <a:lnTo>
                    <a:pt x="3417" y="3873"/>
                  </a:lnTo>
                  <a:cubicBezTo>
                    <a:pt x="3774" y="3668"/>
                    <a:pt x="4077" y="3489"/>
                    <a:pt x="4336" y="3355"/>
                  </a:cubicBezTo>
                  <a:cubicBezTo>
                    <a:pt x="4675" y="3168"/>
                    <a:pt x="4916" y="3043"/>
                    <a:pt x="5077" y="2990"/>
                  </a:cubicBezTo>
                  <a:cubicBezTo>
                    <a:pt x="5250" y="2923"/>
                    <a:pt x="5409" y="2890"/>
                    <a:pt x="5553" y="2890"/>
                  </a:cubicBezTo>
                  <a:close/>
                  <a:moveTo>
                    <a:pt x="7031" y="1"/>
                  </a:moveTo>
                  <a:cubicBezTo>
                    <a:pt x="6843" y="1"/>
                    <a:pt x="6644" y="30"/>
                    <a:pt x="6433" y="90"/>
                  </a:cubicBezTo>
                  <a:cubicBezTo>
                    <a:pt x="6076" y="189"/>
                    <a:pt x="5380" y="536"/>
                    <a:pt x="4336" y="1134"/>
                  </a:cubicBezTo>
                  <a:cubicBezTo>
                    <a:pt x="4131" y="1250"/>
                    <a:pt x="3926" y="1366"/>
                    <a:pt x="3694" y="1500"/>
                  </a:cubicBezTo>
                  <a:lnTo>
                    <a:pt x="0" y="3668"/>
                  </a:lnTo>
                  <a:lnTo>
                    <a:pt x="0" y="16719"/>
                  </a:lnTo>
                  <a:lnTo>
                    <a:pt x="2302" y="15363"/>
                  </a:lnTo>
                  <a:lnTo>
                    <a:pt x="2302" y="10448"/>
                  </a:lnTo>
                  <a:lnTo>
                    <a:pt x="3801" y="9564"/>
                  </a:lnTo>
                  <a:cubicBezTo>
                    <a:pt x="3988" y="9457"/>
                    <a:pt x="4167" y="9350"/>
                    <a:pt x="4336" y="9252"/>
                  </a:cubicBezTo>
                  <a:cubicBezTo>
                    <a:pt x="5121" y="8771"/>
                    <a:pt x="5746" y="8342"/>
                    <a:pt x="6201" y="7977"/>
                  </a:cubicBezTo>
                  <a:cubicBezTo>
                    <a:pt x="6602" y="7638"/>
                    <a:pt x="6995" y="7200"/>
                    <a:pt x="7387" y="6656"/>
                  </a:cubicBezTo>
                  <a:cubicBezTo>
                    <a:pt x="7780" y="6112"/>
                    <a:pt x="8101" y="5497"/>
                    <a:pt x="8359" y="4801"/>
                  </a:cubicBezTo>
                  <a:cubicBezTo>
                    <a:pt x="8618" y="4105"/>
                    <a:pt x="8743" y="3355"/>
                    <a:pt x="8743" y="2553"/>
                  </a:cubicBezTo>
                  <a:cubicBezTo>
                    <a:pt x="8743" y="1518"/>
                    <a:pt x="8520" y="804"/>
                    <a:pt x="8083" y="403"/>
                  </a:cubicBezTo>
                  <a:cubicBezTo>
                    <a:pt x="7779" y="136"/>
                    <a:pt x="7431" y="1"/>
                    <a:pt x="7031"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52"/>
            <p:cNvSpPr/>
            <p:nvPr/>
          </p:nvSpPr>
          <p:spPr>
            <a:xfrm>
              <a:off x="1809550" y="1523000"/>
              <a:ext cx="341925" cy="224625"/>
            </a:xfrm>
            <a:custGeom>
              <a:avLst/>
              <a:gdLst/>
              <a:ahLst/>
              <a:cxnLst/>
              <a:rect l="l" t="t" r="r" b="b"/>
              <a:pathLst>
                <a:path w="13677" h="8985" extrusionOk="0">
                  <a:moveTo>
                    <a:pt x="13677" y="6959"/>
                  </a:moveTo>
                  <a:lnTo>
                    <a:pt x="1187" y="1"/>
                  </a:lnTo>
                  <a:cubicBezTo>
                    <a:pt x="759" y="643"/>
                    <a:pt x="358" y="1303"/>
                    <a:pt x="1" y="1990"/>
                  </a:cubicBezTo>
                  <a:lnTo>
                    <a:pt x="12553" y="8984"/>
                  </a:lnTo>
                  <a:cubicBezTo>
                    <a:pt x="12963" y="8324"/>
                    <a:pt x="13338" y="7655"/>
                    <a:pt x="13677" y="6959"/>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04"/>
        <p:cNvGrpSpPr/>
        <p:nvPr/>
      </p:nvGrpSpPr>
      <p:grpSpPr>
        <a:xfrm>
          <a:off x="0" y="0"/>
          <a:ext cx="0" cy="0"/>
          <a:chOff x="0" y="0"/>
          <a:chExt cx="0" cy="0"/>
        </a:xfrm>
      </p:grpSpPr>
      <p:grpSp>
        <p:nvGrpSpPr>
          <p:cNvPr id="1905" name="Google Shape;1905;p53"/>
          <p:cNvGrpSpPr/>
          <p:nvPr/>
        </p:nvGrpSpPr>
        <p:grpSpPr>
          <a:xfrm>
            <a:off x="3006233" y="-134556"/>
            <a:ext cx="6817629" cy="5285108"/>
            <a:chOff x="5372100" y="4114266"/>
            <a:chExt cx="1868304" cy="1448332"/>
          </a:xfrm>
        </p:grpSpPr>
        <p:sp>
          <p:nvSpPr>
            <p:cNvPr id="1906" name="Google Shape;1906;p53"/>
            <p:cNvSpPr/>
            <p:nvPr/>
          </p:nvSpPr>
          <p:spPr>
            <a:xfrm>
              <a:off x="5372100" y="4571875"/>
              <a:ext cx="1820677" cy="990723"/>
            </a:xfrm>
            <a:custGeom>
              <a:avLst/>
              <a:gdLst/>
              <a:ahLst/>
              <a:cxnLst/>
              <a:rect l="l" t="t" r="r" b="b"/>
              <a:pathLst>
                <a:path w="5060" h="2963" extrusionOk="0">
                  <a:moveTo>
                    <a:pt x="2552" y="2962"/>
                  </a:moveTo>
                  <a:lnTo>
                    <a:pt x="1" y="1481"/>
                  </a:lnTo>
                  <a:lnTo>
                    <a:pt x="2606" y="0"/>
                  </a:lnTo>
                  <a:lnTo>
                    <a:pt x="5059" y="1481"/>
                  </a:lnTo>
                  <a:close/>
                </a:path>
              </a:pathLst>
            </a:custGeom>
            <a:solidFill>
              <a:srgbClr val="262162">
                <a:alpha val="25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53"/>
            <p:cNvSpPr/>
            <p:nvPr/>
          </p:nvSpPr>
          <p:spPr>
            <a:xfrm>
              <a:off x="7129080" y="4691704"/>
              <a:ext cx="92157" cy="127929"/>
            </a:xfrm>
            <a:custGeom>
              <a:avLst/>
              <a:gdLst/>
              <a:ahLst/>
              <a:cxnLst/>
              <a:rect l="l" t="t" r="r" b="b"/>
              <a:pathLst>
                <a:path w="2231" h="3097" extrusionOk="0">
                  <a:moveTo>
                    <a:pt x="2231" y="1321"/>
                  </a:moveTo>
                  <a:lnTo>
                    <a:pt x="1" y="1"/>
                  </a:lnTo>
                  <a:lnTo>
                    <a:pt x="1" y="1776"/>
                  </a:lnTo>
                  <a:lnTo>
                    <a:pt x="2231" y="3097"/>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53"/>
            <p:cNvSpPr/>
            <p:nvPr/>
          </p:nvSpPr>
          <p:spPr>
            <a:xfrm>
              <a:off x="7221196" y="4734829"/>
              <a:ext cx="19208" cy="84804"/>
            </a:xfrm>
            <a:custGeom>
              <a:avLst/>
              <a:gdLst/>
              <a:ahLst/>
              <a:cxnLst/>
              <a:rect l="l" t="t" r="r" b="b"/>
              <a:pathLst>
                <a:path w="465" h="2053" extrusionOk="0">
                  <a:moveTo>
                    <a:pt x="1" y="857"/>
                  </a:moveTo>
                  <a:lnTo>
                    <a:pt x="1" y="2053"/>
                  </a:lnTo>
                  <a:lnTo>
                    <a:pt x="465" y="1776"/>
                  </a:lnTo>
                  <a:lnTo>
                    <a:pt x="465" y="1"/>
                  </a:lnTo>
                  <a:lnTo>
                    <a:pt x="1" y="277"/>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53"/>
            <p:cNvSpPr/>
            <p:nvPr/>
          </p:nvSpPr>
          <p:spPr>
            <a:xfrm>
              <a:off x="7129080" y="4680303"/>
              <a:ext cx="111324" cy="66009"/>
            </a:xfrm>
            <a:custGeom>
              <a:avLst/>
              <a:gdLst/>
              <a:ahLst/>
              <a:cxnLst/>
              <a:rect l="l" t="t" r="r" b="b"/>
              <a:pathLst>
                <a:path w="2695" h="1598" extrusionOk="0">
                  <a:moveTo>
                    <a:pt x="1" y="277"/>
                  </a:moveTo>
                  <a:lnTo>
                    <a:pt x="473" y="0"/>
                  </a:lnTo>
                  <a:lnTo>
                    <a:pt x="2695" y="1321"/>
                  </a:lnTo>
                  <a:lnTo>
                    <a:pt x="2231" y="1597"/>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53"/>
            <p:cNvSpPr/>
            <p:nvPr/>
          </p:nvSpPr>
          <p:spPr>
            <a:xfrm>
              <a:off x="5650272" y="5046577"/>
              <a:ext cx="47958" cy="101410"/>
            </a:xfrm>
            <a:custGeom>
              <a:avLst/>
              <a:gdLst/>
              <a:ahLst/>
              <a:cxnLst/>
              <a:rect l="l" t="t" r="r" b="b"/>
              <a:pathLst>
                <a:path w="1161" h="2455" extrusionOk="0">
                  <a:moveTo>
                    <a:pt x="0" y="679"/>
                  </a:moveTo>
                  <a:lnTo>
                    <a:pt x="1160" y="1"/>
                  </a:lnTo>
                  <a:lnTo>
                    <a:pt x="1160" y="1776"/>
                  </a:lnTo>
                  <a:lnTo>
                    <a:pt x="0" y="2454"/>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53"/>
            <p:cNvSpPr/>
            <p:nvPr/>
          </p:nvSpPr>
          <p:spPr>
            <a:xfrm>
              <a:off x="5631105" y="5063182"/>
              <a:ext cx="19208" cy="84804"/>
            </a:xfrm>
            <a:custGeom>
              <a:avLst/>
              <a:gdLst/>
              <a:ahLst/>
              <a:cxnLst/>
              <a:rect l="l" t="t" r="r" b="b"/>
              <a:pathLst>
                <a:path w="465" h="2053" extrusionOk="0">
                  <a:moveTo>
                    <a:pt x="464" y="2052"/>
                  </a:moveTo>
                  <a:lnTo>
                    <a:pt x="1" y="1776"/>
                  </a:lnTo>
                  <a:lnTo>
                    <a:pt x="1" y="0"/>
                  </a:lnTo>
                  <a:lnTo>
                    <a:pt x="464" y="277"/>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53"/>
            <p:cNvSpPr/>
            <p:nvPr/>
          </p:nvSpPr>
          <p:spPr>
            <a:xfrm>
              <a:off x="5631105" y="5035548"/>
              <a:ext cx="67125" cy="39077"/>
            </a:xfrm>
            <a:custGeom>
              <a:avLst/>
              <a:gdLst/>
              <a:ahLst/>
              <a:cxnLst/>
              <a:rect l="l" t="t" r="r" b="b"/>
              <a:pathLst>
                <a:path w="1625" h="946" extrusionOk="0">
                  <a:moveTo>
                    <a:pt x="1624" y="268"/>
                  </a:moveTo>
                  <a:lnTo>
                    <a:pt x="1160" y="0"/>
                  </a:lnTo>
                  <a:lnTo>
                    <a:pt x="1" y="669"/>
                  </a:lnTo>
                  <a:lnTo>
                    <a:pt x="464" y="946"/>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53"/>
            <p:cNvSpPr/>
            <p:nvPr/>
          </p:nvSpPr>
          <p:spPr>
            <a:xfrm>
              <a:off x="5962391" y="4569021"/>
              <a:ext cx="87365" cy="80715"/>
            </a:xfrm>
            <a:custGeom>
              <a:avLst/>
              <a:gdLst/>
              <a:ahLst/>
              <a:cxnLst/>
              <a:rect l="l" t="t" r="r" b="b"/>
              <a:pathLst>
                <a:path w="2115" h="1954" extrusionOk="0">
                  <a:moveTo>
                    <a:pt x="268" y="1008"/>
                  </a:moveTo>
                  <a:cubicBezTo>
                    <a:pt x="268" y="1008"/>
                    <a:pt x="268" y="1008"/>
                    <a:pt x="268" y="1008"/>
                  </a:cubicBezTo>
                  <a:cubicBezTo>
                    <a:pt x="473" y="1133"/>
                    <a:pt x="679" y="1249"/>
                    <a:pt x="884" y="1365"/>
                  </a:cubicBezTo>
                  <a:cubicBezTo>
                    <a:pt x="1000" y="1437"/>
                    <a:pt x="1125" y="1499"/>
                    <a:pt x="1241" y="1570"/>
                  </a:cubicBezTo>
                  <a:cubicBezTo>
                    <a:pt x="1276" y="1597"/>
                    <a:pt x="1312" y="1624"/>
                    <a:pt x="1339" y="1651"/>
                  </a:cubicBezTo>
                  <a:cubicBezTo>
                    <a:pt x="1357" y="1677"/>
                    <a:pt x="1357" y="1704"/>
                    <a:pt x="1374" y="1731"/>
                  </a:cubicBezTo>
                  <a:cubicBezTo>
                    <a:pt x="1410" y="1784"/>
                    <a:pt x="1490" y="1838"/>
                    <a:pt x="1553" y="1856"/>
                  </a:cubicBezTo>
                  <a:cubicBezTo>
                    <a:pt x="1803" y="1954"/>
                    <a:pt x="2008" y="1722"/>
                    <a:pt x="2052" y="1508"/>
                  </a:cubicBezTo>
                  <a:cubicBezTo>
                    <a:pt x="2115" y="1231"/>
                    <a:pt x="2008" y="901"/>
                    <a:pt x="1794" y="714"/>
                  </a:cubicBezTo>
                  <a:cubicBezTo>
                    <a:pt x="1597" y="544"/>
                    <a:pt x="1374" y="411"/>
                    <a:pt x="1143" y="286"/>
                  </a:cubicBezTo>
                  <a:cubicBezTo>
                    <a:pt x="902" y="152"/>
                    <a:pt x="643" y="0"/>
                    <a:pt x="357" y="81"/>
                  </a:cubicBezTo>
                  <a:cubicBezTo>
                    <a:pt x="224" y="116"/>
                    <a:pt x="108" y="205"/>
                    <a:pt x="36" y="330"/>
                  </a:cubicBezTo>
                  <a:cubicBezTo>
                    <a:pt x="1" y="402"/>
                    <a:pt x="10" y="437"/>
                    <a:pt x="36" y="500"/>
                  </a:cubicBezTo>
                  <a:cubicBezTo>
                    <a:pt x="63" y="562"/>
                    <a:pt x="99" y="625"/>
                    <a:pt x="108" y="696"/>
                  </a:cubicBezTo>
                  <a:cubicBezTo>
                    <a:pt x="108" y="750"/>
                    <a:pt x="99" y="794"/>
                    <a:pt x="117" y="848"/>
                  </a:cubicBezTo>
                  <a:cubicBezTo>
                    <a:pt x="152" y="919"/>
                    <a:pt x="206" y="973"/>
                    <a:pt x="268" y="1008"/>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53"/>
            <p:cNvSpPr/>
            <p:nvPr/>
          </p:nvSpPr>
          <p:spPr>
            <a:xfrm>
              <a:off x="5958715" y="4569021"/>
              <a:ext cx="81830" cy="85878"/>
            </a:xfrm>
            <a:custGeom>
              <a:avLst/>
              <a:gdLst/>
              <a:ahLst/>
              <a:cxnLst/>
              <a:rect l="l" t="t" r="r" b="b"/>
              <a:pathLst>
                <a:path w="1981" h="2079" extrusionOk="0">
                  <a:moveTo>
                    <a:pt x="206" y="1124"/>
                  </a:moveTo>
                  <a:cubicBezTo>
                    <a:pt x="295" y="1196"/>
                    <a:pt x="393" y="1249"/>
                    <a:pt x="482" y="1303"/>
                  </a:cubicBezTo>
                  <a:cubicBezTo>
                    <a:pt x="661" y="1401"/>
                    <a:pt x="839" y="1508"/>
                    <a:pt x="1017" y="1606"/>
                  </a:cubicBezTo>
                  <a:cubicBezTo>
                    <a:pt x="1232" y="1731"/>
                    <a:pt x="1669" y="2079"/>
                    <a:pt x="1883" y="1784"/>
                  </a:cubicBezTo>
                  <a:cubicBezTo>
                    <a:pt x="1981" y="1633"/>
                    <a:pt x="1972" y="1410"/>
                    <a:pt x="1927" y="1240"/>
                  </a:cubicBezTo>
                  <a:cubicBezTo>
                    <a:pt x="1883" y="1098"/>
                    <a:pt x="1794" y="964"/>
                    <a:pt x="1686" y="848"/>
                  </a:cubicBezTo>
                  <a:cubicBezTo>
                    <a:pt x="1597" y="759"/>
                    <a:pt x="1463" y="705"/>
                    <a:pt x="1356" y="643"/>
                  </a:cubicBezTo>
                  <a:cubicBezTo>
                    <a:pt x="1223" y="562"/>
                    <a:pt x="1089" y="482"/>
                    <a:pt x="955" y="411"/>
                  </a:cubicBezTo>
                  <a:cubicBezTo>
                    <a:pt x="723" y="277"/>
                    <a:pt x="420" y="0"/>
                    <a:pt x="152" y="205"/>
                  </a:cubicBezTo>
                  <a:cubicBezTo>
                    <a:pt x="45" y="295"/>
                    <a:pt x="9" y="428"/>
                    <a:pt x="9" y="562"/>
                  </a:cubicBezTo>
                  <a:cubicBezTo>
                    <a:pt x="9" y="705"/>
                    <a:pt x="0" y="875"/>
                    <a:pt x="81" y="990"/>
                  </a:cubicBezTo>
                  <a:cubicBezTo>
                    <a:pt x="116" y="1044"/>
                    <a:pt x="161" y="1080"/>
                    <a:pt x="206" y="11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53"/>
            <p:cNvSpPr/>
            <p:nvPr/>
          </p:nvSpPr>
          <p:spPr>
            <a:xfrm>
              <a:off x="6012497" y="4615078"/>
              <a:ext cx="89224" cy="79641"/>
            </a:xfrm>
            <a:custGeom>
              <a:avLst/>
              <a:gdLst/>
              <a:ahLst/>
              <a:cxnLst/>
              <a:rect l="l" t="t" r="r" b="b"/>
              <a:pathLst>
                <a:path w="2160" h="1928" extrusionOk="0">
                  <a:moveTo>
                    <a:pt x="45" y="330"/>
                  </a:moveTo>
                  <a:cubicBezTo>
                    <a:pt x="90" y="420"/>
                    <a:pt x="170" y="473"/>
                    <a:pt x="251" y="527"/>
                  </a:cubicBezTo>
                  <a:cubicBezTo>
                    <a:pt x="402" y="625"/>
                    <a:pt x="563" y="714"/>
                    <a:pt x="688" y="839"/>
                  </a:cubicBezTo>
                  <a:cubicBezTo>
                    <a:pt x="813" y="973"/>
                    <a:pt x="902" y="1142"/>
                    <a:pt x="991" y="1303"/>
                  </a:cubicBezTo>
                  <a:cubicBezTo>
                    <a:pt x="1080" y="1463"/>
                    <a:pt x="1178" y="1624"/>
                    <a:pt x="1321" y="1740"/>
                  </a:cubicBezTo>
                  <a:cubicBezTo>
                    <a:pt x="1464" y="1856"/>
                    <a:pt x="1660" y="1927"/>
                    <a:pt x="1839" y="1865"/>
                  </a:cubicBezTo>
                  <a:cubicBezTo>
                    <a:pt x="1937" y="1829"/>
                    <a:pt x="2017" y="1758"/>
                    <a:pt x="2071" y="1660"/>
                  </a:cubicBezTo>
                  <a:cubicBezTo>
                    <a:pt x="2133" y="1544"/>
                    <a:pt x="2160" y="1401"/>
                    <a:pt x="2133" y="1276"/>
                  </a:cubicBezTo>
                  <a:cubicBezTo>
                    <a:pt x="2097" y="1035"/>
                    <a:pt x="1919" y="839"/>
                    <a:pt x="1723" y="705"/>
                  </a:cubicBezTo>
                  <a:cubicBezTo>
                    <a:pt x="1616" y="634"/>
                    <a:pt x="1500" y="598"/>
                    <a:pt x="1393" y="536"/>
                  </a:cubicBezTo>
                  <a:cubicBezTo>
                    <a:pt x="1303" y="473"/>
                    <a:pt x="1232" y="411"/>
                    <a:pt x="1134" y="357"/>
                  </a:cubicBezTo>
                  <a:cubicBezTo>
                    <a:pt x="947" y="259"/>
                    <a:pt x="750" y="170"/>
                    <a:pt x="554" y="99"/>
                  </a:cubicBezTo>
                  <a:cubicBezTo>
                    <a:pt x="474" y="72"/>
                    <a:pt x="393" y="63"/>
                    <a:pt x="322" y="36"/>
                  </a:cubicBezTo>
                  <a:cubicBezTo>
                    <a:pt x="233" y="18"/>
                    <a:pt x="144" y="0"/>
                    <a:pt x="72" y="72"/>
                  </a:cubicBezTo>
                  <a:cubicBezTo>
                    <a:pt x="45" y="90"/>
                    <a:pt x="28" y="125"/>
                    <a:pt x="19" y="161"/>
                  </a:cubicBezTo>
                  <a:cubicBezTo>
                    <a:pt x="1" y="214"/>
                    <a:pt x="19" y="277"/>
                    <a:pt x="45" y="33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53"/>
            <p:cNvSpPr/>
            <p:nvPr/>
          </p:nvSpPr>
          <p:spPr>
            <a:xfrm>
              <a:off x="6013241" y="4615078"/>
              <a:ext cx="88481" cy="68570"/>
            </a:xfrm>
            <a:custGeom>
              <a:avLst/>
              <a:gdLst/>
              <a:ahLst/>
              <a:cxnLst/>
              <a:rect l="l" t="t" r="r" b="b"/>
              <a:pathLst>
                <a:path w="2142" h="1660" extrusionOk="0">
                  <a:moveTo>
                    <a:pt x="1" y="161"/>
                  </a:moveTo>
                  <a:cubicBezTo>
                    <a:pt x="331" y="250"/>
                    <a:pt x="652" y="384"/>
                    <a:pt x="929" y="589"/>
                  </a:cubicBezTo>
                  <a:cubicBezTo>
                    <a:pt x="1285" y="848"/>
                    <a:pt x="1553" y="1196"/>
                    <a:pt x="1865" y="1508"/>
                  </a:cubicBezTo>
                  <a:cubicBezTo>
                    <a:pt x="1928" y="1562"/>
                    <a:pt x="1981" y="1615"/>
                    <a:pt x="2053" y="1660"/>
                  </a:cubicBezTo>
                  <a:cubicBezTo>
                    <a:pt x="2115" y="1544"/>
                    <a:pt x="2142" y="1401"/>
                    <a:pt x="2115" y="1276"/>
                  </a:cubicBezTo>
                  <a:cubicBezTo>
                    <a:pt x="2079" y="1035"/>
                    <a:pt x="1901" y="839"/>
                    <a:pt x="1705" y="705"/>
                  </a:cubicBezTo>
                  <a:cubicBezTo>
                    <a:pt x="1598" y="634"/>
                    <a:pt x="1482" y="598"/>
                    <a:pt x="1375" y="536"/>
                  </a:cubicBezTo>
                  <a:cubicBezTo>
                    <a:pt x="1285" y="473"/>
                    <a:pt x="1214" y="411"/>
                    <a:pt x="1116" y="357"/>
                  </a:cubicBezTo>
                  <a:cubicBezTo>
                    <a:pt x="929" y="259"/>
                    <a:pt x="732" y="170"/>
                    <a:pt x="536" y="99"/>
                  </a:cubicBezTo>
                  <a:cubicBezTo>
                    <a:pt x="456" y="72"/>
                    <a:pt x="375" y="63"/>
                    <a:pt x="304" y="36"/>
                  </a:cubicBezTo>
                  <a:cubicBezTo>
                    <a:pt x="215" y="18"/>
                    <a:pt x="126" y="0"/>
                    <a:pt x="54" y="72"/>
                  </a:cubicBezTo>
                  <a:cubicBezTo>
                    <a:pt x="27" y="90"/>
                    <a:pt x="10" y="125"/>
                    <a:pt x="1" y="16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53"/>
            <p:cNvSpPr/>
            <p:nvPr/>
          </p:nvSpPr>
          <p:spPr>
            <a:xfrm>
              <a:off x="6295164" y="5126920"/>
              <a:ext cx="161801" cy="123138"/>
            </a:xfrm>
            <a:custGeom>
              <a:avLst/>
              <a:gdLst/>
              <a:ahLst/>
              <a:cxnLst/>
              <a:rect l="l" t="t" r="r" b="b"/>
              <a:pathLst>
                <a:path w="3917" h="2981" extrusionOk="0">
                  <a:moveTo>
                    <a:pt x="3453" y="2980"/>
                  </a:moveTo>
                  <a:lnTo>
                    <a:pt x="0" y="991"/>
                  </a:lnTo>
                  <a:lnTo>
                    <a:pt x="3917" y="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53"/>
            <p:cNvSpPr/>
            <p:nvPr/>
          </p:nvSpPr>
          <p:spPr>
            <a:xfrm>
              <a:off x="6200818" y="5172234"/>
              <a:ext cx="211949" cy="255446"/>
            </a:xfrm>
            <a:custGeom>
              <a:avLst/>
              <a:gdLst/>
              <a:ahLst/>
              <a:cxnLst/>
              <a:rect l="l" t="t" r="r" b="b"/>
              <a:pathLst>
                <a:path w="5131" h="6184" extrusionOk="0">
                  <a:moveTo>
                    <a:pt x="1" y="3989"/>
                  </a:moveTo>
                  <a:cubicBezTo>
                    <a:pt x="1" y="2659"/>
                    <a:pt x="937" y="1036"/>
                    <a:pt x="2097" y="367"/>
                  </a:cubicBezTo>
                  <a:cubicBezTo>
                    <a:pt x="2677" y="37"/>
                    <a:pt x="3203" y="1"/>
                    <a:pt x="3578" y="215"/>
                  </a:cubicBezTo>
                  <a:lnTo>
                    <a:pt x="3578" y="215"/>
                  </a:lnTo>
                  <a:lnTo>
                    <a:pt x="3587" y="215"/>
                  </a:lnTo>
                  <a:cubicBezTo>
                    <a:pt x="3587" y="215"/>
                    <a:pt x="3587" y="215"/>
                    <a:pt x="3587" y="215"/>
                  </a:cubicBezTo>
                  <a:lnTo>
                    <a:pt x="5130" y="1098"/>
                  </a:lnTo>
                  <a:lnTo>
                    <a:pt x="2097" y="6183"/>
                  </a:lnTo>
                  <a:lnTo>
                    <a:pt x="616" y="5336"/>
                  </a:lnTo>
                  <a:cubicBezTo>
                    <a:pt x="616" y="5336"/>
                    <a:pt x="616" y="5336"/>
                    <a:pt x="616" y="5336"/>
                  </a:cubicBezTo>
                  <a:lnTo>
                    <a:pt x="607" y="5336"/>
                  </a:lnTo>
                  <a:lnTo>
                    <a:pt x="607" y="5336"/>
                  </a:lnTo>
                  <a:cubicBezTo>
                    <a:pt x="232" y="5113"/>
                    <a:pt x="1" y="4649"/>
                    <a:pt x="1" y="3989"/>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53"/>
            <p:cNvSpPr/>
            <p:nvPr/>
          </p:nvSpPr>
          <p:spPr>
            <a:xfrm>
              <a:off x="6261623" y="5194375"/>
              <a:ext cx="173615" cy="254289"/>
            </a:xfrm>
            <a:custGeom>
              <a:avLst/>
              <a:gdLst/>
              <a:ahLst/>
              <a:cxnLst/>
              <a:rect l="l" t="t" r="r" b="b"/>
              <a:pathLst>
                <a:path w="4203" h="6156" extrusionOk="0">
                  <a:moveTo>
                    <a:pt x="0" y="4291"/>
                  </a:moveTo>
                  <a:cubicBezTo>
                    <a:pt x="0" y="5620"/>
                    <a:pt x="946" y="6156"/>
                    <a:pt x="2106" y="5487"/>
                  </a:cubicBezTo>
                  <a:cubicBezTo>
                    <a:pt x="3266" y="4818"/>
                    <a:pt x="4202" y="3194"/>
                    <a:pt x="4202" y="1865"/>
                  </a:cubicBezTo>
                  <a:cubicBezTo>
                    <a:pt x="4202" y="535"/>
                    <a:pt x="3266" y="0"/>
                    <a:pt x="2106" y="669"/>
                  </a:cubicBezTo>
                  <a:cubicBezTo>
                    <a:pt x="946" y="1338"/>
                    <a:pt x="0" y="2962"/>
                    <a:pt x="0" y="4291"/>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53"/>
            <p:cNvSpPr/>
            <p:nvPr/>
          </p:nvSpPr>
          <p:spPr>
            <a:xfrm>
              <a:off x="6297354" y="5250760"/>
              <a:ext cx="102112" cy="141519"/>
            </a:xfrm>
            <a:custGeom>
              <a:avLst/>
              <a:gdLst/>
              <a:ahLst/>
              <a:cxnLst/>
              <a:rect l="l" t="t" r="r" b="b"/>
              <a:pathLst>
                <a:path w="2472" h="3426" extrusionOk="0">
                  <a:moveTo>
                    <a:pt x="1" y="2685"/>
                  </a:moveTo>
                  <a:cubicBezTo>
                    <a:pt x="1" y="2819"/>
                    <a:pt x="19" y="3078"/>
                    <a:pt x="144" y="3247"/>
                  </a:cubicBezTo>
                  <a:cubicBezTo>
                    <a:pt x="161" y="3274"/>
                    <a:pt x="179" y="3292"/>
                    <a:pt x="206" y="3319"/>
                  </a:cubicBezTo>
                  <a:lnTo>
                    <a:pt x="206" y="3319"/>
                  </a:lnTo>
                  <a:cubicBezTo>
                    <a:pt x="233" y="3345"/>
                    <a:pt x="268" y="3372"/>
                    <a:pt x="304" y="3390"/>
                  </a:cubicBezTo>
                  <a:cubicBezTo>
                    <a:pt x="358" y="3408"/>
                    <a:pt x="420" y="3426"/>
                    <a:pt x="483" y="3426"/>
                  </a:cubicBezTo>
                  <a:cubicBezTo>
                    <a:pt x="518" y="3426"/>
                    <a:pt x="554" y="3417"/>
                    <a:pt x="599" y="3417"/>
                  </a:cubicBezTo>
                  <a:cubicBezTo>
                    <a:pt x="723" y="3390"/>
                    <a:pt x="866" y="3345"/>
                    <a:pt x="1009" y="3256"/>
                  </a:cubicBezTo>
                  <a:cubicBezTo>
                    <a:pt x="1285" y="3096"/>
                    <a:pt x="1553" y="2846"/>
                    <a:pt x="1776" y="2560"/>
                  </a:cubicBezTo>
                  <a:cubicBezTo>
                    <a:pt x="1874" y="2436"/>
                    <a:pt x="1955" y="2311"/>
                    <a:pt x="2035" y="2177"/>
                  </a:cubicBezTo>
                  <a:cubicBezTo>
                    <a:pt x="2302" y="1713"/>
                    <a:pt x="2472" y="1196"/>
                    <a:pt x="2472" y="749"/>
                  </a:cubicBezTo>
                  <a:lnTo>
                    <a:pt x="2472" y="723"/>
                  </a:lnTo>
                  <a:cubicBezTo>
                    <a:pt x="2472" y="634"/>
                    <a:pt x="2454" y="500"/>
                    <a:pt x="2418" y="375"/>
                  </a:cubicBezTo>
                  <a:cubicBezTo>
                    <a:pt x="2365" y="187"/>
                    <a:pt x="2249" y="0"/>
                    <a:pt x="1990" y="0"/>
                  </a:cubicBezTo>
                  <a:cubicBezTo>
                    <a:pt x="1839" y="0"/>
                    <a:pt x="1651" y="63"/>
                    <a:pt x="1464" y="179"/>
                  </a:cubicBezTo>
                  <a:cubicBezTo>
                    <a:pt x="1437" y="187"/>
                    <a:pt x="1410" y="196"/>
                    <a:pt x="1393" y="214"/>
                  </a:cubicBezTo>
                  <a:cubicBezTo>
                    <a:pt x="1393" y="214"/>
                    <a:pt x="1384" y="214"/>
                    <a:pt x="1384" y="223"/>
                  </a:cubicBezTo>
                  <a:cubicBezTo>
                    <a:pt x="1321" y="259"/>
                    <a:pt x="1268" y="303"/>
                    <a:pt x="1214" y="348"/>
                  </a:cubicBezTo>
                  <a:cubicBezTo>
                    <a:pt x="1178" y="366"/>
                    <a:pt x="1161" y="393"/>
                    <a:pt x="1125" y="419"/>
                  </a:cubicBezTo>
                  <a:cubicBezTo>
                    <a:pt x="1107" y="428"/>
                    <a:pt x="1080" y="446"/>
                    <a:pt x="1062" y="473"/>
                  </a:cubicBezTo>
                  <a:cubicBezTo>
                    <a:pt x="1045" y="482"/>
                    <a:pt x="1027" y="500"/>
                    <a:pt x="1009" y="518"/>
                  </a:cubicBezTo>
                  <a:cubicBezTo>
                    <a:pt x="973" y="562"/>
                    <a:pt x="920" y="607"/>
                    <a:pt x="884" y="651"/>
                  </a:cubicBezTo>
                  <a:cubicBezTo>
                    <a:pt x="634" y="910"/>
                    <a:pt x="429" y="1240"/>
                    <a:pt x="277" y="1570"/>
                  </a:cubicBezTo>
                  <a:cubicBezTo>
                    <a:pt x="251" y="1624"/>
                    <a:pt x="233" y="1668"/>
                    <a:pt x="206" y="1713"/>
                  </a:cubicBezTo>
                  <a:cubicBezTo>
                    <a:pt x="179" y="1793"/>
                    <a:pt x="144" y="1882"/>
                    <a:pt x="126" y="1963"/>
                  </a:cubicBezTo>
                  <a:lnTo>
                    <a:pt x="126" y="1981"/>
                  </a:lnTo>
                  <a:cubicBezTo>
                    <a:pt x="117" y="1989"/>
                    <a:pt x="117" y="1998"/>
                    <a:pt x="117" y="2007"/>
                  </a:cubicBezTo>
                  <a:cubicBezTo>
                    <a:pt x="99" y="2052"/>
                    <a:pt x="90" y="2097"/>
                    <a:pt x="72" y="2141"/>
                  </a:cubicBezTo>
                  <a:cubicBezTo>
                    <a:pt x="45" y="2239"/>
                    <a:pt x="37" y="2328"/>
                    <a:pt x="28" y="2418"/>
                  </a:cubicBezTo>
                  <a:cubicBezTo>
                    <a:pt x="10" y="2507"/>
                    <a:pt x="1" y="2596"/>
                    <a:pt x="1" y="2685"/>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53"/>
            <p:cNvSpPr/>
            <p:nvPr/>
          </p:nvSpPr>
          <p:spPr>
            <a:xfrm>
              <a:off x="6302517" y="5251462"/>
              <a:ext cx="96949" cy="140817"/>
            </a:xfrm>
            <a:custGeom>
              <a:avLst/>
              <a:gdLst/>
              <a:ahLst/>
              <a:cxnLst/>
              <a:rect l="l" t="t" r="r" b="b"/>
              <a:pathLst>
                <a:path w="2347" h="3409" extrusionOk="0">
                  <a:moveTo>
                    <a:pt x="99" y="3221"/>
                  </a:moveTo>
                  <a:cubicBezTo>
                    <a:pt x="259" y="3221"/>
                    <a:pt x="438" y="3168"/>
                    <a:pt x="634" y="3052"/>
                  </a:cubicBezTo>
                  <a:cubicBezTo>
                    <a:pt x="1419" y="2597"/>
                    <a:pt x="2088" y="1446"/>
                    <a:pt x="2088" y="545"/>
                  </a:cubicBezTo>
                  <a:cubicBezTo>
                    <a:pt x="2088" y="411"/>
                    <a:pt x="2070" y="170"/>
                    <a:pt x="1963" y="1"/>
                  </a:cubicBezTo>
                  <a:cubicBezTo>
                    <a:pt x="2302" y="72"/>
                    <a:pt x="2347" y="527"/>
                    <a:pt x="2347" y="724"/>
                  </a:cubicBezTo>
                  <a:cubicBezTo>
                    <a:pt x="2347" y="1633"/>
                    <a:pt x="1678" y="2784"/>
                    <a:pt x="893" y="3239"/>
                  </a:cubicBezTo>
                  <a:cubicBezTo>
                    <a:pt x="697" y="3346"/>
                    <a:pt x="509" y="3409"/>
                    <a:pt x="358" y="3409"/>
                  </a:cubicBezTo>
                  <a:cubicBezTo>
                    <a:pt x="188" y="3409"/>
                    <a:pt x="72" y="3328"/>
                    <a:pt x="1" y="3213"/>
                  </a:cubicBezTo>
                  <a:cubicBezTo>
                    <a:pt x="36" y="3221"/>
                    <a:pt x="63" y="3221"/>
                    <a:pt x="99" y="322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53"/>
            <p:cNvSpPr/>
            <p:nvPr/>
          </p:nvSpPr>
          <p:spPr>
            <a:xfrm>
              <a:off x="6302145" y="5262160"/>
              <a:ext cx="89596" cy="126070"/>
            </a:xfrm>
            <a:custGeom>
              <a:avLst/>
              <a:gdLst/>
              <a:ahLst/>
              <a:cxnLst/>
              <a:rect l="l" t="t" r="r" b="b"/>
              <a:pathLst>
                <a:path w="2169" h="3052" extrusionOk="0">
                  <a:moveTo>
                    <a:pt x="28" y="2971"/>
                  </a:moveTo>
                  <a:lnTo>
                    <a:pt x="384" y="2204"/>
                  </a:lnTo>
                  <a:cubicBezTo>
                    <a:pt x="268" y="2124"/>
                    <a:pt x="197" y="1972"/>
                    <a:pt x="197" y="1749"/>
                  </a:cubicBezTo>
                  <a:cubicBezTo>
                    <a:pt x="197" y="1731"/>
                    <a:pt x="206" y="1705"/>
                    <a:pt x="206" y="1687"/>
                  </a:cubicBezTo>
                  <a:lnTo>
                    <a:pt x="1" y="1731"/>
                  </a:lnTo>
                  <a:cubicBezTo>
                    <a:pt x="1" y="1722"/>
                    <a:pt x="1" y="1713"/>
                    <a:pt x="10" y="1705"/>
                  </a:cubicBezTo>
                  <a:lnTo>
                    <a:pt x="10" y="1687"/>
                  </a:lnTo>
                  <a:cubicBezTo>
                    <a:pt x="28" y="1606"/>
                    <a:pt x="63" y="1517"/>
                    <a:pt x="90" y="1437"/>
                  </a:cubicBezTo>
                  <a:cubicBezTo>
                    <a:pt x="117" y="1392"/>
                    <a:pt x="135" y="1348"/>
                    <a:pt x="161" y="1294"/>
                  </a:cubicBezTo>
                  <a:lnTo>
                    <a:pt x="304" y="1267"/>
                  </a:lnTo>
                  <a:cubicBezTo>
                    <a:pt x="402" y="1018"/>
                    <a:pt x="572" y="777"/>
                    <a:pt x="768" y="598"/>
                  </a:cubicBezTo>
                  <a:lnTo>
                    <a:pt x="768" y="375"/>
                  </a:lnTo>
                  <a:cubicBezTo>
                    <a:pt x="813" y="331"/>
                    <a:pt x="857" y="286"/>
                    <a:pt x="893" y="242"/>
                  </a:cubicBezTo>
                  <a:cubicBezTo>
                    <a:pt x="911" y="224"/>
                    <a:pt x="929" y="206"/>
                    <a:pt x="946" y="197"/>
                  </a:cubicBezTo>
                  <a:cubicBezTo>
                    <a:pt x="964" y="170"/>
                    <a:pt x="991" y="152"/>
                    <a:pt x="1009" y="143"/>
                  </a:cubicBezTo>
                  <a:cubicBezTo>
                    <a:pt x="1045" y="117"/>
                    <a:pt x="1062" y="90"/>
                    <a:pt x="1098" y="72"/>
                  </a:cubicBezTo>
                  <a:lnTo>
                    <a:pt x="1098" y="402"/>
                  </a:lnTo>
                  <a:cubicBezTo>
                    <a:pt x="1294" y="340"/>
                    <a:pt x="1464" y="393"/>
                    <a:pt x="1571" y="527"/>
                  </a:cubicBezTo>
                  <a:lnTo>
                    <a:pt x="2124" y="1"/>
                  </a:lnTo>
                  <a:cubicBezTo>
                    <a:pt x="2160" y="126"/>
                    <a:pt x="2169" y="259"/>
                    <a:pt x="2169" y="349"/>
                  </a:cubicBezTo>
                  <a:lnTo>
                    <a:pt x="1678" y="821"/>
                  </a:lnTo>
                  <a:cubicBezTo>
                    <a:pt x="1678" y="848"/>
                    <a:pt x="1678" y="866"/>
                    <a:pt x="1678" y="902"/>
                  </a:cubicBezTo>
                  <a:cubicBezTo>
                    <a:pt x="1678" y="1107"/>
                    <a:pt x="1607" y="1348"/>
                    <a:pt x="1500" y="1553"/>
                  </a:cubicBezTo>
                  <a:lnTo>
                    <a:pt x="1740" y="1803"/>
                  </a:lnTo>
                  <a:cubicBezTo>
                    <a:pt x="1660" y="1937"/>
                    <a:pt x="1571" y="2061"/>
                    <a:pt x="1482" y="2186"/>
                  </a:cubicBezTo>
                  <a:lnTo>
                    <a:pt x="1232" y="1937"/>
                  </a:lnTo>
                  <a:cubicBezTo>
                    <a:pt x="1143" y="2035"/>
                    <a:pt x="1045" y="2115"/>
                    <a:pt x="938" y="2177"/>
                  </a:cubicBezTo>
                  <a:cubicBezTo>
                    <a:pt x="839" y="2231"/>
                    <a:pt x="741" y="2267"/>
                    <a:pt x="652" y="2276"/>
                  </a:cubicBezTo>
                  <a:lnTo>
                    <a:pt x="295" y="3043"/>
                  </a:lnTo>
                  <a:cubicBezTo>
                    <a:pt x="260" y="3043"/>
                    <a:pt x="224" y="3052"/>
                    <a:pt x="188" y="3052"/>
                  </a:cubicBezTo>
                  <a:cubicBezTo>
                    <a:pt x="152" y="3052"/>
                    <a:pt x="126" y="3043"/>
                    <a:pt x="90" y="3043"/>
                  </a:cubicBezTo>
                  <a:lnTo>
                    <a:pt x="90" y="3043"/>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53"/>
            <p:cNvSpPr/>
            <p:nvPr/>
          </p:nvSpPr>
          <p:spPr>
            <a:xfrm>
              <a:off x="6329408" y="5304170"/>
              <a:ext cx="23256" cy="28420"/>
            </a:xfrm>
            <a:custGeom>
              <a:avLst/>
              <a:gdLst/>
              <a:ahLst/>
              <a:cxnLst/>
              <a:rect l="l" t="t" r="r" b="b"/>
              <a:pathLst>
                <a:path w="563" h="688" extrusionOk="0">
                  <a:moveTo>
                    <a:pt x="1" y="438"/>
                  </a:moveTo>
                  <a:cubicBezTo>
                    <a:pt x="1" y="295"/>
                    <a:pt x="99" y="117"/>
                    <a:pt x="233" y="45"/>
                  </a:cubicBezTo>
                  <a:cubicBezTo>
                    <a:pt x="295" y="1"/>
                    <a:pt x="349" y="1"/>
                    <a:pt x="393" y="27"/>
                  </a:cubicBezTo>
                  <a:lnTo>
                    <a:pt x="393" y="27"/>
                  </a:lnTo>
                  <a:lnTo>
                    <a:pt x="393" y="27"/>
                  </a:lnTo>
                  <a:lnTo>
                    <a:pt x="393" y="27"/>
                  </a:lnTo>
                  <a:lnTo>
                    <a:pt x="563" y="126"/>
                  </a:lnTo>
                  <a:lnTo>
                    <a:pt x="233" y="688"/>
                  </a:lnTo>
                  <a:lnTo>
                    <a:pt x="63" y="589"/>
                  </a:lnTo>
                  <a:cubicBezTo>
                    <a:pt x="63" y="589"/>
                    <a:pt x="63" y="589"/>
                    <a:pt x="63" y="589"/>
                  </a:cubicBezTo>
                  <a:lnTo>
                    <a:pt x="63" y="589"/>
                  </a:lnTo>
                  <a:cubicBezTo>
                    <a:pt x="28" y="563"/>
                    <a:pt x="1" y="518"/>
                    <a:pt x="1" y="438"/>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53"/>
            <p:cNvSpPr/>
            <p:nvPr/>
          </p:nvSpPr>
          <p:spPr>
            <a:xfrm>
              <a:off x="6336059" y="5306773"/>
              <a:ext cx="19208" cy="28048"/>
            </a:xfrm>
            <a:custGeom>
              <a:avLst/>
              <a:gdLst/>
              <a:ahLst/>
              <a:cxnLst/>
              <a:rect l="l" t="t" r="r" b="b"/>
              <a:pathLst>
                <a:path w="465" h="679" extrusionOk="0">
                  <a:moveTo>
                    <a:pt x="1" y="473"/>
                  </a:moveTo>
                  <a:cubicBezTo>
                    <a:pt x="1" y="616"/>
                    <a:pt x="99" y="678"/>
                    <a:pt x="232" y="607"/>
                  </a:cubicBezTo>
                  <a:cubicBezTo>
                    <a:pt x="357" y="526"/>
                    <a:pt x="464" y="348"/>
                    <a:pt x="464" y="205"/>
                  </a:cubicBezTo>
                  <a:cubicBezTo>
                    <a:pt x="464" y="54"/>
                    <a:pt x="357" y="0"/>
                    <a:pt x="232" y="71"/>
                  </a:cubicBezTo>
                  <a:cubicBezTo>
                    <a:pt x="99" y="143"/>
                    <a:pt x="1" y="321"/>
                    <a:pt x="1" y="47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53"/>
            <p:cNvSpPr/>
            <p:nvPr/>
          </p:nvSpPr>
          <p:spPr>
            <a:xfrm>
              <a:off x="6966948" y="4739249"/>
              <a:ext cx="161430" cy="123138"/>
            </a:xfrm>
            <a:custGeom>
              <a:avLst/>
              <a:gdLst/>
              <a:ahLst/>
              <a:cxnLst/>
              <a:rect l="l" t="t" r="r" b="b"/>
              <a:pathLst>
                <a:path w="3908" h="2981" extrusionOk="0">
                  <a:moveTo>
                    <a:pt x="3453" y="2980"/>
                  </a:moveTo>
                  <a:lnTo>
                    <a:pt x="0" y="991"/>
                  </a:lnTo>
                  <a:lnTo>
                    <a:pt x="3908" y="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53"/>
            <p:cNvSpPr/>
            <p:nvPr/>
          </p:nvSpPr>
          <p:spPr>
            <a:xfrm>
              <a:off x="6876650" y="4787909"/>
              <a:ext cx="211949" cy="255404"/>
            </a:xfrm>
            <a:custGeom>
              <a:avLst/>
              <a:gdLst/>
              <a:ahLst/>
              <a:cxnLst/>
              <a:rect l="l" t="t" r="r" b="b"/>
              <a:pathLst>
                <a:path w="5131" h="6183" extrusionOk="0">
                  <a:moveTo>
                    <a:pt x="1" y="3988"/>
                  </a:moveTo>
                  <a:cubicBezTo>
                    <a:pt x="1" y="2659"/>
                    <a:pt x="937" y="1035"/>
                    <a:pt x="2097" y="366"/>
                  </a:cubicBezTo>
                  <a:cubicBezTo>
                    <a:pt x="2677" y="36"/>
                    <a:pt x="3203" y="0"/>
                    <a:pt x="3578" y="214"/>
                  </a:cubicBezTo>
                  <a:lnTo>
                    <a:pt x="3578" y="214"/>
                  </a:lnTo>
                  <a:lnTo>
                    <a:pt x="3587" y="214"/>
                  </a:lnTo>
                  <a:cubicBezTo>
                    <a:pt x="3587" y="214"/>
                    <a:pt x="3587" y="214"/>
                    <a:pt x="3587" y="214"/>
                  </a:cubicBezTo>
                  <a:lnTo>
                    <a:pt x="5130" y="1098"/>
                  </a:lnTo>
                  <a:lnTo>
                    <a:pt x="2097" y="6183"/>
                  </a:lnTo>
                  <a:lnTo>
                    <a:pt x="616" y="5344"/>
                  </a:lnTo>
                  <a:cubicBezTo>
                    <a:pt x="616" y="5335"/>
                    <a:pt x="616" y="5335"/>
                    <a:pt x="616" y="5335"/>
                  </a:cubicBezTo>
                  <a:lnTo>
                    <a:pt x="607" y="5335"/>
                  </a:lnTo>
                  <a:lnTo>
                    <a:pt x="607" y="5335"/>
                  </a:lnTo>
                  <a:cubicBezTo>
                    <a:pt x="233" y="5112"/>
                    <a:pt x="1" y="4648"/>
                    <a:pt x="1" y="3988"/>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53"/>
            <p:cNvSpPr/>
            <p:nvPr/>
          </p:nvSpPr>
          <p:spPr>
            <a:xfrm>
              <a:off x="6937455" y="4810009"/>
              <a:ext cx="173615" cy="254661"/>
            </a:xfrm>
            <a:custGeom>
              <a:avLst/>
              <a:gdLst/>
              <a:ahLst/>
              <a:cxnLst/>
              <a:rect l="l" t="t" r="r" b="b"/>
              <a:pathLst>
                <a:path w="4203" h="6165" extrusionOk="0">
                  <a:moveTo>
                    <a:pt x="1" y="4292"/>
                  </a:moveTo>
                  <a:cubicBezTo>
                    <a:pt x="1" y="5630"/>
                    <a:pt x="946" y="6165"/>
                    <a:pt x="2106" y="5496"/>
                  </a:cubicBezTo>
                  <a:cubicBezTo>
                    <a:pt x="3266" y="4818"/>
                    <a:pt x="4203" y="3203"/>
                    <a:pt x="4203" y="1865"/>
                  </a:cubicBezTo>
                  <a:cubicBezTo>
                    <a:pt x="4203" y="536"/>
                    <a:pt x="3266" y="1"/>
                    <a:pt x="2106" y="670"/>
                  </a:cubicBezTo>
                  <a:cubicBezTo>
                    <a:pt x="946" y="1339"/>
                    <a:pt x="1" y="2962"/>
                    <a:pt x="1" y="4292"/>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53"/>
            <p:cNvSpPr/>
            <p:nvPr/>
          </p:nvSpPr>
          <p:spPr>
            <a:xfrm>
              <a:off x="6973227" y="4866393"/>
              <a:ext cx="102112" cy="141561"/>
            </a:xfrm>
            <a:custGeom>
              <a:avLst/>
              <a:gdLst/>
              <a:ahLst/>
              <a:cxnLst/>
              <a:rect l="l" t="t" r="r" b="b"/>
              <a:pathLst>
                <a:path w="2472" h="3427" extrusionOk="0">
                  <a:moveTo>
                    <a:pt x="0" y="2686"/>
                  </a:moveTo>
                  <a:cubicBezTo>
                    <a:pt x="0" y="2828"/>
                    <a:pt x="18" y="3087"/>
                    <a:pt x="152" y="3257"/>
                  </a:cubicBezTo>
                  <a:cubicBezTo>
                    <a:pt x="161" y="3275"/>
                    <a:pt x="178" y="3301"/>
                    <a:pt x="205" y="3319"/>
                  </a:cubicBezTo>
                  <a:lnTo>
                    <a:pt x="205" y="3319"/>
                  </a:lnTo>
                  <a:cubicBezTo>
                    <a:pt x="232" y="3346"/>
                    <a:pt x="268" y="3373"/>
                    <a:pt x="312" y="3390"/>
                  </a:cubicBezTo>
                  <a:cubicBezTo>
                    <a:pt x="357" y="3417"/>
                    <a:pt x="419" y="3426"/>
                    <a:pt x="482" y="3426"/>
                  </a:cubicBezTo>
                  <a:cubicBezTo>
                    <a:pt x="517" y="3426"/>
                    <a:pt x="553" y="3417"/>
                    <a:pt x="598" y="3417"/>
                  </a:cubicBezTo>
                  <a:cubicBezTo>
                    <a:pt x="723" y="3399"/>
                    <a:pt x="865" y="3346"/>
                    <a:pt x="1017" y="3257"/>
                  </a:cubicBezTo>
                  <a:cubicBezTo>
                    <a:pt x="1285" y="3096"/>
                    <a:pt x="1552" y="2855"/>
                    <a:pt x="1775" y="2561"/>
                  </a:cubicBezTo>
                  <a:cubicBezTo>
                    <a:pt x="1873" y="2436"/>
                    <a:pt x="1963" y="2311"/>
                    <a:pt x="2034" y="2177"/>
                  </a:cubicBezTo>
                  <a:cubicBezTo>
                    <a:pt x="2302" y="1713"/>
                    <a:pt x="2471" y="1196"/>
                    <a:pt x="2471" y="750"/>
                  </a:cubicBezTo>
                  <a:lnTo>
                    <a:pt x="2471" y="723"/>
                  </a:lnTo>
                  <a:cubicBezTo>
                    <a:pt x="2471" y="634"/>
                    <a:pt x="2453" y="500"/>
                    <a:pt x="2418" y="384"/>
                  </a:cubicBezTo>
                  <a:cubicBezTo>
                    <a:pt x="2373" y="188"/>
                    <a:pt x="2248" y="1"/>
                    <a:pt x="1989" y="1"/>
                  </a:cubicBezTo>
                  <a:cubicBezTo>
                    <a:pt x="1838" y="1"/>
                    <a:pt x="1659" y="63"/>
                    <a:pt x="1463" y="179"/>
                  </a:cubicBezTo>
                  <a:cubicBezTo>
                    <a:pt x="1436" y="188"/>
                    <a:pt x="1418" y="206"/>
                    <a:pt x="1392" y="215"/>
                  </a:cubicBezTo>
                  <a:cubicBezTo>
                    <a:pt x="1392" y="224"/>
                    <a:pt x="1383" y="224"/>
                    <a:pt x="1383" y="224"/>
                  </a:cubicBezTo>
                  <a:cubicBezTo>
                    <a:pt x="1329" y="259"/>
                    <a:pt x="1267" y="304"/>
                    <a:pt x="1213" y="348"/>
                  </a:cubicBezTo>
                  <a:cubicBezTo>
                    <a:pt x="1187" y="375"/>
                    <a:pt x="1160" y="393"/>
                    <a:pt x="1124" y="420"/>
                  </a:cubicBezTo>
                  <a:cubicBezTo>
                    <a:pt x="1106" y="438"/>
                    <a:pt x="1088" y="455"/>
                    <a:pt x="1062" y="473"/>
                  </a:cubicBezTo>
                  <a:cubicBezTo>
                    <a:pt x="1044" y="482"/>
                    <a:pt x="1026" y="500"/>
                    <a:pt x="1017" y="518"/>
                  </a:cubicBezTo>
                  <a:cubicBezTo>
                    <a:pt x="972" y="563"/>
                    <a:pt x="928" y="607"/>
                    <a:pt x="883" y="652"/>
                  </a:cubicBezTo>
                  <a:cubicBezTo>
                    <a:pt x="633" y="919"/>
                    <a:pt x="428" y="1241"/>
                    <a:pt x="277" y="1580"/>
                  </a:cubicBezTo>
                  <a:cubicBezTo>
                    <a:pt x="250" y="1624"/>
                    <a:pt x="232" y="1669"/>
                    <a:pt x="214" y="1722"/>
                  </a:cubicBezTo>
                  <a:cubicBezTo>
                    <a:pt x="178" y="1803"/>
                    <a:pt x="152" y="1883"/>
                    <a:pt x="125" y="1972"/>
                  </a:cubicBezTo>
                  <a:lnTo>
                    <a:pt x="125" y="1981"/>
                  </a:lnTo>
                  <a:cubicBezTo>
                    <a:pt x="116" y="1990"/>
                    <a:pt x="116" y="1999"/>
                    <a:pt x="116" y="2008"/>
                  </a:cubicBezTo>
                  <a:cubicBezTo>
                    <a:pt x="98" y="2052"/>
                    <a:pt x="89" y="2097"/>
                    <a:pt x="71" y="2142"/>
                  </a:cubicBezTo>
                  <a:cubicBezTo>
                    <a:pt x="54" y="2240"/>
                    <a:pt x="36" y="2329"/>
                    <a:pt x="27" y="2418"/>
                  </a:cubicBezTo>
                  <a:cubicBezTo>
                    <a:pt x="9" y="2507"/>
                    <a:pt x="0" y="2597"/>
                    <a:pt x="0" y="2686"/>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53"/>
            <p:cNvSpPr/>
            <p:nvPr/>
          </p:nvSpPr>
          <p:spPr>
            <a:xfrm>
              <a:off x="6978721" y="4867137"/>
              <a:ext cx="96618" cy="140817"/>
            </a:xfrm>
            <a:custGeom>
              <a:avLst/>
              <a:gdLst/>
              <a:ahLst/>
              <a:cxnLst/>
              <a:rect l="l" t="t" r="r" b="b"/>
              <a:pathLst>
                <a:path w="2339" h="3409" extrusionOk="0">
                  <a:moveTo>
                    <a:pt x="99" y="3221"/>
                  </a:moveTo>
                  <a:cubicBezTo>
                    <a:pt x="251" y="3221"/>
                    <a:pt x="429" y="3167"/>
                    <a:pt x="625" y="3051"/>
                  </a:cubicBezTo>
                  <a:cubicBezTo>
                    <a:pt x="1410" y="2596"/>
                    <a:pt x="2079" y="1446"/>
                    <a:pt x="2079" y="545"/>
                  </a:cubicBezTo>
                  <a:cubicBezTo>
                    <a:pt x="2079" y="411"/>
                    <a:pt x="2062" y="170"/>
                    <a:pt x="1955" y="0"/>
                  </a:cubicBezTo>
                  <a:cubicBezTo>
                    <a:pt x="2294" y="72"/>
                    <a:pt x="2338" y="527"/>
                    <a:pt x="2338" y="732"/>
                  </a:cubicBezTo>
                  <a:cubicBezTo>
                    <a:pt x="2338" y="1633"/>
                    <a:pt x="1669" y="2784"/>
                    <a:pt x="884" y="3239"/>
                  </a:cubicBezTo>
                  <a:cubicBezTo>
                    <a:pt x="688" y="3355"/>
                    <a:pt x="500" y="3408"/>
                    <a:pt x="349" y="3408"/>
                  </a:cubicBezTo>
                  <a:cubicBezTo>
                    <a:pt x="179" y="3408"/>
                    <a:pt x="72" y="3328"/>
                    <a:pt x="1" y="3212"/>
                  </a:cubicBezTo>
                  <a:cubicBezTo>
                    <a:pt x="28" y="3221"/>
                    <a:pt x="63" y="3221"/>
                    <a:pt x="99" y="322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53"/>
            <p:cNvSpPr/>
            <p:nvPr/>
          </p:nvSpPr>
          <p:spPr>
            <a:xfrm>
              <a:off x="6978019" y="4878166"/>
              <a:ext cx="89926" cy="125740"/>
            </a:xfrm>
            <a:custGeom>
              <a:avLst/>
              <a:gdLst/>
              <a:ahLst/>
              <a:cxnLst/>
              <a:rect l="l" t="t" r="r" b="b"/>
              <a:pathLst>
                <a:path w="2177" h="3044" extrusionOk="0">
                  <a:moveTo>
                    <a:pt x="36" y="2972"/>
                  </a:moveTo>
                  <a:lnTo>
                    <a:pt x="384" y="2196"/>
                  </a:lnTo>
                  <a:cubicBezTo>
                    <a:pt x="277" y="2115"/>
                    <a:pt x="196" y="1964"/>
                    <a:pt x="196" y="1749"/>
                  </a:cubicBezTo>
                  <a:cubicBezTo>
                    <a:pt x="196" y="1723"/>
                    <a:pt x="205" y="1705"/>
                    <a:pt x="205" y="1678"/>
                  </a:cubicBezTo>
                  <a:lnTo>
                    <a:pt x="0" y="1723"/>
                  </a:lnTo>
                  <a:cubicBezTo>
                    <a:pt x="0" y="1714"/>
                    <a:pt x="0" y="1705"/>
                    <a:pt x="9" y="1696"/>
                  </a:cubicBezTo>
                  <a:lnTo>
                    <a:pt x="9" y="1687"/>
                  </a:lnTo>
                  <a:cubicBezTo>
                    <a:pt x="36" y="1598"/>
                    <a:pt x="62" y="1518"/>
                    <a:pt x="98" y="1437"/>
                  </a:cubicBezTo>
                  <a:cubicBezTo>
                    <a:pt x="116" y="1384"/>
                    <a:pt x="134" y="1339"/>
                    <a:pt x="161" y="1295"/>
                  </a:cubicBezTo>
                  <a:lnTo>
                    <a:pt x="303" y="1259"/>
                  </a:lnTo>
                  <a:cubicBezTo>
                    <a:pt x="401" y="1009"/>
                    <a:pt x="571" y="768"/>
                    <a:pt x="767" y="590"/>
                  </a:cubicBezTo>
                  <a:lnTo>
                    <a:pt x="767" y="367"/>
                  </a:lnTo>
                  <a:cubicBezTo>
                    <a:pt x="812" y="322"/>
                    <a:pt x="856" y="278"/>
                    <a:pt x="901" y="233"/>
                  </a:cubicBezTo>
                  <a:cubicBezTo>
                    <a:pt x="910" y="215"/>
                    <a:pt x="928" y="197"/>
                    <a:pt x="946" y="188"/>
                  </a:cubicBezTo>
                  <a:cubicBezTo>
                    <a:pt x="972" y="170"/>
                    <a:pt x="990" y="153"/>
                    <a:pt x="1008" y="135"/>
                  </a:cubicBezTo>
                  <a:cubicBezTo>
                    <a:pt x="1044" y="108"/>
                    <a:pt x="1071" y="90"/>
                    <a:pt x="1097" y="63"/>
                  </a:cubicBezTo>
                  <a:lnTo>
                    <a:pt x="1097" y="402"/>
                  </a:lnTo>
                  <a:cubicBezTo>
                    <a:pt x="1302" y="331"/>
                    <a:pt x="1463" y="385"/>
                    <a:pt x="1570" y="518"/>
                  </a:cubicBezTo>
                  <a:lnTo>
                    <a:pt x="2123" y="1"/>
                  </a:lnTo>
                  <a:cubicBezTo>
                    <a:pt x="2159" y="117"/>
                    <a:pt x="2177" y="251"/>
                    <a:pt x="2177" y="349"/>
                  </a:cubicBezTo>
                  <a:lnTo>
                    <a:pt x="1677" y="822"/>
                  </a:lnTo>
                  <a:cubicBezTo>
                    <a:pt x="1677" y="840"/>
                    <a:pt x="1677" y="866"/>
                    <a:pt x="1677" y="893"/>
                  </a:cubicBezTo>
                  <a:cubicBezTo>
                    <a:pt x="1677" y="1107"/>
                    <a:pt x="1615" y="1339"/>
                    <a:pt x="1499" y="1544"/>
                  </a:cubicBezTo>
                  <a:lnTo>
                    <a:pt x="1740" y="1794"/>
                  </a:lnTo>
                  <a:cubicBezTo>
                    <a:pt x="1659" y="1928"/>
                    <a:pt x="1570" y="2053"/>
                    <a:pt x="1481" y="2178"/>
                  </a:cubicBezTo>
                  <a:lnTo>
                    <a:pt x="1231" y="1928"/>
                  </a:lnTo>
                  <a:cubicBezTo>
                    <a:pt x="1151" y="2026"/>
                    <a:pt x="1044" y="2106"/>
                    <a:pt x="937" y="2169"/>
                  </a:cubicBezTo>
                  <a:cubicBezTo>
                    <a:pt x="839" y="2231"/>
                    <a:pt x="740" y="2258"/>
                    <a:pt x="651" y="2267"/>
                  </a:cubicBezTo>
                  <a:lnTo>
                    <a:pt x="294" y="3034"/>
                  </a:lnTo>
                  <a:cubicBezTo>
                    <a:pt x="259" y="3043"/>
                    <a:pt x="223" y="3043"/>
                    <a:pt x="187" y="3043"/>
                  </a:cubicBezTo>
                  <a:cubicBezTo>
                    <a:pt x="152" y="3043"/>
                    <a:pt x="125" y="3043"/>
                    <a:pt x="89" y="3034"/>
                  </a:cubicBezTo>
                  <a:lnTo>
                    <a:pt x="89" y="3034"/>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53"/>
            <p:cNvSpPr/>
            <p:nvPr/>
          </p:nvSpPr>
          <p:spPr>
            <a:xfrm>
              <a:off x="7005282" y="4919845"/>
              <a:ext cx="23256" cy="28378"/>
            </a:xfrm>
            <a:custGeom>
              <a:avLst/>
              <a:gdLst/>
              <a:ahLst/>
              <a:cxnLst/>
              <a:rect l="l" t="t" r="r" b="b"/>
              <a:pathLst>
                <a:path w="563" h="687" extrusionOk="0">
                  <a:moveTo>
                    <a:pt x="0" y="446"/>
                  </a:moveTo>
                  <a:cubicBezTo>
                    <a:pt x="0" y="294"/>
                    <a:pt x="98" y="116"/>
                    <a:pt x="232" y="45"/>
                  </a:cubicBezTo>
                  <a:cubicBezTo>
                    <a:pt x="295" y="9"/>
                    <a:pt x="348" y="0"/>
                    <a:pt x="393" y="27"/>
                  </a:cubicBezTo>
                  <a:lnTo>
                    <a:pt x="393" y="27"/>
                  </a:lnTo>
                  <a:lnTo>
                    <a:pt x="393" y="27"/>
                  </a:lnTo>
                  <a:lnTo>
                    <a:pt x="393" y="27"/>
                  </a:lnTo>
                  <a:lnTo>
                    <a:pt x="562" y="125"/>
                  </a:lnTo>
                  <a:lnTo>
                    <a:pt x="232" y="687"/>
                  </a:lnTo>
                  <a:lnTo>
                    <a:pt x="63" y="589"/>
                  </a:lnTo>
                  <a:cubicBezTo>
                    <a:pt x="63" y="589"/>
                    <a:pt x="63" y="589"/>
                    <a:pt x="63" y="589"/>
                  </a:cubicBezTo>
                  <a:lnTo>
                    <a:pt x="63" y="589"/>
                  </a:lnTo>
                  <a:cubicBezTo>
                    <a:pt x="27" y="571"/>
                    <a:pt x="0" y="517"/>
                    <a:pt x="0" y="4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53"/>
            <p:cNvSpPr/>
            <p:nvPr/>
          </p:nvSpPr>
          <p:spPr>
            <a:xfrm>
              <a:off x="7011891" y="4922406"/>
              <a:ext cx="19208" cy="28048"/>
            </a:xfrm>
            <a:custGeom>
              <a:avLst/>
              <a:gdLst/>
              <a:ahLst/>
              <a:cxnLst/>
              <a:rect l="l" t="t" r="r" b="b"/>
              <a:pathLst>
                <a:path w="465" h="679" extrusionOk="0">
                  <a:moveTo>
                    <a:pt x="1" y="473"/>
                  </a:moveTo>
                  <a:cubicBezTo>
                    <a:pt x="1" y="616"/>
                    <a:pt x="108" y="678"/>
                    <a:pt x="233" y="607"/>
                  </a:cubicBezTo>
                  <a:cubicBezTo>
                    <a:pt x="358" y="536"/>
                    <a:pt x="465" y="348"/>
                    <a:pt x="465" y="206"/>
                  </a:cubicBezTo>
                  <a:cubicBezTo>
                    <a:pt x="465" y="63"/>
                    <a:pt x="358" y="1"/>
                    <a:pt x="233" y="72"/>
                  </a:cubicBezTo>
                  <a:cubicBezTo>
                    <a:pt x="108" y="152"/>
                    <a:pt x="1" y="331"/>
                    <a:pt x="1" y="473"/>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53"/>
            <p:cNvSpPr/>
            <p:nvPr/>
          </p:nvSpPr>
          <p:spPr>
            <a:xfrm>
              <a:off x="6136337" y="4386607"/>
              <a:ext cx="1074986" cy="1038842"/>
            </a:xfrm>
            <a:custGeom>
              <a:avLst/>
              <a:gdLst/>
              <a:ahLst/>
              <a:cxnLst/>
              <a:rect l="l" t="t" r="r" b="b"/>
              <a:pathLst>
                <a:path w="26024" h="25149" extrusionOk="0">
                  <a:moveTo>
                    <a:pt x="0" y="18850"/>
                  </a:moveTo>
                  <a:lnTo>
                    <a:pt x="0" y="25149"/>
                  </a:lnTo>
                  <a:lnTo>
                    <a:pt x="9" y="25149"/>
                  </a:lnTo>
                  <a:lnTo>
                    <a:pt x="3016" y="23373"/>
                  </a:lnTo>
                  <a:lnTo>
                    <a:pt x="3016" y="22035"/>
                  </a:lnTo>
                  <a:cubicBezTo>
                    <a:pt x="3016" y="21884"/>
                    <a:pt x="3042" y="21723"/>
                    <a:pt x="3096" y="21562"/>
                  </a:cubicBezTo>
                  <a:cubicBezTo>
                    <a:pt x="3149" y="21375"/>
                    <a:pt x="3230" y="21188"/>
                    <a:pt x="3337" y="21009"/>
                  </a:cubicBezTo>
                  <a:cubicBezTo>
                    <a:pt x="3515" y="20706"/>
                    <a:pt x="3765" y="20438"/>
                    <a:pt x="4042" y="20278"/>
                  </a:cubicBezTo>
                  <a:lnTo>
                    <a:pt x="6281" y="18984"/>
                  </a:lnTo>
                  <a:cubicBezTo>
                    <a:pt x="6834" y="18663"/>
                    <a:pt x="7298" y="18922"/>
                    <a:pt x="7298" y="19573"/>
                  </a:cubicBezTo>
                  <a:lnTo>
                    <a:pt x="7298" y="20902"/>
                  </a:lnTo>
                  <a:lnTo>
                    <a:pt x="7298" y="20902"/>
                  </a:lnTo>
                  <a:lnTo>
                    <a:pt x="19279" y="13980"/>
                  </a:lnTo>
                  <a:lnTo>
                    <a:pt x="19279" y="12650"/>
                  </a:lnTo>
                  <a:cubicBezTo>
                    <a:pt x="19279" y="11999"/>
                    <a:pt x="19734" y="11214"/>
                    <a:pt x="20296" y="10893"/>
                  </a:cubicBezTo>
                  <a:lnTo>
                    <a:pt x="22535" y="9599"/>
                  </a:lnTo>
                  <a:cubicBezTo>
                    <a:pt x="22972" y="9350"/>
                    <a:pt x="23338" y="9448"/>
                    <a:pt x="23481" y="9796"/>
                  </a:cubicBezTo>
                  <a:cubicBezTo>
                    <a:pt x="23534" y="9903"/>
                    <a:pt x="23552" y="10028"/>
                    <a:pt x="23552" y="10179"/>
                  </a:cubicBezTo>
                  <a:lnTo>
                    <a:pt x="23552" y="11517"/>
                  </a:lnTo>
                  <a:lnTo>
                    <a:pt x="24444" y="11000"/>
                  </a:lnTo>
                  <a:lnTo>
                    <a:pt x="25184" y="10572"/>
                  </a:lnTo>
                  <a:lnTo>
                    <a:pt x="25247" y="10072"/>
                  </a:lnTo>
                  <a:lnTo>
                    <a:pt x="25461" y="8315"/>
                  </a:lnTo>
                  <a:lnTo>
                    <a:pt x="25470" y="8279"/>
                  </a:lnTo>
                  <a:lnTo>
                    <a:pt x="25488" y="8110"/>
                  </a:lnTo>
                  <a:lnTo>
                    <a:pt x="25550" y="7610"/>
                  </a:lnTo>
                  <a:lnTo>
                    <a:pt x="25577" y="7432"/>
                  </a:lnTo>
                  <a:lnTo>
                    <a:pt x="25622" y="7057"/>
                  </a:lnTo>
                  <a:lnTo>
                    <a:pt x="25622" y="7030"/>
                  </a:lnTo>
                  <a:lnTo>
                    <a:pt x="25639" y="6861"/>
                  </a:lnTo>
                  <a:lnTo>
                    <a:pt x="25702" y="6379"/>
                  </a:lnTo>
                  <a:lnTo>
                    <a:pt x="25702" y="6352"/>
                  </a:lnTo>
                  <a:lnTo>
                    <a:pt x="25729" y="6183"/>
                  </a:lnTo>
                  <a:lnTo>
                    <a:pt x="25773" y="5808"/>
                  </a:lnTo>
                  <a:lnTo>
                    <a:pt x="25791" y="5656"/>
                  </a:lnTo>
                  <a:lnTo>
                    <a:pt x="25827" y="5389"/>
                  </a:lnTo>
                  <a:lnTo>
                    <a:pt x="25845" y="5237"/>
                  </a:lnTo>
                  <a:lnTo>
                    <a:pt x="26023" y="3783"/>
                  </a:lnTo>
                  <a:lnTo>
                    <a:pt x="25184" y="0"/>
                  </a:lnTo>
                  <a:lnTo>
                    <a:pt x="12044" y="7583"/>
                  </a:lnTo>
                  <a:lnTo>
                    <a:pt x="8475" y="13917"/>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53"/>
            <p:cNvSpPr/>
            <p:nvPr/>
          </p:nvSpPr>
          <p:spPr>
            <a:xfrm>
              <a:off x="7109170" y="4802656"/>
              <a:ext cx="70058" cy="59731"/>
            </a:xfrm>
            <a:custGeom>
              <a:avLst/>
              <a:gdLst/>
              <a:ahLst/>
              <a:cxnLst/>
              <a:rect l="l" t="t" r="r" b="b"/>
              <a:pathLst>
                <a:path w="1696" h="1446" extrusionOk="0">
                  <a:moveTo>
                    <a:pt x="1696" y="0"/>
                  </a:moveTo>
                  <a:lnTo>
                    <a:pt x="1" y="973"/>
                  </a:lnTo>
                  <a:lnTo>
                    <a:pt x="1" y="1445"/>
                  </a:lnTo>
                  <a:lnTo>
                    <a:pt x="893" y="928"/>
                  </a:lnTo>
                  <a:lnTo>
                    <a:pt x="1633" y="50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53"/>
            <p:cNvSpPr/>
            <p:nvPr/>
          </p:nvSpPr>
          <p:spPr>
            <a:xfrm>
              <a:off x="6437758" y="4944506"/>
              <a:ext cx="494946" cy="305552"/>
            </a:xfrm>
            <a:custGeom>
              <a:avLst/>
              <a:gdLst/>
              <a:ahLst/>
              <a:cxnLst/>
              <a:rect l="l" t="t" r="r" b="b"/>
              <a:pathLst>
                <a:path w="11982" h="7397" extrusionOk="0">
                  <a:moveTo>
                    <a:pt x="1" y="6906"/>
                  </a:moveTo>
                  <a:lnTo>
                    <a:pt x="1" y="7396"/>
                  </a:lnTo>
                  <a:lnTo>
                    <a:pt x="11982" y="474"/>
                  </a:lnTo>
                  <a:lnTo>
                    <a:pt x="11982"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53"/>
            <p:cNvSpPr/>
            <p:nvPr/>
          </p:nvSpPr>
          <p:spPr>
            <a:xfrm>
              <a:off x="7171462" y="4745899"/>
              <a:ext cx="49404" cy="102856"/>
            </a:xfrm>
            <a:custGeom>
              <a:avLst/>
              <a:gdLst/>
              <a:ahLst/>
              <a:cxnLst/>
              <a:rect l="l" t="t" r="r" b="b"/>
              <a:pathLst>
                <a:path w="1196" h="2490" extrusionOk="0">
                  <a:moveTo>
                    <a:pt x="1" y="714"/>
                  </a:moveTo>
                  <a:lnTo>
                    <a:pt x="1196" y="0"/>
                  </a:lnTo>
                  <a:lnTo>
                    <a:pt x="1196" y="1776"/>
                  </a:lnTo>
                  <a:lnTo>
                    <a:pt x="1" y="2489"/>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53"/>
            <p:cNvSpPr/>
            <p:nvPr/>
          </p:nvSpPr>
          <p:spPr>
            <a:xfrm>
              <a:off x="7152295" y="4763951"/>
              <a:ext cx="19208" cy="84804"/>
            </a:xfrm>
            <a:custGeom>
              <a:avLst/>
              <a:gdLst/>
              <a:ahLst/>
              <a:cxnLst/>
              <a:rect l="l" t="t" r="r" b="b"/>
              <a:pathLst>
                <a:path w="465" h="2053" extrusionOk="0">
                  <a:moveTo>
                    <a:pt x="465" y="2052"/>
                  </a:moveTo>
                  <a:lnTo>
                    <a:pt x="1" y="1776"/>
                  </a:lnTo>
                  <a:lnTo>
                    <a:pt x="1" y="0"/>
                  </a:lnTo>
                  <a:lnTo>
                    <a:pt x="465" y="277"/>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53"/>
            <p:cNvSpPr/>
            <p:nvPr/>
          </p:nvSpPr>
          <p:spPr>
            <a:xfrm>
              <a:off x="7152295" y="4734829"/>
              <a:ext cx="68570" cy="40605"/>
            </a:xfrm>
            <a:custGeom>
              <a:avLst/>
              <a:gdLst/>
              <a:ahLst/>
              <a:cxnLst/>
              <a:rect l="l" t="t" r="r" b="b"/>
              <a:pathLst>
                <a:path w="1660" h="983" extrusionOk="0">
                  <a:moveTo>
                    <a:pt x="1660" y="268"/>
                  </a:moveTo>
                  <a:lnTo>
                    <a:pt x="1196" y="1"/>
                  </a:lnTo>
                  <a:lnTo>
                    <a:pt x="1" y="705"/>
                  </a:lnTo>
                  <a:lnTo>
                    <a:pt x="465" y="982"/>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53"/>
            <p:cNvSpPr/>
            <p:nvPr/>
          </p:nvSpPr>
          <p:spPr>
            <a:xfrm>
              <a:off x="6136337" y="4602893"/>
              <a:ext cx="1067592" cy="608831"/>
            </a:xfrm>
            <a:custGeom>
              <a:avLst/>
              <a:gdLst/>
              <a:ahLst/>
              <a:cxnLst/>
              <a:rect l="l" t="t" r="r" b="b"/>
              <a:pathLst>
                <a:path w="25845" h="14739" extrusionOk="0">
                  <a:moveTo>
                    <a:pt x="0" y="14346"/>
                  </a:moveTo>
                  <a:lnTo>
                    <a:pt x="0" y="14738"/>
                  </a:lnTo>
                  <a:lnTo>
                    <a:pt x="25791" y="420"/>
                  </a:lnTo>
                  <a:lnTo>
                    <a:pt x="25827" y="153"/>
                  </a:lnTo>
                  <a:lnTo>
                    <a:pt x="25845" y="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53"/>
            <p:cNvSpPr/>
            <p:nvPr/>
          </p:nvSpPr>
          <p:spPr>
            <a:xfrm>
              <a:off x="6136337" y="4609172"/>
              <a:ext cx="1066849" cy="608088"/>
            </a:xfrm>
            <a:custGeom>
              <a:avLst/>
              <a:gdLst/>
              <a:ahLst/>
              <a:cxnLst/>
              <a:rect l="l" t="t" r="r" b="b"/>
              <a:pathLst>
                <a:path w="25827" h="14721" extrusionOk="0">
                  <a:moveTo>
                    <a:pt x="0" y="14328"/>
                  </a:moveTo>
                  <a:lnTo>
                    <a:pt x="0" y="14720"/>
                  </a:lnTo>
                  <a:lnTo>
                    <a:pt x="25773" y="420"/>
                  </a:lnTo>
                  <a:lnTo>
                    <a:pt x="25791" y="268"/>
                  </a:lnTo>
                  <a:lnTo>
                    <a:pt x="25827" y="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53"/>
            <p:cNvSpPr/>
            <p:nvPr/>
          </p:nvSpPr>
          <p:spPr>
            <a:xfrm>
              <a:off x="6500421" y="4632386"/>
              <a:ext cx="487181" cy="556866"/>
            </a:xfrm>
            <a:custGeom>
              <a:avLst/>
              <a:gdLst/>
              <a:ahLst/>
              <a:cxnLst/>
              <a:rect l="l" t="t" r="r" b="b"/>
              <a:pathLst>
                <a:path w="11794" h="13481" extrusionOk="0">
                  <a:moveTo>
                    <a:pt x="206" y="7869"/>
                  </a:moveTo>
                  <a:lnTo>
                    <a:pt x="1258" y="6317"/>
                  </a:lnTo>
                  <a:lnTo>
                    <a:pt x="5335" y="3962"/>
                  </a:lnTo>
                  <a:lnTo>
                    <a:pt x="5335" y="10162"/>
                  </a:lnTo>
                  <a:lnTo>
                    <a:pt x="206" y="13123"/>
                  </a:lnTo>
                  <a:close/>
                  <a:moveTo>
                    <a:pt x="9742" y="7120"/>
                  </a:moveTo>
                  <a:lnTo>
                    <a:pt x="9742" y="7619"/>
                  </a:lnTo>
                  <a:lnTo>
                    <a:pt x="5576" y="10019"/>
                  </a:lnTo>
                  <a:lnTo>
                    <a:pt x="5576" y="3819"/>
                  </a:lnTo>
                  <a:lnTo>
                    <a:pt x="11589" y="358"/>
                  </a:lnTo>
                  <a:lnTo>
                    <a:pt x="11589" y="4051"/>
                  </a:lnTo>
                  <a:lnTo>
                    <a:pt x="11482" y="4113"/>
                  </a:lnTo>
                  <a:cubicBezTo>
                    <a:pt x="10527" y="4666"/>
                    <a:pt x="9742" y="6013"/>
                    <a:pt x="9742" y="7120"/>
                  </a:cubicBezTo>
                  <a:close/>
                  <a:moveTo>
                    <a:pt x="0" y="7869"/>
                  </a:moveTo>
                  <a:lnTo>
                    <a:pt x="0" y="13480"/>
                  </a:lnTo>
                  <a:lnTo>
                    <a:pt x="9947" y="7735"/>
                  </a:lnTo>
                  <a:lnTo>
                    <a:pt x="9947" y="6995"/>
                  </a:lnTo>
                  <a:cubicBezTo>
                    <a:pt x="9947" y="6022"/>
                    <a:pt x="10643" y="4836"/>
                    <a:pt x="11482" y="4345"/>
                  </a:cubicBezTo>
                  <a:lnTo>
                    <a:pt x="11794" y="4167"/>
                  </a:lnTo>
                  <a:lnTo>
                    <a:pt x="11794" y="1"/>
                  </a:lnTo>
                  <a:lnTo>
                    <a:pt x="5576" y="3587"/>
                  </a:lnTo>
                  <a:lnTo>
                    <a:pt x="5335" y="3721"/>
                  </a:lnTo>
                  <a:lnTo>
                    <a:pt x="1187" y="6120"/>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53"/>
            <p:cNvSpPr/>
            <p:nvPr/>
          </p:nvSpPr>
          <p:spPr>
            <a:xfrm>
              <a:off x="6720797" y="4790098"/>
              <a:ext cx="9955" cy="262055"/>
            </a:xfrm>
            <a:custGeom>
              <a:avLst/>
              <a:gdLst/>
              <a:ahLst/>
              <a:cxnLst/>
              <a:rect l="l" t="t" r="r" b="b"/>
              <a:pathLst>
                <a:path w="241" h="6344" extrusionOk="0">
                  <a:moveTo>
                    <a:pt x="0" y="144"/>
                  </a:moveTo>
                  <a:lnTo>
                    <a:pt x="0" y="6344"/>
                  </a:lnTo>
                  <a:lnTo>
                    <a:pt x="241" y="6201"/>
                  </a:lnTo>
                  <a:lnTo>
                    <a:pt x="241" y="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53"/>
            <p:cNvSpPr/>
            <p:nvPr/>
          </p:nvSpPr>
          <p:spPr>
            <a:xfrm>
              <a:off x="6720797" y="4733011"/>
              <a:ext cx="9955" cy="322446"/>
            </a:xfrm>
            <a:custGeom>
              <a:avLst/>
              <a:gdLst/>
              <a:ahLst/>
              <a:cxnLst/>
              <a:rect l="l" t="t" r="r" b="b"/>
              <a:pathLst>
                <a:path w="241" h="7806" extrusionOk="0">
                  <a:moveTo>
                    <a:pt x="0" y="143"/>
                  </a:moveTo>
                  <a:lnTo>
                    <a:pt x="0" y="7806"/>
                  </a:lnTo>
                  <a:lnTo>
                    <a:pt x="241" y="7672"/>
                  </a:lnTo>
                  <a:lnTo>
                    <a:pt x="241" y="0"/>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53"/>
            <p:cNvSpPr/>
            <p:nvPr/>
          </p:nvSpPr>
          <p:spPr>
            <a:xfrm>
              <a:off x="6500421" y="4407219"/>
              <a:ext cx="695040" cy="550216"/>
            </a:xfrm>
            <a:custGeom>
              <a:avLst/>
              <a:gdLst/>
              <a:ahLst/>
              <a:cxnLst/>
              <a:rect l="l" t="t" r="r" b="b"/>
              <a:pathLst>
                <a:path w="16826" h="13320" extrusionOk="0">
                  <a:moveTo>
                    <a:pt x="16825" y="3614"/>
                  </a:moveTo>
                  <a:lnTo>
                    <a:pt x="16121" y="1"/>
                  </a:lnTo>
                  <a:lnTo>
                    <a:pt x="3364" y="7361"/>
                  </a:lnTo>
                  <a:lnTo>
                    <a:pt x="0" y="13320"/>
                  </a:lnTo>
                  <a:close/>
                </a:path>
              </a:pathLst>
            </a:custGeom>
            <a:solidFill>
              <a:srgbClr val="212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53"/>
            <p:cNvSpPr/>
            <p:nvPr/>
          </p:nvSpPr>
          <p:spPr>
            <a:xfrm>
              <a:off x="6520662" y="4420892"/>
              <a:ext cx="664101" cy="515187"/>
            </a:xfrm>
            <a:custGeom>
              <a:avLst/>
              <a:gdLst/>
              <a:ahLst/>
              <a:cxnLst/>
              <a:rect l="l" t="t" r="r" b="b"/>
              <a:pathLst>
                <a:path w="16077" h="12472" extrusionOk="0">
                  <a:moveTo>
                    <a:pt x="1" y="12472"/>
                  </a:moveTo>
                  <a:lnTo>
                    <a:pt x="2142" y="11240"/>
                  </a:lnTo>
                  <a:lnTo>
                    <a:pt x="6183" y="8903"/>
                  </a:lnTo>
                  <a:lnTo>
                    <a:pt x="11679" y="5736"/>
                  </a:lnTo>
                  <a:lnTo>
                    <a:pt x="13918" y="4443"/>
                  </a:lnTo>
                  <a:lnTo>
                    <a:pt x="16077" y="3194"/>
                  </a:lnTo>
                  <a:lnTo>
                    <a:pt x="15461" y="0"/>
                  </a:lnTo>
                  <a:lnTo>
                    <a:pt x="13008" y="1418"/>
                  </a:lnTo>
                  <a:lnTo>
                    <a:pt x="10367" y="2944"/>
                  </a:lnTo>
                  <a:lnTo>
                    <a:pt x="8119" y="4238"/>
                  </a:lnTo>
                  <a:lnTo>
                    <a:pt x="2963" y="7217"/>
                  </a:lnTo>
                  <a:lnTo>
                    <a:pt x="2811" y="7485"/>
                  </a:lnTo>
                  <a:lnTo>
                    <a:pt x="973" y="1075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53"/>
            <p:cNvSpPr/>
            <p:nvPr/>
          </p:nvSpPr>
          <p:spPr>
            <a:xfrm>
              <a:off x="6520662" y="4864906"/>
              <a:ext cx="88522" cy="71173"/>
            </a:xfrm>
            <a:custGeom>
              <a:avLst/>
              <a:gdLst/>
              <a:ahLst/>
              <a:cxnLst/>
              <a:rect l="l" t="t" r="r" b="b"/>
              <a:pathLst>
                <a:path w="2143" h="1723" extrusionOk="0">
                  <a:moveTo>
                    <a:pt x="1" y="1723"/>
                  </a:moveTo>
                  <a:lnTo>
                    <a:pt x="2142" y="491"/>
                  </a:lnTo>
                  <a:lnTo>
                    <a:pt x="97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53"/>
            <p:cNvSpPr/>
            <p:nvPr/>
          </p:nvSpPr>
          <p:spPr>
            <a:xfrm>
              <a:off x="7057949" y="4420892"/>
              <a:ext cx="126814" cy="131936"/>
            </a:xfrm>
            <a:custGeom>
              <a:avLst/>
              <a:gdLst/>
              <a:ahLst/>
              <a:cxnLst/>
              <a:rect l="l" t="t" r="r" b="b"/>
              <a:pathLst>
                <a:path w="3070" h="3194" extrusionOk="0">
                  <a:moveTo>
                    <a:pt x="1" y="1418"/>
                  </a:moveTo>
                  <a:lnTo>
                    <a:pt x="3070" y="3194"/>
                  </a:lnTo>
                  <a:lnTo>
                    <a:pt x="2454"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53"/>
            <p:cNvSpPr/>
            <p:nvPr/>
          </p:nvSpPr>
          <p:spPr>
            <a:xfrm>
              <a:off x="6954432" y="4420892"/>
              <a:ext cx="230331" cy="183529"/>
            </a:xfrm>
            <a:custGeom>
              <a:avLst/>
              <a:gdLst/>
              <a:ahLst/>
              <a:cxnLst/>
              <a:rect l="l" t="t" r="r" b="b"/>
              <a:pathLst>
                <a:path w="5576" h="4443" extrusionOk="0">
                  <a:moveTo>
                    <a:pt x="0" y="2864"/>
                  </a:moveTo>
                  <a:lnTo>
                    <a:pt x="3417" y="4443"/>
                  </a:lnTo>
                  <a:lnTo>
                    <a:pt x="5576" y="3194"/>
                  </a:lnTo>
                  <a:lnTo>
                    <a:pt x="4960" y="0"/>
                  </a:lnTo>
                  <a:lnTo>
                    <a:pt x="2507" y="1418"/>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53"/>
            <p:cNvSpPr/>
            <p:nvPr/>
          </p:nvSpPr>
          <p:spPr>
            <a:xfrm>
              <a:off x="6636777" y="4595912"/>
              <a:ext cx="366315" cy="192782"/>
            </a:xfrm>
            <a:custGeom>
              <a:avLst/>
              <a:gdLst/>
              <a:ahLst/>
              <a:cxnLst/>
              <a:rect l="l" t="t" r="r" b="b"/>
              <a:pathLst>
                <a:path w="8868" h="4667" extrusionOk="0">
                  <a:moveTo>
                    <a:pt x="0" y="3248"/>
                  </a:moveTo>
                  <a:lnTo>
                    <a:pt x="3372" y="4666"/>
                  </a:lnTo>
                  <a:lnTo>
                    <a:pt x="8868" y="1499"/>
                  </a:lnTo>
                  <a:lnTo>
                    <a:pt x="5308" y="1"/>
                  </a:lnTo>
                  <a:lnTo>
                    <a:pt x="152" y="298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53"/>
            <p:cNvSpPr/>
            <p:nvPr/>
          </p:nvSpPr>
          <p:spPr>
            <a:xfrm>
              <a:off x="6977647" y="4510405"/>
              <a:ext cx="9955" cy="171757"/>
            </a:xfrm>
            <a:custGeom>
              <a:avLst/>
              <a:gdLst/>
              <a:ahLst/>
              <a:cxnLst/>
              <a:rect l="l" t="t" r="r" b="b"/>
              <a:pathLst>
                <a:path w="241" h="4158" extrusionOk="0">
                  <a:moveTo>
                    <a:pt x="0" y="4158"/>
                  </a:moveTo>
                  <a:lnTo>
                    <a:pt x="241" y="4015"/>
                  </a:lnTo>
                  <a:lnTo>
                    <a:pt x="241" y="1"/>
                  </a:lnTo>
                  <a:lnTo>
                    <a:pt x="0" y="135"/>
                  </a:lnTo>
                  <a:close/>
                </a:path>
              </a:pathLst>
            </a:custGeom>
            <a:solidFill>
              <a:srgbClr val="212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53"/>
            <p:cNvSpPr/>
            <p:nvPr/>
          </p:nvSpPr>
          <p:spPr>
            <a:xfrm>
              <a:off x="6720797" y="4658575"/>
              <a:ext cx="9955" cy="171757"/>
            </a:xfrm>
            <a:custGeom>
              <a:avLst/>
              <a:gdLst/>
              <a:ahLst/>
              <a:cxnLst/>
              <a:rect l="l" t="t" r="r" b="b"/>
              <a:pathLst>
                <a:path w="241" h="4158" extrusionOk="0">
                  <a:moveTo>
                    <a:pt x="0" y="4157"/>
                  </a:moveTo>
                  <a:lnTo>
                    <a:pt x="241" y="4023"/>
                  </a:lnTo>
                  <a:lnTo>
                    <a:pt x="241" y="0"/>
                  </a:lnTo>
                  <a:lnTo>
                    <a:pt x="0" y="143"/>
                  </a:lnTo>
                  <a:close/>
                </a:path>
              </a:pathLst>
            </a:custGeom>
            <a:solidFill>
              <a:srgbClr val="212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53"/>
            <p:cNvSpPr/>
            <p:nvPr/>
          </p:nvSpPr>
          <p:spPr>
            <a:xfrm>
              <a:off x="5669438" y="4892913"/>
              <a:ext cx="466940" cy="532908"/>
            </a:xfrm>
            <a:custGeom>
              <a:avLst/>
              <a:gdLst/>
              <a:ahLst/>
              <a:cxnLst/>
              <a:rect l="l" t="t" r="r" b="b"/>
              <a:pathLst>
                <a:path w="11304" h="12901" extrusionOk="0">
                  <a:moveTo>
                    <a:pt x="11303" y="6593"/>
                  </a:moveTo>
                  <a:lnTo>
                    <a:pt x="0" y="1"/>
                  </a:lnTo>
                  <a:lnTo>
                    <a:pt x="0" y="6308"/>
                  </a:lnTo>
                  <a:lnTo>
                    <a:pt x="11303" y="1290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53"/>
            <p:cNvSpPr/>
            <p:nvPr/>
          </p:nvSpPr>
          <p:spPr>
            <a:xfrm>
              <a:off x="5669438" y="4689515"/>
              <a:ext cx="817021" cy="475780"/>
            </a:xfrm>
            <a:custGeom>
              <a:avLst/>
              <a:gdLst/>
              <a:ahLst/>
              <a:cxnLst/>
              <a:rect l="l" t="t" r="r" b="b"/>
              <a:pathLst>
                <a:path w="19779" h="11518" extrusionOk="0">
                  <a:moveTo>
                    <a:pt x="11303" y="11517"/>
                  </a:moveTo>
                  <a:lnTo>
                    <a:pt x="19778" y="6584"/>
                  </a:lnTo>
                  <a:lnTo>
                    <a:pt x="8475" y="0"/>
                  </a:lnTo>
                  <a:lnTo>
                    <a:pt x="0" y="4925"/>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53"/>
            <p:cNvSpPr/>
            <p:nvPr/>
          </p:nvSpPr>
          <p:spPr>
            <a:xfrm>
              <a:off x="6019520" y="4427501"/>
              <a:ext cx="614325" cy="534023"/>
            </a:xfrm>
            <a:custGeom>
              <a:avLst/>
              <a:gdLst/>
              <a:ahLst/>
              <a:cxnLst/>
              <a:rect l="l" t="t" r="r" b="b"/>
              <a:pathLst>
                <a:path w="14872" h="12928" extrusionOk="0">
                  <a:moveTo>
                    <a:pt x="11303" y="12927"/>
                  </a:moveTo>
                  <a:lnTo>
                    <a:pt x="14872" y="6593"/>
                  </a:lnTo>
                  <a:lnTo>
                    <a:pt x="3569" y="1"/>
                  </a:lnTo>
                  <a:lnTo>
                    <a:pt x="0" y="6343"/>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53"/>
            <p:cNvSpPr/>
            <p:nvPr/>
          </p:nvSpPr>
          <p:spPr>
            <a:xfrm>
              <a:off x="6038314" y="4447040"/>
              <a:ext cx="576364" cy="495318"/>
            </a:xfrm>
            <a:custGeom>
              <a:avLst/>
              <a:gdLst/>
              <a:ahLst/>
              <a:cxnLst/>
              <a:rect l="l" t="t" r="r" b="b"/>
              <a:pathLst>
                <a:path w="13953" h="11991" extrusionOk="0">
                  <a:moveTo>
                    <a:pt x="13953" y="6245"/>
                  </a:moveTo>
                  <a:lnTo>
                    <a:pt x="3239" y="0"/>
                  </a:lnTo>
                  <a:lnTo>
                    <a:pt x="0" y="5746"/>
                  </a:lnTo>
                  <a:lnTo>
                    <a:pt x="10715" y="11990"/>
                  </a:lnTo>
                  <a:close/>
                </a:path>
              </a:pathLst>
            </a:custGeom>
            <a:solidFill>
              <a:srgbClr val="212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53"/>
            <p:cNvSpPr/>
            <p:nvPr/>
          </p:nvSpPr>
          <p:spPr>
            <a:xfrm>
              <a:off x="6047898" y="4456623"/>
              <a:ext cx="557197" cy="475780"/>
            </a:xfrm>
            <a:custGeom>
              <a:avLst/>
              <a:gdLst/>
              <a:ahLst/>
              <a:cxnLst/>
              <a:rect l="l" t="t" r="r" b="b"/>
              <a:pathLst>
                <a:path w="13489" h="11518" extrusionOk="0">
                  <a:moveTo>
                    <a:pt x="0" y="5451"/>
                  </a:moveTo>
                  <a:lnTo>
                    <a:pt x="10420" y="11517"/>
                  </a:lnTo>
                  <a:lnTo>
                    <a:pt x="13489" y="6076"/>
                  </a:lnTo>
                  <a:lnTo>
                    <a:pt x="6236" y="1847"/>
                  </a:lnTo>
                  <a:lnTo>
                    <a:pt x="3078" y="0"/>
                  </a:lnTo>
                  <a:lnTo>
                    <a:pt x="9" y="544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53"/>
            <p:cNvSpPr/>
            <p:nvPr/>
          </p:nvSpPr>
          <p:spPr>
            <a:xfrm>
              <a:off x="6166905" y="4114266"/>
              <a:ext cx="1009762" cy="585616"/>
            </a:xfrm>
            <a:custGeom>
              <a:avLst/>
              <a:gdLst/>
              <a:ahLst/>
              <a:cxnLst/>
              <a:rect l="l" t="t" r="r" b="b"/>
              <a:pathLst>
                <a:path w="24445" h="14177" extrusionOk="0">
                  <a:moveTo>
                    <a:pt x="1" y="7584"/>
                  </a:moveTo>
                  <a:lnTo>
                    <a:pt x="11304" y="14176"/>
                  </a:lnTo>
                  <a:lnTo>
                    <a:pt x="24444" y="6593"/>
                  </a:lnTo>
                  <a:lnTo>
                    <a:pt x="13141" y="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53"/>
            <p:cNvSpPr/>
            <p:nvPr/>
          </p:nvSpPr>
          <p:spPr>
            <a:xfrm>
              <a:off x="6619800" y="4649364"/>
              <a:ext cx="14045" cy="18464"/>
            </a:xfrm>
            <a:custGeom>
              <a:avLst/>
              <a:gdLst/>
              <a:ahLst/>
              <a:cxnLst/>
              <a:rect l="l" t="t" r="r" b="b"/>
              <a:pathLst>
                <a:path w="340" h="447" extrusionOk="0">
                  <a:moveTo>
                    <a:pt x="1" y="0"/>
                  </a:moveTo>
                  <a:lnTo>
                    <a:pt x="1" y="241"/>
                  </a:lnTo>
                  <a:lnTo>
                    <a:pt x="340" y="446"/>
                  </a:lnTo>
                  <a:lnTo>
                    <a:pt x="340" y="196"/>
                  </a:ln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53"/>
            <p:cNvSpPr/>
            <p:nvPr/>
          </p:nvSpPr>
          <p:spPr>
            <a:xfrm>
              <a:off x="6633803" y="4375536"/>
              <a:ext cx="490527" cy="292292"/>
            </a:xfrm>
            <a:custGeom>
              <a:avLst/>
              <a:gdLst/>
              <a:ahLst/>
              <a:cxnLst/>
              <a:rect l="l" t="t" r="r" b="b"/>
              <a:pathLst>
                <a:path w="11875" h="7076" extrusionOk="0">
                  <a:moveTo>
                    <a:pt x="11875" y="1"/>
                  </a:moveTo>
                  <a:lnTo>
                    <a:pt x="11875" y="242"/>
                  </a:lnTo>
                  <a:lnTo>
                    <a:pt x="1" y="7075"/>
                  </a:lnTo>
                  <a:lnTo>
                    <a:pt x="1" y="6825"/>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53"/>
            <p:cNvSpPr/>
            <p:nvPr/>
          </p:nvSpPr>
          <p:spPr>
            <a:xfrm>
              <a:off x="6619800" y="4367068"/>
              <a:ext cx="504530" cy="290433"/>
            </a:xfrm>
            <a:custGeom>
              <a:avLst/>
              <a:gdLst/>
              <a:ahLst/>
              <a:cxnLst/>
              <a:rect l="l" t="t" r="r" b="b"/>
              <a:pathLst>
                <a:path w="12214" h="7031" extrusionOk="0">
                  <a:moveTo>
                    <a:pt x="340" y="7030"/>
                  </a:moveTo>
                  <a:lnTo>
                    <a:pt x="1" y="6834"/>
                  </a:lnTo>
                  <a:lnTo>
                    <a:pt x="11884" y="1"/>
                  </a:lnTo>
                  <a:lnTo>
                    <a:pt x="12214" y="20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53"/>
            <p:cNvSpPr/>
            <p:nvPr/>
          </p:nvSpPr>
          <p:spPr>
            <a:xfrm>
              <a:off x="6219613" y="4419777"/>
              <a:ext cx="14045" cy="18464"/>
            </a:xfrm>
            <a:custGeom>
              <a:avLst/>
              <a:gdLst/>
              <a:ahLst/>
              <a:cxnLst/>
              <a:rect l="l" t="t" r="r" b="b"/>
              <a:pathLst>
                <a:path w="340" h="447" extrusionOk="0">
                  <a:moveTo>
                    <a:pt x="0" y="0"/>
                  </a:moveTo>
                  <a:lnTo>
                    <a:pt x="0" y="241"/>
                  </a:lnTo>
                  <a:lnTo>
                    <a:pt x="339" y="446"/>
                  </a:lnTo>
                  <a:lnTo>
                    <a:pt x="339" y="197"/>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53"/>
            <p:cNvSpPr/>
            <p:nvPr/>
          </p:nvSpPr>
          <p:spPr>
            <a:xfrm>
              <a:off x="6233616" y="4145949"/>
              <a:ext cx="490898" cy="292292"/>
            </a:xfrm>
            <a:custGeom>
              <a:avLst/>
              <a:gdLst/>
              <a:ahLst/>
              <a:cxnLst/>
              <a:rect l="l" t="t" r="r" b="b"/>
              <a:pathLst>
                <a:path w="11884" h="7076" extrusionOk="0">
                  <a:moveTo>
                    <a:pt x="11883" y="1"/>
                  </a:moveTo>
                  <a:lnTo>
                    <a:pt x="11883" y="242"/>
                  </a:lnTo>
                  <a:lnTo>
                    <a:pt x="0" y="7075"/>
                  </a:lnTo>
                  <a:lnTo>
                    <a:pt x="0" y="6826"/>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53"/>
            <p:cNvSpPr/>
            <p:nvPr/>
          </p:nvSpPr>
          <p:spPr>
            <a:xfrm>
              <a:off x="6219613" y="4137481"/>
              <a:ext cx="504902" cy="290433"/>
            </a:xfrm>
            <a:custGeom>
              <a:avLst/>
              <a:gdLst/>
              <a:ahLst/>
              <a:cxnLst/>
              <a:rect l="l" t="t" r="r" b="b"/>
              <a:pathLst>
                <a:path w="12223" h="7031" extrusionOk="0">
                  <a:moveTo>
                    <a:pt x="339" y="7031"/>
                  </a:moveTo>
                  <a:lnTo>
                    <a:pt x="0" y="6834"/>
                  </a:lnTo>
                  <a:lnTo>
                    <a:pt x="11883" y="1"/>
                  </a:lnTo>
                  <a:lnTo>
                    <a:pt x="12222" y="20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53"/>
            <p:cNvSpPr/>
            <p:nvPr/>
          </p:nvSpPr>
          <p:spPr>
            <a:xfrm>
              <a:off x="6527313" y="4318408"/>
              <a:ext cx="550216" cy="317696"/>
            </a:xfrm>
            <a:custGeom>
              <a:avLst/>
              <a:gdLst/>
              <a:ahLst/>
              <a:cxnLst/>
              <a:rect l="l" t="t" r="r" b="b"/>
              <a:pathLst>
                <a:path w="13320" h="7691" extrusionOk="0">
                  <a:moveTo>
                    <a:pt x="13320" y="786"/>
                  </a:moveTo>
                  <a:lnTo>
                    <a:pt x="11955" y="1"/>
                  </a:lnTo>
                  <a:lnTo>
                    <a:pt x="1" y="6906"/>
                  </a:lnTo>
                  <a:lnTo>
                    <a:pt x="1365" y="769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53"/>
            <p:cNvSpPr/>
            <p:nvPr/>
          </p:nvSpPr>
          <p:spPr>
            <a:xfrm>
              <a:off x="6527313" y="4318408"/>
              <a:ext cx="550216" cy="289689"/>
            </a:xfrm>
            <a:custGeom>
              <a:avLst/>
              <a:gdLst/>
              <a:ahLst/>
              <a:cxnLst/>
              <a:rect l="l" t="t" r="r" b="b"/>
              <a:pathLst>
                <a:path w="13320" h="7013" extrusionOk="0">
                  <a:moveTo>
                    <a:pt x="11955" y="215"/>
                  </a:moveTo>
                  <a:lnTo>
                    <a:pt x="13132" y="893"/>
                  </a:lnTo>
                  <a:lnTo>
                    <a:pt x="13320" y="786"/>
                  </a:lnTo>
                  <a:lnTo>
                    <a:pt x="11955" y="1"/>
                  </a:lnTo>
                  <a:lnTo>
                    <a:pt x="1" y="6906"/>
                  </a:lnTo>
                  <a:lnTo>
                    <a:pt x="188" y="7013"/>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53"/>
            <p:cNvSpPr/>
            <p:nvPr/>
          </p:nvSpPr>
          <p:spPr>
            <a:xfrm>
              <a:off x="6437758" y="4266485"/>
              <a:ext cx="550216" cy="317696"/>
            </a:xfrm>
            <a:custGeom>
              <a:avLst/>
              <a:gdLst/>
              <a:ahLst/>
              <a:cxnLst/>
              <a:rect l="l" t="t" r="r" b="b"/>
              <a:pathLst>
                <a:path w="13320" h="7691" extrusionOk="0">
                  <a:moveTo>
                    <a:pt x="13320" y="785"/>
                  </a:moveTo>
                  <a:lnTo>
                    <a:pt x="11955" y="0"/>
                  </a:lnTo>
                  <a:lnTo>
                    <a:pt x="1" y="6905"/>
                  </a:lnTo>
                  <a:lnTo>
                    <a:pt x="1366" y="7690"/>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53"/>
            <p:cNvSpPr/>
            <p:nvPr/>
          </p:nvSpPr>
          <p:spPr>
            <a:xfrm>
              <a:off x="6437758" y="4266485"/>
              <a:ext cx="550216" cy="289689"/>
            </a:xfrm>
            <a:custGeom>
              <a:avLst/>
              <a:gdLst/>
              <a:ahLst/>
              <a:cxnLst/>
              <a:rect l="l" t="t" r="r" b="b"/>
              <a:pathLst>
                <a:path w="13320" h="7013" extrusionOk="0">
                  <a:moveTo>
                    <a:pt x="11955" y="214"/>
                  </a:moveTo>
                  <a:lnTo>
                    <a:pt x="13133" y="892"/>
                  </a:lnTo>
                  <a:lnTo>
                    <a:pt x="13320" y="785"/>
                  </a:lnTo>
                  <a:lnTo>
                    <a:pt x="11955" y="0"/>
                  </a:lnTo>
                  <a:lnTo>
                    <a:pt x="1" y="6905"/>
                  </a:lnTo>
                  <a:lnTo>
                    <a:pt x="188" y="7012"/>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53"/>
            <p:cNvSpPr/>
            <p:nvPr/>
          </p:nvSpPr>
          <p:spPr>
            <a:xfrm>
              <a:off x="6348203" y="4214520"/>
              <a:ext cx="550257" cy="317324"/>
            </a:xfrm>
            <a:custGeom>
              <a:avLst/>
              <a:gdLst/>
              <a:ahLst/>
              <a:cxnLst/>
              <a:rect l="l" t="t" r="r" b="b"/>
              <a:pathLst>
                <a:path w="13321" h="7682" extrusionOk="0">
                  <a:moveTo>
                    <a:pt x="13320" y="785"/>
                  </a:moveTo>
                  <a:lnTo>
                    <a:pt x="11955" y="0"/>
                  </a:lnTo>
                  <a:lnTo>
                    <a:pt x="1" y="6896"/>
                  </a:lnTo>
                  <a:lnTo>
                    <a:pt x="1366" y="768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53"/>
            <p:cNvSpPr/>
            <p:nvPr/>
          </p:nvSpPr>
          <p:spPr>
            <a:xfrm>
              <a:off x="6348203" y="4214520"/>
              <a:ext cx="550257" cy="289689"/>
            </a:xfrm>
            <a:custGeom>
              <a:avLst/>
              <a:gdLst/>
              <a:ahLst/>
              <a:cxnLst/>
              <a:rect l="l" t="t" r="r" b="b"/>
              <a:pathLst>
                <a:path w="13321" h="7013" extrusionOk="0">
                  <a:moveTo>
                    <a:pt x="11955" y="214"/>
                  </a:moveTo>
                  <a:lnTo>
                    <a:pt x="13133" y="892"/>
                  </a:lnTo>
                  <a:lnTo>
                    <a:pt x="13320" y="785"/>
                  </a:lnTo>
                  <a:lnTo>
                    <a:pt x="11955" y="0"/>
                  </a:lnTo>
                  <a:lnTo>
                    <a:pt x="1" y="6896"/>
                  </a:lnTo>
                  <a:lnTo>
                    <a:pt x="188" y="7012"/>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53"/>
            <p:cNvSpPr/>
            <p:nvPr/>
          </p:nvSpPr>
          <p:spPr>
            <a:xfrm>
              <a:off x="6258690" y="4162555"/>
              <a:ext cx="550216" cy="317324"/>
            </a:xfrm>
            <a:custGeom>
              <a:avLst/>
              <a:gdLst/>
              <a:ahLst/>
              <a:cxnLst/>
              <a:rect l="l" t="t" r="r" b="b"/>
              <a:pathLst>
                <a:path w="13320" h="7682" extrusionOk="0">
                  <a:moveTo>
                    <a:pt x="13319" y="785"/>
                  </a:moveTo>
                  <a:lnTo>
                    <a:pt x="11954" y="0"/>
                  </a:lnTo>
                  <a:lnTo>
                    <a:pt x="0" y="6896"/>
                  </a:lnTo>
                  <a:lnTo>
                    <a:pt x="1365" y="768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53"/>
            <p:cNvSpPr/>
            <p:nvPr/>
          </p:nvSpPr>
          <p:spPr>
            <a:xfrm>
              <a:off x="6258690" y="4162555"/>
              <a:ext cx="550216" cy="289318"/>
            </a:xfrm>
            <a:custGeom>
              <a:avLst/>
              <a:gdLst/>
              <a:ahLst/>
              <a:cxnLst/>
              <a:rect l="l" t="t" r="r" b="b"/>
              <a:pathLst>
                <a:path w="13320" h="7004" extrusionOk="0">
                  <a:moveTo>
                    <a:pt x="11954" y="215"/>
                  </a:moveTo>
                  <a:lnTo>
                    <a:pt x="13132" y="893"/>
                  </a:lnTo>
                  <a:lnTo>
                    <a:pt x="13319" y="785"/>
                  </a:lnTo>
                  <a:lnTo>
                    <a:pt x="11954" y="0"/>
                  </a:lnTo>
                  <a:lnTo>
                    <a:pt x="0" y="6896"/>
                  </a:lnTo>
                  <a:lnTo>
                    <a:pt x="187" y="7003"/>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53"/>
            <p:cNvSpPr/>
            <p:nvPr/>
          </p:nvSpPr>
          <p:spPr>
            <a:xfrm>
              <a:off x="6272321" y="4322869"/>
              <a:ext cx="433027" cy="294812"/>
            </a:xfrm>
            <a:custGeom>
              <a:avLst/>
              <a:gdLst/>
              <a:ahLst/>
              <a:cxnLst/>
              <a:rect l="l" t="t" r="r" b="b"/>
              <a:pathLst>
                <a:path w="10483" h="7137" extrusionOk="0">
                  <a:moveTo>
                    <a:pt x="10233" y="7137"/>
                  </a:moveTo>
                  <a:lnTo>
                    <a:pt x="10233" y="7137"/>
                  </a:lnTo>
                  <a:cubicBezTo>
                    <a:pt x="10375" y="7137"/>
                    <a:pt x="10482" y="7021"/>
                    <a:pt x="10482" y="6878"/>
                  </a:cubicBezTo>
                  <a:lnTo>
                    <a:pt x="10482" y="6263"/>
                  </a:lnTo>
                  <a:cubicBezTo>
                    <a:pt x="10482" y="5950"/>
                    <a:pt x="10322" y="5656"/>
                    <a:pt x="10045" y="5504"/>
                  </a:cubicBezTo>
                  <a:lnTo>
                    <a:pt x="705" y="98"/>
                  </a:lnTo>
                  <a:cubicBezTo>
                    <a:pt x="535" y="0"/>
                    <a:pt x="339" y="9"/>
                    <a:pt x="179" y="134"/>
                  </a:cubicBezTo>
                  <a:cubicBezTo>
                    <a:pt x="63" y="223"/>
                    <a:pt x="0" y="366"/>
                    <a:pt x="0" y="517"/>
                  </a:cubicBezTo>
                  <a:lnTo>
                    <a:pt x="0" y="1517"/>
                  </a:lnTo>
                  <a:cubicBezTo>
                    <a:pt x="0" y="1659"/>
                    <a:pt x="116" y="1775"/>
                    <a:pt x="259" y="1775"/>
                  </a:cubicBezTo>
                  <a:cubicBezTo>
                    <a:pt x="393" y="1775"/>
                    <a:pt x="509" y="1659"/>
                    <a:pt x="509" y="1517"/>
                  </a:cubicBezTo>
                  <a:lnTo>
                    <a:pt x="509" y="678"/>
                  </a:lnTo>
                  <a:cubicBezTo>
                    <a:pt x="509" y="633"/>
                    <a:pt x="562" y="607"/>
                    <a:pt x="598" y="633"/>
                  </a:cubicBezTo>
                  <a:lnTo>
                    <a:pt x="9796" y="5950"/>
                  </a:lnTo>
                  <a:cubicBezTo>
                    <a:pt x="9903" y="6013"/>
                    <a:pt x="9974" y="6129"/>
                    <a:pt x="9974" y="6263"/>
                  </a:cubicBezTo>
                  <a:lnTo>
                    <a:pt x="9974" y="6878"/>
                  </a:lnTo>
                  <a:cubicBezTo>
                    <a:pt x="9974" y="7021"/>
                    <a:pt x="10090" y="7137"/>
                    <a:pt x="10233" y="713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53"/>
            <p:cNvSpPr/>
            <p:nvPr/>
          </p:nvSpPr>
          <p:spPr>
            <a:xfrm>
              <a:off x="6272321" y="4322869"/>
              <a:ext cx="433027" cy="269408"/>
            </a:xfrm>
            <a:custGeom>
              <a:avLst/>
              <a:gdLst/>
              <a:ahLst/>
              <a:cxnLst/>
              <a:rect l="l" t="t" r="r" b="b"/>
              <a:pathLst>
                <a:path w="10483" h="6522" extrusionOk="0">
                  <a:moveTo>
                    <a:pt x="10045" y="5763"/>
                  </a:moveTo>
                  <a:lnTo>
                    <a:pt x="705" y="357"/>
                  </a:lnTo>
                  <a:cubicBezTo>
                    <a:pt x="535" y="259"/>
                    <a:pt x="339" y="277"/>
                    <a:pt x="179" y="393"/>
                  </a:cubicBezTo>
                  <a:cubicBezTo>
                    <a:pt x="63" y="482"/>
                    <a:pt x="0" y="633"/>
                    <a:pt x="0" y="776"/>
                  </a:cubicBezTo>
                  <a:lnTo>
                    <a:pt x="0" y="517"/>
                  </a:lnTo>
                  <a:cubicBezTo>
                    <a:pt x="0" y="366"/>
                    <a:pt x="63" y="223"/>
                    <a:pt x="179" y="134"/>
                  </a:cubicBezTo>
                  <a:cubicBezTo>
                    <a:pt x="339" y="9"/>
                    <a:pt x="535" y="0"/>
                    <a:pt x="705" y="98"/>
                  </a:cubicBezTo>
                  <a:lnTo>
                    <a:pt x="10045" y="5504"/>
                  </a:lnTo>
                  <a:cubicBezTo>
                    <a:pt x="10322" y="5656"/>
                    <a:pt x="10482" y="5950"/>
                    <a:pt x="10482" y="6263"/>
                  </a:cubicBezTo>
                  <a:lnTo>
                    <a:pt x="10482" y="6521"/>
                  </a:lnTo>
                  <a:cubicBezTo>
                    <a:pt x="10482" y="6209"/>
                    <a:pt x="10322" y="5924"/>
                    <a:pt x="10045" y="5763"/>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53"/>
            <p:cNvSpPr/>
            <p:nvPr/>
          </p:nvSpPr>
          <p:spPr>
            <a:xfrm>
              <a:off x="6628640" y="4119802"/>
              <a:ext cx="433068" cy="294481"/>
            </a:xfrm>
            <a:custGeom>
              <a:avLst/>
              <a:gdLst/>
              <a:ahLst/>
              <a:cxnLst/>
              <a:rect l="l" t="t" r="r" b="b"/>
              <a:pathLst>
                <a:path w="10484" h="7129" extrusionOk="0">
                  <a:moveTo>
                    <a:pt x="10224" y="7128"/>
                  </a:moveTo>
                  <a:lnTo>
                    <a:pt x="10224" y="7128"/>
                  </a:lnTo>
                  <a:cubicBezTo>
                    <a:pt x="10367" y="7128"/>
                    <a:pt x="10483" y="7021"/>
                    <a:pt x="10483" y="6879"/>
                  </a:cubicBezTo>
                  <a:lnTo>
                    <a:pt x="10483" y="6254"/>
                  </a:lnTo>
                  <a:cubicBezTo>
                    <a:pt x="10483" y="5942"/>
                    <a:pt x="10314" y="5656"/>
                    <a:pt x="10046" y="5496"/>
                  </a:cubicBezTo>
                  <a:lnTo>
                    <a:pt x="697" y="90"/>
                  </a:lnTo>
                  <a:cubicBezTo>
                    <a:pt x="536" y="1"/>
                    <a:pt x="331" y="9"/>
                    <a:pt x="179" y="125"/>
                  </a:cubicBezTo>
                  <a:cubicBezTo>
                    <a:pt x="63" y="215"/>
                    <a:pt x="1" y="366"/>
                    <a:pt x="1" y="518"/>
                  </a:cubicBezTo>
                  <a:lnTo>
                    <a:pt x="1" y="1508"/>
                  </a:lnTo>
                  <a:cubicBezTo>
                    <a:pt x="1" y="1651"/>
                    <a:pt x="108" y="1767"/>
                    <a:pt x="251" y="1767"/>
                  </a:cubicBezTo>
                  <a:cubicBezTo>
                    <a:pt x="393" y="1767"/>
                    <a:pt x="509" y="1651"/>
                    <a:pt x="509" y="1508"/>
                  </a:cubicBezTo>
                  <a:lnTo>
                    <a:pt x="509" y="679"/>
                  </a:lnTo>
                  <a:cubicBezTo>
                    <a:pt x="509" y="634"/>
                    <a:pt x="563" y="607"/>
                    <a:pt x="599" y="625"/>
                  </a:cubicBezTo>
                  <a:lnTo>
                    <a:pt x="9787" y="5942"/>
                  </a:lnTo>
                  <a:cubicBezTo>
                    <a:pt x="9903" y="6004"/>
                    <a:pt x="9975" y="6129"/>
                    <a:pt x="9975" y="6254"/>
                  </a:cubicBezTo>
                  <a:lnTo>
                    <a:pt x="9975" y="6879"/>
                  </a:lnTo>
                  <a:cubicBezTo>
                    <a:pt x="9975" y="7021"/>
                    <a:pt x="10091" y="7128"/>
                    <a:pt x="10224" y="7128"/>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53"/>
            <p:cNvSpPr/>
            <p:nvPr/>
          </p:nvSpPr>
          <p:spPr>
            <a:xfrm>
              <a:off x="6628640" y="4119802"/>
              <a:ext cx="433068" cy="269036"/>
            </a:xfrm>
            <a:custGeom>
              <a:avLst/>
              <a:gdLst/>
              <a:ahLst/>
              <a:cxnLst/>
              <a:rect l="l" t="t" r="r" b="b"/>
              <a:pathLst>
                <a:path w="10484" h="6513" extrusionOk="0">
                  <a:moveTo>
                    <a:pt x="10046" y="5764"/>
                  </a:moveTo>
                  <a:lnTo>
                    <a:pt x="697" y="348"/>
                  </a:lnTo>
                  <a:cubicBezTo>
                    <a:pt x="536" y="259"/>
                    <a:pt x="331" y="268"/>
                    <a:pt x="179" y="384"/>
                  </a:cubicBezTo>
                  <a:cubicBezTo>
                    <a:pt x="63" y="473"/>
                    <a:pt x="1" y="625"/>
                    <a:pt x="1" y="777"/>
                  </a:cubicBezTo>
                  <a:lnTo>
                    <a:pt x="1" y="518"/>
                  </a:lnTo>
                  <a:cubicBezTo>
                    <a:pt x="1" y="366"/>
                    <a:pt x="63" y="215"/>
                    <a:pt x="179" y="125"/>
                  </a:cubicBezTo>
                  <a:cubicBezTo>
                    <a:pt x="331" y="9"/>
                    <a:pt x="536" y="1"/>
                    <a:pt x="697" y="90"/>
                  </a:cubicBezTo>
                  <a:lnTo>
                    <a:pt x="10046" y="5496"/>
                  </a:lnTo>
                  <a:cubicBezTo>
                    <a:pt x="10314" y="5656"/>
                    <a:pt x="10483" y="5942"/>
                    <a:pt x="10483" y="6254"/>
                  </a:cubicBezTo>
                  <a:lnTo>
                    <a:pt x="10483" y="6513"/>
                  </a:lnTo>
                  <a:cubicBezTo>
                    <a:pt x="10483" y="6210"/>
                    <a:pt x="10314" y="5915"/>
                    <a:pt x="10046" y="57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53"/>
            <p:cNvSpPr/>
            <p:nvPr/>
          </p:nvSpPr>
          <p:spPr>
            <a:xfrm>
              <a:off x="6290745" y="4397677"/>
              <a:ext cx="386225" cy="227026"/>
            </a:xfrm>
            <a:custGeom>
              <a:avLst/>
              <a:gdLst/>
              <a:ahLst/>
              <a:cxnLst/>
              <a:rect l="l" t="t" r="r" b="b"/>
              <a:pathLst>
                <a:path w="9350" h="5496" extrusionOk="0">
                  <a:moveTo>
                    <a:pt x="9011" y="5495"/>
                  </a:moveTo>
                  <a:lnTo>
                    <a:pt x="9350" y="5299"/>
                  </a:lnTo>
                  <a:lnTo>
                    <a:pt x="321" y="0"/>
                  </a:lnTo>
                  <a:lnTo>
                    <a:pt x="0" y="187"/>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53"/>
            <p:cNvSpPr/>
            <p:nvPr/>
          </p:nvSpPr>
          <p:spPr>
            <a:xfrm>
              <a:off x="6638967" y="4197171"/>
              <a:ext cx="386597" cy="227067"/>
            </a:xfrm>
            <a:custGeom>
              <a:avLst/>
              <a:gdLst/>
              <a:ahLst/>
              <a:cxnLst/>
              <a:rect l="l" t="t" r="r" b="b"/>
              <a:pathLst>
                <a:path w="9359" h="5497" extrusionOk="0">
                  <a:moveTo>
                    <a:pt x="9020" y="5496"/>
                  </a:moveTo>
                  <a:lnTo>
                    <a:pt x="9359" y="5300"/>
                  </a:lnTo>
                  <a:lnTo>
                    <a:pt x="331" y="1"/>
                  </a:lnTo>
                  <a:lnTo>
                    <a:pt x="1" y="18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53"/>
            <p:cNvSpPr/>
            <p:nvPr/>
          </p:nvSpPr>
          <p:spPr>
            <a:xfrm>
              <a:off x="6048270" y="4456623"/>
              <a:ext cx="257263" cy="224837"/>
            </a:xfrm>
            <a:custGeom>
              <a:avLst/>
              <a:gdLst/>
              <a:ahLst/>
              <a:cxnLst/>
              <a:rect l="l" t="t" r="r" b="b"/>
              <a:pathLst>
                <a:path w="6228" h="5443" extrusionOk="0">
                  <a:moveTo>
                    <a:pt x="0" y="5442"/>
                  </a:moveTo>
                  <a:lnTo>
                    <a:pt x="6227" y="1847"/>
                  </a:lnTo>
                  <a:lnTo>
                    <a:pt x="3069"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53"/>
            <p:cNvSpPr/>
            <p:nvPr/>
          </p:nvSpPr>
          <p:spPr>
            <a:xfrm>
              <a:off x="6048270" y="4651925"/>
              <a:ext cx="460661" cy="280478"/>
            </a:xfrm>
            <a:custGeom>
              <a:avLst/>
              <a:gdLst/>
              <a:ahLst/>
              <a:cxnLst/>
              <a:rect l="l" t="t" r="r" b="b"/>
              <a:pathLst>
                <a:path w="11152" h="6790" extrusionOk="0">
                  <a:moveTo>
                    <a:pt x="0" y="714"/>
                  </a:moveTo>
                  <a:lnTo>
                    <a:pt x="1231" y="0"/>
                  </a:lnTo>
                  <a:lnTo>
                    <a:pt x="11152" y="5540"/>
                  </a:lnTo>
                  <a:lnTo>
                    <a:pt x="10411" y="678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53"/>
            <p:cNvSpPr/>
            <p:nvPr/>
          </p:nvSpPr>
          <p:spPr>
            <a:xfrm>
              <a:off x="6048270" y="4456623"/>
              <a:ext cx="556825" cy="250984"/>
            </a:xfrm>
            <a:custGeom>
              <a:avLst/>
              <a:gdLst/>
              <a:ahLst/>
              <a:cxnLst/>
              <a:rect l="l" t="t" r="r" b="b"/>
              <a:pathLst>
                <a:path w="13480" h="6076" extrusionOk="0">
                  <a:moveTo>
                    <a:pt x="13480" y="6076"/>
                  </a:moveTo>
                  <a:lnTo>
                    <a:pt x="0" y="5442"/>
                  </a:lnTo>
                  <a:lnTo>
                    <a:pt x="306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53"/>
            <p:cNvSpPr/>
            <p:nvPr/>
          </p:nvSpPr>
          <p:spPr>
            <a:xfrm>
              <a:off x="6325732" y="4568649"/>
              <a:ext cx="78526" cy="80384"/>
            </a:xfrm>
            <a:custGeom>
              <a:avLst/>
              <a:gdLst/>
              <a:ahLst/>
              <a:cxnLst/>
              <a:rect l="l" t="t" r="r" b="b"/>
              <a:pathLst>
                <a:path w="1901" h="1946" extrusionOk="0">
                  <a:moveTo>
                    <a:pt x="126" y="1115"/>
                  </a:moveTo>
                  <a:lnTo>
                    <a:pt x="1428" y="1883"/>
                  </a:lnTo>
                  <a:cubicBezTo>
                    <a:pt x="1535" y="1945"/>
                    <a:pt x="1669" y="1892"/>
                    <a:pt x="1714" y="1767"/>
                  </a:cubicBezTo>
                  <a:lnTo>
                    <a:pt x="1874" y="1267"/>
                  </a:lnTo>
                  <a:cubicBezTo>
                    <a:pt x="1901" y="1169"/>
                    <a:pt x="1865" y="1071"/>
                    <a:pt x="1785" y="1026"/>
                  </a:cubicBezTo>
                  <a:lnTo>
                    <a:pt x="1241" y="705"/>
                  </a:lnTo>
                  <a:lnTo>
                    <a:pt x="1508" y="116"/>
                  </a:lnTo>
                  <a:lnTo>
                    <a:pt x="1312" y="0"/>
                  </a:lnTo>
                  <a:lnTo>
                    <a:pt x="1045" y="589"/>
                  </a:lnTo>
                  <a:lnTo>
                    <a:pt x="482" y="259"/>
                  </a:lnTo>
                  <a:cubicBezTo>
                    <a:pt x="375" y="197"/>
                    <a:pt x="233" y="250"/>
                    <a:pt x="197" y="366"/>
                  </a:cubicBezTo>
                  <a:lnTo>
                    <a:pt x="28" y="884"/>
                  </a:lnTo>
                  <a:cubicBezTo>
                    <a:pt x="1" y="973"/>
                    <a:pt x="36" y="1071"/>
                    <a:pt x="126" y="1115"/>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53"/>
            <p:cNvSpPr/>
            <p:nvPr/>
          </p:nvSpPr>
          <p:spPr>
            <a:xfrm>
              <a:off x="6166905" y="4751063"/>
              <a:ext cx="401715" cy="181340"/>
            </a:xfrm>
            <a:custGeom>
              <a:avLst/>
              <a:gdLst/>
              <a:ahLst/>
              <a:cxnLst/>
              <a:rect l="l" t="t" r="r" b="b"/>
              <a:pathLst>
                <a:path w="9725" h="4390" extrusionOk="0">
                  <a:moveTo>
                    <a:pt x="7539" y="4389"/>
                  </a:moveTo>
                  <a:lnTo>
                    <a:pt x="1" y="0"/>
                  </a:lnTo>
                  <a:lnTo>
                    <a:pt x="9725" y="509"/>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53"/>
            <p:cNvSpPr/>
            <p:nvPr/>
          </p:nvSpPr>
          <p:spPr>
            <a:xfrm>
              <a:off x="6548338" y="4915054"/>
              <a:ext cx="76667" cy="70760"/>
            </a:xfrm>
            <a:custGeom>
              <a:avLst/>
              <a:gdLst/>
              <a:ahLst/>
              <a:cxnLst/>
              <a:rect l="l" t="t" r="r" b="b"/>
              <a:pathLst>
                <a:path w="1856" h="1713" extrusionOk="0">
                  <a:moveTo>
                    <a:pt x="232" y="883"/>
                  </a:moveTo>
                  <a:cubicBezTo>
                    <a:pt x="232" y="883"/>
                    <a:pt x="241" y="883"/>
                    <a:pt x="241" y="883"/>
                  </a:cubicBezTo>
                  <a:cubicBezTo>
                    <a:pt x="419" y="990"/>
                    <a:pt x="598" y="1088"/>
                    <a:pt x="776" y="1195"/>
                  </a:cubicBezTo>
                  <a:cubicBezTo>
                    <a:pt x="883" y="1258"/>
                    <a:pt x="990" y="1311"/>
                    <a:pt x="1088" y="1374"/>
                  </a:cubicBezTo>
                  <a:cubicBezTo>
                    <a:pt x="1124" y="1392"/>
                    <a:pt x="1151" y="1419"/>
                    <a:pt x="1169" y="1445"/>
                  </a:cubicBezTo>
                  <a:cubicBezTo>
                    <a:pt x="1187" y="1472"/>
                    <a:pt x="1195" y="1490"/>
                    <a:pt x="1204" y="1517"/>
                  </a:cubicBezTo>
                  <a:cubicBezTo>
                    <a:pt x="1240" y="1561"/>
                    <a:pt x="1311" y="1606"/>
                    <a:pt x="1365" y="1633"/>
                  </a:cubicBezTo>
                  <a:cubicBezTo>
                    <a:pt x="1579" y="1713"/>
                    <a:pt x="1758" y="1508"/>
                    <a:pt x="1802" y="1320"/>
                  </a:cubicBezTo>
                  <a:cubicBezTo>
                    <a:pt x="1856" y="1080"/>
                    <a:pt x="1766" y="785"/>
                    <a:pt x="1579" y="625"/>
                  </a:cubicBezTo>
                  <a:cubicBezTo>
                    <a:pt x="1410" y="473"/>
                    <a:pt x="1204" y="357"/>
                    <a:pt x="1008" y="250"/>
                  </a:cubicBezTo>
                  <a:cubicBezTo>
                    <a:pt x="794" y="134"/>
                    <a:pt x="562" y="0"/>
                    <a:pt x="312" y="71"/>
                  </a:cubicBezTo>
                  <a:cubicBezTo>
                    <a:pt x="196" y="107"/>
                    <a:pt x="89" y="179"/>
                    <a:pt x="36" y="286"/>
                  </a:cubicBezTo>
                  <a:cubicBezTo>
                    <a:pt x="0" y="348"/>
                    <a:pt x="9" y="384"/>
                    <a:pt x="36" y="437"/>
                  </a:cubicBezTo>
                  <a:cubicBezTo>
                    <a:pt x="63" y="491"/>
                    <a:pt x="89" y="544"/>
                    <a:pt x="89" y="607"/>
                  </a:cubicBezTo>
                  <a:cubicBezTo>
                    <a:pt x="98" y="660"/>
                    <a:pt x="80" y="696"/>
                    <a:pt x="107" y="741"/>
                  </a:cubicBezTo>
                  <a:cubicBezTo>
                    <a:pt x="134" y="803"/>
                    <a:pt x="178" y="848"/>
                    <a:pt x="232" y="883"/>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53"/>
            <p:cNvSpPr/>
            <p:nvPr/>
          </p:nvSpPr>
          <p:spPr>
            <a:xfrm>
              <a:off x="6544992" y="4914682"/>
              <a:ext cx="71916" cy="75551"/>
            </a:xfrm>
            <a:custGeom>
              <a:avLst/>
              <a:gdLst/>
              <a:ahLst/>
              <a:cxnLst/>
              <a:rect l="l" t="t" r="r" b="b"/>
              <a:pathLst>
                <a:path w="1741" h="1829" extrusionOk="0">
                  <a:moveTo>
                    <a:pt x="188" y="990"/>
                  </a:moveTo>
                  <a:cubicBezTo>
                    <a:pt x="259" y="1053"/>
                    <a:pt x="349" y="1097"/>
                    <a:pt x="429" y="1151"/>
                  </a:cubicBezTo>
                  <a:cubicBezTo>
                    <a:pt x="590" y="1240"/>
                    <a:pt x="741" y="1329"/>
                    <a:pt x="893" y="1419"/>
                  </a:cubicBezTo>
                  <a:cubicBezTo>
                    <a:pt x="1089" y="1526"/>
                    <a:pt x="1464" y="1829"/>
                    <a:pt x="1651" y="1570"/>
                  </a:cubicBezTo>
                  <a:cubicBezTo>
                    <a:pt x="1740" y="1436"/>
                    <a:pt x="1731" y="1240"/>
                    <a:pt x="1696" y="1097"/>
                  </a:cubicBezTo>
                  <a:cubicBezTo>
                    <a:pt x="1651" y="964"/>
                    <a:pt x="1571" y="857"/>
                    <a:pt x="1482" y="750"/>
                  </a:cubicBezTo>
                  <a:cubicBezTo>
                    <a:pt x="1410" y="669"/>
                    <a:pt x="1285" y="625"/>
                    <a:pt x="1196" y="571"/>
                  </a:cubicBezTo>
                  <a:cubicBezTo>
                    <a:pt x="1080" y="500"/>
                    <a:pt x="955" y="428"/>
                    <a:pt x="839" y="366"/>
                  </a:cubicBezTo>
                  <a:cubicBezTo>
                    <a:pt x="634" y="250"/>
                    <a:pt x="375" y="0"/>
                    <a:pt x="144" y="188"/>
                  </a:cubicBezTo>
                  <a:cubicBezTo>
                    <a:pt x="45" y="259"/>
                    <a:pt x="19" y="384"/>
                    <a:pt x="10" y="500"/>
                  </a:cubicBezTo>
                  <a:cubicBezTo>
                    <a:pt x="10" y="625"/>
                    <a:pt x="1" y="767"/>
                    <a:pt x="81" y="874"/>
                  </a:cubicBezTo>
                  <a:cubicBezTo>
                    <a:pt x="108" y="919"/>
                    <a:pt x="144" y="955"/>
                    <a:pt x="188" y="99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53"/>
            <p:cNvSpPr/>
            <p:nvPr/>
          </p:nvSpPr>
          <p:spPr>
            <a:xfrm>
              <a:off x="5766718" y="4722313"/>
              <a:ext cx="699460" cy="418280"/>
            </a:xfrm>
            <a:custGeom>
              <a:avLst/>
              <a:gdLst/>
              <a:ahLst/>
              <a:cxnLst/>
              <a:rect l="l" t="t" r="r" b="b"/>
              <a:pathLst>
                <a:path w="16933" h="10126" extrusionOk="0">
                  <a:moveTo>
                    <a:pt x="7940" y="10126"/>
                  </a:moveTo>
                  <a:lnTo>
                    <a:pt x="16933" y="5505"/>
                  </a:lnTo>
                  <a:lnTo>
                    <a:pt x="7485" y="0"/>
                  </a:lnTo>
                  <a:lnTo>
                    <a:pt x="1" y="5505"/>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53"/>
            <p:cNvSpPr/>
            <p:nvPr/>
          </p:nvSpPr>
          <p:spPr>
            <a:xfrm>
              <a:off x="5716240" y="4699841"/>
              <a:ext cx="740354" cy="433770"/>
            </a:xfrm>
            <a:custGeom>
              <a:avLst/>
              <a:gdLst/>
              <a:ahLst/>
              <a:cxnLst/>
              <a:rect l="l" t="t" r="r" b="b"/>
              <a:pathLst>
                <a:path w="17923" h="10501" extrusionOk="0">
                  <a:moveTo>
                    <a:pt x="8868" y="10500"/>
                  </a:moveTo>
                  <a:lnTo>
                    <a:pt x="17923" y="5915"/>
                  </a:lnTo>
                  <a:lnTo>
                    <a:pt x="7797" y="0"/>
                  </a:lnTo>
                  <a:lnTo>
                    <a:pt x="0" y="5335"/>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53"/>
            <p:cNvSpPr/>
            <p:nvPr/>
          </p:nvSpPr>
          <p:spPr>
            <a:xfrm>
              <a:off x="5876885" y="4812239"/>
              <a:ext cx="361936" cy="206001"/>
            </a:xfrm>
            <a:custGeom>
              <a:avLst/>
              <a:gdLst/>
              <a:ahLst/>
              <a:cxnLst/>
              <a:rect l="l" t="t" r="r" b="b"/>
              <a:pathLst>
                <a:path w="8762" h="4987" extrusionOk="0">
                  <a:moveTo>
                    <a:pt x="179" y="4987"/>
                  </a:moveTo>
                  <a:lnTo>
                    <a:pt x="8761" y="107"/>
                  </a:lnTo>
                  <a:lnTo>
                    <a:pt x="8574" y="0"/>
                  </a:lnTo>
                  <a:lnTo>
                    <a:pt x="1" y="4880"/>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53"/>
            <p:cNvSpPr/>
            <p:nvPr/>
          </p:nvSpPr>
          <p:spPr>
            <a:xfrm>
              <a:off x="6359645" y="4922406"/>
              <a:ext cx="30609" cy="16275"/>
            </a:xfrm>
            <a:custGeom>
              <a:avLst/>
              <a:gdLst/>
              <a:ahLst/>
              <a:cxnLst/>
              <a:rect l="l" t="t" r="r" b="b"/>
              <a:pathLst>
                <a:path w="741" h="394" extrusionOk="0">
                  <a:moveTo>
                    <a:pt x="0" y="357"/>
                  </a:moveTo>
                  <a:lnTo>
                    <a:pt x="661" y="1"/>
                  </a:lnTo>
                  <a:lnTo>
                    <a:pt x="741" y="36"/>
                  </a:lnTo>
                  <a:lnTo>
                    <a:pt x="72" y="393"/>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53"/>
            <p:cNvSpPr/>
            <p:nvPr/>
          </p:nvSpPr>
          <p:spPr>
            <a:xfrm>
              <a:off x="6351921" y="4917986"/>
              <a:ext cx="30609" cy="16234"/>
            </a:xfrm>
            <a:custGeom>
              <a:avLst/>
              <a:gdLst/>
              <a:ahLst/>
              <a:cxnLst/>
              <a:rect l="l" t="t" r="r" b="b"/>
              <a:pathLst>
                <a:path w="741" h="393" extrusionOk="0">
                  <a:moveTo>
                    <a:pt x="0" y="357"/>
                  </a:moveTo>
                  <a:lnTo>
                    <a:pt x="669" y="0"/>
                  </a:lnTo>
                  <a:lnTo>
                    <a:pt x="741" y="45"/>
                  </a:lnTo>
                  <a:lnTo>
                    <a:pt x="72" y="393"/>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53"/>
            <p:cNvSpPr/>
            <p:nvPr/>
          </p:nvSpPr>
          <p:spPr>
            <a:xfrm>
              <a:off x="6344155" y="4913566"/>
              <a:ext cx="30650" cy="16606"/>
            </a:xfrm>
            <a:custGeom>
              <a:avLst/>
              <a:gdLst/>
              <a:ahLst/>
              <a:cxnLst/>
              <a:rect l="l" t="t" r="r" b="b"/>
              <a:pathLst>
                <a:path w="742" h="402" extrusionOk="0">
                  <a:moveTo>
                    <a:pt x="1" y="357"/>
                  </a:moveTo>
                  <a:lnTo>
                    <a:pt x="670" y="0"/>
                  </a:lnTo>
                  <a:lnTo>
                    <a:pt x="741" y="45"/>
                  </a:lnTo>
                  <a:lnTo>
                    <a:pt x="81"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53"/>
            <p:cNvSpPr/>
            <p:nvPr/>
          </p:nvSpPr>
          <p:spPr>
            <a:xfrm>
              <a:off x="6336431" y="4909147"/>
              <a:ext cx="30609" cy="16606"/>
            </a:xfrm>
            <a:custGeom>
              <a:avLst/>
              <a:gdLst/>
              <a:ahLst/>
              <a:cxnLst/>
              <a:rect l="l" t="t" r="r" b="b"/>
              <a:pathLst>
                <a:path w="741" h="402" extrusionOk="0">
                  <a:moveTo>
                    <a:pt x="0" y="357"/>
                  </a:moveTo>
                  <a:lnTo>
                    <a:pt x="670" y="0"/>
                  </a:lnTo>
                  <a:lnTo>
                    <a:pt x="741" y="45"/>
                  </a:lnTo>
                  <a:lnTo>
                    <a:pt x="81"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53"/>
            <p:cNvSpPr/>
            <p:nvPr/>
          </p:nvSpPr>
          <p:spPr>
            <a:xfrm>
              <a:off x="6329078" y="4904727"/>
              <a:ext cx="30609" cy="16606"/>
            </a:xfrm>
            <a:custGeom>
              <a:avLst/>
              <a:gdLst/>
              <a:ahLst/>
              <a:cxnLst/>
              <a:rect l="l" t="t" r="r" b="b"/>
              <a:pathLst>
                <a:path w="741" h="402" extrusionOk="0">
                  <a:moveTo>
                    <a:pt x="0" y="357"/>
                  </a:moveTo>
                  <a:lnTo>
                    <a:pt x="660" y="0"/>
                  </a:lnTo>
                  <a:lnTo>
                    <a:pt x="740" y="45"/>
                  </a:lnTo>
                  <a:lnTo>
                    <a:pt x="71"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53"/>
            <p:cNvSpPr/>
            <p:nvPr/>
          </p:nvSpPr>
          <p:spPr>
            <a:xfrm>
              <a:off x="6321312" y="4900307"/>
              <a:ext cx="30650" cy="16606"/>
            </a:xfrm>
            <a:custGeom>
              <a:avLst/>
              <a:gdLst/>
              <a:ahLst/>
              <a:cxnLst/>
              <a:rect l="l" t="t" r="r" b="b"/>
              <a:pathLst>
                <a:path w="742" h="402" extrusionOk="0">
                  <a:moveTo>
                    <a:pt x="1" y="357"/>
                  </a:moveTo>
                  <a:lnTo>
                    <a:pt x="661" y="0"/>
                  </a:lnTo>
                  <a:lnTo>
                    <a:pt x="741" y="45"/>
                  </a:lnTo>
                  <a:lnTo>
                    <a:pt x="72"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53"/>
            <p:cNvSpPr/>
            <p:nvPr/>
          </p:nvSpPr>
          <p:spPr>
            <a:xfrm>
              <a:off x="6313588" y="4895887"/>
              <a:ext cx="30609" cy="16606"/>
            </a:xfrm>
            <a:custGeom>
              <a:avLst/>
              <a:gdLst/>
              <a:ahLst/>
              <a:cxnLst/>
              <a:rect l="l" t="t" r="r" b="b"/>
              <a:pathLst>
                <a:path w="741" h="402" extrusionOk="0">
                  <a:moveTo>
                    <a:pt x="0" y="357"/>
                  </a:moveTo>
                  <a:lnTo>
                    <a:pt x="661" y="0"/>
                  </a:lnTo>
                  <a:lnTo>
                    <a:pt x="741" y="45"/>
                  </a:lnTo>
                  <a:lnTo>
                    <a:pt x="72"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53"/>
            <p:cNvSpPr/>
            <p:nvPr/>
          </p:nvSpPr>
          <p:spPr>
            <a:xfrm>
              <a:off x="6305863" y="4891467"/>
              <a:ext cx="30609" cy="16606"/>
            </a:xfrm>
            <a:custGeom>
              <a:avLst/>
              <a:gdLst/>
              <a:ahLst/>
              <a:cxnLst/>
              <a:rect l="l" t="t" r="r" b="b"/>
              <a:pathLst>
                <a:path w="741" h="402" extrusionOk="0">
                  <a:moveTo>
                    <a:pt x="0" y="357"/>
                  </a:moveTo>
                  <a:lnTo>
                    <a:pt x="669" y="0"/>
                  </a:lnTo>
                  <a:lnTo>
                    <a:pt x="740" y="45"/>
                  </a:lnTo>
                  <a:lnTo>
                    <a:pt x="80"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53"/>
            <p:cNvSpPr/>
            <p:nvPr/>
          </p:nvSpPr>
          <p:spPr>
            <a:xfrm>
              <a:off x="6298097" y="4887047"/>
              <a:ext cx="30650" cy="16606"/>
            </a:xfrm>
            <a:custGeom>
              <a:avLst/>
              <a:gdLst/>
              <a:ahLst/>
              <a:cxnLst/>
              <a:rect l="l" t="t" r="r" b="b"/>
              <a:pathLst>
                <a:path w="742" h="402" extrusionOk="0">
                  <a:moveTo>
                    <a:pt x="1" y="357"/>
                  </a:moveTo>
                  <a:lnTo>
                    <a:pt x="670" y="0"/>
                  </a:lnTo>
                  <a:lnTo>
                    <a:pt x="741" y="45"/>
                  </a:lnTo>
                  <a:lnTo>
                    <a:pt x="81"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53"/>
            <p:cNvSpPr/>
            <p:nvPr/>
          </p:nvSpPr>
          <p:spPr>
            <a:xfrm>
              <a:off x="6290373" y="4882627"/>
              <a:ext cx="30609" cy="16606"/>
            </a:xfrm>
            <a:custGeom>
              <a:avLst/>
              <a:gdLst/>
              <a:ahLst/>
              <a:cxnLst/>
              <a:rect l="l" t="t" r="r" b="b"/>
              <a:pathLst>
                <a:path w="741" h="402" extrusionOk="0">
                  <a:moveTo>
                    <a:pt x="0" y="357"/>
                  </a:moveTo>
                  <a:lnTo>
                    <a:pt x="669" y="0"/>
                  </a:lnTo>
                  <a:lnTo>
                    <a:pt x="741" y="45"/>
                  </a:lnTo>
                  <a:lnTo>
                    <a:pt x="81" y="40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53"/>
            <p:cNvSpPr/>
            <p:nvPr/>
          </p:nvSpPr>
          <p:spPr>
            <a:xfrm>
              <a:off x="6282979" y="4878166"/>
              <a:ext cx="30650" cy="16647"/>
            </a:xfrm>
            <a:custGeom>
              <a:avLst/>
              <a:gdLst/>
              <a:ahLst/>
              <a:cxnLst/>
              <a:rect l="l" t="t" r="r" b="b"/>
              <a:pathLst>
                <a:path w="742" h="403" extrusionOk="0">
                  <a:moveTo>
                    <a:pt x="1" y="358"/>
                  </a:moveTo>
                  <a:lnTo>
                    <a:pt x="661" y="1"/>
                  </a:lnTo>
                  <a:lnTo>
                    <a:pt x="741" y="46"/>
                  </a:lnTo>
                  <a:lnTo>
                    <a:pt x="72"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53"/>
            <p:cNvSpPr/>
            <p:nvPr/>
          </p:nvSpPr>
          <p:spPr>
            <a:xfrm>
              <a:off x="6275254" y="4873746"/>
              <a:ext cx="30650" cy="16647"/>
            </a:xfrm>
            <a:custGeom>
              <a:avLst/>
              <a:gdLst/>
              <a:ahLst/>
              <a:cxnLst/>
              <a:rect l="l" t="t" r="r" b="b"/>
              <a:pathLst>
                <a:path w="742" h="403" extrusionOk="0">
                  <a:moveTo>
                    <a:pt x="1" y="358"/>
                  </a:moveTo>
                  <a:lnTo>
                    <a:pt x="661" y="1"/>
                  </a:lnTo>
                  <a:lnTo>
                    <a:pt x="741" y="46"/>
                  </a:lnTo>
                  <a:lnTo>
                    <a:pt x="72"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53"/>
            <p:cNvSpPr/>
            <p:nvPr/>
          </p:nvSpPr>
          <p:spPr>
            <a:xfrm>
              <a:off x="6267530" y="4869326"/>
              <a:ext cx="30609" cy="16647"/>
            </a:xfrm>
            <a:custGeom>
              <a:avLst/>
              <a:gdLst/>
              <a:ahLst/>
              <a:cxnLst/>
              <a:rect l="l" t="t" r="r" b="b"/>
              <a:pathLst>
                <a:path w="741" h="403" extrusionOk="0">
                  <a:moveTo>
                    <a:pt x="0" y="358"/>
                  </a:moveTo>
                  <a:lnTo>
                    <a:pt x="669" y="1"/>
                  </a:lnTo>
                  <a:lnTo>
                    <a:pt x="741" y="45"/>
                  </a:lnTo>
                  <a:lnTo>
                    <a:pt x="72"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53"/>
            <p:cNvSpPr/>
            <p:nvPr/>
          </p:nvSpPr>
          <p:spPr>
            <a:xfrm>
              <a:off x="6259764" y="4864906"/>
              <a:ext cx="30650" cy="16647"/>
            </a:xfrm>
            <a:custGeom>
              <a:avLst/>
              <a:gdLst/>
              <a:ahLst/>
              <a:cxnLst/>
              <a:rect l="l" t="t" r="r" b="b"/>
              <a:pathLst>
                <a:path w="742" h="403" extrusionOk="0">
                  <a:moveTo>
                    <a:pt x="1" y="358"/>
                  </a:moveTo>
                  <a:lnTo>
                    <a:pt x="670" y="1"/>
                  </a:lnTo>
                  <a:lnTo>
                    <a:pt x="741" y="45"/>
                  </a:lnTo>
                  <a:lnTo>
                    <a:pt x="81"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53"/>
            <p:cNvSpPr/>
            <p:nvPr/>
          </p:nvSpPr>
          <p:spPr>
            <a:xfrm>
              <a:off x="6252039" y="4860486"/>
              <a:ext cx="30609" cy="16647"/>
            </a:xfrm>
            <a:custGeom>
              <a:avLst/>
              <a:gdLst/>
              <a:ahLst/>
              <a:cxnLst/>
              <a:rect l="l" t="t" r="r" b="b"/>
              <a:pathLst>
                <a:path w="741" h="403" extrusionOk="0">
                  <a:moveTo>
                    <a:pt x="1" y="358"/>
                  </a:moveTo>
                  <a:lnTo>
                    <a:pt x="670" y="1"/>
                  </a:lnTo>
                  <a:lnTo>
                    <a:pt x="741" y="45"/>
                  </a:lnTo>
                  <a:lnTo>
                    <a:pt x="81"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53"/>
            <p:cNvSpPr/>
            <p:nvPr/>
          </p:nvSpPr>
          <p:spPr>
            <a:xfrm>
              <a:off x="6244315" y="4856066"/>
              <a:ext cx="30609" cy="16647"/>
            </a:xfrm>
            <a:custGeom>
              <a:avLst/>
              <a:gdLst/>
              <a:ahLst/>
              <a:cxnLst/>
              <a:rect l="l" t="t" r="r" b="b"/>
              <a:pathLst>
                <a:path w="741" h="403" extrusionOk="0">
                  <a:moveTo>
                    <a:pt x="0" y="358"/>
                  </a:moveTo>
                  <a:lnTo>
                    <a:pt x="669" y="1"/>
                  </a:lnTo>
                  <a:lnTo>
                    <a:pt x="741" y="45"/>
                  </a:lnTo>
                  <a:lnTo>
                    <a:pt x="80"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53"/>
            <p:cNvSpPr/>
            <p:nvPr/>
          </p:nvSpPr>
          <p:spPr>
            <a:xfrm>
              <a:off x="6236921" y="4851647"/>
              <a:ext cx="30650" cy="16647"/>
            </a:xfrm>
            <a:custGeom>
              <a:avLst/>
              <a:gdLst/>
              <a:ahLst/>
              <a:cxnLst/>
              <a:rect l="l" t="t" r="r" b="b"/>
              <a:pathLst>
                <a:path w="742" h="403" extrusionOk="0">
                  <a:moveTo>
                    <a:pt x="1" y="358"/>
                  </a:moveTo>
                  <a:lnTo>
                    <a:pt x="661" y="1"/>
                  </a:lnTo>
                  <a:lnTo>
                    <a:pt x="741" y="45"/>
                  </a:lnTo>
                  <a:lnTo>
                    <a:pt x="72"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53"/>
            <p:cNvSpPr/>
            <p:nvPr/>
          </p:nvSpPr>
          <p:spPr>
            <a:xfrm>
              <a:off x="6229196" y="4847227"/>
              <a:ext cx="30609" cy="16647"/>
            </a:xfrm>
            <a:custGeom>
              <a:avLst/>
              <a:gdLst/>
              <a:ahLst/>
              <a:cxnLst/>
              <a:rect l="l" t="t" r="r" b="b"/>
              <a:pathLst>
                <a:path w="741" h="403" extrusionOk="0">
                  <a:moveTo>
                    <a:pt x="0" y="357"/>
                  </a:moveTo>
                  <a:lnTo>
                    <a:pt x="661" y="1"/>
                  </a:lnTo>
                  <a:lnTo>
                    <a:pt x="741" y="45"/>
                  </a:lnTo>
                  <a:lnTo>
                    <a:pt x="72"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53"/>
            <p:cNvSpPr/>
            <p:nvPr/>
          </p:nvSpPr>
          <p:spPr>
            <a:xfrm>
              <a:off x="6151456" y="4797121"/>
              <a:ext cx="30609" cy="16606"/>
            </a:xfrm>
            <a:custGeom>
              <a:avLst/>
              <a:gdLst/>
              <a:ahLst/>
              <a:cxnLst/>
              <a:rect l="l" t="t" r="r" b="b"/>
              <a:pathLst>
                <a:path w="741" h="402" extrusionOk="0">
                  <a:moveTo>
                    <a:pt x="0" y="357"/>
                  </a:moveTo>
                  <a:lnTo>
                    <a:pt x="669" y="0"/>
                  </a:lnTo>
                  <a:lnTo>
                    <a:pt x="741" y="45"/>
                  </a:lnTo>
                  <a:lnTo>
                    <a:pt x="71"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53"/>
            <p:cNvSpPr/>
            <p:nvPr/>
          </p:nvSpPr>
          <p:spPr>
            <a:xfrm>
              <a:off x="6143690" y="4792701"/>
              <a:ext cx="30650" cy="16606"/>
            </a:xfrm>
            <a:custGeom>
              <a:avLst/>
              <a:gdLst/>
              <a:ahLst/>
              <a:cxnLst/>
              <a:rect l="l" t="t" r="r" b="b"/>
              <a:pathLst>
                <a:path w="742" h="402" extrusionOk="0">
                  <a:moveTo>
                    <a:pt x="1" y="357"/>
                  </a:moveTo>
                  <a:lnTo>
                    <a:pt x="670" y="0"/>
                  </a:lnTo>
                  <a:lnTo>
                    <a:pt x="741" y="45"/>
                  </a:lnTo>
                  <a:lnTo>
                    <a:pt x="81"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53"/>
            <p:cNvSpPr/>
            <p:nvPr/>
          </p:nvSpPr>
          <p:spPr>
            <a:xfrm>
              <a:off x="6135965" y="4788281"/>
              <a:ext cx="30609" cy="16606"/>
            </a:xfrm>
            <a:custGeom>
              <a:avLst/>
              <a:gdLst/>
              <a:ahLst/>
              <a:cxnLst/>
              <a:rect l="l" t="t" r="r" b="b"/>
              <a:pathLst>
                <a:path w="741" h="402" extrusionOk="0">
                  <a:moveTo>
                    <a:pt x="0" y="357"/>
                  </a:moveTo>
                  <a:lnTo>
                    <a:pt x="669" y="0"/>
                  </a:lnTo>
                  <a:lnTo>
                    <a:pt x="741" y="45"/>
                  </a:lnTo>
                  <a:lnTo>
                    <a:pt x="81"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53"/>
            <p:cNvSpPr/>
            <p:nvPr/>
          </p:nvSpPr>
          <p:spPr>
            <a:xfrm>
              <a:off x="6128571" y="4783861"/>
              <a:ext cx="30650" cy="16606"/>
            </a:xfrm>
            <a:custGeom>
              <a:avLst/>
              <a:gdLst/>
              <a:ahLst/>
              <a:cxnLst/>
              <a:rect l="l" t="t" r="r" b="b"/>
              <a:pathLst>
                <a:path w="742" h="402" extrusionOk="0">
                  <a:moveTo>
                    <a:pt x="1" y="357"/>
                  </a:moveTo>
                  <a:lnTo>
                    <a:pt x="661" y="0"/>
                  </a:lnTo>
                  <a:lnTo>
                    <a:pt x="741" y="45"/>
                  </a:lnTo>
                  <a:lnTo>
                    <a:pt x="72"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53"/>
            <p:cNvSpPr/>
            <p:nvPr/>
          </p:nvSpPr>
          <p:spPr>
            <a:xfrm>
              <a:off x="6120847" y="4779813"/>
              <a:ext cx="30650" cy="16234"/>
            </a:xfrm>
            <a:custGeom>
              <a:avLst/>
              <a:gdLst/>
              <a:ahLst/>
              <a:cxnLst/>
              <a:rect l="l" t="t" r="r" b="b"/>
              <a:pathLst>
                <a:path w="742" h="393" extrusionOk="0">
                  <a:moveTo>
                    <a:pt x="1" y="348"/>
                  </a:moveTo>
                  <a:lnTo>
                    <a:pt x="661" y="0"/>
                  </a:lnTo>
                  <a:lnTo>
                    <a:pt x="741" y="36"/>
                  </a:lnTo>
                  <a:lnTo>
                    <a:pt x="72" y="393"/>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53"/>
            <p:cNvSpPr/>
            <p:nvPr/>
          </p:nvSpPr>
          <p:spPr>
            <a:xfrm>
              <a:off x="6113122" y="4775393"/>
              <a:ext cx="30609" cy="16234"/>
            </a:xfrm>
            <a:custGeom>
              <a:avLst/>
              <a:gdLst/>
              <a:ahLst/>
              <a:cxnLst/>
              <a:rect l="l" t="t" r="r" b="b"/>
              <a:pathLst>
                <a:path w="741" h="393" extrusionOk="0">
                  <a:moveTo>
                    <a:pt x="0" y="357"/>
                  </a:moveTo>
                  <a:lnTo>
                    <a:pt x="660" y="0"/>
                  </a:lnTo>
                  <a:lnTo>
                    <a:pt x="741" y="36"/>
                  </a:lnTo>
                  <a:lnTo>
                    <a:pt x="72" y="393"/>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53"/>
            <p:cNvSpPr/>
            <p:nvPr/>
          </p:nvSpPr>
          <p:spPr>
            <a:xfrm>
              <a:off x="6105356" y="4770932"/>
              <a:ext cx="30650" cy="16275"/>
            </a:xfrm>
            <a:custGeom>
              <a:avLst/>
              <a:gdLst/>
              <a:ahLst/>
              <a:cxnLst/>
              <a:rect l="l" t="t" r="r" b="b"/>
              <a:pathLst>
                <a:path w="742" h="394" extrusionOk="0">
                  <a:moveTo>
                    <a:pt x="1" y="358"/>
                  </a:moveTo>
                  <a:lnTo>
                    <a:pt x="670" y="1"/>
                  </a:lnTo>
                  <a:lnTo>
                    <a:pt x="741" y="37"/>
                  </a:lnTo>
                  <a:lnTo>
                    <a:pt x="72" y="393"/>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53"/>
            <p:cNvSpPr/>
            <p:nvPr/>
          </p:nvSpPr>
          <p:spPr>
            <a:xfrm>
              <a:off x="6097632" y="4766512"/>
              <a:ext cx="30650" cy="16275"/>
            </a:xfrm>
            <a:custGeom>
              <a:avLst/>
              <a:gdLst/>
              <a:ahLst/>
              <a:cxnLst/>
              <a:rect l="l" t="t" r="r" b="b"/>
              <a:pathLst>
                <a:path w="742" h="394" extrusionOk="0">
                  <a:moveTo>
                    <a:pt x="1" y="358"/>
                  </a:moveTo>
                  <a:lnTo>
                    <a:pt x="670" y="1"/>
                  </a:lnTo>
                  <a:lnTo>
                    <a:pt x="741" y="46"/>
                  </a:lnTo>
                  <a:lnTo>
                    <a:pt x="81" y="393"/>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53"/>
            <p:cNvSpPr/>
            <p:nvPr/>
          </p:nvSpPr>
          <p:spPr>
            <a:xfrm>
              <a:off x="6089907" y="4762092"/>
              <a:ext cx="30609" cy="16647"/>
            </a:xfrm>
            <a:custGeom>
              <a:avLst/>
              <a:gdLst/>
              <a:ahLst/>
              <a:cxnLst/>
              <a:rect l="l" t="t" r="r" b="b"/>
              <a:pathLst>
                <a:path w="741" h="403" extrusionOk="0">
                  <a:moveTo>
                    <a:pt x="0" y="358"/>
                  </a:moveTo>
                  <a:lnTo>
                    <a:pt x="669" y="1"/>
                  </a:lnTo>
                  <a:lnTo>
                    <a:pt x="741" y="45"/>
                  </a:lnTo>
                  <a:lnTo>
                    <a:pt x="81"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53"/>
            <p:cNvSpPr/>
            <p:nvPr/>
          </p:nvSpPr>
          <p:spPr>
            <a:xfrm>
              <a:off x="6082513" y="4757672"/>
              <a:ext cx="30650" cy="16647"/>
            </a:xfrm>
            <a:custGeom>
              <a:avLst/>
              <a:gdLst/>
              <a:ahLst/>
              <a:cxnLst/>
              <a:rect l="l" t="t" r="r" b="b"/>
              <a:pathLst>
                <a:path w="742" h="403" extrusionOk="0">
                  <a:moveTo>
                    <a:pt x="1" y="358"/>
                  </a:moveTo>
                  <a:lnTo>
                    <a:pt x="661" y="1"/>
                  </a:lnTo>
                  <a:lnTo>
                    <a:pt x="741" y="45"/>
                  </a:lnTo>
                  <a:lnTo>
                    <a:pt x="72"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53"/>
            <p:cNvSpPr/>
            <p:nvPr/>
          </p:nvSpPr>
          <p:spPr>
            <a:xfrm>
              <a:off x="6074789" y="4753252"/>
              <a:ext cx="30609" cy="16647"/>
            </a:xfrm>
            <a:custGeom>
              <a:avLst/>
              <a:gdLst/>
              <a:ahLst/>
              <a:cxnLst/>
              <a:rect l="l" t="t" r="r" b="b"/>
              <a:pathLst>
                <a:path w="741" h="403" extrusionOk="0">
                  <a:moveTo>
                    <a:pt x="1" y="358"/>
                  </a:moveTo>
                  <a:lnTo>
                    <a:pt x="661" y="1"/>
                  </a:lnTo>
                  <a:lnTo>
                    <a:pt x="741" y="45"/>
                  </a:lnTo>
                  <a:lnTo>
                    <a:pt x="72"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53"/>
            <p:cNvSpPr/>
            <p:nvPr/>
          </p:nvSpPr>
          <p:spPr>
            <a:xfrm>
              <a:off x="6067064" y="4748832"/>
              <a:ext cx="30609" cy="16647"/>
            </a:xfrm>
            <a:custGeom>
              <a:avLst/>
              <a:gdLst/>
              <a:ahLst/>
              <a:cxnLst/>
              <a:rect l="l" t="t" r="r" b="b"/>
              <a:pathLst>
                <a:path w="741" h="403" extrusionOk="0">
                  <a:moveTo>
                    <a:pt x="0" y="358"/>
                  </a:moveTo>
                  <a:lnTo>
                    <a:pt x="660" y="1"/>
                  </a:lnTo>
                  <a:lnTo>
                    <a:pt x="741" y="45"/>
                  </a:lnTo>
                  <a:lnTo>
                    <a:pt x="72"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53"/>
            <p:cNvSpPr/>
            <p:nvPr/>
          </p:nvSpPr>
          <p:spPr>
            <a:xfrm>
              <a:off x="6059299" y="4744412"/>
              <a:ext cx="30650" cy="16647"/>
            </a:xfrm>
            <a:custGeom>
              <a:avLst/>
              <a:gdLst/>
              <a:ahLst/>
              <a:cxnLst/>
              <a:rect l="l" t="t" r="r" b="b"/>
              <a:pathLst>
                <a:path w="742" h="403" extrusionOk="0">
                  <a:moveTo>
                    <a:pt x="1" y="358"/>
                  </a:moveTo>
                  <a:lnTo>
                    <a:pt x="670" y="1"/>
                  </a:lnTo>
                  <a:lnTo>
                    <a:pt x="741" y="45"/>
                  </a:lnTo>
                  <a:lnTo>
                    <a:pt x="81"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53"/>
            <p:cNvSpPr/>
            <p:nvPr/>
          </p:nvSpPr>
          <p:spPr>
            <a:xfrm>
              <a:off x="6051574" y="4739992"/>
              <a:ext cx="30609" cy="16647"/>
            </a:xfrm>
            <a:custGeom>
              <a:avLst/>
              <a:gdLst/>
              <a:ahLst/>
              <a:cxnLst/>
              <a:rect l="l" t="t" r="r" b="b"/>
              <a:pathLst>
                <a:path w="741" h="403" extrusionOk="0">
                  <a:moveTo>
                    <a:pt x="1" y="357"/>
                  </a:moveTo>
                  <a:lnTo>
                    <a:pt x="670" y="1"/>
                  </a:lnTo>
                  <a:lnTo>
                    <a:pt x="741" y="45"/>
                  </a:lnTo>
                  <a:lnTo>
                    <a:pt x="81"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53"/>
            <p:cNvSpPr/>
            <p:nvPr/>
          </p:nvSpPr>
          <p:spPr>
            <a:xfrm>
              <a:off x="6043850" y="4735572"/>
              <a:ext cx="30609" cy="16606"/>
            </a:xfrm>
            <a:custGeom>
              <a:avLst/>
              <a:gdLst/>
              <a:ahLst/>
              <a:cxnLst/>
              <a:rect l="l" t="t" r="r" b="b"/>
              <a:pathLst>
                <a:path w="741" h="402" extrusionOk="0">
                  <a:moveTo>
                    <a:pt x="0" y="357"/>
                  </a:moveTo>
                  <a:lnTo>
                    <a:pt x="669" y="1"/>
                  </a:lnTo>
                  <a:lnTo>
                    <a:pt x="741" y="45"/>
                  </a:lnTo>
                  <a:lnTo>
                    <a:pt x="80"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53"/>
            <p:cNvSpPr/>
            <p:nvPr/>
          </p:nvSpPr>
          <p:spPr>
            <a:xfrm>
              <a:off x="6036456" y="4731153"/>
              <a:ext cx="30650" cy="16606"/>
            </a:xfrm>
            <a:custGeom>
              <a:avLst/>
              <a:gdLst/>
              <a:ahLst/>
              <a:cxnLst/>
              <a:rect l="l" t="t" r="r" b="b"/>
              <a:pathLst>
                <a:path w="742" h="402" extrusionOk="0">
                  <a:moveTo>
                    <a:pt x="1" y="357"/>
                  </a:moveTo>
                  <a:lnTo>
                    <a:pt x="661" y="1"/>
                  </a:lnTo>
                  <a:lnTo>
                    <a:pt x="741" y="45"/>
                  </a:lnTo>
                  <a:lnTo>
                    <a:pt x="72"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53"/>
            <p:cNvSpPr/>
            <p:nvPr/>
          </p:nvSpPr>
          <p:spPr>
            <a:xfrm>
              <a:off x="6028731" y="4726733"/>
              <a:ext cx="30609" cy="16606"/>
            </a:xfrm>
            <a:custGeom>
              <a:avLst/>
              <a:gdLst/>
              <a:ahLst/>
              <a:cxnLst/>
              <a:rect l="l" t="t" r="r" b="b"/>
              <a:pathLst>
                <a:path w="741" h="402" extrusionOk="0">
                  <a:moveTo>
                    <a:pt x="0" y="357"/>
                  </a:moveTo>
                  <a:lnTo>
                    <a:pt x="661" y="0"/>
                  </a:lnTo>
                  <a:lnTo>
                    <a:pt x="741" y="45"/>
                  </a:lnTo>
                  <a:lnTo>
                    <a:pt x="72"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53"/>
            <p:cNvSpPr/>
            <p:nvPr/>
          </p:nvSpPr>
          <p:spPr>
            <a:xfrm>
              <a:off x="6021007" y="4722313"/>
              <a:ext cx="30609" cy="16606"/>
            </a:xfrm>
            <a:custGeom>
              <a:avLst/>
              <a:gdLst/>
              <a:ahLst/>
              <a:cxnLst/>
              <a:rect l="l" t="t" r="r" b="b"/>
              <a:pathLst>
                <a:path w="741" h="402" extrusionOk="0">
                  <a:moveTo>
                    <a:pt x="0" y="357"/>
                  </a:moveTo>
                  <a:lnTo>
                    <a:pt x="669" y="0"/>
                  </a:lnTo>
                  <a:lnTo>
                    <a:pt x="741" y="45"/>
                  </a:lnTo>
                  <a:lnTo>
                    <a:pt x="71"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53"/>
            <p:cNvSpPr/>
            <p:nvPr/>
          </p:nvSpPr>
          <p:spPr>
            <a:xfrm>
              <a:off x="6514053" y="4902868"/>
              <a:ext cx="60846" cy="55311"/>
            </a:xfrm>
            <a:custGeom>
              <a:avLst/>
              <a:gdLst/>
              <a:ahLst/>
              <a:cxnLst/>
              <a:rect l="l" t="t" r="r" b="b"/>
              <a:pathLst>
                <a:path w="1473" h="1339" extrusionOk="0">
                  <a:moveTo>
                    <a:pt x="9" y="518"/>
                  </a:moveTo>
                  <a:cubicBezTo>
                    <a:pt x="27" y="616"/>
                    <a:pt x="72" y="714"/>
                    <a:pt x="179" y="732"/>
                  </a:cubicBezTo>
                  <a:cubicBezTo>
                    <a:pt x="250" y="750"/>
                    <a:pt x="322" y="750"/>
                    <a:pt x="393" y="777"/>
                  </a:cubicBezTo>
                  <a:cubicBezTo>
                    <a:pt x="616" y="830"/>
                    <a:pt x="794" y="1018"/>
                    <a:pt x="955" y="1178"/>
                  </a:cubicBezTo>
                  <a:cubicBezTo>
                    <a:pt x="1008" y="1232"/>
                    <a:pt x="1062" y="1276"/>
                    <a:pt x="1133" y="1303"/>
                  </a:cubicBezTo>
                  <a:cubicBezTo>
                    <a:pt x="1196" y="1330"/>
                    <a:pt x="1276" y="1339"/>
                    <a:pt x="1339" y="1294"/>
                  </a:cubicBezTo>
                  <a:cubicBezTo>
                    <a:pt x="1410" y="1259"/>
                    <a:pt x="1446" y="1187"/>
                    <a:pt x="1463" y="1107"/>
                  </a:cubicBezTo>
                  <a:cubicBezTo>
                    <a:pt x="1472" y="1071"/>
                    <a:pt x="1472" y="1036"/>
                    <a:pt x="1472" y="1000"/>
                  </a:cubicBezTo>
                  <a:cubicBezTo>
                    <a:pt x="1472" y="964"/>
                    <a:pt x="1463" y="920"/>
                    <a:pt x="1463" y="875"/>
                  </a:cubicBezTo>
                  <a:cubicBezTo>
                    <a:pt x="1455" y="857"/>
                    <a:pt x="1455" y="839"/>
                    <a:pt x="1446" y="821"/>
                  </a:cubicBezTo>
                  <a:cubicBezTo>
                    <a:pt x="1428" y="795"/>
                    <a:pt x="1392" y="786"/>
                    <a:pt x="1356" y="777"/>
                  </a:cubicBezTo>
                  <a:cubicBezTo>
                    <a:pt x="1133" y="714"/>
                    <a:pt x="893" y="572"/>
                    <a:pt x="768" y="366"/>
                  </a:cubicBezTo>
                  <a:cubicBezTo>
                    <a:pt x="723" y="313"/>
                    <a:pt x="696" y="242"/>
                    <a:pt x="661" y="179"/>
                  </a:cubicBezTo>
                  <a:cubicBezTo>
                    <a:pt x="554" y="1"/>
                    <a:pt x="357" y="1"/>
                    <a:pt x="215" y="108"/>
                  </a:cubicBezTo>
                  <a:cubicBezTo>
                    <a:pt x="179" y="126"/>
                    <a:pt x="152" y="152"/>
                    <a:pt x="125" y="179"/>
                  </a:cubicBezTo>
                  <a:cubicBezTo>
                    <a:pt x="63" y="250"/>
                    <a:pt x="18" y="322"/>
                    <a:pt x="9" y="411"/>
                  </a:cubicBezTo>
                  <a:cubicBezTo>
                    <a:pt x="0" y="447"/>
                    <a:pt x="0" y="482"/>
                    <a:pt x="9" y="518"/>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53"/>
            <p:cNvSpPr/>
            <p:nvPr/>
          </p:nvSpPr>
          <p:spPr>
            <a:xfrm>
              <a:off x="6522893" y="4902868"/>
              <a:ext cx="52006" cy="41307"/>
            </a:xfrm>
            <a:custGeom>
              <a:avLst/>
              <a:gdLst/>
              <a:ahLst/>
              <a:cxnLst/>
              <a:rect l="l" t="t" r="r" b="b"/>
              <a:pathLst>
                <a:path w="1259" h="1000" extrusionOk="0">
                  <a:moveTo>
                    <a:pt x="1" y="108"/>
                  </a:moveTo>
                  <a:cubicBezTo>
                    <a:pt x="18" y="197"/>
                    <a:pt x="72" y="286"/>
                    <a:pt x="134" y="358"/>
                  </a:cubicBezTo>
                  <a:cubicBezTo>
                    <a:pt x="206" y="429"/>
                    <a:pt x="295" y="491"/>
                    <a:pt x="375" y="554"/>
                  </a:cubicBezTo>
                  <a:cubicBezTo>
                    <a:pt x="518" y="652"/>
                    <a:pt x="652" y="750"/>
                    <a:pt x="803" y="839"/>
                  </a:cubicBezTo>
                  <a:cubicBezTo>
                    <a:pt x="946" y="920"/>
                    <a:pt x="1098" y="973"/>
                    <a:pt x="1258" y="1000"/>
                  </a:cubicBezTo>
                  <a:cubicBezTo>
                    <a:pt x="1258" y="964"/>
                    <a:pt x="1249" y="920"/>
                    <a:pt x="1249" y="875"/>
                  </a:cubicBezTo>
                  <a:cubicBezTo>
                    <a:pt x="1241" y="857"/>
                    <a:pt x="1241" y="839"/>
                    <a:pt x="1232" y="821"/>
                  </a:cubicBezTo>
                  <a:cubicBezTo>
                    <a:pt x="1214" y="795"/>
                    <a:pt x="1178" y="786"/>
                    <a:pt x="1142" y="777"/>
                  </a:cubicBezTo>
                  <a:cubicBezTo>
                    <a:pt x="919" y="714"/>
                    <a:pt x="679" y="572"/>
                    <a:pt x="554" y="366"/>
                  </a:cubicBezTo>
                  <a:cubicBezTo>
                    <a:pt x="509" y="313"/>
                    <a:pt x="482" y="242"/>
                    <a:pt x="447" y="179"/>
                  </a:cubicBezTo>
                  <a:cubicBezTo>
                    <a:pt x="340" y="1"/>
                    <a:pt x="143" y="1"/>
                    <a:pt x="1" y="1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53"/>
            <p:cNvSpPr/>
            <p:nvPr/>
          </p:nvSpPr>
          <p:spPr>
            <a:xfrm>
              <a:off x="6933035" y="4697611"/>
              <a:ext cx="37631" cy="49073"/>
            </a:xfrm>
            <a:custGeom>
              <a:avLst/>
              <a:gdLst/>
              <a:ahLst/>
              <a:cxnLst/>
              <a:rect l="l" t="t" r="r" b="b"/>
              <a:pathLst>
                <a:path w="911" h="1188" extrusionOk="0">
                  <a:moveTo>
                    <a:pt x="911" y="1"/>
                  </a:moveTo>
                  <a:lnTo>
                    <a:pt x="911" y="643"/>
                  </a:lnTo>
                  <a:lnTo>
                    <a:pt x="1" y="1187"/>
                  </a:lnTo>
                  <a:lnTo>
                    <a:pt x="1" y="554"/>
                  </a:lnTo>
                  <a:lnTo>
                    <a:pt x="911" y="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53"/>
            <p:cNvSpPr/>
            <p:nvPr/>
          </p:nvSpPr>
          <p:spPr>
            <a:xfrm>
              <a:off x="6933035" y="4697611"/>
              <a:ext cx="37631" cy="49073"/>
            </a:xfrm>
            <a:custGeom>
              <a:avLst/>
              <a:gdLst/>
              <a:ahLst/>
              <a:cxnLst/>
              <a:rect l="l" t="t" r="r" b="b"/>
              <a:pathLst>
                <a:path w="911" h="1188" extrusionOk="0">
                  <a:moveTo>
                    <a:pt x="812" y="581"/>
                  </a:moveTo>
                  <a:lnTo>
                    <a:pt x="812" y="63"/>
                  </a:lnTo>
                  <a:lnTo>
                    <a:pt x="911" y="1"/>
                  </a:lnTo>
                  <a:lnTo>
                    <a:pt x="911" y="1"/>
                  </a:lnTo>
                  <a:lnTo>
                    <a:pt x="911" y="643"/>
                  </a:lnTo>
                  <a:lnTo>
                    <a:pt x="1" y="1187"/>
                  </a:lnTo>
                  <a:lnTo>
                    <a:pt x="1" y="107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53"/>
            <p:cNvSpPr/>
            <p:nvPr/>
          </p:nvSpPr>
          <p:spPr>
            <a:xfrm>
              <a:off x="6966577" y="4697611"/>
              <a:ext cx="4089" cy="26561"/>
            </a:xfrm>
            <a:custGeom>
              <a:avLst/>
              <a:gdLst/>
              <a:ahLst/>
              <a:cxnLst/>
              <a:rect l="l" t="t" r="r" b="b"/>
              <a:pathLst>
                <a:path w="99" h="643" extrusionOk="0">
                  <a:moveTo>
                    <a:pt x="0" y="63"/>
                  </a:moveTo>
                  <a:lnTo>
                    <a:pt x="0" y="581"/>
                  </a:lnTo>
                  <a:lnTo>
                    <a:pt x="99" y="643"/>
                  </a:lnTo>
                  <a:lnTo>
                    <a:pt x="99" y="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53"/>
            <p:cNvSpPr/>
            <p:nvPr/>
          </p:nvSpPr>
          <p:spPr>
            <a:xfrm>
              <a:off x="6676928" y="4841691"/>
              <a:ext cx="37631" cy="49073"/>
            </a:xfrm>
            <a:custGeom>
              <a:avLst/>
              <a:gdLst/>
              <a:ahLst/>
              <a:cxnLst/>
              <a:rect l="l" t="t" r="r" b="b"/>
              <a:pathLst>
                <a:path w="911" h="1188" extrusionOk="0">
                  <a:moveTo>
                    <a:pt x="910" y="1"/>
                  </a:moveTo>
                  <a:lnTo>
                    <a:pt x="910" y="643"/>
                  </a:lnTo>
                  <a:lnTo>
                    <a:pt x="1" y="1187"/>
                  </a:lnTo>
                  <a:lnTo>
                    <a:pt x="1" y="554"/>
                  </a:lnTo>
                  <a:lnTo>
                    <a:pt x="910" y="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53"/>
            <p:cNvSpPr/>
            <p:nvPr/>
          </p:nvSpPr>
          <p:spPr>
            <a:xfrm>
              <a:off x="6676928" y="4841691"/>
              <a:ext cx="37631" cy="49073"/>
            </a:xfrm>
            <a:custGeom>
              <a:avLst/>
              <a:gdLst/>
              <a:ahLst/>
              <a:cxnLst/>
              <a:rect l="l" t="t" r="r" b="b"/>
              <a:pathLst>
                <a:path w="911" h="1188" extrusionOk="0">
                  <a:moveTo>
                    <a:pt x="812" y="572"/>
                  </a:moveTo>
                  <a:lnTo>
                    <a:pt x="812" y="63"/>
                  </a:lnTo>
                  <a:lnTo>
                    <a:pt x="910" y="1"/>
                  </a:lnTo>
                  <a:lnTo>
                    <a:pt x="910" y="1"/>
                  </a:lnTo>
                  <a:lnTo>
                    <a:pt x="910" y="643"/>
                  </a:lnTo>
                  <a:lnTo>
                    <a:pt x="1" y="1187"/>
                  </a:lnTo>
                  <a:lnTo>
                    <a:pt x="1" y="1062"/>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53"/>
            <p:cNvSpPr/>
            <p:nvPr/>
          </p:nvSpPr>
          <p:spPr>
            <a:xfrm>
              <a:off x="6710470" y="4841691"/>
              <a:ext cx="4089" cy="26602"/>
            </a:xfrm>
            <a:custGeom>
              <a:avLst/>
              <a:gdLst/>
              <a:ahLst/>
              <a:cxnLst/>
              <a:rect l="l" t="t" r="r" b="b"/>
              <a:pathLst>
                <a:path w="99" h="644" extrusionOk="0">
                  <a:moveTo>
                    <a:pt x="0" y="63"/>
                  </a:moveTo>
                  <a:lnTo>
                    <a:pt x="0" y="572"/>
                  </a:lnTo>
                  <a:lnTo>
                    <a:pt x="98" y="643"/>
                  </a:lnTo>
                  <a:lnTo>
                    <a:pt x="98" y="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53"/>
            <p:cNvSpPr/>
            <p:nvPr/>
          </p:nvSpPr>
          <p:spPr>
            <a:xfrm>
              <a:off x="6001840" y="5112545"/>
              <a:ext cx="120535" cy="161099"/>
            </a:xfrm>
            <a:custGeom>
              <a:avLst/>
              <a:gdLst/>
              <a:ahLst/>
              <a:cxnLst/>
              <a:rect l="l" t="t" r="r" b="b"/>
              <a:pathLst>
                <a:path w="2918" h="3900" extrusionOk="0">
                  <a:moveTo>
                    <a:pt x="2917" y="1669"/>
                  </a:moveTo>
                  <a:lnTo>
                    <a:pt x="0" y="1"/>
                  </a:lnTo>
                  <a:lnTo>
                    <a:pt x="0" y="2240"/>
                  </a:lnTo>
                  <a:lnTo>
                    <a:pt x="2917" y="3899"/>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53"/>
            <p:cNvSpPr/>
            <p:nvPr/>
          </p:nvSpPr>
          <p:spPr>
            <a:xfrm>
              <a:off x="6010308" y="5126920"/>
              <a:ext cx="103599" cy="132721"/>
            </a:xfrm>
            <a:custGeom>
              <a:avLst/>
              <a:gdLst/>
              <a:ahLst/>
              <a:cxnLst/>
              <a:rect l="l" t="t" r="r" b="b"/>
              <a:pathLst>
                <a:path w="2508" h="3213" extrusionOk="0">
                  <a:moveTo>
                    <a:pt x="197" y="108"/>
                  </a:moveTo>
                  <a:lnTo>
                    <a:pt x="197" y="1687"/>
                  </a:lnTo>
                  <a:lnTo>
                    <a:pt x="2507" y="3007"/>
                  </a:lnTo>
                  <a:lnTo>
                    <a:pt x="2507" y="3212"/>
                  </a:lnTo>
                  <a:lnTo>
                    <a:pt x="0" y="1767"/>
                  </a:lnTo>
                  <a:lnTo>
                    <a:pt x="0" y="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53"/>
            <p:cNvSpPr/>
            <p:nvPr/>
          </p:nvSpPr>
          <p:spPr>
            <a:xfrm>
              <a:off x="6010308" y="5196564"/>
              <a:ext cx="103599" cy="63077"/>
            </a:xfrm>
            <a:custGeom>
              <a:avLst/>
              <a:gdLst/>
              <a:ahLst/>
              <a:cxnLst/>
              <a:rect l="l" t="t" r="r" b="b"/>
              <a:pathLst>
                <a:path w="2508" h="1527" extrusionOk="0">
                  <a:moveTo>
                    <a:pt x="197" y="1"/>
                  </a:moveTo>
                  <a:lnTo>
                    <a:pt x="2507" y="1321"/>
                  </a:lnTo>
                  <a:lnTo>
                    <a:pt x="2507" y="1526"/>
                  </a:lnTo>
                  <a:lnTo>
                    <a:pt x="0" y="8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53"/>
            <p:cNvSpPr/>
            <p:nvPr/>
          </p:nvSpPr>
          <p:spPr>
            <a:xfrm>
              <a:off x="6018776" y="5131711"/>
              <a:ext cx="95131" cy="119461"/>
            </a:xfrm>
            <a:custGeom>
              <a:avLst/>
              <a:gdLst/>
              <a:ahLst/>
              <a:cxnLst/>
              <a:rect l="l" t="t" r="r" b="b"/>
              <a:pathLst>
                <a:path w="2303" h="2892" extrusionOk="0">
                  <a:moveTo>
                    <a:pt x="1" y="1"/>
                  </a:moveTo>
                  <a:lnTo>
                    <a:pt x="1" y="1580"/>
                  </a:lnTo>
                  <a:lnTo>
                    <a:pt x="1151" y="2240"/>
                  </a:lnTo>
                  <a:lnTo>
                    <a:pt x="2302" y="2891"/>
                  </a:lnTo>
                  <a:lnTo>
                    <a:pt x="2302" y="1312"/>
                  </a:lnTo>
                  <a:lnTo>
                    <a:pt x="1151" y="652"/>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53"/>
            <p:cNvSpPr/>
            <p:nvPr/>
          </p:nvSpPr>
          <p:spPr>
            <a:xfrm>
              <a:off x="6018776" y="5131711"/>
              <a:ext cx="75593" cy="108019"/>
            </a:xfrm>
            <a:custGeom>
              <a:avLst/>
              <a:gdLst/>
              <a:ahLst/>
              <a:cxnLst/>
              <a:rect l="l" t="t" r="r" b="b"/>
              <a:pathLst>
                <a:path w="1830" h="2615" extrusionOk="0">
                  <a:moveTo>
                    <a:pt x="1" y="1"/>
                  </a:moveTo>
                  <a:lnTo>
                    <a:pt x="1" y="1580"/>
                  </a:lnTo>
                  <a:lnTo>
                    <a:pt x="1829" y="2614"/>
                  </a:lnTo>
                  <a:lnTo>
                    <a:pt x="1829" y="1027"/>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53"/>
            <p:cNvSpPr/>
            <p:nvPr/>
          </p:nvSpPr>
          <p:spPr>
            <a:xfrm>
              <a:off x="6001840" y="5209824"/>
              <a:ext cx="120535" cy="109506"/>
            </a:xfrm>
            <a:custGeom>
              <a:avLst/>
              <a:gdLst/>
              <a:ahLst/>
              <a:cxnLst/>
              <a:rect l="l" t="t" r="r" b="b"/>
              <a:pathLst>
                <a:path w="2918" h="2651" extrusionOk="0">
                  <a:moveTo>
                    <a:pt x="2917" y="1669"/>
                  </a:moveTo>
                  <a:lnTo>
                    <a:pt x="0" y="1"/>
                  </a:lnTo>
                  <a:lnTo>
                    <a:pt x="0" y="982"/>
                  </a:lnTo>
                  <a:lnTo>
                    <a:pt x="2917" y="2650"/>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53"/>
            <p:cNvSpPr/>
            <p:nvPr/>
          </p:nvSpPr>
          <p:spPr>
            <a:xfrm>
              <a:off x="6010308" y="5224199"/>
              <a:ext cx="103599" cy="80756"/>
            </a:xfrm>
            <a:custGeom>
              <a:avLst/>
              <a:gdLst/>
              <a:ahLst/>
              <a:cxnLst/>
              <a:rect l="l" t="t" r="r" b="b"/>
              <a:pathLst>
                <a:path w="2508" h="1955" extrusionOk="0">
                  <a:moveTo>
                    <a:pt x="197" y="108"/>
                  </a:moveTo>
                  <a:lnTo>
                    <a:pt x="197" y="438"/>
                  </a:lnTo>
                  <a:lnTo>
                    <a:pt x="2507" y="1758"/>
                  </a:lnTo>
                  <a:lnTo>
                    <a:pt x="2507" y="1954"/>
                  </a:lnTo>
                  <a:lnTo>
                    <a:pt x="0" y="518"/>
                  </a:lnTo>
                  <a:lnTo>
                    <a:pt x="0" y="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53"/>
            <p:cNvSpPr/>
            <p:nvPr/>
          </p:nvSpPr>
          <p:spPr>
            <a:xfrm>
              <a:off x="6010308" y="5242250"/>
              <a:ext cx="103599" cy="62705"/>
            </a:xfrm>
            <a:custGeom>
              <a:avLst/>
              <a:gdLst/>
              <a:ahLst/>
              <a:cxnLst/>
              <a:rect l="l" t="t" r="r" b="b"/>
              <a:pathLst>
                <a:path w="2508" h="1518" extrusionOk="0">
                  <a:moveTo>
                    <a:pt x="197" y="1"/>
                  </a:moveTo>
                  <a:lnTo>
                    <a:pt x="2507" y="1321"/>
                  </a:lnTo>
                  <a:lnTo>
                    <a:pt x="2507" y="1517"/>
                  </a:lnTo>
                  <a:lnTo>
                    <a:pt x="0" y="8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53"/>
            <p:cNvSpPr/>
            <p:nvPr/>
          </p:nvSpPr>
          <p:spPr>
            <a:xfrm>
              <a:off x="6018776" y="5228619"/>
              <a:ext cx="95131" cy="67868"/>
            </a:xfrm>
            <a:custGeom>
              <a:avLst/>
              <a:gdLst/>
              <a:ahLst/>
              <a:cxnLst/>
              <a:rect l="l" t="t" r="r" b="b"/>
              <a:pathLst>
                <a:path w="2303" h="1643" extrusionOk="0">
                  <a:moveTo>
                    <a:pt x="1" y="1"/>
                  </a:moveTo>
                  <a:lnTo>
                    <a:pt x="1" y="331"/>
                  </a:lnTo>
                  <a:lnTo>
                    <a:pt x="1151" y="991"/>
                  </a:lnTo>
                  <a:lnTo>
                    <a:pt x="2302" y="1642"/>
                  </a:lnTo>
                  <a:lnTo>
                    <a:pt x="2302" y="1321"/>
                  </a:lnTo>
                  <a:lnTo>
                    <a:pt x="1151" y="661"/>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53"/>
            <p:cNvSpPr/>
            <p:nvPr/>
          </p:nvSpPr>
          <p:spPr>
            <a:xfrm>
              <a:off x="5686746" y="4928313"/>
              <a:ext cx="120164" cy="161058"/>
            </a:xfrm>
            <a:custGeom>
              <a:avLst/>
              <a:gdLst/>
              <a:ahLst/>
              <a:cxnLst/>
              <a:rect l="l" t="t" r="r" b="b"/>
              <a:pathLst>
                <a:path w="2909" h="3899" extrusionOk="0">
                  <a:moveTo>
                    <a:pt x="2909" y="1668"/>
                  </a:moveTo>
                  <a:lnTo>
                    <a:pt x="1" y="0"/>
                  </a:lnTo>
                  <a:lnTo>
                    <a:pt x="1" y="2239"/>
                  </a:lnTo>
                  <a:lnTo>
                    <a:pt x="2909" y="3899"/>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53"/>
            <p:cNvSpPr/>
            <p:nvPr/>
          </p:nvSpPr>
          <p:spPr>
            <a:xfrm>
              <a:off x="5694843" y="4942688"/>
              <a:ext cx="103599" cy="132680"/>
            </a:xfrm>
            <a:custGeom>
              <a:avLst/>
              <a:gdLst/>
              <a:ahLst/>
              <a:cxnLst/>
              <a:rect l="l" t="t" r="r" b="b"/>
              <a:pathLst>
                <a:path w="2508" h="3212" extrusionOk="0">
                  <a:moveTo>
                    <a:pt x="206" y="116"/>
                  </a:moveTo>
                  <a:lnTo>
                    <a:pt x="206" y="1686"/>
                  </a:lnTo>
                  <a:lnTo>
                    <a:pt x="2508" y="3015"/>
                  </a:lnTo>
                  <a:lnTo>
                    <a:pt x="2508" y="3212"/>
                  </a:lnTo>
                  <a:lnTo>
                    <a:pt x="1" y="1775"/>
                  </a:lnTo>
                  <a:lnTo>
                    <a:pt x="1" y="0"/>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53"/>
            <p:cNvSpPr/>
            <p:nvPr/>
          </p:nvSpPr>
          <p:spPr>
            <a:xfrm>
              <a:off x="5694843" y="5012333"/>
              <a:ext cx="103599" cy="63035"/>
            </a:xfrm>
            <a:custGeom>
              <a:avLst/>
              <a:gdLst/>
              <a:ahLst/>
              <a:cxnLst/>
              <a:rect l="l" t="t" r="r" b="b"/>
              <a:pathLst>
                <a:path w="2508" h="1526" extrusionOk="0">
                  <a:moveTo>
                    <a:pt x="206" y="0"/>
                  </a:moveTo>
                  <a:lnTo>
                    <a:pt x="2508" y="1329"/>
                  </a:lnTo>
                  <a:lnTo>
                    <a:pt x="2508" y="1526"/>
                  </a:lnTo>
                  <a:lnTo>
                    <a:pt x="1" y="89"/>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53"/>
            <p:cNvSpPr/>
            <p:nvPr/>
          </p:nvSpPr>
          <p:spPr>
            <a:xfrm>
              <a:off x="5703724" y="4947480"/>
              <a:ext cx="94718" cy="119420"/>
            </a:xfrm>
            <a:custGeom>
              <a:avLst/>
              <a:gdLst/>
              <a:ahLst/>
              <a:cxnLst/>
              <a:rect l="l" t="t" r="r" b="b"/>
              <a:pathLst>
                <a:path w="2293" h="2891" extrusionOk="0">
                  <a:moveTo>
                    <a:pt x="0" y="0"/>
                  </a:moveTo>
                  <a:lnTo>
                    <a:pt x="0" y="1579"/>
                  </a:lnTo>
                  <a:lnTo>
                    <a:pt x="1151" y="2239"/>
                  </a:lnTo>
                  <a:lnTo>
                    <a:pt x="2293" y="2891"/>
                  </a:lnTo>
                  <a:lnTo>
                    <a:pt x="2293" y="1312"/>
                  </a:lnTo>
                  <a:lnTo>
                    <a:pt x="1151" y="651"/>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53"/>
            <p:cNvSpPr/>
            <p:nvPr/>
          </p:nvSpPr>
          <p:spPr>
            <a:xfrm>
              <a:off x="5703724" y="4947480"/>
              <a:ext cx="75180" cy="107978"/>
            </a:xfrm>
            <a:custGeom>
              <a:avLst/>
              <a:gdLst/>
              <a:ahLst/>
              <a:cxnLst/>
              <a:rect l="l" t="t" r="r" b="b"/>
              <a:pathLst>
                <a:path w="1820" h="2614" extrusionOk="0">
                  <a:moveTo>
                    <a:pt x="0" y="0"/>
                  </a:moveTo>
                  <a:lnTo>
                    <a:pt x="0" y="1579"/>
                  </a:lnTo>
                  <a:lnTo>
                    <a:pt x="1820" y="2614"/>
                  </a:lnTo>
                  <a:lnTo>
                    <a:pt x="1820" y="1035"/>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53"/>
            <p:cNvSpPr/>
            <p:nvPr/>
          </p:nvSpPr>
          <p:spPr>
            <a:xfrm>
              <a:off x="5686746" y="5025592"/>
              <a:ext cx="120164" cy="109465"/>
            </a:xfrm>
            <a:custGeom>
              <a:avLst/>
              <a:gdLst/>
              <a:ahLst/>
              <a:cxnLst/>
              <a:rect l="l" t="t" r="r" b="b"/>
              <a:pathLst>
                <a:path w="2909" h="2650" extrusionOk="0">
                  <a:moveTo>
                    <a:pt x="2909" y="1669"/>
                  </a:moveTo>
                  <a:lnTo>
                    <a:pt x="1" y="0"/>
                  </a:lnTo>
                  <a:lnTo>
                    <a:pt x="1" y="982"/>
                  </a:lnTo>
                  <a:lnTo>
                    <a:pt x="2909" y="2650"/>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53"/>
            <p:cNvSpPr/>
            <p:nvPr/>
          </p:nvSpPr>
          <p:spPr>
            <a:xfrm>
              <a:off x="5694843" y="5039967"/>
              <a:ext cx="103599" cy="80715"/>
            </a:xfrm>
            <a:custGeom>
              <a:avLst/>
              <a:gdLst/>
              <a:ahLst/>
              <a:cxnLst/>
              <a:rect l="l" t="t" r="r" b="b"/>
              <a:pathLst>
                <a:path w="2508" h="1954" extrusionOk="0">
                  <a:moveTo>
                    <a:pt x="206" y="116"/>
                  </a:moveTo>
                  <a:lnTo>
                    <a:pt x="206" y="437"/>
                  </a:lnTo>
                  <a:lnTo>
                    <a:pt x="2508" y="1758"/>
                  </a:lnTo>
                  <a:lnTo>
                    <a:pt x="2508" y="1954"/>
                  </a:lnTo>
                  <a:lnTo>
                    <a:pt x="1" y="518"/>
                  </a:lnTo>
                  <a:lnTo>
                    <a:pt x="1" y="0"/>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53"/>
            <p:cNvSpPr/>
            <p:nvPr/>
          </p:nvSpPr>
          <p:spPr>
            <a:xfrm>
              <a:off x="5694843" y="5058019"/>
              <a:ext cx="103599" cy="62663"/>
            </a:xfrm>
            <a:custGeom>
              <a:avLst/>
              <a:gdLst/>
              <a:ahLst/>
              <a:cxnLst/>
              <a:rect l="l" t="t" r="r" b="b"/>
              <a:pathLst>
                <a:path w="2508" h="1517" extrusionOk="0">
                  <a:moveTo>
                    <a:pt x="206" y="0"/>
                  </a:moveTo>
                  <a:lnTo>
                    <a:pt x="2508" y="1321"/>
                  </a:lnTo>
                  <a:lnTo>
                    <a:pt x="2508" y="1517"/>
                  </a:lnTo>
                  <a:lnTo>
                    <a:pt x="1" y="8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53"/>
            <p:cNvSpPr/>
            <p:nvPr/>
          </p:nvSpPr>
          <p:spPr>
            <a:xfrm>
              <a:off x="5703724" y="5044759"/>
              <a:ext cx="94718" cy="67827"/>
            </a:xfrm>
            <a:custGeom>
              <a:avLst/>
              <a:gdLst/>
              <a:ahLst/>
              <a:cxnLst/>
              <a:rect l="l" t="t" r="r" b="b"/>
              <a:pathLst>
                <a:path w="2293" h="1642" extrusionOk="0">
                  <a:moveTo>
                    <a:pt x="0" y="0"/>
                  </a:moveTo>
                  <a:lnTo>
                    <a:pt x="0" y="330"/>
                  </a:lnTo>
                  <a:lnTo>
                    <a:pt x="1151" y="982"/>
                  </a:lnTo>
                  <a:lnTo>
                    <a:pt x="2293" y="1642"/>
                  </a:lnTo>
                  <a:lnTo>
                    <a:pt x="2293" y="1312"/>
                  </a:lnTo>
                  <a:lnTo>
                    <a:pt x="1151" y="652"/>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53"/>
            <p:cNvSpPr/>
            <p:nvPr/>
          </p:nvSpPr>
          <p:spPr>
            <a:xfrm>
              <a:off x="5806869" y="4997214"/>
              <a:ext cx="195013" cy="253215"/>
            </a:xfrm>
            <a:custGeom>
              <a:avLst/>
              <a:gdLst/>
              <a:ahLst/>
              <a:cxnLst/>
              <a:rect l="l" t="t" r="r" b="b"/>
              <a:pathLst>
                <a:path w="4721" h="6130" extrusionOk="0">
                  <a:moveTo>
                    <a:pt x="4720" y="2793"/>
                  </a:moveTo>
                  <a:lnTo>
                    <a:pt x="4720" y="6129"/>
                  </a:lnTo>
                  <a:lnTo>
                    <a:pt x="1" y="3337"/>
                  </a:lnTo>
                  <a:lnTo>
                    <a:pt x="1" y="0"/>
                  </a:lnTo>
                  <a:close/>
                </a:path>
              </a:pathLst>
            </a:custGeom>
            <a:solidFill>
              <a:srgbClr val="262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53"/>
            <p:cNvSpPr/>
            <p:nvPr/>
          </p:nvSpPr>
          <p:spPr>
            <a:xfrm>
              <a:off x="5978253" y="5107753"/>
              <a:ext cx="15862" cy="131977"/>
            </a:xfrm>
            <a:custGeom>
              <a:avLst/>
              <a:gdLst/>
              <a:ahLst/>
              <a:cxnLst/>
              <a:rect l="l" t="t" r="r" b="b"/>
              <a:pathLst>
                <a:path w="384" h="3195" extrusionOk="0">
                  <a:moveTo>
                    <a:pt x="27" y="1"/>
                  </a:moveTo>
                  <a:lnTo>
                    <a:pt x="0" y="2989"/>
                  </a:lnTo>
                  <a:lnTo>
                    <a:pt x="357" y="3194"/>
                  </a:lnTo>
                  <a:lnTo>
                    <a:pt x="384" y="215"/>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53"/>
            <p:cNvSpPr/>
            <p:nvPr/>
          </p:nvSpPr>
          <p:spPr>
            <a:xfrm>
              <a:off x="5978253" y="5107753"/>
              <a:ext cx="15119" cy="131977"/>
            </a:xfrm>
            <a:custGeom>
              <a:avLst/>
              <a:gdLst/>
              <a:ahLst/>
              <a:cxnLst/>
              <a:rect l="l" t="t" r="r" b="b"/>
              <a:pathLst>
                <a:path w="366" h="3195" extrusionOk="0">
                  <a:moveTo>
                    <a:pt x="27" y="1"/>
                  </a:moveTo>
                  <a:lnTo>
                    <a:pt x="152" y="72"/>
                  </a:lnTo>
                  <a:lnTo>
                    <a:pt x="161" y="2954"/>
                  </a:lnTo>
                  <a:lnTo>
                    <a:pt x="366" y="3070"/>
                  </a:lnTo>
                  <a:lnTo>
                    <a:pt x="357" y="3194"/>
                  </a:lnTo>
                  <a:lnTo>
                    <a:pt x="0" y="2989"/>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53"/>
            <p:cNvSpPr/>
            <p:nvPr/>
          </p:nvSpPr>
          <p:spPr>
            <a:xfrm>
              <a:off x="5978253" y="5107753"/>
              <a:ext cx="6651" cy="123509"/>
            </a:xfrm>
            <a:custGeom>
              <a:avLst/>
              <a:gdLst/>
              <a:ahLst/>
              <a:cxnLst/>
              <a:rect l="l" t="t" r="r" b="b"/>
              <a:pathLst>
                <a:path w="161" h="2990" extrusionOk="0">
                  <a:moveTo>
                    <a:pt x="161" y="2954"/>
                  </a:moveTo>
                  <a:lnTo>
                    <a:pt x="0" y="2989"/>
                  </a:lnTo>
                  <a:lnTo>
                    <a:pt x="27" y="1"/>
                  </a:lnTo>
                  <a:lnTo>
                    <a:pt x="152" y="7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53"/>
            <p:cNvSpPr/>
            <p:nvPr/>
          </p:nvSpPr>
          <p:spPr>
            <a:xfrm>
              <a:off x="5959830" y="5097096"/>
              <a:ext cx="15862" cy="131564"/>
            </a:xfrm>
            <a:custGeom>
              <a:avLst/>
              <a:gdLst/>
              <a:ahLst/>
              <a:cxnLst/>
              <a:rect l="l" t="t" r="r" b="b"/>
              <a:pathLst>
                <a:path w="384" h="3185" extrusionOk="0">
                  <a:moveTo>
                    <a:pt x="27" y="0"/>
                  </a:moveTo>
                  <a:lnTo>
                    <a:pt x="0" y="2980"/>
                  </a:lnTo>
                  <a:lnTo>
                    <a:pt x="357" y="3185"/>
                  </a:lnTo>
                  <a:lnTo>
                    <a:pt x="384" y="214"/>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53"/>
            <p:cNvSpPr/>
            <p:nvPr/>
          </p:nvSpPr>
          <p:spPr>
            <a:xfrm>
              <a:off x="5959830" y="5097096"/>
              <a:ext cx="14747" cy="131564"/>
            </a:xfrm>
            <a:custGeom>
              <a:avLst/>
              <a:gdLst/>
              <a:ahLst/>
              <a:cxnLst/>
              <a:rect l="l" t="t" r="r" b="b"/>
              <a:pathLst>
                <a:path w="357" h="3185" extrusionOk="0">
                  <a:moveTo>
                    <a:pt x="27" y="0"/>
                  </a:moveTo>
                  <a:lnTo>
                    <a:pt x="143" y="71"/>
                  </a:lnTo>
                  <a:lnTo>
                    <a:pt x="161" y="2944"/>
                  </a:lnTo>
                  <a:lnTo>
                    <a:pt x="357" y="3060"/>
                  </a:lnTo>
                  <a:lnTo>
                    <a:pt x="357" y="3185"/>
                  </a:lnTo>
                  <a:lnTo>
                    <a:pt x="0" y="298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53"/>
            <p:cNvSpPr/>
            <p:nvPr/>
          </p:nvSpPr>
          <p:spPr>
            <a:xfrm>
              <a:off x="5959830" y="5097096"/>
              <a:ext cx="6651" cy="123096"/>
            </a:xfrm>
            <a:custGeom>
              <a:avLst/>
              <a:gdLst/>
              <a:ahLst/>
              <a:cxnLst/>
              <a:rect l="l" t="t" r="r" b="b"/>
              <a:pathLst>
                <a:path w="161" h="2980" extrusionOk="0">
                  <a:moveTo>
                    <a:pt x="161" y="2944"/>
                  </a:moveTo>
                  <a:lnTo>
                    <a:pt x="0" y="2980"/>
                  </a:lnTo>
                  <a:lnTo>
                    <a:pt x="27" y="0"/>
                  </a:lnTo>
                  <a:lnTo>
                    <a:pt x="143" y="7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53"/>
            <p:cNvSpPr/>
            <p:nvPr/>
          </p:nvSpPr>
          <p:spPr>
            <a:xfrm>
              <a:off x="5941035" y="5086025"/>
              <a:ext cx="15862" cy="131606"/>
            </a:xfrm>
            <a:custGeom>
              <a:avLst/>
              <a:gdLst/>
              <a:ahLst/>
              <a:cxnLst/>
              <a:rect l="l" t="t" r="r" b="b"/>
              <a:pathLst>
                <a:path w="384" h="3186" extrusionOk="0">
                  <a:moveTo>
                    <a:pt x="27" y="0"/>
                  </a:moveTo>
                  <a:lnTo>
                    <a:pt x="0" y="2980"/>
                  </a:lnTo>
                  <a:lnTo>
                    <a:pt x="357" y="3185"/>
                  </a:lnTo>
                  <a:lnTo>
                    <a:pt x="384" y="215"/>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53"/>
            <p:cNvSpPr/>
            <p:nvPr/>
          </p:nvSpPr>
          <p:spPr>
            <a:xfrm>
              <a:off x="5941035" y="5086025"/>
              <a:ext cx="14788" cy="131606"/>
            </a:xfrm>
            <a:custGeom>
              <a:avLst/>
              <a:gdLst/>
              <a:ahLst/>
              <a:cxnLst/>
              <a:rect l="l" t="t" r="r" b="b"/>
              <a:pathLst>
                <a:path w="358" h="3186" extrusionOk="0">
                  <a:moveTo>
                    <a:pt x="27" y="0"/>
                  </a:moveTo>
                  <a:lnTo>
                    <a:pt x="143" y="72"/>
                  </a:lnTo>
                  <a:lnTo>
                    <a:pt x="161" y="2953"/>
                  </a:lnTo>
                  <a:lnTo>
                    <a:pt x="357" y="3060"/>
                  </a:lnTo>
                  <a:lnTo>
                    <a:pt x="357" y="3185"/>
                  </a:lnTo>
                  <a:lnTo>
                    <a:pt x="0" y="298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53"/>
            <p:cNvSpPr/>
            <p:nvPr/>
          </p:nvSpPr>
          <p:spPr>
            <a:xfrm>
              <a:off x="5941035" y="5086025"/>
              <a:ext cx="6651" cy="123138"/>
            </a:xfrm>
            <a:custGeom>
              <a:avLst/>
              <a:gdLst/>
              <a:ahLst/>
              <a:cxnLst/>
              <a:rect l="l" t="t" r="r" b="b"/>
              <a:pathLst>
                <a:path w="161" h="2981" extrusionOk="0">
                  <a:moveTo>
                    <a:pt x="161" y="2953"/>
                  </a:moveTo>
                  <a:lnTo>
                    <a:pt x="0" y="2980"/>
                  </a:lnTo>
                  <a:lnTo>
                    <a:pt x="27" y="0"/>
                  </a:lnTo>
                  <a:lnTo>
                    <a:pt x="143" y="7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53"/>
            <p:cNvSpPr/>
            <p:nvPr/>
          </p:nvSpPr>
          <p:spPr>
            <a:xfrm>
              <a:off x="5922240" y="5074955"/>
              <a:ext cx="15862" cy="131977"/>
            </a:xfrm>
            <a:custGeom>
              <a:avLst/>
              <a:gdLst/>
              <a:ahLst/>
              <a:cxnLst/>
              <a:rect l="l" t="t" r="r" b="b"/>
              <a:pathLst>
                <a:path w="384" h="3195" extrusionOk="0">
                  <a:moveTo>
                    <a:pt x="27" y="1"/>
                  </a:moveTo>
                  <a:lnTo>
                    <a:pt x="0" y="2989"/>
                  </a:lnTo>
                  <a:lnTo>
                    <a:pt x="357" y="3195"/>
                  </a:lnTo>
                  <a:lnTo>
                    <a:pt x="384" y="215"/>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53"/>
            <p:cNvSpPr/>
            <p:nvPr/>
          </p:nvSpPr>
          <p:spPr>
            <a:xfrm>
              <a:off x="5922240" y="5074955"/>
              <a:ext cx="14788" cy="131977"/>
            </a:xfrm>
            <a:custGeom>
              <a:avLst/>
              <a:gdLst/>
              <a:ahLst/>
              <a:cxnLst/>
              <a:rect l="l" t="t" r="r" b="b"/>
              <a:pathLst>
                <a:path w="358" h="3195" extrusionOk="0">
                  <a:moveTo>
                    <a:pt x="27" y="1"/>
                  </a:moveTo>
                  <a:lnTo>
                    <a:pt x="152" y="72"/>
                  </a:lnTo>
                  <a:lnTo>
                    <a:pt x="161" y="2954"/>
                  </a:lnTo>
                  <a:lnTo>
                    <a:pt x="357" y="3070"/>
                  </a:lnTo>
                  <a:lnTo>
                    <a:pt x="357" y="3195"/>
                  </a:lnTo>
                  <a:lnTo>
                    <a:pt x="0" y="2989"/>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53"/>
            <p:cNvSpPr/>
            <p:nvPr/>
          </p:nvSpPr>
          <p:spPr>
            <a:xfrm>
              <a:off x="5922240" y="5074955"/>
              <a:ext cx="6651" cy="123509"/>
            </a:xfrm>
            <a:custGeom>
              <a:avLst/>
              <a:gdLst/>
              <a:ahLst/>
              <a:cxnLst/>
              <a:rect l="l" t="t" r="r" b="b"/>
              <a:pathLst>
                <a:path w="161" h="2990" extrusionOk="0">
                  <a:moveTo>
                    <a:pt x="161" y="2954"/>
                  </a:moveTo>
                  <a:lnTo>
                    <a:pt x="0" y="2989"/>
                  </a:lnTo>
                  <a:lnTo>
                    <a:pt x="27" y="1"/>
                  </a:lnTo>
                  <a:lnTo>
                    <a:pt x="152" y="7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53"/>
            <p:cNvSpPr/>
            <p:nvPr/>
          </p:nvSpPr>
          <p:spPr>
            <a:xfrm>
              <a:off x="5903817" y="5064298"/>
              <a:ext cx="15862" cy="131564"/>
            </a:xfrm>
            <a:custGeom>
              <a:avLst/>
              <a:gdLst/>
              <a:ahLst/>
              <a:cxnLst/>
              <a:rect l="l" t="t" r="r" b="b"/>
              <a:pathLst>
                <a:path w="384" h="3185" extrusionOk="0">
                  <a:moveTo>
                    <a:pt x="27" y="0"/>
                  </a:moveTo>
                  <a:lnTo>
                    <a:pt x="0" y="2980"/>
                  </a:lnTo>
                  <a:lnTo>
                    <a:pt x="357" y="3185"/>
                  </a:lnTo>
                  <a:lnTo>
                    <a:pt x="384" y="214"/>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53"/>
            <p:cNvSpPr/>
            <p:nvPr/>
          </p:nvSpPr>
          <p:spPr>
            <a:xfrm>
              <a:off x="5903817" y="5064298"/>
              <a:ext cx="14747" cy="131564"/>
            </a:xfrm>
            <a:custGeom>
              <a:avLst/>
              <a:gdLst/>
              <a:ahLst/>
              <a:cxnLst/>
              <a:rect l="l" t="t" r="r" b="b"/>
              <a:pathLst>
                <a:path w="357" h="3185" extrusionOk="0">
                  <a:moveTo>
                    <a:pt x="27" y="0"/>
                  </a:moveTo>
                  <a:lnTo>
                    <a:pt x="143" y="63"/>
                  </a:lnTo>
                  <a:lnTo>
                    <a:pt x="152" y="2944"/>
                  </a:lnTo>
                  <a:lnTo>
                    <a:pt x="357" y="3060"/>
                  </a:lnTo>
                  <a:lnTo>
                    <a:pt x="357" y="3185"/>
                  </a:lnTo>
                  <a:lnTo>
                    <a:pt x="0" y="298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53"/>
            <p:cNvSpPr/>
            <p:nvPr/>
          </p:nvSpPr>
          <p:spPr>
            <a:xfrm>
              <a:off x="5903817" y="5064298"/>
              <a:ext cx="6279" cy="123096"/>
            </a:xfrm>
            <a:custGeom>
              <a:avLst/>
              <a:gdLst/>
              <a:ahLst/>
              <a:cxnLst/>
              <a:rect l="l" t="t" r="r" b="b"/>
              <a:pathLst>
                <a:path w="152" h="2980" extrusionOk="0">
                  <a:moveTo>
                    <a:pt x="152" y="2944"/>
                  </a:moveTo>
                  <a:lnTo>
                    <a:pt x="0" y="2980"/>
                  </a:lnTo>
                  <a:lnTo>
                    <a:pt x="27" y="0"/>
                  </a:lnTo>
                  <a:lnTo>
                    <a:pt x="143" y="7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53"/>
            <p:cNvSpPr/>
            <p:nvPr/>
          </p:nvSpPr>
          <p:spPr>
            <a:xfrm>
              <a:off x="5885022" y="5053227"/>
              <a:ext cx="15862" cy="131606"/>
            </a:xfrm>
            <a:custGeom>
              <a:avLst/>
              <a:gdLst/>
              <a:ahLst/>
              <a:cxnLst/>
              <a:rect l="l" t="t" r="r" b="b"/>
              <a:pathLst>
                <a:path w="384" h="3186" extrusionOk="0">
                  <a:moveTo>
                    <a:pt x="27" y="0"/>
                  </a:moveTo>
                  <a:lnTo>
                    <a:pt x="0" y="2980"/>
                  </a:lnTo>
                  <a:lnTo>
                    <a:pt x="357" y="3185"/>
                  </a:lnTo>
                  <a:lnTo>
                    <a:pt x="384" y="215"/>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53"/>
            <p:cNvSpPr/>
            <p:nvPr/>
          </p:nvSpPr>
          <p:spPr>
            <a:xfrm>
              <a:off x="5885022" y="5053227"/>
              <a:ext cx="14788" cy="131606"/>
            </a:xfrm>
            <a:custGeom>
              <a:avLst/>
              <a:gdLst/>
              <a:ahLst/>
              <a:cxnLst/>
              <a:rect l="l" t="t" r="r" b="b"/>
              <a:pathLst>
                <a:path w="358" h="3186" extrusionOk="0">
                  <a:moveTo>
                    <a:pt x="27" y="0"/>
                  </a:moveTo>
                  <a:lnTo>
                    <a:pt x="143" y="72"/>
                  </a:lnTo>
                  <a:lnTo>
                    <a:pt x="161" y="2944"/>
                  </a:lnTo>
                  <a:lnTo>
                    <a:pt x="357" y="3060"/>
                  </a:lnTo>
                  <a:lnTo>
                    <a:pt x="357" y="3185"/>
                  </a:lnTo>
                  <a:lnTo>
                    <a:pt x="0" y="298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53"/>
            <p:cNvSpPr/>
            <p:nvPr/>
          </p:nvSpPr>
          <p:spPr>
            <a:xfrm>
              <a:off x="5885022" y="5053227"/>
              <a:ext cx="6651" cy="123138"/>
            </a:xfrm>
            <a:custGeom>
              <a:avLst/>
              <a:gdLst/>
              <a:ahLst/>
              <a:cxnLst/>
              <a:rect l="l" t="t" r="r" b="b"/>
              <a:pathLst>
                <a:path w="161" h="2981" extrusionOk="0">
                  <a:moveTo>
                    <a:pt x="161" y="2944"/>
                  </a:moveTo>
                  <a:lnTo>
                    <a:pt x="0" y="2980"/>
                  </a:lnTo>
                  <a:lnTo>
                    <a:pt x="27" y="0"/>
                  </a:lnTo>
                  <a:lnTo>
                    <a:pt x="143" y="7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53"/>
            <p:cNvSpPr/>
            <p:nvPr/>
          </p:nvSpPr>
          <p:spPr>
            <a:xfrm>
              <a:off x="5866227" y="5042157"/>
              <a:ext cx="15862" cy="131977"/>
            </a:xfrm>
            <a:custGeom>
              <a:avLst/>
              <a:gdLst/>
              <a:ahLst/>
              <a:cxnLst/>
              <a:rect l="l" t="t" r="r" b="b"/>
              <a:pathLst>
                <a:path w="384" h="3195" extrusionOk="0">
                  <a:moveTo>
                    <a:pt x="27" y="1"/>
                  </a:moveTo>
                  <a:lnTo>
                    <a:pt x="0" y="2989"/>
                  </a:lnTo>
                  <a:lnTo>
                    <a:pt x="357" y="3195"/>
                  </a:lnTo>
                  <a:lnTo>
                    <a:pt x="384" y="215"/>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53"/>
            <p:cNvSpPr/>
            <p:nvPr/>
          </p:nvSpPr>
          <p:spPr>
            <a:xfrm>
              <a:off x="5866227" y="5042157"/>
              <a:ext cx="14788" cy="131977"/>
            </a:xfrm>
            <a:custGeom>
              <a:avLst/>
              <a:gdLst/>
              <a:ahLst/>
              <a:cxnLst/>
              <a:rect l="l" t="t" r="r" b="b"/>
              <a:pathLst>
                <a:path w="358" h="3195" extrusionOk="0">
                  <a:moveTo>
                    <a:pt x="27" y="1"/>
                  </a:moveTo>
                  <a:lnTo>
                    <a:pt x="152" y="72"/>
                  </a:lnTo>
                  <a:lnTo>
                    <a:pt x="161" y="2954"/>
                  </a:lnTo>
                  <a:lnTo>
                    <a:pt x="357" y="3070"/>
                  </a:lnTo>
                  <a:lnTo>
                    <a:pt x="357" y="3195"/>
                  </a:lnTo>
                  <a:lnTo>
                    <a:pt x="0" y="2989"/>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53"/>
            <p:cNvSpPr/>
            <p:nvPr/>
          </p:nvSpPr>
          <p:spPr>
            <a:xfrm>
              <a:off x="5866227" y="5042157"/>
              <a:ext cx="6651" cy="123509"/>
            </a:xfrm>
            <a:custGeom>
              <a:avLst/>
              <a:gdLst/>
              <a:ahLst/>
              <a:cxnLst/>
              <a:rect l="l" t="t" r="r" b="b"/>
              <a:pathLst>
                <a:path w="161" h="2990" extrusionOk="0">
                  <a:moveTo>
                    <a:pt x="161" y="2954"/>
                  </a:moveTo>
                  <a:lnTo>
                    <a:pt x="0" y="2989"/>
                  </a:lnTo>
                  <a:lnTo>
                    <a:pt x="27" y="1"/>
                  </a:lnTo>
                  <a:lnTo>
                    <a:pt x="152" y="7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53"/>
            <p:cNvSpPr/>
            <p:nvPr/>
          </p:nvSpPr>
          <p:spPr>
            <a:xfrm>
              <a:off x="5847804" y="5031128"/>
              <a:ext cx="15862" cy="131936"/>
            </a:xfrm>
            <a:custGeom>
              <a:avLst/>
              <a:gdLst/>
              <a:ahLst/>
              <a:cxnLst/>
              <a:rect l="l" t="t" r="r" b="b"/>
              <a:pathLst>
                <a:path w="384" h="3194" extrusionOk="0">
                  <a:moveTo>
                    <a:pt x="27" y="0"/>
                  </a:moveTo>
                  <a:lnTo>
                    <a:pt x="0" y="2989"/>
                  </a:lnTo>
                  <a:lnTo>
                    <a:pt x="357" y="3194"/>
                  </a:lnTo>
                  <a:lnTo>
                    <a:pt x="384" y="223"/>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53"/>
            <p:cNvSpPr/>
            <p:nvPr/>
          </p:nvSpPr>
          <p:spPr>
            <a:xfrm>
              <a:off x="5847804" y="5031128"/>
              <a:ext cx="14747" cy="131936"/>
            </a:xfrm>
            <a:custGeom>
              <a:avLst/>
              <a:gdLst/>
              <a:ahLst/>
              <a:cxnLst/>
              <a:rect l="l" t="t" r="r" b="b"/>
              <a:pathLst>
                <a:path w="357" h="3194" extrusionOk="0">
                  <a:moveTo>
                    <a:pt x="27" y="0"/>
                  </a:moveTo>
                  <a:lnTo>
                    <a:pt x="143" y="72"/>
                  </a:lnTo>
                  <a:lnTo>
                    <a:pt x="152" y="2953"/>
                  </a:lnTo>
                  <a:lnTo>
                    <a:pt x="357" y="3069"/>
                  </a:lnTo>
                  <a:lnTo>
                    <a:pt x="357" y="3194"/>
                  </a:lnTo>
                  <a:lnTo>
                    <a:pt x="0" y="2989"/>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53"/>
            <p:cNvSpPr/>
            <p:nvPr/>
          </p:nvSpPr>
          <p:spPr>
            <a:xfrm>
              <a:off x="5847804" y="5031128"/>
              <a:ext cx="6279" cy="123468"/>
            </a:xfrm>
            <a:custGeom>
              <a:avLst/>
              <a:gdLst/>
              <a:ahLst/>
              <a:cxnLst/>
              <a:rect l="l" t="t" r="r" b="b"/>
              <a:pathLst>
                <a:path w="152" h="2989" extrusionOk="0">
                  <a:moveTo>
                    <a:pt x="152" y="2953"/>
                  </a:moveTo>
                  <a:lnTo>
                    <a:pt x="0" y="2989"/>
                  </a:lnTo>
                  <a:lnTo>
                    <a:pt x="27" y="0"/>
                  </a:lnTo>
                  <a:lnTo>
                    <a:pt x="143" y="7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53"/>
            <p:cNvSpPr/>
            <p:nvPr/>
          </p:nvSpPr>
          <p:spPr>
            <a:xfrm>
              <a:off x="5829009" y="5020429"/>
              <a:ext cx="15862" cy="131606"/>
            </a:xfrm>
            <a:custGeom>
              <a:avLst/>
              <a:gdLst/>
              <a:ahLst/>
              <a:cxnLst/>
              <a:rect l="l" t="t" r="r" b="b"/>
              <a:pathLst>
                <a:path w="384" h="3186" extrusionOk="0">
                  <a:moveTo>
                    <a:pt x="27" y="0"/>
                  </a:moveTo>
                  <a:lnTo>
                    <a:pt x="0" y="2980"/>
                  </a:lnTo>
                  <a:lnTo>
                    <a:pt x="357" y="3185"/>
                  </a:lnTo>
                  <a:lnTo>
                    <a:pt x="384" y="215"/>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53"/>
            <p:cNvSpPr/>
            <p:nvPr/>
          </p:nvSpPr>
          <p:spPr>
            <a:xfrm>
              <a:off x="5829009" y="5020429"/>
              <a:ext cx="14788" cy="131606"/>
            </a:xfrm>
            <a:custGeom>
              <a:avLst/>
              <a:gdLst/>
              <a:ahLst/>
              <a:cxnLst/>
              <a:rect l="l" t="t" r="r" b="b"/>
              <a:pathLst>
                <a:path w="358" h="3186" extrusionOk="0">
                  <a:moveTo>
                    <a:pt x="27" y="0"/>
                  </a:moveTo>
                  <a:lnTo>
                    <a:pt x="143" y="72"/>
                  </a:lnTo>
                  <a:lnTo>
                    <a:pt x="161" y="2944"/>
                  </a:lnTo>
                  <a:lnTo>
                    <a:pt x="357" y="3060"/>
                  </a:lnTo>
                  <a:lnTo>
                    <a:pt x="357" y="3185"/>
                  </a:lnTo>
                  <a:lnTo>
                    <a:pt x="0" y="298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53"/>
            <p:cNvSpPr/>
            <p:nvPr/>
          </p:nvSpPr>
          <p:spPr>
            <a:xfrm>
              <a:off x="5829009" y="5020429"/>
              <a:ext cx="6651" cy="123138"/>
            </a:xfrm>
            <a:custGeom>
              <a:avLst/>
              <a:gdLst/>
              <a:ahLst/>
              <a:cxnLst/>
              <a:rect l="l" t="t" r="r" b="b"/>
              <a:pathLst>
                <a:path w="161" h="2981" extrusionOk="0">
                  <a:moveTo>
                    <a:pt x="161" y="2944"/>
                  </a:moveTo>
                  <a:lnTo>
                    <a:pt x="0" y="2980"/>
                  </a:lnTo>
                  <a:lnTo>
                    <a:pt x="27" y="0"/>
                  </a:lnTo>
                  <a:lnTo>
                    <a:pt x="143" y="7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53"/>
            <p:cNvSpPr/>
            <p:nvPr/>
          </p:nvSpPr>
          <p:spPr>
            <a:xfrm>
              <a:off x="5810214" y="5009359"/>
              <a:ext cx="15862" cy="131977"/>
            </a:xfrm>
            <a:custGeom>
              <a:avLst/>
              <a:gdLst/>
              <a:ahLst/>
              <a:cxnLst/>
              <a:rect l="l" t="t" r="r" b="b"/>
              <a:pathLst>
                <a:path w="384" h="3195" extrusionOk="0">
                  <a:moveTo>
                    <a:pt x="27" y="1"/>
                  </a:moveTo>
                  <a:lnTo>
                    <a:pt x="0" y="2980"/>
                  </a:lnTo>
                  <a:lnTo>
                    <a:pt x="357" y="3195"/>
                  </a:lnTo>
                  <a:lnTo>
                    <a:pt x="384" y="215"/>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53"/>
            <p:cNvSpPr/>
            <p:nvPr/>
          </p:nvSpPr>
          <p:spPr>
            <a:xfrm>
              <a:off x="5810214" y="5009359"/>
              <a:ext cx="14788" cy="131977"/>
            </a:xfrm>
            <a:custGeom>
              <a:avLst/>
              <a:gdLst/>
              <a:ahLst/>
              <a:cxnLst/>
              <a:rect l="l" t="t" r="r" b="b"/>
              <a:pathLst>
                <a:path w="358" h="3195" extrusionOk="0">
                  <a:moveTo>
                    <a:pt x="27" y="1"/>
                  </a:moveTo>
                  <a:lnTo>
                    <a:pt x="143" y="72"/>
                  </a:lnTo>
                  <a:lnTo>
                    <a:pt x="161" y="2954"/>
                  </a:lnTo>
                  <a:lnTo>
                    <a:pt x="357" y="3070"/>
                  </a:lnTo>
                  <a:lnTo>
                    <a:pt x="357" y="3195"/>
                  </a:lnTo>
                  <a:lnTo>
                    <a:pt x="0" y="298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53"/>
            <p:cNvSpPr/>
            <p:nvPr/>
          </p:nvSpPr>
          <p:spPr>
            <a:xfrm>
              <a:off x="5810214" y="5009359"/>
              <a:ext cx="6651" cy="123509"/>
            </a:xfrm>
            <a:custGeom>
              <a:avLst/>
              <a:gdLst/>
              <a:ahLst/>
              <a:cxnLst/>
              <a:rect l="l" t="t" r="r" b="b"/>
              <a:pathLst>
                <a:path w="161" h="2990" extrusionOk="0">
                  <a:moveTo>
                    <a:pt x="161" y="2954"/>
                  </a:moveTo>
                  <a:lnTo>
                    <a:pt x="0" y="2989"/>
                  </a:lnTo>
                  <a:lnTo>
                    <a:pt x="27" y="1"/>
                  </a:lnTo>
                  <a:lnTo>
                    <a:pt x="143" y="7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53"/>
            <p:cNvSpPr/>
            <p:nvPr/>
          </p:nvSpPr>
          <p:spPr>
            <a:xfrm>
              <a:off x="5650272" y="5074583"/>
              <a:ext cx="467312" cy="339837"/>
            </a:xfrm>
            <a:custGeom>
              <a:avLst/>
              <a:gdLst/>
              <a:ahLst/>
              <a:cxnLst/>
              <a:rect l="l" t="t" r="r" b="b"/>
              <a:pathLst>
                <a:path w="11313" h="8227" extrusionOk="0">
                  <a:moveTo>
                    <a:pt x="11312" y="6451"/>
                  </a:moveTo>
                  <a:lnTo>
                    <a:pt x="0" y="1"/>
                  </a:lnTo>
                  <a:lnTo>
                    <a:pt x="0" y="1776"/>
                  </a:lnTo>
                  <a:lnTo>
                    <a:pt x="11312" y="8226"/>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53"/>
            <p:cNvSpPr/>
            <p:nvPr/>
          </p:nvSpPr>
          <p:spPr>
            <a:xfrm>
              <a:off x="6117542" y="5329616"/>
              <a:ext cx="19208" cy="84804"/>
            </a:xfrm>
            <a:custGeom>
              <a:avLst/>
              <a:gdLst/>
              <a:ahLst/>
              <a:cxnLst/>
              <a:rect l="l" t="t" r="r" b="b"/>
              <a:pathLst>
                <a:path w="465" h="2053" extrusionOk="0">
                  <a:moveTo>
                    <a:pt x="0" y="2052"/>
                  </a:moveTo>
                  <a:lnTo>
                    <a:pt x="464" y="696"/>
                  </a:lnTo>
                  <a:lnTo>
                    <a:pt x="464" y="0"/>
                  </a:lnTo>
                  <a:lnTo>
                    <a:pt x="0" y="277"/>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53"/>
            <p:cNvSpPr/>
            <p:nvPr/>
          </p:nvSpPr>
          <p:spPr>
            <a:xfrm>
              <a:off x="5650272" y="5063182"/>
              <a:ext cx="486478" cy="277876"/>
            </a:xfrm>
            <a:custGeom>
              <a:avLst/>
              <a:gdLst/>
              <a:ahLst/>
              <a:cxnLst/>
              <a:rect l="l" t="t" r="r" b="b"/>
              <a:pathLst>
                <a:path w="11777" h="6727" extrusionOk="0">
                  <a:moveTo>
                    <a:pt x="0" y="277"/>
                  </a:moveTo>
                  <a:lnTo>
                    <a:pt x="464" y="0"/>
                  </a:lnTo>
                  <a:lnTo>
                    <a:pt x="11776" y="6450"/>
                  </a:lnTo>
                  <a:lnTo>
                    <a:pt x="11312" y="6727"/>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53"/>
            <p:cNvSpPr/>
            <p:nvPr/>
          </p:nvSpPr>
          <p:spPr>
            <a:xfrm>
              <a:off x="6136709" y="5277279"/>
              <a:ext cx="127516" cy="148170"/>
            </a:xfrm>
            <a:custGeom>
              <a:avLst/>
              <a:gdLst/>
              <a:ahLst/>
              <a:cxnLst/>
              <a:rect l="l" t="t" r="r" b="b"/>
              <a:pathLst>
                <a:path w="3087" h="3587" extrusionOk="0">
                  <a:moveTo>
                    <a:pt x="0" y="1811"/>
                  </a:moveTo>
                  <a:lnTo>
                    <a:pt x="0" y="3587"/>
                  </a:lnTo>
                  <a:lnTo>
                    <a:pt x="3007" y="1811"/>
                  </a:lnTo>
                  <a:lnTo>
                    <a:pt x="3007" y="473"/>
                  </a:lnTo>
                  <a:cubicBezTo>
                    <a:pt x="3007" y="322"/>
                    <a:pt x="3033" y="161"/>
                    <a:pt x="3087"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53"/>
            <p:cNvSpPr/>
            <p:nvPr/>
          </p:nvSpPr>
          <p:spPr>
            <a:xfrm>
              <a:off x="6117542" y="5341017"/>
              <a:ext cx="19208" cy="84804"/>
            </a:xfrm>
            <a:custGeom>
              <a:avLst/>
              <a:gdLst/>
              <a:ahLst/>
              <a:cxnLst/>
              <a:rect l="l" t="t" r="r" b="b"/>
              <a:pathLst>
                <a:path w="465" h="2053" extrusionOk="0">
                  <a:moveTo>
                    <a:pt x="464" y="2053"/>
                  </a:moveTo>
                  <a:lnTo>
                    <a:pt x="0" y="1776"/>
                  </a:lnTo>
                  <a:lnTo>
                    <a:pt x="0" y="1"/>
                  </a:lnTo>
                  <a:lnTo>
                    <a:pt x="464" y="268"/>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53"/>
            <p:cNvSpPr/>
            <p:nvPr/>
          </p:nvSpPr>
          <p:spPr>
            <a:xfrm>
              <a:off x="6117542" y="5251462"/>
              <a:ext cx="156638" cy="100666"/>
            </a:xfrm>
            <a:custGeom>
              <a:avLst/>
              <a:gdLst/>
              <a:ahLst/>
              <a:cxnLst/>
              <a:rect l="l" t="t" r="r" b="b"/>
              <a:pathLst>
                <a:path w="3792" h="2437" extrusionOk="0">
                  <a:moveTo>
                    <a:pt x="0" y="2169"/>
                  </a:moveTo>
                  <a:lnTo>
                    <a:pt x="455" y="2436"/>
                  </a:lnTo>
                  <a:lnTo>
                    <a:pt x="464" y="2436"/>
                  </a:lnTo>
                  <a:lnTo>
                    <a:pt x="3551" y="625"/>
                  </a:lnTo>
                  <a:cubicBezTo>
                    <a:pt x="3604" y="438"/>
                    <a:pt x="3685" y="251"/>
                    <a:pt x="3792" y="72"/>
                  </a:cubicBezTo>
                  <a:lnTo>
                    <a:pt x="3667" y="1"/>
                  </a:lnTo>
                  <a:lnTo>
                    <a:pt x="455" y="1892"/>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53"/>
            <p:cNvSpPr/>
            <p:nvPr/>
          </p:nvSpPr>
          <p:spPr>
            <a:xfrm>
              <a:off x="6926054" y="4758787"/>
              <a:ext cx="190180" cy="209346"/>
            </a:xfrm>
            <a:custGeom>
              <a:avLst/>
              <a:gdLst/>
              <a:ahLst/>
              <a:cxnLst/>
              <a:rect l="l" t="t" r="r" b="b"/>
              <a:pathLst>
                <a:path w="4604" h="5068" extrusionOk="0">
                  <a:moveTo>
                    <a:pt x="0" y="3631"/>
                  </a:moveTo>
                  <a:lnTo>
                    <a:pt x="0" y="5068"/>
                  </a:lnTo>
                  <a:lnTo>
                    <a:pt x="161" y="4970"/>
                  </a:lnTo>
                  <a:lnTo>
                    <a:pt x="161" y="3640"/>
                  </a:lnTo>
                  <a:cubicBezTo>
                    <a:pt x="161" y="2989"/>
                    <a:pt x="625" y="2204"/>
                    <a:pt x="1178" y="1883"/>
                  </a:cubicBezTo>
                  <a:lnTo>
                    <a:pt x="3417" y="589"/>
                  </a:lnTo>
                  <a:cubicBezTo>
                    <a:pt x="3979" y="268"/>
                    <a:pt x="4434" y="527"/>
                    <a:pt x="4434" y="1169"/>
                  </a:cubicBezTo>
                  <a:lnTo>
                    <a:pt x="4434" y="2507"/>
                  </a:lnTo>
                  <a:lnTo>
                    <a:pt x="4603" y="2409"/>
                  </a:lnTo>
                  <a:lnTo>
                    <a:pt x="4603" y="973"/>
                  </a:lnTo>
                  <a:cubicBezTo>
                    <a:pt x="4603" y="277"/>
                    <a:pt x="4113" y="1"/>
                    <a:pt x="3506" y="340"/>
                  </a:cubicBezTo>
                  <a:lnTo>
                    <a:pt x="1097" y="1740"/>
                  </a:lnTo>
                  <a:cubicBezTo>
                    <a:pt x="491" y="2088"/>
                    <a:pt x="0" y="2936"/>
                    <a:pt x="0" y="3631"/>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53"/>
            <p:cNvSpPr/>
            <p:nvPr/>
          </p:nvSpPr>
          <p:spPr>
            <a:xfrm>
              <a:off x="6254270" y="5146458"/>
              <a:ext cx="190180" cy="209718"/>
            </a:xfrm>
            <a:custGeom>
              <a:avLst/>
              <a:gdLst/>
              <a:ahLst/>
              <a:cxnLst/>
              <a:rect l="l" t="t" r="r" b="b"/>
              <a:pathLst>
                <a:path w="4604" h="5077" extrusionOk="0">
                  <a:moveTo>
                    <a:pt x="0" y="3631"/>
                  </a:moveTo>
                  <a:lnTo>
                    <a:pt x="0" y="5077"/>
                  </a:lnTo>
                  <a:lnTo>
                    <a:pt x="170" y="4978"/>
                  </a:lnTo>
                  <a:lnTo>
                    <a:pt x="170" y="3640"/>
                  </a:lnTo>
                  <a:cubicBezTo>
                    <a:pt x="170" y="2998"/>
                    <a:pt x="625" y="2213"/>
                    <a:pt x="1187" y="1892"/>
                  </a:cubicBezTo>
                  <a:lnTo>
                    <a:pt x="3426" y="598"/>
                  </a:lnTo>
                  <a:cubicBezTo>
                    <a:pt x="3988" y="268"/>
                    <a:pt x="4443" y="536"/>
                    <a:pt x="4443" y="1178"/>
                  </a:cubicBezTo>
                  <a:lnTo>
                    <a:pt x="4443" y="2507"/>
                  </a:lnTo>
                  <a:lnTo>
                    <a:pt x="4603" y="2409"/>
                  </a:lnTo>
                  <a:lnTo>
                    <a:pt x="4603" y="982"/>
                  </a:lnTo>
                  <a:cubicBezTo>
                    <a:pt x="4603" y="277"/>
                    <a:pt x="4113" y="0"/>
                    <a:pt x="3506" y="348"/>
                  </a:cubicBezTo>
                  <a:lnTo>
                    <a:pt x="1097" y="1740"/>
                  </a:lnTo>
                  <a:cubicBezTo>
                    <a:pt x="491" y="2088"/>
                    <a:pt x="0" y="2935"/>
                    <a:pt x="0" y="3631"/>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53"/>
            <p:cNvSpPr/>
            <p:nvPr/>
          </p:nvSpPr>
          <p:spPr>
            <a:xfrm>
              <a:off x="6176116" y="5217590"/>
              <a:ext cx="46099" cy="33211"/>
            </a:xfrm>
            <a:custGeom>
              <a:avLst/>
              <a:gdLst/>
              <a:ahLst/>
              <a:cxnLst/>
              <a:rect l="l" t="t" r="r" b="b"/>
              <a:pathLst>
                <a:path w="1116" h="804" extrusionOk="0">
                  <a:moveTo>
                    <a:pt x="1116" y="0"/>
                  </a:moveTo>
                  <a:lnTo>
                    <a:pt x="1009" y="214"/>
                  </a:lnTo>
                  <a:lnTo>
                    <a:pt x="1" y="803"/>
                  </a:lnTo>
                  <a:lnTo>
                    <a:pt x="1" y="437"/>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53"/>
            <p:cNvSpPr/>
            <p:nvPr/>
          </p:nvSpPr>
          <p:spPr>
            <a:xfrm>
              <a:off x="6176116" y="5182561"/>
              <a:ext cx="46099" cy="27304"/>
            </a:xfrm>
            <a:custGeom>
              <a:avLst/>
              <a:gdLst/>
              <a:ahLst/>
              <a:cxnLst/>
              <a:rect l="l" t="t" r="r" b="b"/>
              <a:pathLst>
                <a:path w="1116" h="661" extrusionOk="0">
                  <a:moveTo>
                    <a:pt x="1116" y="117"/>
                  </a:moveTo>
                  <a:lnTo>
                    <a:pt x="188" y="661"/>
                  </a:lnTo>
                  <a:lnTo>
                    <a:pt x="1" y="545"/>
                  </a:lnTo>
                  <a:lnTo>
                    <a:pt x="929" y="1"/>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53"/>
            <p:cNvSpPr/>
            <p:nvPr/>
          </p:nvSpPr>
          <p:spPr>
            <a:xfrm>
              <a:off x="6183882" y="5187353"/>
              <a:ext cx="38333" cy="52750"/>
            </a:xfrm>
            <a:custGeom>
              <a:avLst/>
              <a:gdLst/>
              <a:ahLst/>
              <a:cxnLst/>
              <a:rect l="l" t="t" r="r" b="b"/>
              <a:pathLst>
                <a:path w="928" h="1277" extrusionOk="0">
                  <a:moveTo>
                    <a:pt x="928" y="1"/>
                  </a:moveTo>
                  <a:lnTo>
                    <a:pt x="928" y="741"/>
                  </a:lnTo>
                  <a:lnTo>
                    <a:pt x="0" y="1276"/>
                  </a:lnTo>
                  <a:lnTo>
                    <a:pt x="0" y="545"/>
                  </a:lnTo>
                  <a:lnTo>
                    <a:pt x="928" y="1"/>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53"/>
            <p:cNvSpPr/>
            <p:nvPr/>
          </p:nvSpPr>
          <p:spPr>
            <a:xfrm>
              <a:off x="6176116" y="5205032"/>
              <a:ext cx="7807" cy="35070"/>
            </a:xfrm>
            <a:custGeom>
              <a:avLst/>
              <a:gdLst/>
              <a:ahLst/>
              <a:cxnLst/>
              <a:rect l="l" t="t" r="r" b="b"/>
              <a:pathLst>
                <a:path w="189" h="849" extrusionOk="0">
                  <a:moveTo>
                    <a:pt x="188" y="117"/>
                  </a:moveTo>
                  <a:lnTo>
                    <a:pt x="188" y="848"/>
                  </a:lnTo>
                  <a:lnTo>
                    <a:pt x="1" y="741"/>
                  </a:lnTo>
                  <a:lnTo>
                    <a:pt x="1" y="1"/>
                  </a:ln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53"/>
            <p:cNvSpPr/>
            <p:nvPr/>
          </p:nvSpPr>
          <p:spPr>
            <a:xfrm>
              <a:off x="7168529" y="4641970"/>
              <a:ext cx="30609" cy="66009"/>
            </a:xfrm>
            <a:custGeom>
              <a:avLst/>
              <a:gdLst/>
              <a:ahLst/>
              <a:cxnLst/>
              <a:rect l="l" t="t" r="r" b="b"/>
              <a:pathLst>
                <a:path w="741" h="1598" extrusionOk="0">
                  <a:moveTo>
                    <a:pt x="0" y="438"/>
                  </a:moveTo>
                  <a:lnTo>
                    <a:pt x="0" y="1597"/>
                  </a:lnTo>
                  <a:lnTo>
                    <a:pt x="589" y="1250"/>
                  </a:lnTo>
                  <a:lnTo>
                    <a:pt x="634" y="875"/>
                  </a:lnTo>
                  <a:lnTo>
                    <a:pt x="634" y="848"/>
                  </a:lnTo>
                  <a:lnTo>
                    <a:pt x="651" y="679"/>
                  </a:lnTo>
                  <a:lnTo>
                    <a:pt x="714" y="197"/>
                  </a:lnTo>
                  <a:lnTo>
                    <a:pt x="714" y="170"/>
                  </a:lnTo>
                  <a:lnTo>
                    <a:pt x="741" y="1"/>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53"/>
            <p:cNvSpPr/>
            <p:nvPr/>
          </p:nvSpPr>
          <p:spPr>
            <a:xfrm>
              <a:off x="7160061" y="4669976"/>
              <a:ext cx="35401" cy="68942"/>
            </a:xfrm>
            <a:custGeom>
              <a:avLst/>
              <a:gdLst/>
              <a:ahLst/>
              <a:cxnLst/>
              <a:rect l="l" t="t" r="r" b="b"/>
              <a:pathLst>
                <a:path w="857" h="1669" extrusionOk="0">
                  <a:moveTo>
                    <a:pt x="0" y="509"/>
                  </a:moveTo>
                  <a:lnTo>
                    <a:pt x="0" y="1669"/>
                  </a:lnTo>
                  <a:lnTo>
                    <a:pt x="705" y="1250"/>
                  </a:lnTo>
                  <a:lnTo>
                    <a:pt x="767" y="750"/>
                  </a:lnTo>
                  <a:lnTo>
                    <a:pt x="794" y="572"/>
                  </a:lnTo>
                  <a:lnTo>
                    <a:pt x="839" y="197"/>
                  </a:lnTo>
                  <a:lnTo>
                    <a:pt x="839" y="170"/>
                  </a:lnTo>
                  <a:lnTo>
                    <a:pt x="856" y="1"/>
                  </a:lnTo>
                  <a:lnTo>
                    <a:pt x="214" y="384"/>
                  </a:lnTo>
                  <a:lnTo>
                    <a:pt x="205" y="384"/>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53"/>
            <p:cNvSpPr/>
            <p:nvPr/>
          </p:nvSpPr>
          <p:spPr>
            <a:xfrm>
              <a:off x="5776301" y="5147945"/>
              <a:ext cx="186875" cy="183529"/>
            </a:xfrm>
            <a:custGeom>
              <a:avLst/>
              <a:gdLst/>
              <a:ahLst/>
              <a:cxnLst/>
              <a:rect l="l" t="t" r="r" b="b"/>
              <a:pathLst>
                <a:path w="4524" h="4443" extrusionOk="0">
                  <a:moveTo>
                    <a:pt x="0" y="303"/>
                  </a:moveTo>
                  <a:lnTo>
                    <a:pt x="0" y="1713"/>
                  </a:lnTo>
                  <a:cubicBezTo>
                    <a:pt x="0" y="1865"/>
                    <a:pt x="81" y="1998"/>
                    <a:pt x="206" y="2070"/>
                  </a:cubicBezTo>
                  <a:lnTo>
                    <a:pt x="4158" y="4345"/>
                  </a:lnTo>
                  <a:cubicBezTo>
                    <a:pt x="4318" y="4443"/>
                    <a:pt x="4523" y="4327"/>
                    <a:pt x="4523" y="4131"/>
                  </a:cubicBezTo>
                  <a:lnTo>
                    <a:pt x="4523" y="2730"/>
                  </a:lnTo>
                  <a:cubicBezTo>
                    <a:pt x="4523" y="2578"/>
                    <a:pt x="4443" y="2445"/>
                    <a:pt x="4318" y="2373"/>
                  </a:cubicBezTo>
                  <a:lnTo>
                    <a:pt x="366" y="89"/>
                  </a:lnTo>
                  <a:cubicBezTo>
                    <a:pt x="206" y="0"/>
                    <a:pt x="0" y="116"/>
                    <a:pt x="0" y="30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6" name="Google Shape;2096;p53"/>
          <p:cNvSpPr txBox="1">
            <a:spLocks noGrp="1"/>
          </p:cNvSpPr>
          <p:nvPr>
            <p:ph type="title"/>
          </p:nvPr>
        </p:nvSpPr>
        <p:spPr>
          <a:xfrm>
            <a:off x="2057525" y="1065925"/>
            <a:ext cx="6370500" cy="2783100"/>
          </a:xfrm>
          <a:prstGeom prst="rect">
            <a:avLst/>
          </a:prstGeom>
        </p:spPr>
        <p:txBody>
          <a:bodyPr spcFirstLastPara="1" wrap="square" lIns="91425" tIns="91425" rIns="91425" bIns="91425" anchor="ctr" anchorCtr="0">
            <a:noAutofit/>
          </a:bodyPr>
          <a:lstStyle/>
          <a:p>
            <a:pPr marL="274320" lvl="0" indent="0" algn="l" rtl="0">
              <a:spcBef>
                <a:spcPts val="0"/>
              </a:spcBef>
              <a:spcAft>
                <a:spcPts val="0"/>
              </a:spcAft>
              <a:buNone/>
            </a:pPr>
            <a:r>
              <a:rPr lang="el-GR" sz="4000" dirty="0" smtClean="0"/>
              <a:t>ΕΡΩΤΗΜΑΤΟΛΟΓΙΑ</a:t>
            </a:r>
            <a:endParaRPr sz="4000"/>
          </a:p>
        </p:txBody>
      </p:sp>
      <p:sp>
        <p:nvSpPr>
          <p:cNvPr id="2097" name="Google Shape;2097;p53"/>
          <p:cNvSpPr/>
          <p:nvPr/>
        </p:nvSpPr>
        <p:spPr>
          <a:xfrm rot="5400000">
            <a:off x="6643100" y="2233525"/>
            <a:ext cx="2442900" cy="4479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98" name="Google Shape;2098;p53"/>
          <p:cNvGrpSpPr/>
          <p:nvPr/>
        </p:nvGrpSpPr>
        <p:grpSpPr>
          <a:xfrm flipH="1">
            <a:off x="687441" y="654610"/>
            <a:ext cx="1580400" cy="3793756"/>
            <a:chOff x="8645020" y="1268143"/>
            <a:chExt cx="1557811" cy="3739533"/>
          </a:xfrm>
        </p:grpSpPr>
        <p:sp>
          <p:nvSpPr>
            <p:cNvPr id="2099" name="Google Shape;2099;p53"/>
            <p:cNvSpPr/>
            <p:nvPr/>
          </p:nvSpPr>
          <p:spPr>
            <a:xfrm>
              <a:off x="9023713" y="4361203"/>
              <a:ext cx="1179118" cy="625514"/>
            </a:xfrm>
            <a:custGeom>
              <a:avLst/>
              <a:gdLst/>
              <a:ahLst/>
              <a:cxnLst/>
              <a:rect l="l" t="t" r="r" b="b"/>
              <a:pathLst>
                <a:path w="13052" h="6924" extrusionOk="0">
                  <a:moveTo>
                    <a:pt x="6531" y="1"/>
                  </a:moveTo>
                  <a:cubicBezTo>
                    <a:pt x="2926" y="1"/>
                    <a:pt x="0" y="1553"/>
                    <a:pt x="0" y="3462"/>
                  </a:cubicBezTo>
                  <a:cubicBezTo>
                    <a:pt x="0" y="5371"/>
                    <a:pt x="2926" y="6924"/>
                    <a:pt x="6531" y="6924"/>
                  </a:cubicBezTo>
                  <a:cubicBezTo>
                    <a:pt x="10135" y="6924"/>
                    <a:pt x="13052" y="5371"/>
                    <a:pt x="13052" y="3462"/>
                  </a:cubicBezTo>
                  <a:cubicBezTo>
                    <a:pt x="13052" y="1553"/>
                    <a:pt x="10135" y="1"/>
                    <a:pt x="6531" y="1"/>
                  </a:cubicBezTo>
                  <a:close/>
                </a:path>
              </a:pathLst>
            </a:custGeom>
            <a:solidFill>
              <a:srgbClr val="262162">
                <a:alpha val="25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53"/>
            <p:cNvSpPr/>
            <p:nvPr/>
          </p:nvSpPr>
          <p:spPr>
            <a:xfrm>
              <a:off x="9011608" y="4345935"/>
              <a:ext cx="436071" cy="388552"/>
            </a:xfrm>
            <a:custGeom>
              <a:avLst/>
              <a:gdLst/>
              <a:ahLst/>
              <a:cxnLst/>
              <a:rect l="l" t="t" r="r" b="b"/>
              <a:pathLst>
                <a:path w="4827" h="4301" extrusionOk="0">
                  <a:moveTo>
                    <a:pt x="4211" y="473"/>
                  </a:moveTo>
                  <a:cubicBezTo>
                    <a:pt x="4211" y="473"/>
                    <a:pt x="3881" y="1981"/>
                    <a:pt x="4541" y="1713"/>
                  </a:cubicBezTo>
                  <a:cubicBezTo>
                    <a:pt x="4827" y="1597"/>
                    <a:pt x="4755" y="2177"/>
                    <a:pt x="4720" y="2382"/>
                  </a:cubicBezTo>
                  <a:cubicBezTo>
                    <a:pt x="4648" y="2579"/>
                    <a:pt x="3765" y="3043"/>
                    <a:pt x="3596" y="3034"/>
                  </a:cubicBezTo>
                  <a:cubicBezTo>
                    <a:pt x="3408" y="3025"/>
                    <a:pt x="3328" y="2944"/>
                    <a:pt x="3159" y="3105"/>
                  </a:cubicBezTo>
                  <a:cubicBezTo>
                    <a:pt x="2989" y="3266"/>
                    <a:pt x="3043" y="3453"/>
                    <a:pt x="2784" y="3667"/>
                  </a:cubicBezTo>
                  <a:cubicBezTo>
                    <a:pt x="2561" y="3845"/>
                    <a:pt x="1553" y="4300"/>
                    <a:pt x="616" y="3863"/>
                  </a:cubicBezTo>
                  <a:cubicBezTo>
                    <a:pt x="215" y="3676"/>
                    <a:pt x="1" y="3551"/>
                    <a:pt x="152" y="3141"/>
                  </a:cubicBezTo>
                  <a:cubicBezTo>
                    <a:pt x="206" y="3007"/>
                    <a:pt x="1312" y="2445"/>
                    <a:pt x="1624" y="2284"/>
                  </a:cubicBezTo>
                  <a:cubicBezTo>
                    <a:pt x="2409" y="1892"/>
                    <a:pt x="2757" y="1062"/>
                    <a:pt x="2829" y="875"/>
                  </a:cubicBezTo>
                  <a:cubicBezTo>
                    <a:pt x="2909" y="687"/>
                    <a:pt x="3150" y="108"/>
                    <a:pt x="3150" y="108"/>
                  </a:cubicBezTo>
                  <a:cubicBezTo>
                    <a:pt x="3150" y="108"/>
                    <a:pt x="3507" y="0"/>
                    <a:pt x="4211" y="473"/>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53"/>
            <p:cNvSpPr/>
            <p:nvPr/>
          </p:nvSpPr>
          <p:spPr>
            <a:xfrm>
              <a:off x="9022900" y="4345935"/>
              <a:ext cx="415925" cy="368407"/>
            </a:xfrm>
            <a:custGeom>
              <a:avLst/>
              <a:gdLst/>
              <a:ahLst/>
              <a:cxnLst/>
              <a:rect l="l" t="t" r="r" b="b"/>
              <a:pathLst>
                <a:path w="4604" h="4078" extrusionOk="0">
                  <a:moveTo>
                    <a:pt x="4086" y="473"/>
                  </a:moveTo>
                  <a:cubicBezTo>
                    <a:pt x="4283" y="812"/>
                    <a:pt x="4604" y="1356"/>
                    <a:pt x="4506" y="1990"/>
                  </a:cubicBezTo>
                  <a:cubicBezTo>
                    <a:pt x="4434" y="2186"/>
                    <a:pt x="3631" y="2721"/>
                    <a:pt x="3462" y="2712"/>
                  </a:cubicBezTo>
                  <a:cubicBezTo>
                    <a:pt x="3043" y="2695"/>
                    <a:pt x="2918" y="3105"/>
                    <a:pt x="2632" y="3328"/>
                  </a:cubicBezTo>
                  <a:cubicBezTo>
                    <a:pt x="2159" y="3721"/>
                    <a:pt x="1133" y="4077"/>
                    <a:pt x="197" y="3426"/>
                  </a:cubicBezTo>
                  <a:cubicBezTo>
                    <a:pt x="0" y="3248"/>
                    <a:pt x="116" y="2935"/>
                    <a:pt x="232" y="2793"/>
                  </a:cubicBezTo>
                  <a:cubicBezTo>
                    <a:pt x="429" y="2534"/>
                    <a:pt x="1187" y="2445"/>
                    <a:pt x="1499" y="2284"/>
                  </a:cubicBezTo>
                  <a:cubicBezTo>
                    <a:pt x="2418" y="1856"/>
                    <a:pt x="2641" y="759"/>
                    <a:pt x="2712" y="571"/>
                  </a:cubicBezTo>
                  <a:cubicBezTo>
                    <a:pt x="2793" y="384"/>
                    <a:pt x="3025" y="108"/>
                    <a:pt x="3025" y="108"/>
                  </a:cubicBezTo>
                  <a:cubicBezTo>
                    <a:pt x="3025" y="108"/>
                    <a:pt x="3382" y="0"/>
                    <a:pt x="4086" y="473"/>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53"/>
            <p:cNvSpPr/>
            <p:nvPr/>
          </p:nvSpPr>
          <p:spPr>
            <a:xfrm>
              <a:off x="9130856" y="4551730"/>
              <a:ext cx="67845" cy="47880"/>
            </a:xfrm>
            <a:custGeom>
              <a:avLst/>
              <a:gdLst/>
              <a:ahLst/>
              <a:cxnLst/>
              <a:rect l="l" t="t" r="r" b="b"/>
              <a:pathLst>
                <a:path w="751" h="530" extrusionOk="0">
                  <a:moveTo>
                    <a:pt x="139" y="1"/>
                  </a:moveTo>
                  <a:cubicBezTo>
                    <a:pt x="111" y="1"/>
                    <a:pt x="83" y="3"/>
                    <a:pt x="54" y="6"/>
                  </a:cubicBezTo>
                  <a:cubicBezTo>
                    <a:pt x="28" y="6"/>
                    <a:pt x="10" y="24"/>
                    <a:pt x="1" y="51"/>
                  </a:cubicBezTo>
                  <a:cubicBezTo>
                    <a:pt x="1" y="69"/>
                    <a:pt x="19" y="87"/>
                    <a:pt x="45" y="87"/>
                  </a:cubicBezTo>
                  <a:cubicBezTo>
                    <a:pt x="65" y="85"/>
                    <a:pt x="84" y="84"/>
                    <a:pt x="103" y="84"/>
                  </a:cubicBezTo>
                  <a:cubicBezTo>
                    <a:pt x="206" y="84"/>
                    <a:pt x="303" y="107"/>
                    <a:pt x="393" y="167"/>
                  </a:cubicBezTo>
                  <a:cubicBezTo>
                    <a:pt x="492" y="229"/>
                    <a:pt x="590" y="345"/>
                    <a:pt x="661" y="506"/>
                  </a:cubicBezTo>
                  <a:cubicBezTo>
                    <a:pt x="667" y="523"/>
                    <a:pt x="680" y="529"/>
                    <a:pt x="693" y="529"/>
                  </a:cubicBezTo>
                  <a:cubicBezTo>
                    <a:pt x="700" y="529"/>
                    <a:pt x="708" y="527"/>
                    <a:pt x="715" y="524"/>
                  </a:cubicBezTo>
                  <a:cubicBezTo>
                    <a:pt x="741" y="506"/>
                    <a:pt x="750" y="488"/>
                    <a:pt x="741" y="461"/>
                  </a:cubicBezTo>
                  <a:cubicBezTo>
                    <a:pt x="661" y="283"/>
                    <a:pt x="563" y="167"/>
                    <a:pt x="447" y="87"/>
                  </a:cubicBezTo>
                  <a:cubicBezTo>
                    <a:pt x="354" y="29"/>
                    <a:pt x="250" y="1"/>
                    <a:pt x="139"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53"/>
            <p:cNvSpPr/>
            <p:nvPr/>
          </p:nvSpPr>
          <p:spPr>
            <a:xfrm>
              <a:off x="9158320" y="4542063"/>
              <a:ext cx="58089" cy="41466"/>
            </a:xfrm>
            <a:custGeom>
              <a:avLst/>
              <a:gdLst/>
              <a:ahLst/>
              <a:cxnLst/>
              <a:rect l="l" t="t" r="r" b="b"/>
              <a:pathLst>
                <a:path w="643" h="459" extrusionOk="0">
                  <a:moveTo>
                    <a:pt x="120" y="1"/>
                  </a:moveTo>
                  <a:cubicBezTo>
                    <a:pt x="95" y="1"/>
                    <a:pt x="70" y="3"/>
                    <a:pt x="45" y="6"/>
                  </a:cubicBezTo>
                  <a:cubicBezTo>
                    <a:pt x="18" y="6"/>
                    <a:pt x="0" y="24"/>
                    <a:pt x="0" y="42"/>
                  </a:cubicBezTo>
                  <a:cubicBezTo>
                    <a:pt x="0" y="69"/>
                    <a:pt x="18" y="78"/>
                    <a:pt x="36" y="78"/>
                  </a:cubicBezTo>
                  <a:cubicBezTo>
                    <a:pt x="53" y="76"/>
                    <a:pt x="71" y="75"/>
                    <a:pt x="88" y="75"/>
                  </a:cubicBezTo>
                  <a:cubicBezTo>
                    <a:pt x="177" y="75"/>
                    <a:pt x="263" y="95"/>
                    <a:pt x="330" y="140"/>
                  </a:cubicBezTo>
                  <a:cubicBezTo>
                    <a:pt x="428" y="202"/>
                    <a:pt x="500" y="301"/>
                    <a:pt x="571" y="443"/>
                  </a:cubicBezTo>
                  <a:cubicBezTo>
                    <a:pt x="571" y="454"/>
                    <a:pt x="580" y="458"/>
                    <a:pt x="592" y="458"/>
                  </a:cubicBezTo>
                  <a:cubicBezTo>
                    <a:pt x="599" y="458"/>
                    <a:pt x="608" y="456"/>
                    <a:pt x="616" y="452"/>
                  </a:cubicBezTo>
                  <a:cubicBezTo>
                    <a:pt x="634" y="443"/>
                    <a:pt x="643" y="425"/>
                    <a:pt x="634" y="408"/>
                  </a:cubicBezTo>
                  <a:cubicBezTo>
                    <a:pt x="571" y="247"/>
                    <a:pt x="482" y="149"/>
                    <a:pt x="384" y="78"/>
                  </a:cubicBezTo>
                  <a:cubicBezTo>
                    <a:pt x="306" y="28"/>
                    <a:pt x="216" y="1"/>
                    <a:pt x="120"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53"/>
            <p:cNvSpPr/>
            <p:nvPr/>
          </p:nvSpPr>
          <p:spPr>
            <a:xfrm>
              <a:off x="9176207" y="4526254"/>
              <a:ext cx="58721" cy="41737"/>
            </a:xfrm>
            <a:custGeom>
              <a:avLst/>
              <a:gdLst/>
              <a:ahLst/>
              <a:cxnLst/>
              <a:rect l="l" t="t" r="r" b="b"/>
              <a:pathLst>
                <a:path w="650" h="462" extrusionOk="0">
                  <a:moveTo>
                    <a:pt x="100" y="1"/>
                  </a:moveTo>
                  <a:cubicBezTo>
                    <a:pt x="81" y="1"/>
                    <a:pt x="62" y="1"/>
                    <a:pt x="43" y="3"/>
                  </a:cubicBezTo>
                  <a:cubicBezTo>
                    <a:pt x="25" y="3"/>
                    <a:pt x="7" y="21"/>
                    <a:pt x="7" y="47"/>
                  </a:cubicBezTo>
                  <a:cubicBezTo>
                    <a:pt x="0" y="62"/>
                    <a:pt x="11" y="77"/>
                    <a:pt x="24" y="77"/>
                  </a:cubicBezTo>
                  <a:cubicBezTo>
                    <a:pt x="28" y="77"/>
                    <a:pt x="31" y="76"/>
                    <a:pt x="34" y="74"/>
                  </a:cubicBezTo>
                  <a:cubicBezTo>
                    <a:pt x="53" y="73"/>
                    <a:pt x="70" y="72"/>
                    <a:pt x="88" y="72"/>
                  </a:cubicBezTo>
                  <a:cubicBezTo>
                    <a:pt x="181" y="72"/>
                    <a:pt x="262" y="93"/>
                    <a:pt x="337" y="146"/>
                  </a:cubicBezTo>
                  <a:cubicBezTo>
                    <a:pt x="427" y="199"/>
                    <a:pt x="507" y="297"/>
                    <a:pt x="569" y="440"/>
                  </a:cubicBezTo>
                  <a:cubicBezTo>
                    <a:pt x="576" y="453"/>
                    <a:pt x="587" y="461"/>
                    <a:pt x="600" y="461"/>
                  </a:cubicBezTo>
                  <a:cubicBezTo>
                    <a:pt x="604" y="461"/>
                    <a:pt x="609" y="460"/>
                    <a:pt x="614" y="458"/>
                  </a:cubicBezTo>
                  <a:cubicBezTo>
                    <a:pt x="641" y="440"/>
                    <a:pt x="650" y="422"/>
                    <a:pt x="641" y="404"/>
                  </a:cubicBezTo>
                  <a:cubicBezTo>
                    <a:pt x="569" y="253"/>
                    <a:pt x="480" y="146"/>
                    <a:pt x="382" y="83"/>
                  </a:cubicBezTo>
                  <a:cubicBezTo>
                    <a:pt x="299" y="23"/>
                    <a:pt x="203" y="1"/>
                    <a:pt x="100"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53"/>
            <p:cNvSpPr/>
            <p:nvPr/>
          </p:nvSpPr>
          <p:spPr>
            <a:xfrm>
              <a:off x="9194546" y="4510173"/>
              <a:ext cx="58089" cy="41918"/>
            </a:xfrm>
            <a:custGeom>
              <a:avLst/>
              <a:gdLst/>
              <a:ahLst/>
              <a:cxnLst/>
              <a:rect l="l" t="t" r="r" b="b"/>
              <a:pathLst>
                <a:path w="643" h="464" extrusionOk="0">
                  <a:moveTo>
                    <a:pt x="85" y="1"/>
                  </a:moveTo>
                  <a:cubicBezTo>
                    <a:pt x="69" y="1"/>
                    <a:pt x="53" y="1"/>
                    <a:pt x="36" y="2"/>
                  </a:cubicBezTo>
                  <a:cubicBezTo>
                    <a:pt x="18" y="11"/>
                    <a:pt x="1" y="29"/>
                    <a:pt x="1" y="47"/>
                  </a:cubicBezTo>
                  <a:cubicBezTo>
                    <a:pt x="1" y="65"/>
                    <a:pt x="10" y="83"/>
                    <a:pt x="36" y="83"/>
                  </a:cubicBezTo>
                  <a:cubicBezTo>
                    <a:pt x="59" y="79"/>
                    <a:pt x="81" y="77"/>
                    <a:pt x="102" y="77"/>
                  </a:cubicBezTo>
                  <a:cubicBezTo>
                    <a:pt x="184" y="77"/>
                    <a:pt x="260" y="103"/>
                    <a:pt x="331" y="145"/>
                  </a:cubicBezTo>
                  <a:cubicBezTo>
                    <a:pt x="420" y="208"/>
                    <a:pt x="500" y="297"/>
                    <a:pt x="563" y="448"/>
                  </a:cubicBezTo>
                  <a:cubicBezTo>
                    <a:pt x="568" y="459"/>
                    <a:pt x="579" y="463"/>
                    <a:pt x="591" y="463"/>
                  </a:cubicBezTo>
                  <a:cubicBezTo>
                    <a:pt x="600" y="463"/>
                    <a:pt x="609" y="461"/>
                    <a:pt x="616" y="457"/>
                  </a:cubicBezTo>
                  <a:cubicBezTo>
                    <a:pt x="634" y="448"/>
                    <a:pt x="643" y="422"/>
                    <a:pt x="634" y="404"/>
                  </a:cubicBezTo>
                  <a:cubicBezTo>
                    <a:pt x="563" y="252"/>
                    <a:pt x="482" y="145"/>
                    <a:pt x="384" y="83"/>
                  </a:cubicBezTo>
                  <a:cubicBezTo>
                    <a:pt x="291" y="28"/>
                    <a:pt x="197" y="1"/>
                    <a:pt x="85"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53"/>
            <p:cNvSpPr/>
            <p:nvPr/>
          </p:nvSpPr>
          <p:spPr>
            <a:xfrm>
              <a:off x="9212253" y="4494544"/>
              <a:ext cx="58179" cy="41376"/>
            </a:xfrm>
            <a:custGeom>
              <a:avLst/>
              <a:gdLst/>
              <a:ahLst/>
              <a:cxnLst/>
              <a:rect l="l" t="t" r="r" b="b"/>
              <a:pathLst>
                <a:path w="644" h="458" extrusionOk="0">
                  <a:moveTo>
                    <a:pt x="121" y="0"/>
                  </a:moveTo>
                  <a:cubicBezTo>
                    <a:pt x="96" y="0"/>
                    <a:pt x="71" y="2"/>
                    <a:pt x="46" y="6"/>
                  </a:cubicBezTo>
                  <a:cubicBezTo>
                    <a:pt x="28" y="6"/>
                    <a:pt x="10" y="24"/>
                    <a:pt x="1" y="42"/>
                  </a:cubicBezTo>
                  <a:cubicBezTo>
                    <a:pt x="1" y="59"/>
                    <a:pt x="19" y="77"/>
                    <a:pt x="37" y="77"/>
                  </a:cubicBezTo>
                  <a:cubicBezTo>
                    <a:pt x="55" y="76"/>
                    <a:pt x="74" y="75"/>
                    <a:pt x="92" y="75"/>
                  </a:cubicBezTo>
                  <a:cubicBezTo>
                    <a:pt x="184" y="75"/>
                    <a:pt x="265" y="95"/>
                    <a:pt x="340" y="140"/>
                  </a:cubicBezTo>
                  <a:cubicBezTo>
                    <a:pt x="429" y="202"/>
                    <a:pt x="509" y="300"/>
                    <a:pt x="572" y="443"/>
                  </a:cubicBezTo>
                  <a:cubicBezTo>
                    <a:pt x="577" y="453"/>
                    <a:pt x="585" y="458"/>
                    <a:pt x="595" y="458"/>
                  </a:cubicBezTo>
                  <a:cubicBezTo>
                    <a:pt x="602" y="458"/>
                    <a:pt x="609" y="456"/>
                    <a:pt x="616" y="452"/>
                  </a:cubicBezTo>
                  <a:cubicBezTo>
                    <a:pt x="634" y="443"/>
                    <a:pt x="643" y="416"/>
                    <a:pt x="643" y="407"/>
                  </a:cubicBezTo>
                  <a:cubicBezTo>
                    <a:pt x="572" y="247"/>
                    <a:pt x="483" y="140"/>
                    <a:pt x="385" y="77"/>
                  </a:cubicBezTo>
                  <a:cubicBezTo>
                    <a:pt x="306" y="28"/>
                    <a:pt x="217" y="0"/>
                    <a:pt x="121"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53"/>
            <p:cNvSpPr/>
            <p:nvPr/>
          </p:nvSpPr>
          <p:spPr>
            <a:xfrm>
              <a:off x="9230863" y="4478735"/>
              <a:ext cx="58089" cy="41466"/>
            </a:xfrm>
            <a:custGeom>
              <a:avLst/>
              <a:gdLst/>
              <a:ahLst/>
              <a:cxnLst/>
              <a:rect l="l" t="t" r="r" b="b"/>
              <a:pathLst>
                <a:path w="643" h="459" extrusionOk="0">
                  <a:moveTo>
                    <a:pt x="94" y="0"/>
                  </a:moveTo>
                  <a:cubicBezTo>
                    <a:pt x="75" y="0"/>
                    <a:pt x="56" y="1"/>
                    <a:pt x="36" y="2"/>
                  </a:cubicBezTo>
                  <a:cubicBezTo>
                    <a:pt x="18" y="2"/>
                    <a:pt x="0" y="20"/>
                    <a:pt x="0" y="38"/>
                  </a:cubicBezTo>
                  <a:cubicBezTo>
                    <a:pt x="0" y="65"/>
                    <a:pt x="9" y="74"/>
                    <a:pt x="36" y="74"/>
                  </a:cubicBezTo>
                  <a:cubicBezTo>
                    <a:pt x="53" y="72"/>
                    <a:pt x="69" y="72"/>
                    <a:pt x="86" y="72"/>
                  </a:cubicBezTo>
                  <a:cubicBezTo>
                    <a:pt x="174" y="72"/>
                    <a:pt x="255" y="93"/>
                    <a:pt x="330" y="145"/>
                  </a:cubicBezTo>
                  <a:cubicBezTo>
                    <a:pt x="419" y="199"/>
                    <a:pt x="500" y="297"/>
                    <a:pt x="562" y="440"/>
                  </a:cubicBezTo>
                  <a:cubicBezTo>
                    <a:pt x="568" y="451"/>
                    <a:pt x="580" y="458"/>
                    <a:pt x="593" y="458"/>
                  </a:cubicBezTo>
                  <a:cubicBezTo>
                    <a:pt x="601" y="458"/>
                    <a:pt x="609" y="455"/>
                    <a:pt x="616" y="449"/>
                  </a:cubicBezTo>
                  <a:cubicBezTo>
                    <a:pt x="633" y="440"/>
                    <a:pt x="642" y="422"/>
                    <a:pt x="633" y="404"/>
                  </a:cubicBezTo>
                  <a:cubicBezTo>
                    <a:pt x="562" y="252"/>
                    <a:pt x="482" y="145"/>
                    <a:pt x="384" y="74"/>
                  </a:cubicBezTo>
                  <a:cubicBezTo>
                    <a:pt x="294" y="21"/>
                    <a:pt x="197" y="0"/>
                    <a:pt x="94"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53"/>
            <p:cNvSpPr/>
            <p:nvPr/>
          </p:nvSpPr>
          <p:spPr>
            <a:xfrm>
              <a:off x="9248569" y="4462564"/>
              <a:ext cx="58089" cy="41737"/>
            </a:xfrm>
            <a:custGeom>
              <a:avLst/>
              <a:gdLst/>
              <a:ahLst/>
              <a:cxnLst/>
              <a:rect l="l" t="t" r="r" b="b"/>
              <a:pathLst>
                <a:path w="643" h="462" extrusionOk="0">
                  <a:moveTo>
                    <a:pt x="102" y="1"/>
                  </a:moveTo>
                  <a:cubicBezTo>
                    <a:pt x="83" y="1"/>
                    <a:pt x="64" y="2"/>
                    <a:pt x="45" y="3"/>
                  </a:cubicBezTo>
                  <a:cubicBezTo>
                    <a:pt x="18" y="12"/>
                    <a:pt x="0" y="30"/>
                    <a:pt x="0" y="48"/>
                  </a:cubicBezTo>
                  <a:cubicBezTo>
                    <a:pt x="0" y="62"/>
                    <a:pt x="12" y="77"/>
                    <a:pt x="26" y="77"/>
                  </a:cubicBezTo>
                  <a:cubicBezTo>
                    <a:pt x="29" y="77"/>
                    <a:pt x="33" y="76"/>
                    <a:pt x="36" y="74"/>
                  </a:cubicBezTo>
                  <a:cubicBezTo>
                    <a:pt x="53" y="73"/>
                    <a:pt x="70" y="72"/>
                    <a:pt x="87" y="72"/>
                  </a:cubicBezTo>
                  <a:cubicBezTo>
                    <a:pt x="177" y="72"/>
                    <a:pt x="264" y="93"/>
                    <a:pt x="339" y="146"/>
                  </a:cubicBezTo>
                  <a:cubicBezTo>
                    <a:pt x="429" y="199"/>
                    <a:pt x="500" y="297"/>
                    <a:pt x="571" y="440"/>
                  </a:cubicBezTo>
                  <a:cubicBezTo>
                    <a:pt x="578" y="453"/>
                    <a:pt x="589" y="462"/>
                    <a:pt x="602" y="462"/>
                  </a:cubicBezTo>
                  <a:cubicBezTo>
                    <a:pt x="606" y="462"/>
                    <a:pt x="611" y="460"/>
                    <a:pt x="616" y="458"/>
                  </a:cubicBezTo>
                  <a:cubicBezTo>
                    <a:pt x="634" y="449"/>
                    <a:pt x="643" y="422"/>
                    <a:pt x="634" y="404"/>
                  </a:cubicBezTo>
                  <a:cubicBezTo>
                    <a:pt x="571" y="253"/>
                    <a:pt x="482" y="146"/>
                    <a:pt x="384" y="83"/>
                  </a:cubicBezTo>
                  <a:cubicBezTo>
                    <a:pt x="301" y="23"/>
                    <a:pt x="205" y="1"/>
                    <a:pt x="102"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53"/>
            <p:cNvSpPr/>
            <p:nvPr/>
          </p:nvSpPr>
          <p:spPr>
            <a:xfrm>
              <a:off x="9600715" y="4618310"/>
              <a:ext cx="436162" cy="389365"/>
            </a:xfrm>
            <a:custGeom>
              <a:avLst/>
              <a:gdLst/>
              <a:ahLst/>
              <a:cxnLst/>
              <a:rect l="l" t="t" r="r" b="b"/>
              <a:pathLst>
                <a:path w="4828" h="4310" extrusionOk="0">
                  <a:moveTo>
                    <a:pt x="4212" y="474"/>
                  </a:moveTo>
                  <a:cubicBezTo>
                    <a:pt x="4212" y="474"/>
                    <a:pt x="3882" y="1981"/>
                    <a:pt x="4542" y="1714"/>
                  </a:cubicBezTo>
                  <a:cubicBezTo>
                    <a:pt x="4827" y="1598"/>
                    <a:pt x="4756" y="2178"/>
                    <a:pt x="4729" y="2383"/>
                  </a:cubicBezTo>
                  <a:cubicBezTo>
                    <a:pt x="4649" y="2579"/>
                    <a:pt x="3774" y="3043"/>
                    <a:pt x="3596" y="3034"/>
                  </a:cubicBezTo>
                  <a:cubicBezTo>
                    <a:pt x="3418" y="3025"/>
                    <a:pt x="3328" y="2945"/>
                    <a:pt x="3159" y="3105"/>
                  </a:cubicBezTo>
                  <a:cubicBezTo>
                    <a:pt x="2998" y="3266"/>
                    <a:pt x="3052" y="3453"/>
                    <a:pt x="2784" y="3667"/>
                  </a:cubicBezTo>
                  <a:cubicBezTo>
                    <a:pt x="2561" y="3846"/>
                    <a:pt x="1553" y="4310"/>
                    <a:pt x="616" y="3872"/>
                  </a:cubicBezTo>
                  <a:cubicBezTo>
                    <a:pt x="215" y="3676"/>
                    <a:pt x="1" y="3551"/>
                    <a:pt x="161" y="3141"/>
                  </a:cubicBezTo>
                  <a:cubicBezTo>
                    <a:pt x="206" y="3007"/>
                    <a:pt x="1312" y="2445"/>
                    <a:pt x="1624" y="2285"/>
                  </a:cubicBezTo>
                  <a:cubicBezTo>
                    <a:pt x="2418" y="1892"/>
                    <a:pt x="2757" y="1062"/>
                    <a:pt x="2838" y="875"/>
                  </a:cubicBezTo>
                  <a:cubicBezTo>
                    <a:pt x="2909" y="688"/>
                    <a:pt x="3159" y="108"/>
                    <a:pt x="3159" y="108"/>
                  </a:cubicBezTo>
                  <a:cubicBezTo>
                    <a:pt x="3159" y="108"/>
                    <a:pt x="3507" y="1"/>
                    <a:pt x="4212" y="474"/>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53"/>
            <p:cNvSpPr/>
            <p:nvPr/>
          </p:nvSpPr>
          <p:spPr>
            <a:xfrm>
              <a:off x="9612820" y="4618310"/>
              <a:ext cx="415112" cy="368407"/>
            </a:xfrm>
            <a:custGeom>
              <a:avLst/>
              <a:gdLst/>
              <a:ahLst/>
              <a:cxnLst/>
              <a:rect l="l" t="t" r="r" b="b"/>
              <a:pathLst>
                <a:path w="4595" h="4078" extrusionOk="0">
                  <a:moveTo>
                    <a:pt x="4078" y="474"/>
                  </a:moveTo>
                  <a:cubicBezTo>
                    <a:pt x="4283" y="813"/>
                    <a:pt x="4595" y="1366"/>
                    <a:pt x="4506" y="1990"/>
                  </a:cubicBezTo>
                  <a:cubicBezTo>
                    <a:pt x="4434" y="2186"/>
                    <a:pt x="3632" y="2722"/>
                    <a:pt x="3453" y="2713"/>
                  </a:cubicBezTo>
                  <a:cubicBezTo>
                    <a:pt x="3043" y="2695"/>
                    <a:pt x="2909" y="3105"/>
                    <a:pt x="2632" y="3337"/>
                  </a:cubicBezTo>
                  <a:cubicBezTo>
                    <a:pt x="2160" y="3721"/>
                    <a:pt x="1125" y="4078"/>
                    <a:pt x="197" y="3426"/>
                  </a:cubicBezTo>
                  <a:cubicBezTo>
                    <a:pt x="1" y="3248"/>
                    <a:pt x="117" y="2936"/>
                    <a:pt x="224" y="2793"/>
                  </a:cubicBezTo>
                  <a:cubicBezTo>
                    <a:pt x="429" y="2543"/>
                    <a:pt x="1178" y="2445"/>
                    <a:pt x="1490" y="2285"/>
                  </a:cubicBezTo>
                  <a:cubicBezTo>
                    <a:pt x="2418" y="1865"/>
                    <a:pt x="2632" y="759"/>
                    <a:pt x="2713" y="572"/>
                  </a:cubicBezTo>
                  <a:cubicBezTo>
                    <a:pt x="2784" y="384"/>
                    <a:pt x="3025" y="108"/>
                    <a:pt x="3025" y="108"/>
                  </a:cubicBezTo>
                  <a:cubicBezTo>
                    <a:pt x="3025" y="108"/>
                    <a:pt x="3373" y="1"/>
                    <a:pt x="4078" y="474"/>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53"/>
            <p:cNvSpPr/>
            <p:nvPr/>
          </p:nvSpPr>
          <p:spPr>
            <a:xfrm>
              <a:off x="9720867" y="4824195"/>
              <a:ext cx="66942" cy="47790"/>
            </a:xfrm>
            <a:custGeom>
              <a:avLst/>
              <a:gdLst/>
              <a:ahLst/>
              <a:cxnLst/>
              <a:rect l="l" t="t" r="r" b="b"/>
              <a:pathLst>
                <a:path w="741" h="529" extrusionOk="0">
                  <a:moveTo>
                    <a:pt x="131" y="0"/>
                  </a:moveTo>
                  <a:cubicBezTo>
                    <a:pt x="103" y="0"/>
                    <a:pt x="74" y="2"/>
                    <a:pt x="45" y="6"/>
                  </a:cubicBezTo>
                  <a:cubicBezTo>
                    <a:pt x="27" y="6"/>
                    <a:pt x="0" y="23"/>
                    <a:pt x="0" y="50"/>
                  </a:cubicBezTo>
                  <a:cubicBezTo>
                    <a:pt x="0" y="68"/>
                    <a:pt x="18" y="86"/>
                    <a:pt x="36" y="86"/>
                  </a:cubicBezTo>
                  <a:cubicBezTo>
                    <a:pt x="56" y="84"/>
                    <a:pt x="77" y="84"/>
                    <a:pt x="97" y="84"/>
                  </a:cubicBezTo>
                  <a:cubicBezTo>
                    <a:pt x="205" y="84"/>
                    <a:pt x="301" y="106"/>
                    <a:pt x="384" y="166"/>
                  </a:cubicBezTo>
                  <a:cubicBezTo>
                    <a:pt x="491" y="229"/>
                    <a:pt x="580" y="345"/>
                    <a:pt x="651" y="514"/>
                  </a:cubicBezTo>
                  <a:cubicBezTo>
                    <a:pt x="657" y="525"/>
                    <a:pt x="668" y="529"/>
                    <a:pt x="682" y="529"/>
                  </a:cubicBezTo>
                  <a:cubicBezTo>
                    <a:pt x="692" y="529"/>
                    <a:pt x="703" y="527"/>
                    <a:pt x="714" y="523"/>
                  </a:cubicBezTo>
                  <a:cubicBezTo>
                    <a:pt x="732" y="514"/>
                    <a:pt x="741" y="487"/>
                    <a:pt x="732" y="461"/>
                  </a:cubicBezTo>
                  <a:cubicBezTo>
                    <a:pt x="651" y="282"/>
                    <a:pt x="553" y="166"/>
                    <a:pt x="437" y="95"/>
                  </a:cubicBezTo>
                  <a:cubicBezTo>
                    <a:pt x="344" y="30"/>
                    <a:pt x="245" y="0"/>
                    <a:pt x="131"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53"/>
            <p:cNvSpPr/>
            <p:nvPr/>
          </p:nvSpPr>
          <p:spPr>
            <a:xfrm>
              <a:off x="9747427" y="4814800"/>
              <a:ext cx="58902" cy="41466"/>
            </a:xfrm>
            <a:custGeom>
              <a:avLst/>
              <a:gdLst/>
              <a:ahLst/>
              <a:cxnLst/>
              <a:rect l="l" t="t" r="r" b="b"/>
              <a:pathLst>
                <a:path w="652" h="459" extrusionOk="0">
                  <a:moveTo>
                    <a:pt x="104" y="0"/>
                  </a:moveTo>
                  <a:cubicBezTo>
                    <a:pt x="84" y="0"/>
                    <a:pt x="65" y="1"/>
                    <a:pt x="45" y="3"/>
                  </a:cubicBezTo>
                  <a:cubicBezTo>
                    <a:pt x="27" y="3"/>
                    <a:pt x="9" y="20"/>
                    <a:pt x="9" y="38"/>
                  </a:cubicBezTo>
                  <a:cubicBezTo>
                    <a:pt x="0" y="65"/>
                    <a:pt x="18" y="74"/>
                    <a:pt x="36" y="74"/>
                  </a:cubicBezTo>
                  <a:cubicBezTo>
                    <a:pt x="55" y="72"/>
                    <a:pt x="72" y="72"/>
                    <a:pt x="90" y="72"/>
                  </a:cubicBezTo>
                  <a:cubicBezTo>
                    <a:pt x="183" y="72"/>
                    <a:pt x="264" y="93"/>
                    <a:pt x="339" y="145"/>
                  </a:cubicBezTo>
                  <a:cubicBezTo>
                    <a:pt x="429" y="199"/>
                    <a:pt x="509" y="297"/>
                    <a:pt x="571" y="440"/>
                  </a:cubicBezTo>
                  <a:cubicBezTo>
                    <a:pt x="577" y="451"/>
                    <a:pt x="586" y="458"/>
                    <a:pt x="598" y="458"/>
                  </a:cubicBezTo>
                  <a:cubicBezTo>
                    <a:pt x="606" y="458"/>
                    <a:pt x="615" y="455"/>
                    <a:pt x="625" y="449"/>
                  </a:cubicBezTo>
                  <a:cubicBezTo>
                    <a:pt x="643" y="440"/>
                    <a:pt x="652" y="422"/>
                    <a:pt x="643" y="404"/>
                  </a:cubicBezTo>
                  <a:cubicBezTo>
                    <a:pt x="571" y="243"/>
                    <a:pt x="491" y="145"/>
                    <a:pt x="384" y="74"/>
                  </a:cubicBezTo>
                  <a:cubicBezTo>
                    <a:pt x="301" y="21"/>
                    <a:pt x="206" y="0"/>
                    <a:pt x="104"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53"/>
            <p:cNvSpPr/>
            <p:nvPr/>
          </p:nvSpPr>
          <p:spPr>
            <a:xfrm>
              <a:off x="9765947" y="4798629"/>
              <a:ext cx="58089" cy="41737"/>
            </a:xfrm>
            <a:custGeom>
              <a:avLst/>
              <a:gdLst/>
              <a:ahLst/>
              <a:cxnLst/>
              <a:rect l="l" t="t" r="r" b="b"/>
              <a:pathLst>
                <a:path w="643" h="462" extrusionOk="0">
                  <a:moveTo>
                    <a:pt x="103" y="1"/>
                  </a:moveTo>
                  <a:cubicBezTo>
                    <a:pt x="84" y="1"/>
                    <a:pt x="65" y="2"/>
                    <a:pt x="45" y="3"/>
                  </a:cubicBezTo>
                  <a:cubicBezTo>
                    <a:pt x="19" y="3"/>
                    <a:pt x="1" y="21"/>
                    <a:pt x="1" y="48"/>
                  </a:cubicBezTo>
                  <a:cubicBezTo>
                    <a:pt x="1" y="62"/>
                    <a:pt x="7" y="77"/>
                    <a:pt x="23" y="77"/>
                  </a:cubicBezTo>
                  <a:cubicBezTo>
                    <a:pt x="27" y="77"/>
                    <a:pt x="31" y="76"/>
                    <a:pt x="36" y="74"/>
                  </a:cubicBezTo>
                  <a:cubicBezTo>
                    <a:pt x="53" y="73"/>
                    <a:pt x="70" y="72"/>
                    <a:pt x="87" y="72"/>
                  </a:cubicBezTo>
                  <a:cubicBezTo>
                    <a:pt x="174" y="72"/>
                    <a:pt x="256" y="93"/>
                    <a:pt x="331" y="146"/>
                  </a:cubicBezTo>
                  <a:cubicBezTo>
                    <a:pt x="429" y="199"/>
                    <a:pt x="500" y="297"/>
                    <a:pt x="572" y="440"/>
                  </a:cubicBezTo>
                  <a:cubicBezTo>
                    <a:pt x="572" y="453"/>
                    <a:pt x="586" y="462"/>
                    <a:pt x="601" y="462"/>
                  </a:cubicBezTo>
                  <a:cubicBezTo>
                    <a:pt x="606" y="462"/>
                    <a:pt x="611" y="460"/>
                    <a:pt x="616" y="458"/>
                  </a:cubicBezTo>
                  <a:cubicBezTo>
                    <a:pt x="634" y="440"/>
                    <a:pt x="643" y="422"/>
                    <a:pt x="634" y="405"/>
                  </a:cubicBezTo>
                  <a:cubicBezTo>
                    <a:pt x="572" y="253"/>
                    <a:pt x="482" y="146"/>
                    <a:pt x="384" y="83"/>
                  </a:cubicBezTo>
                  <a:cubicBezTo>
                    <a:pt x="301" y="23"/>
                    <a:pt x="206" y="1"/>
                    <a:pt x="103"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53"/>
            <p:cNvSpPr/>
            <p:nvPr/>
          </p:nvSpPr>
          <p:spPr>
            <a:xfrm>
              <a:off x="9783653" y="4783090"/>
              <a:ext cx="58992" cy="41376"/>
            </a:xfrm>
            <a:custGeom>
              <a:avLst/>
              <a:gdLst/>
              <a:ahLst/>
              <a:cxnLst/>
              <a:rect l="l" t="t" r="r" b="b"/>
              <a:pathLst>
                <a:path w="653" h="458" extrusionOk="0">
                  <a:moveTo>
                    <a:pt x="121" y="0"/>
                  </a:moveTo>
                  <a:cubicBezTo>
                    <a:pt x="96" y="0"/>
                    <a:pt x="71" y="2"/>
                    <a:pt x="46" y="6"/>
                  </a:cubicBezTo>
                  <a:cubicBezTo>
                    <a:pt x="28" y="6"/>
                    <a:pt x="10" y="23"/>
                    <a:pt x="1" y="41"/>
                  </a:cubicBezTo>
                  <a:cubicBezTo>
                    <a:pt x="1" y="59"/>
                    <a:pt x="19" y="77"/>
                    <a:pt x="37" y="77"/>
                  </a:cubicBezTo>
                  <a:cubicBezTo>
                    <a:pt x="61" y="73"/>
                    <a:pt x="84" y="71"/>
                    <a:pt x="107" y="71"/>
                  </a:cubicBezTo>
                  <a:cubicBezTo>
                    <a:pt x="193" y="71"/>
                    <a:pt x="269" y="97"/>
                    <a:pt x="340" y="139"/>
                  </a:cubicBezTo>
                  <a:cubicBezTo>
                    <a:pt x="429" y="202"/>
                    <a:pt x="509" y="300"/>
                    <a:pt x="572" y="443"/>
                  </a:cubicBezTo>
                  <a:cubicBezTo>
                    <a:pt x="577" y="453"/>
                    <a:pt x="585" y="458"/>
                    <a:pt x="595" y="458"/>
                  </a:cubicBezTo>
                  <a:cubicBezTo>
                    <a:pt x="602" y="458"/>
                    <a:pt x="609" y="455"/>
                    <a:pt x="616" y="452"/>
                  </a:cubicBezTo>
                  <a:cubicBezTo>
                    <a:pt x="634" y="443"/>
                    <a:pt x="652" y="416"/>
                    <a:pt x="643" y="398"/>
                  </a:cubicBezTo>
                  <a:cubicBezTo>
                    <a:pt x="572" y="246"/>
                    <a:pt x="483" y="139"/>
                    <a:pt x="385" y="77"/>
                  </a:cubicBezTo>
                  <a:cubicBezTo>
                    <a:pt x="306" y="27"/>
                    <a:pt x="217" y="0"/>
                    <a:pt x="121"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53"/>
            <p:cNvSpPr/>
            <p:nvPr/>
          </p:nvSpPr>
          <p:spPr>
            <a:xfrm>
              <a:off x="9802263" y="4766919"/>
              <a:ext cx="58089" cy="41466"/>
            </a:xfrm>
            <a:custGeom>
              <a:avLst/>
              <a:gdLst/>
              <a:ahLst/>
              <a:cxnLst/>
              <a:rect l="l" t="t" r="r" b="b"/>
              <a:pathLst>
                <a:path w="643" h="459" extrusionOk="0">
                  <a:moveTo>
                    <a:pt x="111" y="1"/>
                  </a:moveTo>
                  <a:cubicBezTo>
                    <a:pt x="86" y="1"/>
                    <a:pt x="61" y="3"/>
                    <a:pt x="36" y="6"/>
                  </a:cubicBezTo>
                  <a:cubicBezTo>
                    <a:pt x="18" y="6"/>
                    <a:pt x="0" y="24"/>
                    <a:pt x="0" y="42"/>
                  </a:cubicBezTo>
                  <a:cubicBezTo>
                    <a:pt x="0" y="69"/>
                    <a:pt x="9" y="78"/>
                    <a:pt x="36" y="78"/>
                  </a:cubicBezTo>
                  <a:cubicBezTo>
                    <a:pt x="53" y="76"/>
                    <a:pt x="70" y="75"/>
                    <a:pt x="87" y="75"/>
                  </a:cubicBezTo>
                  <a:cubicBezTo>
                    <a:pt x="174" y="75"/>
                    <a:pt x="255" y="95"/>
                    <a:pt x="330" y="140"/>
                  </a:cubicBezTo>
                  <a:cubicBezTo>
                    <a:pt x="419" y="202"/>
                    <a:pt x="500" y="301"/>
                    <a:pt x="562" y="443"/>
                  </a:cubicBezTo>
                  <a:cubicBezTo>
                    <a:pt x="567" y="454"/>
                    <a:pt x="579" y="458"/>
                    <a:pt x="591" y="458"/>
                  </a:cubicBezTo>
                  <a:cubicBezTo>
                    <a:pt x="599" y="458"/>
                    <a:pt x="608" y="456"/>
                    <a:pt x="616" y="452"/>
                  </a:cubicBezTo>
                  <a:cubicBezTo>
                    <a:pt x="634" y="443"/>
                    <a:pt x="642" y="417"/>
                    <a:pt x="634" y="408"/>
                  </a:cubicBezTo>
                  <a:cubicBezTo>
                    <a:pt x="562" y="247"/>
                    <a:pt x="482" y="140"/>
                    <a:pt x="384" y="78"/>
                  </a:cubicBezTo>
                  <a:cubicBezTo>
                    <a:pt x="299" y="28"/>
                    <a:pt x="208" y="1"/>
                    <a:pt x="111"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53"/>
            <p:cNvSpPr/>
            <p:nvPr/>
          </p:nvSpPr>
          <p:spPr>
            <a:xfrm>
              <a:off x="9819970" y="4751110"/>
              <a:ext cx="58089" cy="41737"/>
            </a:xfrm>
            <a:custGeom>
              <a:avLst/>
              <a:gdLst/>
              <a:ahLst/>
              <a:cxnLst/>
              <a:rect l="l" t="t" r="r" b="b"/>
              <a:pathLst>
                <a:path w="643" h="462" extrusionOk="0">
                  <a:moveTo>
                    <a:pt x="102" y="1"/>
                  </a:moveTo>
                  <a:cubicBezTo>
                    <a:pt x="83" y="1"/>
                    <a:pt x="64" y="1"/>
                    <a:pt x="45" y="3"/>
                  </a:cubicBezTo>
                  <a:cubicBezTo>
                    <a:pt x="27" y="3"/>
                    <a:pt x="0" y="21"/>
                    <a:pt x="0" y="47"/>
                  </a:cubicBezTo>
                  <a:cubicBezTo>
                    <a:pt x="0" y="65"/>
                    <a:pt x="18" y="74"/>
                    <a:pt x="36" y="74"/>
                  </a:cubicBezTo>
                  <a:cubicBezTo>
                    <a:pt x="53" y="73"/>
                    <a:pt x="70" y="72"/>
                    <a:pt x="87" y="72"/>
                  </a:cubicBezTo>
                  <a:cubicBezTo>
                    <a:pt x="177" y="72"/>
                    <a:pt x="264" y="93"/>
                    <a:pt x="339" y="145"/>
                  </a:cubicBezTo>
                  <a:cubicBezTo>
                    <a:pt x="429" y="199"/>
                    <a:pt x="509" y="297"/>
                    <a:pt x="571" y="440"/>
                  </a:cubicBezTo>
                  <a:cubicBezTo>
                    <a:pt x="578" y="453"/>
                    <a:pt x="589" y="461"/>
                    <a:pt x="602" y="461"/>
                  </a:cubicBezTo>
                  <a:cubicBezTo>
                    <a:pt x="606" y="461"/>
                    <a:pt x="611" y="460"/>
                    <a:pt x="616" y="458"/>
                  </a:cubicBezTo>
                  <a:cubicBezTo>
                    <a:pt x="634" y="440"/>
                    <a:pt x="643" y="422"/>
                    <a:pt x="643" y="404"/>
                  </a:cubicBezTo>
                  <a:cubicBezTo>
                    <a:pt x="571" y="253"/>
                    <a:pt x="482" y="145"/>
                    <a:pt x="384" y="83"/>
                  </a:cubicBezTo>
                  <a:cubicBezTo>
                    <a:pt x="301" y="23"/>
                    <a:pt x="205" y="1"/>
                    <a:pt x="102"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53"/>
            <p:cNvSpPr/>
            <p:nvPr/>
          </p:nvSpPr>
          <p:spPr>
            <a:xfrm>
              <a:off x="9838490" y="4735029"/>
              <a:ext cx="58089" cy="41647"/>
            </a:xfrm>
            <a:custGeom>
              <a:avLst/>
              <a:gdLst/>
              <a:ahLst/>
              <a:cxnLst/>
              <a:rect l="l" t="t" r="r" b="b"/>
              <a:pathLst>
                <a:path w="643" h="461" extrusionOk="0">
                  <a:moveTo>
                    <a:pt x="83" y="1"/>
                  </a:moveTo>
                  <a:cubicBezTo>
                    <a:pt x="67" y="1"/>
                    <a:pt x="52" y="1"/>
                    <a:pt x="36" y="2"/>
                  </a:cubicBezTo>
                  <a:cubicBezTo>
                    <a:pt x="18" y="11"/>
                    <a:pt x="1" y="29"/>
                    <a:pt x="1" y="47"/>
                  </a:cubicBezTo>
                  <a:cubicBezTo>
                    <a:pt x="1" y="65"/>
                    <a:pt x="9" y="83"/>
                    <a:pt x="27" y="83"/>
                  </a:cubicBezTo>
                  <a:cubicBezTo>
                    <a:pt x="52" y="79"/>
                    <a:pt x="75" y="77"/>
                    <a:pt x="98" y="77"/>
                  </a:cubicBezTo>
                  <a:cubicBezTo>
                    <a:pt x="184" y="77"/>
                    <a:pt x="260" y="103"/>
                    <a:pt x="331" y="145"/>
                  </a:cubicBezTo>
                  <a:cubicBezTo>
                    <a:pt x="420" y="199"/>
                    <a:pt x="500" y="297"/>
                    <a:pt x="563" y="448"/>
                  </a:cubicBezTo>
                  <a:cubicBezTo>
                    <a:pt x="569" y="455"/>
                    <a:pt x="584" y="461"/>
                    <a:pt x="599" y="461"/>
                  </a:cubicBezTo>
                  <a:cubicBezTo>
                    <a:pt x="605" y="461"/>
                    <a:pt x="611" y="460"/>
                    <a:pt x="616" y="457"/>
                  </a:cubicBezTo>
                  <a:cubicBezTo>
                    <a:pt x="634" y="448"/>
                    <a:pt x="643" y="422"/>
                    <a:pt x="634" y="404"/>
                  </a:cubicBezTo>
                  <a:cubicBezTo>
                    <a:pt x="563" y="252"/>
                    <a:pt x="482" y="145"/>
                    <a:pt x="384" y="83"/>
                  </a:cubicBezTo>
                  <a:cubicBezTo>
                    <a:pt x="290" y="28"/>
                    <a:pt x="190" y="1"/>
                    <a:pt x="83"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53"/>
            <p:cNvSpPr/>
            <p:nvPr/>
          </p:nvSpPr>
          <p:spPr>
            <a:xfrm>
              <a:off x="9203399" y="2886403"/>
              <a:ext cx="463535" cy="1628830"/>
            </a:xfrm>
            <a:custGeom>
              <a:avLst/>
              <a:gdLst/>
              <a:ahLst/>
              <a:cxnLst/>
              <a:rect l="l" t="t" r="r" b="b"/>
              <a:pathLst>
                <a:path w="5131" h="18030" extrusionOk="0">
                  <a:moveTo>
                    <a:pt x="5086" y="3060"/>
                  </a:moveTo>
                  <a:cubicBezTo>
                    <a:pt x="4765" y="4051"/>
                    <a:pt x="4524" y="4987"/>
                    <a:pt x="4274" y="6004"/>
                  </a:cubicBezTo>
                  <a:cubicBezTo>
                    <a:pt x="3873" y="7262"/>
                    <a:pt x="2971" y="8823"/>
                    <a:pt x="3114" y="10322"/>
                  </a:cubicBezTo>
                  <a:cubicBezTo>
                    <a:pt x="3382" y="13052"/>
                    <a:pt x="2838" y="15077"/>
                    <a:pt x="2891" y="17468"/>
                  </a:cubicBezTo>
                  <a:cubicBezTo>
                    <a:pt x="2178" y="18030"/>
                    <a:pt x="1" y="17593"/>
                    <a:pt x="367" y="16692"/>
                  </a:cubicBezTo>
                  <a:cubicBezTo>
                    <a:pt x="590" y="13810"/>
                    <a:pt x="402" y="10429"/>
                    <a:pt x="483" y="9510"/>
                  </a:cubicBezTo>
                  <a:cubicBezTo>
                    <a:pt x="491" y="9394"/>
                    <a:pt x="572" y="8663"/>
                    <a:pt x="563" y="8252"/>
                  </a:cubicBezTo>
                  <a:cubicBezTo>
                    <a:pt x="509" y="5755"/>
                    <a:pt x="1098" y="902"/>
                    <a:pt x="1384" y="1"/>
                  </a:cubicBezTo>
                  <a:cubicBezTo>
                    <a:pt x="1384" y="1"/>
                    <a:pt x="2267" y="572"/>
                    <a:pt x="4051" y="928"/>
                  </a:cubicBezTo>
                  <a:cubicBezTo>
                    <a:pt x="4060" y="1285"/>
                    <a:pt x="5130" y="2918"/>
                    <a:pt x="5086" y="3060"/>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53"/>
            <p:cNvSpPr/>
            <p:nvPr/>
          </p:nvSpPr>
          <p:spPr>
            <a:xfrm>
              <a:off x="9326714" y="2916215"/>
              <a:ext cx="735910" cy="1877085"/>
            </a:xfrm>
            <a:custGeom>
              <a:avLst/>
              <a:gdLst/>
              <a:ahLst/>
              <a:cxnLst/>
              <a:rect l="l" t="t" r="r" b="b"/>
              <a:pathLst>
                <a:path w="8146" h="20778" extrusionOk="0">
                  <a:moveTo>
                    <a:pt x="6272" y="11179"/>
                  </a:moveTo>
                  <a:cubicBezTo>
                    <a:pt x="6281" y="11295"/>
                    <a:pt x="6290" y="11411"/>
                    <a:pt x="6308" y="11518"/>
                  </a:cubicBezTo>
                  <a:cubicBezTo>
                    <a:pt x="7352" y="13320"/>
                    <a:pt x="7521" y="17976"/>
                    <a:pt x="8146" y="19529"/>
                  </a:cubicBezTo>
                  <a:cubicBezTo>
                    <a:pt x="7789" y="20260"/>
                    <a:pt x="5889" y="20778"/>
                    <a:pt x="5255" y="20010"/>
                  </a:cubicBezTo>
                  <a:cubicBezTo>
                    <a:pt x="5211" y="19029"/>
                    <a:pt x="4452" y="15327"/>
                    <a:pt x="3926" y="13721"/>
                  </a:cubicBezTo>
                  <a:cubicBezTo>
                    <a:pt x="3881" y="13578"/>
                    <a:pt x="3480" y="12642"/>
                    <a:pt x="3435" y="12508"/>
                  </a:cubicBezTo>
                  <a:cubicBezTo>
                    <a:pt x="2641" y="9849"/>
                    <a:pt x="1785" y="8922"/>
                    <a:pt x="1491" y="4345"/>
                  </a:cubicBezTo>
                  <a:cubicBezTo>
                    <a:pt x="1" y="4122"/>
                    <a:pt x="768" y="1945"/>
                    <a:pt x="688" y="1"/>
                  </a:cubicBezTo>
                  <a:cubicBezTo>
                    <a:pt x="3186" y="1669"/>
                    <a:pt x="5059" y="1018"/>
                    <a:pt x="5674" y="536"/>
                  </a:cubicBezTo>
                  <a:cubicBezTo>
                    <a:pt x="6504" y="1856"/>
                    <a:pt x="6228" y="4390"/>
                    <a:pt x="5746" y="4693"/>
                  </a:cubicBezTo>
                  <a:cubicBezTo>
                    <a:pt x="5978" y="6995"/>
                    <a:pt x="5889" y="9171"/>
                    <a:pt x="6103" y="10866"/>
                  </a:cubicBezTo>
                  <a:cubicBezTo>
                    <a:pt x="6156" y="10965"/>
                    <a:pt x="6219" y="11072"/>
                    <a:pt x="6272" y="11179"/>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53"/>
            <p:cNvSpPr/>
            <p:nvPr/>
          </p:nvSpPr>
          <p:spPr>
            <a:xfrm rot="-1799985">
              <a:off x="9024573" y="1868352"/>
              <a:ext cx="581161" cy="815686"/>
            </a:xfrm>
            <a:custGeom>
              <a:avLst/>
              <a:gdLst/>
              <a:ahLst/>
              <a:cxnLst/>
              <a:rect l="l" t="t" r="r" b="b"/>
              <a:pathLst>
                <a:path w="6433" h="9029" extrusionOk="0">
                  <a:moveTo>
                    <a:pt x="5157" y="1187"/>
                  </a:moveTo>
                  <a:cubicBezTo>
                    <a:pt x="6433" y="1749"/>
                    <a:pt x="6067" y="2935"/>
                    <a:pt x="5175" y="3721"/>
                  </a:cubicBezTo>
                  <a:cubicBezTo>
                    <a:pt x="5122" y="3756"/>
                    <a:pt x="3641" y="6986"/>
                    <a:pt x="1259" y="8226"/>
                  </a:cubicBezTo>
                  <a:cubicBezTo>
                    <a:pt x="153" y="9029"/>
                    <a:pt x="1" y="6905"/>
                    <a:pt x="277" y="6334"/>
                  </a:cubicBezTo>
                  <a:cubicBezTo>
                    <a:pt x="483" y="5897"/>
                    <a:pt x="1616" y="4015"/>
                    <a:pt x="2463" y="2882"/>
                  </a:cubicBezTo>
                  <a:cubicBezTo>
                    <a:pt x="3097" y="991"/>
                    <a:pt x="3837" y="0"/>
                    <a:pt x="5157" y="1187"/>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53"/>
            <p:cNvSpPr/>
            <p:nvPr/>
          </p:nvSpPr>
          <p:spPr>
            <a:xfrm>
              <a:off x="9232399" y="1881461"/>
              <a:ext cx="754520" cy="1495850"/>
            </a:xfrm>
            <a:custGeom>
              <a:avLst/>
              <a:gdLst/>
              <a:ahLst/>
              <a:cxnLst/>
              <a:rect l="l" t="t" r="r" b="b"/>
              <a:pathLst>
                <a:path w="8352" h="16558" extrusionOk="0">
                  <a:moveTo>
                    <a:pt x="4693" y="687"/>
                  </a:moveTo>
                  <a:cubicBezTo>
                    <a:pt x="4845" y="723"/>
                    <a:pt x="6460" y="1561"/>
                    <a:pt x="7816" y="2926"/>
                  </a:cubicBezTo>
                  <a:cubicBezTo>
                    <a:pt x="8351" y="3533"/>
                    <a:pt x="7486" y="4612"/>
                    <a:pt x="7477" y="4800"/>
                  </a:cubicBezTo>
                  <a:cubicBezTo>
                    <a:pt x="7459" y="5406"/>
                    <a:pt x="7182" y="9269"/>
                    <a:pt x="7049" y="10099"/>
                  </a:cubicBezTo>
                  <a:cubicBezTo>
                    <a:pt x="6924" y="10928"/>
                    <a:pt x="7548" y="13926"/>
                    <a:pt x="7459" y="14622"/>
                  </a:cubicBezTo>
                  <a:cubicBezTo>
                    <a:pt x="6353" y="16557"/>
                    <a:pt x="786" y="16156"/>
                    <a:pt x="331" y="14202"/>
                  </a:cubicBezTo>
                  <a:cubicBezTo>
                    <a:pt x="313" y="11972"/>
                    <a:pt x="260" y="7949"/>
                    <a:pt x="170" y="5067"/>
                  </a:cubicBezTo>
                  <a:cubicBezTo>
                    <a:pt x="144" y="4380"/>
                    <a:pt x="1" y="1303"/>
                    <a:pt x="1036" y="384"/>
                  </a:cubicBezTo>
                  <a:cubicBezTo>
                    <a:pt x="1303" y="152"/>
                    <a:pt x="1830" y="0"/>
                    <a:pt x="2151" y="18"/>
                  </a:cubicBezTo>
                  <a:cubicBezTo>
                    <a:pt x="3302" y="71"/>
                    <a:pt x="4497" y="642"/>
                    <a:pt x="4693" y="687"/>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53"/>
            <p:cNvSpPr/>
            <p:nvPr/>
          </p:nvSpPr>
          <p:spPr>
            <a:xfrm rot="-1799985">
              <a:off x="8810166" y="2596318"/>
              <a:ext cx="604560" cy="267589"/>
            </a:xfrm>
            <a:custGeom>
              <a:avLst/>
              <a:gdLst/>
              <a:ahLst/>
              <a:cxnLst/>
              <a:rect l="l" t="t" r="r" b="b"/>
              <a:pathLst>
                <a:path w="6692" h="2962" extrusionOk="0">
                  <a:moveTo>
                    <a:pt x="4862" y="71"/>
                  </a:moveTo>
                  <a:cubicBezTo>
                    <a:pt x="3087" y="205"/>
                    <a:pt x="803" y="874"/>
                    <a:pt x="447" y="999"/>
                  </a:cubicBezTo>
                  <a:cubicBezTo>
                    <a:pt x="0" y="1588"/>
                    <a:pt x="116" y="2855"/>
                    <a:pt x="937" y="2962"/>
                  </a:cubicBezTo>
                  <a:cubicBezTo>
                    <a:pt x="2070" y="2962"/>
                    <a:pt x="3114" y="2944"/>
                    <a:pt x="5603" y="2096"/>
                  </a:cubicBezTo>
                  <a:cubicBezTo>
                    <a:pt x="6691" y="1775"/>
                    <a:pt x="5612" y="0"/>
                    <a:pt x="4862" y="71"/>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53"/>
            <p:cNvSpPr/>
            <p:nvPr/>
          </p:nvSpPr>
          <p:spPr>
            <a:xfrm rot="-1799985">
              <a:off x="8824570" y="2827602"/>
              <a:ext cx="137950" cy="144364"/>
            </a:xfrm>
            <a:custGeom>
              <a:avLst/>
              <a:gdLst/>
              <a:ahLst/>
              <a:cxnLst/>
              <a:rect l="l" t="t" r="r" b="b"/>
              <a:pathLst>
                <a:path w="1527" h="1598" extrusionOk="0">
                  <a:moveTo>
                    <a:pt x="304" y="170"/>
                  </a:moveTo>
                  <a:cubicBezTo>
                    <a:pt x="1" y="446"/>
                    <a:pt x="179" y="1222"/>
                    <a:pt x="402" y="1597"/>
                  </a:cubicBezTo>
                  <a:cubicBezTo>
                    <a:pt x="812" y="1588"/>
                    <a:pt x="857" y="1463"/>
                    <a:pt x="1258" y="1463"/>
                  </a:cubicBezTo>
                  <a:cubicBezTo>
                    <a:pt x="1526" y="1008"/>
                    <a:pt x="1374" y="197"/>
                    <a:pt x="955" y="0"/>
                  </a:cubicBezTo>
                  <a:cubicBezTo>
                    <a:pt x="545" y="81"/>
                    <a:pt x="714" y="81"/>
                    <a:pt x="304" y="17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53"/>
            <p:cNvSpPr/>
            <p:nvPr/>
          </p:nvSpPr>
          <p:spPr>
            <a:xfrm>
              <a:off x="9716802" y="2065935"/>
              <a:ext cx="399845" cy="762560"/>
            </a:xfrm>
            <a:custGeom>
              <a:avLst/>
              <a:gdLst/>
              <a:ahLst/>
              <a:cxnLst/>
              <a:rect l="l" t="t" r="r" b="b"/>
              <a:pathLst>
                <a:path w="4426" h="8441" extrusionOk="0">
                  <a:moveTo>
                    <a:pt x="1232" y="679"/>
                  </a:moveTo>
                  <a:cubicBezTo>
                    <a:pt x="2293" y="1"/>
                    <a:pt x="3346" y="1883"/>
                    <a:pt x="3640" y="2918"/>
                  </a:cubicBezTo>
                  <a:cubicBezTo>
                    <a:pt x="3721" y="3195"/>
                    <a:pt x="4425" y="5300"/>
                    <a:pt x="4274" y="7334"/>
                  </a:cubicBezTo>
                  <a:cubicBezTo>
                    <a:pt x="4077" y="8387"/>
                    <a:pt x="2525" y="8440"/>
                    <a:pt x="2186" y="7432"/>
                  </a:cubicBezTo>
                  <a:cubicBezTo>
                    <a:pt x="1321" y="6219"/>
                    <a:pt x="946" y="4533"/>
                    <a:pt x="777" y="4051"/>
                  </a:cubicBezTo>
                  <a:cubicBezTo>
                    <a:pt x="473" y="3177"/>
                    <a:pt x="0" y="1187"/>
                    <a:pt x="1232" y="679"/>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53"/>
            <p:cNvSpPr/>
            <p:nvPr/>
          </p:nvSpPr>
          <p:spPr>
            <a:xfrm>
              <a:off x="9886008" y="2310214"/>
              <a:ext cx="162160" cy="194321"/>
            </a:xfrm>
            <a:custGeom>
              <a:avLst/>
              <a:gdLst/>
              <a:ahLst/>
              <a:cxnLst/>
              <a:rect l="l" t="t" r="r" b="b"/>
              <a:pathLst>
                <a:path w="1795" h="2151" extrusionOk="0">
                  <a:moveTo>
                    <a:pt x="545" y="116"/>
                  </a:moveTo>
                  <a:cubicBezTo>
                    <a:pt x="161" y="232"/>
                    <a:pt x="1" y="758"/>
                    <a:pt x="197" y="1285"/>
                  </a:cubicBezTo>
                  <a:cubicBezTo>
                    <a:pt x="393" y="1820"/>
                    <a:pt x="866" y="2150"/>
                    <a:pt x="1250" y="2034"/>
                  </a:cubicBezTo>
                  <a:cubicBezTo>
                    <a:pt x="1633" y="1918"/>
                    <a:pt x="1794" y="1392"/>
                    <a:pt x="1598" y="856"/>
                  </a:cubicBezTo>
                  <a:cubicBezTo>
                    <a:pt x="1402" y="330"/>
                    <a:pt x="929" y="0"/>
                    <a:pt x="545" y="116"/>
                  </a:cubicBez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53"/>
            <p:cNvSpPr/>
            <p:nvPr/>
          </p:nvSpPr>
          <p:spPr>
            <a:xfrm>
              <a:off x="9906154" y="2334335"/>
              <a:ext cx="121778" cy="145989"/>
            </a:xfrm>
            <a:custGeom>
              <a:avLst/>
              <a:gdLst/>
              <a:ahLst/>
              <a:cxnLst/>
              <a:rect l="l" t="t" r="r" b="b"/>
              <a:pathLst>
                <a:path w="1348" h="1616" extrusionOk="0">
                  <a:moveTo>
                    <a:pt x="411" y="90"/>
                  </a:moveTo>
                  <a:cubicBezTo>
                    <a:pt x="117" y="170"/>
                    <a:pt x="1" y="572"/>
                    <a:pt x="153" y="973"/>
                  </a:cubicBezTo>
                  <a:cubicBezTo>
                    <a:pt x="295" y="1366"/>
                    <a:pt x="652" y="1615"/>
                    <a:pt x="938" y="1526"/>
                  </a:cubicBezTo>
                  <a:cubicBezTo>
                    <a:pt x="1232" y="1437"/>
                    <a:pt x="1348" y="1044"/>
                    <a:pt x="1205" y="643"/>
                  </a:cubicBezTo>
                  <a:cubicBezTo>
                    <a:pt x="1054" y="250"/>
                    <a:pt x="706" y="1"/>
                    <a:pt x="411" y="9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53"/>
            <p:cNvSpPr/>
            <p:nvPr/>
          </p:nvSpPr>
          <p:spPr>
            <a:xfrm>
              <a:off x="9531424" y="2327921"/>
              <a:ext cx="172549" cy="331277"/>
            </a:xfrm>
            <a:custGeom>
              <a:avLst/>
              <a:gdLst/>
              <a:ahLst/>
              <a:cxnLst/>
              <a:rect l="l" t="t" r="r" b="b"/>
              <a:pathLst>
                <a:path w="1910" h="3667" extrusionOk="0">
                  <a:moveTo>
                    <a:pt x="1910" y="3560"/>
                  </a:moveTo>
                  <a:cubicBezTo>
                    <a:pt x="1829" y="2489"/>
                    <a:pt x="1865" y="1999"/>
                    <a:pt x="1910" y="857"/>
                  </a:cubicBezTo>
                  <a:cubicBezTo>
                    <a:pt x="1044" y="678"/>
                    <a:pt x="572" y="580"/>
                    <a:pt x="1" y="0"/>
                  </a:cubicBezTo>
                  <a:cubicBezTo>
                    <a:pt x="27" y="1178"/>
                    <a:pt x="1276" y="2953"/>
                    <a:pt x="1660" y="3667"/>
                  </a:cubicBezTo>
                  <a:cubicBezTo>
                    <a:pt x="1660" y="3667"/>
                    <a:pt x="1722" y="3560"/>
                    <a:pt x="1910" y="3560"/>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53"/>
            <p:cNvSpPr/>
            <p:nvPr/>
          </p:nvSpPr>
          <p:spPr>
            <a:xfrm>
              <a:off x="9494385" y="2313376"/>
              <a:ext cx="209589" cy="345822"/>
            </a:xfrm>
            <a:custGeom>
              <a:avLst/>
              <a:gdLst/>
              <a:ahLst/>
              <a:cxnLst/>
              <a:rect l="l" t="t" r="r" b="b"/>
              <a:pathLst>
                <a:path w="2320" h="3828" extrusionOk="0">
                  <a:moveTo>
                    <a:pt x="2070" y="3828"/>
                  </a:moveTo>
                  <a:cubicBezTo>
                    <a:pt x="1981" y="2757"/>
                    <a:pt x="2070" y="2079"/>
                    <a:pt x="2320" y="1018"/>
                  </a:cubicBezTo>
                  <a:cubicBezTo>
                    <a:pt x="1454" y="839"/>
                    <a:pt x="982" y="581"/>
                    <a:pt x="411" y="1"/>
                  </a:cubicBezTo>
                  <a:cubicBezTo>
                    <a:pt x="277" y="1080"/>
                    <a:pt x="45" y="1874"/>
                    <a:pt x="0" y="3114"/>
                  </a:cubicBezTo>
                  <a:cubicBezTo>
                    <a:pt x="687" y="3551"/>
                    <a:pt x="1410" y="3739"/>
                    <a:pt x="2070" y="382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53"/>
            <p:cNvSpPr/>
            <p:nvPr/>
          </p:nvSpPr>
          <p:spPr>
            <a:xfrm>
              <a:off x="9509652" y="2310214"/>
              <a:ext cx="194321" cy="178964"/>
            </a:xfrm>
            <a:custGeom>
              <a:avLst/>
              <a:gdLst/>
              <a:ahLst/>
              <a:cxnLst/>
              <a:rect l="l" t="t" r="r" b="b"/>
              <a:pathLst>
                <a:path w="2151" h="1981" extrusionOk="0">
                  <a:moveTo>
                    <a:pt x="2151" y="1053"/>
                  </a:moveTo>
                  <a:cubicBezTo>
                    <a:pt x="1196" y="723"/>
                    <a:pt x="732" y="446"/>
                    <a:pt x="259" y="0"/>
                  </a:cubicBezTo>
                  <a:cubicBezTo>
                    <a:pt x="135" y="286"/>
                    <a:pt x="1" y="767"/>
                    <a:pt x="1" y="1026"/>
                  </a:cubicBezTo>
                  <a:cubicBezTo>
                    <a:pt x="536" y="1543"/>
                    <a:pt x="964" y="1802"/>
                    <a:pt x="1785" y="1981"/>
                  </a:cubicBezTo>
                  <a:cubicBezTo>
                    <a:pt x="1865" y="1686"/>
                    <a:pt x="1954" y="1383"/>
                    <a:pt x="2151" y="1053"/>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53"/>
            <p:cNvSpPr/>
            <p:nvPr/>
          </p:nvSpPr>
          <p:spPr>
            <a:xfrm>
              <a:off x="9570903" y="2410943"/>
              <a:ext cx="42821" cy="47609"/>
            </a:xfrm>
            <a:custGeom>
              <a:avLst/>
              <a:gdLst/>
              <a:ahLst/>
              <a:cxnLst/>
              <a:rect l="l" t="t" r="r" b="b"/>
              <a:pathLst>
                <a:path w="474" h="527" extrusionOk="0">
                  <a:moveTo>
                    <a:pt x="411" y="455"/>
                  </a:moveTo>
                  <a:cubicBezTo>
                    <a:pt x="474" y="393"/>
                    <a:pt x="438" y="250"/>
                    <a:pt x="349" y="143"/>
                  </a:cubicBezTo>
                  <a:cubicBezTo>
                    <a:pt x="251" y="36"/>
                    <a:pt x="126" y="0"/>
                    <a:pt x="63" y="63"/>
                  </a:cubicBezTo>
                  <a:cubicBezTo>
                    <a:pt x="1" y="125"/>
                    <a:pt x="36" y="268"/>
                    <a:pt x="126" y="375"/>
                  </a:cubicBezTo>
                  <a:cubicBezTo>
                    <a:pt x="224" y="491"/>
                    <a:pt x="349" y="527"/>
                    <a:pt x="411" y="455"/>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53"/>
            <p:cNvSpPr/>
            <p:nvPr/>
          </p:nvSpPr>
          <p:spPr>
            <a:xfrm>
              <a:off x="9556448" y="2979091"/>
              <a:ext cx="195857" cy="303904"/>
            </a:xfrm>
            <a:custGeom>
              <a:avLst/>
              <a:gdLst/>
              <a:ahLst/>
              <a:cxnLst/>
              <a:rect l="l" t="t" r="r" b="b"/>
              <a:pathLst>
                <a:path w="2168" h="3364" extrusionOk="0">
                  <a:moveTo>
                    <a:pt x="0" y="3123"/>
                  </a:moveTo>
                  <a:cubicBezTo>
                    <a:pt x="89" y="2088"/>
                    <a:pt x="45" y="1169"/>
                    <a:pt x="0" y="0"/>
                  </a:cubicBezTo>
                  <a:cubicBezTo>
                    <a:pt x="982" y="215"/>
                    <a:pt x="1517" y="331"/>
                    <a:pt x="2168" y="9"/>
                  </a:cubicBezTo>
                  <a:cubicBezTo>
                    <a:pt x="2132" y="1178"/>
                    <a:pt x="589" y="2820"/>
                    <a:pt x="161" y="3364"/>
                  </a:cubicBezTo>
                  <a:cubicBezTo>
                    <a:pt x="161" y="3364"/>
                    <a:pt x="205" y="3212"/>
                    <a:pt x="0" y="3123"/>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53"/>
            <p:cNvSpPr/>
            <p:nvPr/>
          </p:nvSpPr>
          <p:spPr>
            <a:xfrm>
              <a:off x="9556448" y="2963011"/>
              <a:ext cx="242653" cy="338504"/>
            </a:xfrm>
            <a:custGeom>
              <a:avLst/>
              <a:gdLst/>
              <a:ahLst/>
              <a:cxnLst/>
              <a:rect l="l" t="t" r="r" b="b"/>
              <a:pathLst>
                <a:path w="2686" h="3747" extrusionOk="0">
                  <a:moveTo>
                    <a:pt x="161" y="3542"/>
                  </a:moveTo>
                  <a:cubicBezTo>
                    <a:pt x="250" y="2507"/>
                    <a:pt x="286" y="1356"/>
                    <a:pt x="0" y="178"/>
                  </a:cubicBezTo>
                  <a:cubicBezTo>
                    <a:pt x="982" y="393"/>
                    <a:pt x="1579" y="312"/>
                    <a:pt x="2230" y="0"/>
                  </a:cubicBezTo>
                  <a:cubicBezTo>
                    <a:pt x="2195" y="1160"/>
                    <a:pt x="2685" y="2641"/>
                    <a:pt x="2453" y="3292"/>
                  </a:cubicBezTo>
                  <a:cubicBezTo>
                    <a:pt x="1758" y="3631"/>
                    <a:pt x="901" y="3747"/>
                    <a:pt x="161" y="354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53"/>
            <p:cNvSpPr/>
            <p:nvPr/>
          </p:nvSpPr>
          <p:spPr>
            <a:xfrm>
              <a:off x="9556448" y="2972677"/>
              <a:ext cx="231361" cy="125753"/>
            </a:xfrm>
            <a:custGeom>
              <a:avLst/>
              <a:gdLst/>
              <a:ahLst/>
              <a:cxnLst/>
              <a:rect l="l" t="t" r="r" b="b"/>
              <a:pathLst>
                <a:path w="2561" h="1392" extrusionOk="0">
                  <a:moveTo>
                    <a:pt x="0" y="71"/>
                  </a:moveTo>
                  <a:cubicBezTo>
                    <a:pt x="964" y="259"/>
                    <a:pt x="1740" y="232"/>
                    <a:pt x="2275" y="0"/>
                  </a:cubicBezTo>
                  <a:cubicBezTo>
                    <a:pt x="2418" y="348"/>
                    <a:pt x="2427" y="749"/>
                    <a:pt x="2561" y="1097"/>
                  </a:cubicBezTo>
                  <a:cubicBezTo>
                    <a:pt x="1954" y="1374"/>
                    <a:pt x="1044" y="1392"/>
                    <a:pt x="304" y="1267"/>
                  </a:cubicBezTo>
                  <a:cubicBezTo>
                    <a:pt x="268" y="839"/>
                    <a:pt x="89" y="419"/>
                    <a:pt x="0" y="71"/>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53"/>
            <p:cNvSpPr/>
            <p:nvPr/>
          </p:nvSpPr>
          <p:spPr>
            <a:xfrm>
              <a:off x="9666844" y="3025797"/>
              <a:ext cx="42008" cy="47700"/>
            </a:xfrm>
            <a:custGeom>
              <a:avLst/>
              <a:gdLst/>
              <a:ahLst/>
              <a:cxnLst/>
              <a:rect l="l" t="t" r="r" b="b"/>
              <a:pathLst>
                <a:path w="465" h="528" extrusionOk="0">
                  <a:moveTo>
                    <a:pt x="54" y="465"/>
                  </a:moveTo>
                  <a:cubicBezTo>
                    <a:pt x="0" y="393"/>
                    <a:pt x="27" y="260"/>
                    <a:pt x="116" y="144"/>
                  </a:cubicBezTo>
                  <a:cubicBezTo>
                    <a:pt x="214" y="37"/>
                    <a:pt x="339" y="1"/>
                    <a:pt x="402" y="63"/>
                  </a:cubicBezTo>
                  <a:cubicBezTo>
                    <a:pt x="464" y="126"/>
                    <a:pt x="438" y="269"/>
                    <a:pt x="339" y="384"/>
                  </a:cubicBezTo>
                  <a:cubicBezTo>
                    <a:pt x="241" y="492"/>
                    <a:pt x="116" y="527"/>
                    <a:pt x="54" y="465"/>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53"/>
            <p:cNvSpPr/>
            <p:nvPr/>
          </p:nvSpPr>
          <p:spPr>
            <a:xfrm>
              <a:off x="9428256" y="2373814"/>
              <a:ext cx="42008" cy="47700"/>
            </a:xfrm>
            <a:custGeom>
              <a:avLst/>
              <a:gdLst/>
              <a:ahLst/>
              <a:cxnLst/>
              <a:rect l="l" t="t" r="r" b="b"/>
              <a:pathLst>
                <a:path w="465" h="528" extrusionOk="0">
                  <a:moveTo>
                    <a:pt x="402" y="465"/>
                  </a:moveTo>
                  <a:cubicBezTo>
                    <a:pt x="465" y="402"/>
                    <a:pt x="438" y="260"/>
                    <a:pt x="340" y="152"/>
                  </a:cubicBezTo>
                  <a:cubicBezTo>
                    <a:pt x="251" y="36"/>
                    <a:pt x="117" y="1"/>
                    <a:pt x="63" y="72"/>
                  </a:cubicBezTo>
                  <a:cubicBezTo>
                    <a:pt x="1" y="135"/>
                    <a:pt x="28" y="277"/>
                    <a:pt x="126" y="384"/>
                  </a:cubicBezTo>
                  <a:cubicBezTo>
                    <a:pt x="224" y="491"/>
                    <a:pt x="349" y="527"/>
                    <a:pt x="402" y="465"/>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53"/>
            <p:cNvSpPr/>
            <p:nvPr/>
          </p:nvSpPr>
          <p:spPr>
            <a:xfrm>
              <a:off x="9429882" y="2567232"/>
              <a:ext cx="42008" cy="47700"/>
            </a:xfrm>
            <a:custGeom>
              <a:avLst/>
              <a:gdLst/>
              <a:ahLst/>
              <a:cxnLst/>
              <a:rect l="l" t="t" r="r" b="b"/>
              <a:pathLst>
                <a:path w="465" h="528" extrusionOk="0">
                  <a:moveTo>
                    <a:pt x="402" y="465"/>
                  </a:moveTo>
                  <a:cubicBezTo>
                    <a:pt x="464" y="402"/>
                    <a:pt x="438" y="260"/>
                    <a:pt x="340" y="153"/>
                  </a:cubicBezTo>
                  <a:cubicBezTo>
                    <a:pt x="250" y="37"/>
                    <a:pt x="117" y="1"/>
                    <a:pt x="63" y="72"/>
                  </a:cubicBezTo>
                  <a:cubicBezTo>
                    <a:pt x="1" y="135"/>
                    <a:pt x="27" y="277"/>
                    <a:pt x="125" y="384"/>
                  </a:cubicBezTo>
                  <a:cubicBezTo>
                    <a:pt x="215" y="492"/>
                    <a:pt x="349" y="527"/>
                    <a:pt x="402" y="465"/>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53"/>
            <p:cNvSpPr/>
            <p:nvPr/>
          </p:nvSpPr>
          <p:spPr>
            <a:xfrm>
              <a:off x="9431508" y="2760649"/>
              <a:ext cx="42008" cy="47700"/>
            </a:xfrm>
            <a:custGeom>
              <a:avLst/>
              <a:gdLst/>
              <a:ahLst/>
              <a:cxnLst/>
              <a:rect l="l" t="t" r="r" b="b"/>
              <a:pathLst>
                <a:path w="465" h="528" extrusionOk="0">
                  <a:moveTo>
                    <a:pt x="402" y="465"/>
                  </a:moveTo>
                  <a:cubicBezTo>
                    <a:pt x="464" y="402"/>
                    <a:pt x="438" y="260"/>
                    <a:pt x="339" y="153"/>
                  </a:cubicBezTo>
                  <a:cubicBezTo>
                    <a:pt x="241" y="37"/>
                    <a:pt x="116" y="1"/>
                    <a:pt x="54" y="72"/>
                  </a:cubicBezTo>
                  <a:cubicBezTo>
                    <a:pt x="0" y="135"/>
                    <a:pt x="27" y="277"/>
                    <a:pt x="125" y="384"/>
                  </a:cubicBezTo>
                  <a:cubicBezTo>
                    <a:pt x="215" y="492"/>
                    <a:pt x="339" y="527"/>
                    <a:pt x="402" y="465"/>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53"/>
            <p:cNvSpPr/>
            <p:nvPr/>
          </p:nvSpPr>
          <p:spPr>
            <a:xfrm>
              <a:off x="9433134" y="2954067"/>
              <a:ext cx="42008" cy="47700"/>
            </a:xfrm>
            <a:custGeom>
              <a:avLst/>
              <a:gdLst/>
              <a:ahLst/>
              <a:cxnLst/>
              <a:rect l="l" t="t" r="r" b="b"/>
              <a:pathLst>
                <a:path w="465" h="528" extrusionOk="0">
                  <a:moveTo>
                    <a:pt x="402" y="465"/>
                  </a:moveTo>
                  <a:cubicBezTo>
                    <a:pt x="464" y="402"/>
                    <a:pt x="437" y="260"/>
                    <a:pt x="339" y="153"/>
                  </a:cubicBezTo>
                  <a:cubicBezTo>
                    <a:pt x="241" y="37"/>
                    <a:pt x="116" y="1"/>
                    <a:pt x="54" y="72"/>
                  </a:cubicBezTo>
                  <a:cubicBezTo>
                    <a:pt x="0" y="135"/>
                    <a:pt x="27" y="277"/>
                    <a:pt x="116" y="385"/>
                  </a:cubicBezTo>
                  <a:cubicBezTo>
                    <a:pt x="214" y="492"/>
                    <a:pt x="339" y="527"/>
                    <a:pt x="402" y="465"/>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53"/>
            <p:cNvSpPr/>
            <p:nvPr/>
          </p:nvSpPr>
          <p:spPr>
            <a:xfrm>
              <a:off x="9265463" y="2210208"/>
              <a:ext cx="134697" cy="331367"/>
            </a:xfrm>
            <a:custGeom>
              <a:avLst/>
              <a:gdLst/>
              <a:ahLst/>
              <a:cxnLst/>
              <a:rect l="l" t="t" r="r" b="b"/>
              <a:pathLst>
                <a:path w="1491" h="3668" extrusionOk="0">
                  <a:moveTo>
                    <a:pt x="1491" y="3560"/>
                  </a:moveTo>
                  <a:cubicBezTo>
                    <a:pt x="1419" y="2490"/>
                    <a:pt x="1455" y="1999"/>
                    <a:pt x="1491" y="857"/>
                  </a:cubicBezTo>
                  <a:cubicBezTo>
                    <a:pt x="813" y="679"/>
                    <a:pt x="447" y="581"/>
                    <a:pt x="1" y="1"/>
                  </a:cubicBezTo>
                  <a:cubicBezTo>
                    <a:pt x="27" y="1178"/>
                    <a:pt x="991" y="2954"/>
                    <a:pt x="1294" y="3667"/>
                  </a:cubicBezTo>
                  <a:cubicBezTo>
                    <a:pt x="1294" y="3667"/>
                    <a:pt x="1339" y="3560"/>
                    <a:pt x="1491" y="3560"/>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53"/>
            <p:cNvSpPr/>
            <p:nvPr/>
          </p:nvSpPr>
          <p:spPr>
            <a:xfrm>
              <a:off x="9237277" y="2195754"/>
              <a:ext cx="162883" cy="345822"/>
            </a:xfrm>
            <a:custGeom>
              <a:avLst/>
              <a:gdLst/>
              <a:ahLst/>
              <a:cxnLst/>
              <a:rect l="l" t="t" r="r" b="b"/>
              <a:pathLst>
                <a:path w="1803" h="3828" extrusionOk="0">
                  <a:moveTo>
                    <a:pt x="1606" y="3827"/>
                  </a:moveTo>
                  <a:cubicBezTo>
                    <a:pt x="1535" y="2757"/>
                    <a:pt x="1606" y="2079"/>
                    <a:pt x="1803" y="1017"/>
                  </a:cubicBezTo>
                  <a:cubicBezTo>
                    <a:pt x="1125" y="839"/>
                    <a:pt x="759" y="580"/>
                    <a:pt x="313" y="0"/>
                  </a:cubicBezTo>
                  <a:cubicBezTo>
                    <a:pt x="206" y="1080"/>
                    <a:pt x="36" y="1874"/>
                    <a:pt x="0" y="3114"/>
                  </a:cubicBezTo>
                  <a:cubicBezTo>
                    <a:pt x="527" y="3551"/>
                    <a:pt x="1098" y="3738"/>
                    <a:pt x="1606" y="382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53"/>
            <p:cNvSpPr/>
            <p:nvPr/>
          </p:nvSpPr>
          <p:spPr>
            <a:xfrm>
              <a:off x="9250196" y="2165941"/>
              <a:ext cx="150777" cy="179777"/>
            </a:xfrm>
            <a:custGeom>
              <a:avLst/>
              <a:gdLst/>
              <a:ahLst/>
              <a:cxnLst/>
              <a:rect l="l" t="t" r="r" b="b"/>
              <a:pathLst>
                <a:path w="1669" h="1990" extrusionOk="0">
                  <a:moveTo>
                    <a:pt x="1668" y="1062"/>
                  </a:moveTo>
                  <a:cubicBezTo>
                    <a:pt x="928" y="732"/>
                    <a:pt x="562" y="446"/>
                    <a:pt x="196" y="0"/>
                  </a:cubicBezTo>
                  <a:cubicBezTo>
                    <a:pt x="107" y="295"/>
                    <a:pt x="0" y="776"/>
                    <a:pt x="0" y="1026"/>
                  </a:cubicBezTo>
                  <a:cubicBezTo>
                    <a:pt x="419" y="1552"/>
                    <a:pt x="750" y="1811"/>
                    <a:pt x="1392" y="1990"/>
                  </a:cubicBezTo>
                  <a:cubicBezTo>
                    <a:pt x="1454" y="1695"/>
                    <a:pt x="1517" y="1383"/>
                    <a:pt x="1668" y="1062"/>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53"/>
            <p:cNvSpPr/>
            <p:nvPr/>
          </p:nvSpPr>
          <p:spPr>
            <a:xfrm>
              <a:off x="9242065" y="2850989"/>
              <a:ext cx="86365" cy="332090"/>
            </a:xfrm>
            <a:custGeom>
              <a:avLst/>
              <a:gdLst/>
              <a:ahLst/>
              <a:cxnLst/>
              <a:rect l="l" t="t" r="r" b="b"/>
              <a:pathLst>
                <a:path w="956" h="3676" extrusionOk="0">
                  <a:moveTo>
                    <a:pt x="956" y="3568"/>
                  </a:moveTo>
                  <a:cubicBezTo>
                    <a:pt x="911" y="2498"/>
                    <a:pt x="929" y="2007"/>
                    <a:pt x="956" y="865"/>
                  </a:cubicBezTo>
                  <a:cubicBezTo>
                    <a:pt x="527" y="678"/>
                    <a:pt x="286" y="580"/>
                    <a:pt x="1" y="0"/>
                  </a:cubicBezTo>
                  <a:cubicBezTo>
                    <a:pt x="19" y="1178"/>
                    <a:pt x="643" y="2953"/>
                    <a:pt x="831" y="3675"/>
                  </a:cubicBezTo>
                  <a:cubicBezTo>
                    <a:pt x="831" y="3675"/>
                    <a:pt x="866" y="3568"/>
                    <a:pt x="956" y="3568"/>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53"/>
            <p:cNvSpPr/>
            <p:nvPr/>
          </p:nvSpPr>
          <p:spPr>
            <a:xfrm>
              <a:off x="9224358" y="2837258"/>
              <a:ext cx="104072" cy="345822"/>
            </a:xfrm>
            <a:custGeom>
              <a:avLst/>
              <a:gdLst/>
              <a:ahLst/>
              <a:cxnLst/>
              <a:rect l="l" t="t" r="r" b="b"/>
              <a:pathLst>
                <a:path w="1152" h="3828" extrusionOk="0">
                  <a:moveTo>
                    <a:pt x="1027" y="3827"/>
                  </a:moveTo>
                  <a:cubicBezTo>
                    <a:pt x="982" y="2748"/>
                    <a:pt x="1027" y="2079"/>
                    <a:pt x="1152" y="1017"/>
                  </a:cubicBezTo>
                  <a:cubicBezTo>
                    <a:pt x="723" y="830"/>
                    <a:pt x="607" y="580"/>
                    <a:pt x="322" y="0"/>
                  </a:cubicBezTo>
                  <a:cubicBezTo>
                    <a:pt x="143" y="1026"/>
                    <a:pt x="19" y="1874"/>
                    <a:pt x="1" y="3105"/>
                  </a:cubicBezTo>
                  <a:cubicBezTo>
                    <a:pt x="340" y="3542"/>
                    <a:pt x="697" y="3729"/>
                    <a:pt x="1027" y="382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53"/>
            <p:cNvSpPr/>
            <p:nvPr/>
          </p:nvSpPr>
          <p:spPr>
            <a:xfrm>
              <a:off x="9232399" y="2807446"/>
              <a:ext cx="96844" cy="179777"/>
            </a:xfrm>
            <a:custGeom>
              <a:avLst/>
              <a:gdLst/>
              <a:ahLst/>
              <a:cxnLst/>
              <a:rect l="l" t="t" r="r" b="b"/>
              <a:pathLst>
                <a:path w="1072" h="1990" extrusionOk="0">
                  <a:moveTo>
                    <a:pt x="1071" y="1053"/>
                  </a:moveTo>
                  <a:cubicBezTo>
                    <a:pt x="599" y="723"/>
                    <a:pt x="340" y="509"/>
                    <a:pt x="286" y="0"/>
                  </a:cubicBezTo>
                  <a:cubicBezTo>
                    <a:pt x="108" y="321"/>
                    <a:pt x="1" y="776"/>
                    <a:pt x="1" y="1026"/>
                  </a:cubicBezTo>
                  <a:cubicBezTo>
                    <a:pt x="269" y="1544"/>
                    <a:pt x="483" y="1802"/>
                    <a:pt x="893" y="1990"/>
                  </a:cubicBezTo>
                  <a:cubicBezTo>
                    <a:pt x="929" y="1695"/>
                    <a:pt x="973" y="1383"/>
                    <a:pt x="1071" y="1053"/>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53"/>
            <p:cNvSpPr/>
            <p:nvPr/>
          </p:nvSpPr>
          <p:spPr>
            <a:xfrm>
              <a:off x="9242065" y="2870322"/>
              <a:ext cx="34781" cy="51674"/>
            </a:xfrm>
            <a:custGeom>
              <a:avLst/>
              <a:gdLst/>
              <a:ahLst/>
              <a:cxnLst/>
              <a:rect l="l" t="t" r="r" b="b"/>
              <a:pathLst>
                <a:path w="385" h="572" extrusionOk="0">
                  <a:moveTo>
                    <a:pt x="286" y="526"/>
                  </a:moveTo>
                  <a:cubicBezTo>
                    <a:pt x="358" y="491"/>
                    <a:pt x="385" y="348"/>
                    <a:pt x="331" y="214"/>
                  </a:cubicBezTo>
                  <a:cubicBezTo>
                    <a:pt x="286" y="72"/>
                    <a:pt x="179" y="0"/>
                    <a:pt x="99" y="36"/>
                  </a:cubicBezTo>
                  <a:cubicBezTo>
                    <a:pt x="19" y="72"/>
                    <a:pt x="1" y="214"/>
                    <a:pt x="46" y="357"/>
                  </a:cubicBezTo>
                  <a:cubicBezTo>
                    <a:pt x="99" y="491"/>
                    <a:pt x="206" y="571"/>
                    <a:pt x="286" y="526"/>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53"/>
            <p:cNvSpPr/>
            <p:nvPr/>
          </p:nvSpPr>
          <p:spPr>
            <a:xfrm>
              <a:off x="9704696" y="4868190"/>
              <a:ext cx="48422" cy="37943"/>
            </a:xfrm>
            <a:custGeom>
              <a:avLst/>
              <a:gdLst/>
              <a:ahLst/>
              <a:cxnLst/>
              <a:rect l="l" t="t" r="r" b="b"/>
              <a:pathLst>
                <a:path w="536" h="420" extrusionOk="0">
                  <a:moveTo>
                    <a:pt x="509" y="321"/>
                  </a:moveTo>
                  <a:cubicBezTo>
                    <a:pt x="536" y="241"/>
                    <a:pt x="456" y="116"/>
                    <a:pt x="322" y="63"/>
                  </a:cubicBezTo>
                  <a:cubicBezTo>
                    <a:pt x="188" y="0"/>
                    <a:pt x="63" y="18"/>
                    <a:pt x="36" y="98"/>
                  </a:cubicBezTo>
                  <a:cubicBezTo>
                    <a:pt x="1" y="188"/>
                    <a:pt x="90" y="304"/>
                    <a:pt x="224" y="366"/>
                  </a:cubicBezTo>
                  <a:cubicBezTo>
                    <a:pt x="349" y="420"/>
                    <a:pt x="482" y="402"/>
                    <a:pt x="509" y="32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53"/>
            <p:cNvSpPr/>
            <p:nvPr/>
          </p:nvSpPr>
          <p:spPr>
            <a:xfrm>
              <a:off x="9106736" y="4592563"/>
              <a:ext cx="48422" cy="37943"/>
            </a:xfrm>
            <a:custGeom>
              <a:avLst/>
              <a:gdLst/>
              <a:ahLst/>
              <a:cxnLst/>
              <a:rect l="l" t="t" r="r" b="b"/>
              <a:pathLst>
                <a:path w="536" h="420" extrusionOk="0">
                  <a:moveTo>
                    <a:pt x="509" y="321"/>
                  </a:moveTo>
                  <a:cubicBezTo>
                    <a:pt x="536" y="232"/>
                    <a:pt x="455" y="116"/>
                    <a:pt x="321" y="63"/>
                  </a:cubicBezTo>
                  <a:cubicBezTo>
                    <a:pt x="188" y="0"/>
                    <a:pt x="63" y="18"/>
                    <a:pt x="36" y="98"/>
                  </a:cubicBezTo>
                  <a:cubicBezTo>
                    <a:pt x="0" y="188"/>
                    <a:pt x="89" y="304"/>
                    <a:pt x="223" y="366"/>
                  </a:cubicBezTo>
                  <a:cubicBezTo>
                    <a:pt x="348" y="420"/>
                    <a:pt x="482" y="402"/>
                    <a:pt x="509" y="32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53"/>
            <p:cNvSpPr/>
            <p:nvPr/>
          </p:nvSpPr>
          <p:spPr>
            <a:xfrm>
              <a:off x="9296901" y="1896728"/>
              <a:ext cx="234613" cy="122591"/>
            </a:xfrm>
            <a:custGeom>
              <a:avLst/>
              <a:gdLst/>
              <a:ahLst/>
              <a:cxnLst/>
              <a:rect l="l" t="t" r="r" b="b"/>
              <a:pathLst>
                <a:path w="2597" h="1357" extrusionOk="0">
                  <a:moveTo>
                    <a:pt x="1" y="625"/>
                  </a:moveTo>
                  <a:lnTo>
                    <a:pt x="1829" y="1357"/>
                  </a:lnTo>
                  <a:lnTo>
                    <a:pt x="2597" y="732"/>
                  </a:lnTo>
                  <a:lnTo>
                    <a:pt x="679" y="1"/>
                  </a:lnTo>
                  <a:cubicBezTo>
                    <a:pt x="643" y="18"/>
                    <a:pt x="607" y="36"/>
                    <a:pt x="572" y="54"/>
                  </a:cubicBezTo>
                  <a:lnTo>
                    <a:pt x="286" y="250"/>
                  </a:lnTo>
                  <a:cubicBezTo>
                    <a:pt x="179" y="349"/>
                    <a:pt x="81" y="482"/>
                    <a:pt x="1" y="625"/>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53"/>
            <p:cNvSpPr/>
            <p:nvPr/>
          </p:nvSpPr>
          <p:spPr>
            <a:xfrm>
              <a:off x="9303316" y="1904769"/>
              <a:ext cx="215280" cy="105698"/>
            </a:xfrm>
            <a:custGeom>
              <a:avLst/>
              <a:gdLst/>
              <a:ahLst/>
              <a:cxnLst/>
              <a:rect l="l" t="t" r="r" b="b"/>
              <a:pathLst>
                <a:path w="2383" h="1170" extrusionOk="0">
                  <a:moveTo>
                    <a:pt x="1" y="420"/>
                  </a:moveTo>
                  <a:lnTo>
                    <a:pt x="1883" y="1169"/>
                  </a:lnTo>
                  <a:lnTo>
                    <a:pt x="2383" y="759"/>
                  </a:lnTo>
                  <a:lnTo>
                    <a:pt x="447" y="1"/>
                  </a:lnTo>
                  <a:lnTo>
                    <a:pt x="206" y="170"/>
                  </a:lnTo>
                  <a:cubicBezTo>
                    <a:pt x="135" y="242"/>
                    <a:pt x="63" y="322"/>
                    <a:pt x="1" y="420"/>
                  </a:cubicBez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53"/>
            <p:cNvSpPr/>
            <p:nvPr/>
          </p:nvSpPr>
          <p:spPr>
            <a:xfrm>
              <a:off x="9644259" y="2014441"/>
              <a:ext cx="239491" cy="144273"/>
            </a:xfrm>
            <a:custGeom>
              <a:avLst/>
              <a:gdLst/>
              <a:ahLst/>
              <a:cxnLst/>
              <a:rect l="l" t="t" r="r" b="b"/>
              <a:pathLst>
                <a:path w="2651" h="1597" extrusionOk="0">
                  <a:moveTo>
                    <a:pt x="1" y="357"/>
                  </a:moveTo>
                  <a:lnTo>
                    <a:pt x="1767" y="1597"/>
                  </a:lnTo>
                  <a:lnTo>
                    <a:pt x="2650" y="1169"/>
                  </a:lnTo>
                  <a:lnTo>
                    <a:pt x="937"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53"/>
            <p:cNvSpPr/>
            <p:nvPr/>
          </p:nvSpPr>
          <p:spPr>
            <a:xfrm>
              <a:off x="9659616" y="2020042"/>
              <a:ext cx="209589" cy="133071"/>
            </a:xfrm>
            <a:custGeom>
              <a:avLst/>
              <a:gdLst/>
              <a:ahLst/>
              <a:cxnLst/>
              <a:rect l="l" t="t" r="r" b="b"/>
              <a:pathLst>
                <a:path w="2320" h="1473" extrusionOk="0">
                  <a:moveTo>
                    <a:pt x="0" y="241"/>
                  </a:moveTo>
                  <a:lnTo>
                    <a:pt x="1731" y="1472"/>
                  </a:lnTo>
                  <a:lnTo>
                    <a:pt x="2320" y="1187"/>
                  </a:lnTo>
                  <a:lnTo>
                    <a:pt x="607" y="0"/>
                  </a:ln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53"/>
            <p:cNvSpPr/>
            <p:nvPr/>
          </p:nvSpPr>
          <p:spPr>
            <a:xfrm>
              <a:off x="9367005" y="1908021"/>
              <a:ext cx="361992" cy="403007"/>
            </a:xfrm>
            <a:custGeom>
              <a:avLst/>
              <a:gdLst/>
              <a:ahLst/>
              <a:cxnLst/>
              <a:rect l="l" t="t" r="r" b="b"/>
              <a:pathLst>
                <a:path w="4007" h="4461" extrusionOk="0">
                  <a:moveTo>
                    <a:pt x="3310" y="9"/>
                  </a:moveTo>
                  <a:cubicBezTo>
                    <a:pt x="3872" y="411"/>
                    <a:pt x="3997" y="741"/>
                    <a:pt x="4006" y="1178"/>
                  </a:cubicBezTo>
                  <a:cubicBezTo>
                    <a:pt x="3997" y="1562"/>
                    <a:pt x="3810" y="2231"/>
                    <a:pt x="3418" y="2712"/>
                  </a:cubicBezTo>
                  <a:lnTo>
                    <a:pt x="3248" y="2373"/>
                  </a:lnTo>
                  <a:lnTo>
                    <a:pt x="3328" y="2882"/>
                  </a:lnTo>
                  <a:cubicBezTo>
                    <a:pt x="2258" y="3640"/>
                    <a:pt x="1294" y="3988"/>
                    <a:pt x="929" y="4461"/>
                  </a:cubicBezTo>
                  <a:cubicBezTo>
                    <a:pt x="598" y="3185"/>
                    <a:pt x="108" y="2382"/>
                    <a:pt x="1" y="1713"/>
                  </a:cubicBezTo>
                  <a:lnTo>
                    <a:pt x="340" y="1419"/>
                  </a:lnTo>
                  <a:lnTo>
                    <a:pt x="72" y="1490"/>
                  </a:lnTo>
                  <a:cubicBezTo>
                    <a:pt x="161" y="625"/>
                    <a:pt x="1125" y="0"/>
                    <a:pt x="1491" y="197"/>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53"/>
            <p:cNvSpPr/>
            <p:nvPr/>
          </p:nvSpPr>
          <p:spPr>
            <a:xfrm>
              <a:off x="9398444" y="1906395"/>
              <a:ext cx="305530" cy="367593"/>
            </a:xfrm>
            <a:custGeom>
              <a:avLst/>
              <a:gdLst/>
              <a:ahLst/>
              <a:cxnLst/>
              <a:rect l="l" t="t" r="r" b="b"/>
              <a:pathLst>
                <a:path w="3382" h="4069" extrusionOk="0">
                  <a:moveTo>
                    <a:pt x="2204" y="1"/>
                  </a:moveTo>
                  <a:cubicBezTo>
                    <a:pt x="2695" y="313"/>
                    <a:pt x="3382" y="357"/>
                    <a:pt x="3301" y="1125"/>
                  </a:cubicBezTo>
                  <a:cubicBezTo>
                    <a:pt x="3301" y="1571"/>
                    <a:pt x="1366" y="3159"/>
                    <a:pt x="652" y="4069"/>
                  </a:cubicBezTo>
                  <a:cubicBezTo>
                    <a:pt x="1" y="1178"/>
                    <a:pt x="482" y="786"/>
                    <a:pt x="857" y="29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53"/>
            <p:cNvSpPr/>
            <p:nvPr/>
          </p:nvSpPr>
          <p:spPr>
            <a:xfrm>
              <a:off x="9451654" y="1796812"/>
              <a:ext cx="241027" cy="303091"/>
            </a:xfrm>
            <a:custGeom>
              <a:avLst/>
              <a:gdLst/>
              <a:ahLst/>
              <a:cxnLst/>
              <a:rect l="l" t="t" r="r" b="b"/>
              <a:pathLst>
                <a:path w="2668" h="3355" extrusionOk="0">
                  <a:moveTo>
                    <a:pt x="2668" y="0"/>
                  </a:moveTo>
                  <a:cubicBezTo>
                    <a:pt x="2356" y="857"/>
                    <a:pt x="2400" y="1347"/>
                    <a:pt x="2641" y="2008"/>
                  </a:cubicBezTo>
                  <a:cubicBezTo>
                    <a:pt x="2641" y="2632"/>
                    <a:pt x="1258" y="3149"/>
                    <a:pt x="509" y="3355"/>
                  </a:cubicBezTo>
                  <a:cubicBezTo>
                    <a:pt x="143" y="3051"/>
                    <a:pt x="0" y="2561"/>
                    <a:pt x="63" y="2177"/>
                  </a:cubicBezTo>
                  <a:cubicBezTo>
                    <a:pt x="116" y="1892"/>
                    <a:pt x="170" y="1785"/>
                    <a:pt x="268" y="1508"/>
                  </a:cubicBezTo>
                  <a:cubicBezTo>
                    <a:pt x="375" y="1205"/>
                    <a:pt x="973" y="1249"/>
                    <a:pt x="973" y="928"/>
                  </a:cubicBezTo>
                  <a:close/>
                </a:path>
              </a:pathLst>
            </a:custGeom>
            <a:solidFill>
              <a:srgbClr val="EBB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53"/>
            <p:cNvSpPr/>
            <p:nvPr/>
          </p:nvSpPr>
          <p:spPr>
            <a:xfrm>
              <a:off x="9302593" y="1492186"/>
              <a:ext cx="372381" cy="544027"/>
            </a:xfrm>
            <a:custGeom>
              <a:avLst/>
              <a:gdLst/>
              <a:ahLst/>
              <a:cxnLst/>
              <a:rect l="l" t="t" r="r" b="b"/>
              <a:pathLst>
                <a:path w="4122" h="6022" extrusionOk="0">
                  <a:moveTo>
                    <a:pt x="402" y="767"/>
                  </a:moveTo>
                  <a:cubicBezTo>
                    <a:pt x="402" y="1133"/>
                    <a:pt x="259" y="1481"/>
                    <a:pt x="170" y="1838"/>
                  </a:cubicBezTo>
                  <a:cubicBezTo>
                    <a:pt x="0" y="2239"/>
                    <a:pt x="509" y="2382"/>
                    <a:pt x="107" y="2944"/>
                  </a:cubicBezTo>
                  <a:cubicBezTo>
                    <a:pt x="36" y="3363"/>
                    <a:pt x="116" y="4033"/>
                    <a:pt x="223" y="4443"/>
                  </a:cubicBezTo>
                  <a:cubicBezTo>
                    <a:pt x="268" y="4746"/>
                    <a:pt x="294" y="5183"/>
                    <a:pt x="758" y="5513"/>
                  </a:cubicBezTo>
                  <a:cubicBezTo>
                    <a:pt x="1454" y="6022"/>
                    <a:pt x="2239" y="5344"/>
                    <a:pt x="2980" y="5121"/>
                  </a:cubicBezTo>
                  <a:cubicBezTo>
                    <a:pt x="3702" y="4898"/>
                    <a:pt x="3426" y="3988"/>
                    <a:pt x="3667" y="3408"/>
                  </a:cubicBezTo>
                  <a:cubicBezTo>
                    <a:pt x="4113" y="2346"/>
                    <a:pt x="4122" y="883"/>
                    <a:pt x="2953" y="366"/>
                  </a:cubicBezTo>
                  <a:cubicBezTo>
                    <a:pt x="2436" y="134"/>
                    <a:pt x="1570" y="0"/>
                    <a:pt x="1017" y="188"/>
                  </a:cubicBezTo>
                  <a:cubicBezTo>
                    <a:pt x="821" y="250"/>
                    <a:pt x="402" y="393"/>
                    <a:pt x="402" y="767"/>
                  </a:cubicBezTo>
                  <a:close/>
                </a:path>
              </a:pathLst>
            </a:custGeom>
            <a:solidFill>
              <a:srgbClr val="EBB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53"/>
            <p:cNvSpPr/>
            <p:nvPr/>
          </p:nvSpPr>
          <p:spPr>
            <a:xfrm>
              <a:off x="9732882" y="1753269"/>
              <a:ext cx="2530" cy="4969"/>
            </a:xfrm>
            <a:custGeom>
              <a:avLst/>
              <a:gdLst/>
              <a:ahLst/>
              <a:cxnLst/>
              <a:rect l="l" t="t" r="r" b="b"/>
              <a:pathLst>
                <a:path w="28" h="55" extrusionOk="0">
                  <a:moveTo>
                    <a:pt x="28" y="1"/>
                  </a:moveTo>
                  <a:lnTo>
                    <a:pt x="1" y="54"/>
                  </a:lnTo>
                  <a:cubicBezTo>
                    <a:pt x="10" y="36"/>
                    <a:pt x="19" y="18"/>
                    <a:pt x="28" y="1"/>
                  </a:cubicBezTo>
                  <a:close/>
                </a:path>
              </a:pathLst>
            </a:custGeom>
            <a:solidFill>
              <a:srgbClr val="221F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53"/>
            <p:cNvSpPr/>
            <p:nvPr/>
          </p:nvSpPr>
          <p:spPr>
            <a:xfrm>
              <a:off x="9506490" y="1534917"/>
              <a:ext cx="278880" cy="333716"/>
            </a:xfrm>
            <a:custGeom>
              <a:avLst/>
              <a:gdLst/>
              <a:ahLst/>
              <a:cxnLst/>
              <a:rect l="l" t="t" r="r" b="b"/>
              <a:pathLst>
                <a:path w="3087" h="3694" extrusionOk="0">
                  <a:moveTo>
                    <a:pt x="482" y="2007"/>
                  </a:moveTo>
                  <a:cubicBezTo>
                    <a:pt x="678" y="2105"/>
                    <a:pt x="732" y="2132"/>
                    <a:pt x="776" y="2400"/>
                  </a:cubicBezTo>
                  <a:cubicBezTo>
                    <a:pt x="821" y="2623"/>
                    <a:pt x="981" y="2641"/>
                    <a:pt x="919" y="3096"/>
                  </a:cubicBezTo>
                  <a:cubicBezTo>
                    <a:pt x="928" y="3203"/>
                    <a:pt x="1677" y="2873"/>
                    <a:pt x="1891" y="3693"/>
                  </a:cubicBezTo>
                  <a:cubicBezTo>
                    <a:pt x="2810" y="2935"/>
                    <a:pt x="3087" y="607"/>
                    <a:pt x="2444" y="0"/>
                  </a:cubicBezTo>
                  <a:cubicBezTo>
                    <a:pt x="1115" y="45"/>
                    <a:pt x="651" y="36"/>
                    <a:pt x="116" y="749"/>
                  </a:cubicBezTo>
                  <a:cubicBezTo>
                    <a:pt x="0" y="1124"/>
                    <a:pt x="223" y="1865"/>
                    <a:pt x="482" y="2007"/>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53"/>
            <p:cNvSpPr/>
            <p:nvPr/>
          </p:nvSpPr>
          <p:spPr>
            <a:xfrm>
              <a:off x="9603154" y="1719391"/>
              <a:ext cx="88714" cy="137949"/>
            </a:xfrm>
            <a:custGeom>
              <a:avLst/>
              <a:gdLst/>
              <a:ahLst/>
              <a:cxnLst/>
              <a:rect l="l" t="t" r="r" b="b"/>
              <a:pathLst>
                <a:path w="982" h="1527" extrusionOk="0">
                  <a:moveTo>
                    <a:pt x="812" y="893"/>
                  </a:moveTo>
                  <a:cubicBezTo>
                    <a:pt x="643" y="1277"/>
                    <a:pt x="375" y="1526"/>
                    <a:pt x="206" y="1455"/>
                  </a:cubicBezTo>
                  <a:cubicBezTo>
                    <a:pt x="45" y="1384"/>
                    <a:pt x="1" y="982"/>
                    <a:pt x="161" y="608"/>
                  </a:cubicBezTo>
                  <a:cubicBezTo>
                    <a:pt x="331" y="224"/>
                    <a:pt x="643" y="1"/>
                    <a:pt x="812" y="81"/>
                  </a:cubicBezTo>
                  <a:cubicBezTo>
                    <a:pt x="982" y="153"/>
                    <a:pt x="982" y="518"/>
                    <a:pt x="812" y="893"/>
                  </a:cubicBezTo>
                  <a:close/>
                </a:path>
              </a:pathLst>
            </a:custGeom>
            <a:solidFill>
              <a:srgbClr val="EBB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53"/>
            <p:cNvSpPr/>
            <p:nvPr/>
          </p:nvSpPr>
          <p:spPr>
            <a:xfrm>
              <a:off x="9433947" y="2099813"/>
              <a:ext cx="120965" cy="174176"/>
            </a:xfrm>
            <a:custGeom>
              <a:avLst/>
              <a:gdLst/>
              <a:ahLst/>
              <a:cxnLst/>
              <a:rect l="l" t="t" r="r" b="b"/>
              <a:pathLst>
                <a:path w="1339" h="1928" extrusionOk="0">
                  <a:moveTo>
                    <a:pt x="705" y="1"/>
                  </a:moveTo>
                  <a:lnTo>
                    <a:pt x="0" y="500"/>
                  </a:lnTo>
                  <a:cubicBezTo>
                    <a:pt x="54" y="893"/>
                    <a:pt x="134" y="1366"/>
                    <a:pt x="259" y="1928"/>
                  </a:cubicBezTo>
                  <a:cubicBezTo>
                    <a:pt x="518" y="1606"/>
                    <a:pt x="919" y="1196"/>
                    <a:pt x="1338" y="786"/>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53"/>
            <p:cNvSpPr/>
            <p:nvPr/>
          </p:nvSpPr>
          <p:spPr>
            <a:xfrm>
              <a:off x="9445240" y="2099813"/>
              <a:ext cx="76608" cy="174176"/>
            </a:xfrm>
            <a:custGeom>
              <a:avLst/>
              <a:gdLst/>
              <a:ahLst/>
              <a:cxnLst/>
              <a:rect l="l" t="t" r="r" b="b"/>
              <a:pathLst>
                <a:path w="848" h="1928" extrusionOk="0">
                  <a:moveTo>
                    <a:pt x="259" y="224"/>
                  </a:moveTo>
                  <a:lnTo>
                    <a:pt x="286" y="572"/>
                  </a:lnTo>
                  <a:lnTo>
                    <a:pt x="0" y="1276"/>
                  </a:lnTo>
                  <a:cubicBezTo>
                    <a:pt x="45" y="1482"/>
                    <a:pt x="89" y="1696"/>
                    <a:pt x="134" y="1928"/>
                  </a:cubicBezTo>
                  <a:cubicBezTo>
                    <a:pt x="259" y="1767"/>
                    <a:pt x="419" y="1598"/>
                    <a:pt x="598" y="1410"/>
                  </a:cubicBezTo>
                  <a:lnTo>
                    <a:pt x="607" y="625"/>
                  </a:lnTo>
                  <a:lnTo>
                    <a:pt x="848" y="331"/>
                  </a:lnTo>
                  <a:lnTo>
                    <a:pt x="580"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53"/>
            <p:cNvSpPr/>
            <p:nvPr/>
          </p:nvSpPr>
          <p:spPr>
            <a:xfrm>
              <a:off x="9292113" y="2266671"/>
              <a:ext cx="41918" cy="47609"/>
            </a:xfrm>
            <a:custGeom>
              <a:avLst/>
              <a:gdLst/>
              <a:ahLst/>
              <a:cxnLst/>
              <a:rect l="l" t="t" r="r" b="b"/>
              <a:pathLst>
                <a:path w="464" h="527" extrusionOk="0">
                  <a:moveTo>
                    <a:pt x="402" y="464"/>
                  </a:moveTo>
                  <a:cubicBezTo>
                    <a:pt x="464" y="402"/>
                    <a:pt x="437" y="259"/>
                    <a:pt x="339" y="152"/>
                  </a:cubicBezTo>
                  <a:cubicBezTo>
                    <a:pt x="250" y="36"/>
                    <a:pt x="116" y="0"/>
                    <a:pt x="63" y="72"/>
                  </a:cubicBezTo>
                  <a:cubicBezTo>
                    <a:pt x="0" y="134"/>
                    <a:pt x="27" y="277"/>
                    <a:pt x="125" y="384"/>
                  </a:cubicBezTo>
                  <a:cubicBezTo>
                    <a:pt x="214" y="491"/>
                    <a:pt x="348" y="527"/>
                    <a:pt x="402" y="464"/>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53"/>
            <p:cNvSpPr/>
            <p:nvPr/>
          </p:nvSpPr>
          <p:spPr>
            <a:xfrm>
              <a:off x="9201773" y="1475202"/>
              <a:ext cx="524785" cy="303181"/>
            </a:xfrm>
            <a:custGeom>
              <a:avLst/>
              <a:gdLst/>
              <a:ahLst/>
              <a:cxnLst/>
              <a:rect l="l" t="t" r="r" b="b"/>
              <a:pathLst>
                <a:path w="5809" h="3356" extrusionOk="0">
                  <a:moveTo>
                    <a:pt x="3819" y="206"/>
                  </a:moveTo>
                  <a:cubicBezTo>
                    <a:pt x="2044" y="322"/>
                    <a:pt x="1" y="1294"/>
                    <a:pt x="982" y="2320"/>
                  </a:cubicBezTo>
                  <a:cubicBezTo>
                    <a:pt x="1955" y="3355"/>
                    <a:pt x="3328" y="2998"/>
                    <a:pt x="4569" y="2472"/>
                  </a:cubicBezTo>
                  <a:cubicBezTo>
                    <a:pt x="5809" y="1955"/>
                    <a:pt x="4890" y="2017"/>
                    <a:pt x="5273" y="1009"/>
                  </a:cubicBezTo>
                  <a:cubicBezTo>
                    <a:pt x="5657" y="1"/>
                    <a:pt x="5586" y="90"/>
                    <a:pt x="3819" y="206"/>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53"/>
            <p:cNvSpPr/>
            <p:nvPr/>
          </p:nvSpPr>
          <p:spPr>
            <a:xfrm>
              <a:off x="9317860" y="1506640"/>
              <a:ext cx="479615" cy="223320"/>
            </a:xfrm>
            <a:custGeom>
              <a:avLst/>
              <a:gdLst/>
              <a:ahLst/>
              <a:cxnLst/>
              <a:rect l="l" t="t" r="r" b="b"/>
              <a:pathLst>
                <a:path w="5309" h="2472" extrusionOk="0">
                  <a:moveTo>
                    <a:pt x="340" y="1"/>
                  </a:moveTo>
                  <a:cubicBezTo>
                    <a:pt x="1196" y="875"/>
                    <a:pt x="3962" y="1616"/>
                    <a:pt x="5309" y="920"/>
                  </a:cubicBezTo>
                  <a:cubicBezTo>
                    <a:pt x="5202" y="1187"/>
                    <a:pt x="5077" y="1410"/>
                    <a:pt x="4952" y="1651"/>
                  </a:cubicBezTo>
                  <a:cubicBezTo>
                    <a:pt x="4390" y="2472"/>
                    <a:pt x="1615" y="2463"/>
                    <a:pt x="384" y="1232"/>
                  </a:cubicBezTo>
                  <a:cubicBezTo>
                    <a:pt x="1" y="848"/>
                    <a:pt x="197" y="268"/>
                    <a:pt x="340"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53"/>
            <p:cNvSpPr/>
            <p:nvPr/>
          </p:nvSpPr>
          <p:spPr>
            <a:xfrm>
              <a:off x="9292113" y="1306808"/>
              <a:ext cx="597238" cy="371568"/>
            </a:xfrm>
            <a:custGeom>
              <a:avLst/>
              <a:gdLst/>
              <a:ahLst/>
              <a:cxnLst/>
              <a:rect l="l" t="t" r="r" b="b"/>
              <a:pathLst>
                <a:path w="6611" h="4113" extrusionOk="0">
                  <a:moveTo>
                    <a:pt x="3765" y="429"/>
                  </a:moveTo>
                  <a:cubicBezTo>
                    <a:pt x="2043" y="90"/>
                    <a:pt x="482" y="0"/>
                    <a:pt x="143" y="919"/>
                  </a:cubicBezTo>
                  <a:cubicBezTo>
                    <a:pt x="0" y="1321"/>
                    <a:pt x="27" y="2302"/>
                    <a:pt x="375" y="2686"/>
                  </a:cubicBezTo>
                  <a:cubicBezTo>
                    <a:pt x="812" y="3167"/>
                    <a:pt x="1588" y="3578"/>
                    <a:pt x="2560" y="3774"/>
                  </a:cubicBezTo>
                  <a:cubicBezTo>
                    <a:pt x="4282" y="4113"/>
                    <a:pt x="5950" y="3649"/>
                    <a:pt x="6281" y="2721"/>
                  </a:cubicBezTo>
                  <a:cubicBezTo>
                    <a:pt x="6611" y="1802"/>
                    <a:pt x="5487" y="777"/>
                    <a:pt x="3765" y="42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53"/>
            <p:cNvSpPr/>
            <p:nvPr/>
          </p:nvSpPr>
          <p:spPr>
            <a:xfrm>
              <a:off x="9278382" y="1268143"/>
              <a:ext cx="615848" cy="386113"/>
            </a:xfrm>
            <a:custGeom>
              <a:avLst/>
              <a:gdLst/>
              <a:ahLst/>
              <a:cxnLst/>
              <a:rect l="l" t="t" r="r" b="b"/>
              <a:pathLst>
                <a:path w="6817" h="4274" extrusionOk="0">
                  <a:moveTo>
                    <a:pt x="4006" y="500"/>
                  </a:moveTo>
                  <a:cubicBezTo>
                    <a:pt x="2311" y="0"/>
                    <a:pt x="661" y="330"/>
                    <a:pt x="331" y="1231"/>
                  </a:cubicBezTo>
                  <a:cubicBezTo>
                    <a:pt x="0" y="2141"/>
                    <a:pt x="1116" y="3274"/>
                    <a:pt x="2811" y="3774"/>
                  </a:cubicBezTo>
                  <a:cubicBezTo>
                    <a:pt x="4514" y="4273"/>
                    <a:pt x="6156" y="3943"/>
                    <a:pt x="6486" y="3042"/>
                  </a:cubicBezTo>
                  <a:cubicBezTo>
                    <a:pt x="6816" y="2132"/>
                    <a:pt x="5710" y="999"/>
                    <a:pt x="4006" y="500"/>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53"/>
            <p:cNvSpPr/>
            <p:nvPr/>
          </p:nvSpPr>
          <p:spPr>
            <a:xfrm>
              <a:off x="9638658" y="2850176"/>
              <a:ext cx="470762" cy="629489"/>
            </a:xfrm>
            <a:custGeom>
              <a:avLst/>
              <a:gdLst/>
              <a:ahLst/>
              <a:cxnLst/>
              <a:rect l="l" t="t" r="r" b="b"/>
              <a:pathLst>
                <a:path w="5211" h="6968" extrusionOk="0">
                  <a:moveTo>
                    <a:pt x="5210" y="170"/>
                  </a:moveTo>
                  <a:lnTo>
                    <a:pt x="5210" y="3827"/>
                  </a:lnTo>
                  <a:cubicBezTo>
                    <a:pt x="5210" y="3952"/>
                    <a:pt x="5130" y="4095"/>
                    <a:pt x="5023" y="4157"/>
                  </a:cubicBezTo>
                  <a:lnTo>
                    <a:pt x="187" y="6905"/>
                  </a:lnTo>
                  <a:cubicBezTo>
                    <a:pt x="89" y="6967"/>
                    <a:pt x="0" y="6914"/>
                    <a:pt x="0" y="6789"/>
                  </a:cubicBezTo>
                  <a:lnTo>
                    <a:pt x="9" y="3131"/>
                  </a:lnTo>
                  <a:cubicBezTo>
                    <a:pt x="9" y="3015"/>
                    <a:pt x="89" y="2864"/>
                    <a:pt x="196" y="2810"/>
                  </a:cubicBezTo>
                  <a:lnTo>
                    <a:pt x="5032" y="54"/>
                  </a:lnTo>
                  <a:cubicBezTo>
                    <a:pt x="5130" y="0"/>
                    <a:pt x="5210" y="45"/>
                    <a:pt x="5210" y="17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53"/>
            <p:cNvSpPr/>
            <p:nvPr/>
          </p:nvSpPr>
          <p:spPr>
            <a:xfrm>
              <a:off x="9654738" y="2854151"/>
              <a:ext cx="470762" cy="629579"/>
            </a:xfrm>
            <a:custGeom>
              <a:avLst/>
              <a:gdLst/>
              <a:ahLst/>
              <a:cxnLst/>
              <a:rect l="l" t="t" r="r" b="b"/>
              <a:pathLst>
                <a:path w="5211" h="6969" extrusionOk="0">
                  <a:moveTo>
                    <a:pt x="5210" y="179"/>
                  </a:moveTo>
                  <a:lnTo>
                    <a:pt x="5210" y="3837"/>
                  </a:lnTo>
                  <a:cubicBezTo>
                    <a:pt x="5210" y="3953"/>
                    <a:pt x="5121" y="4104"/>
                    <a:pt x="5023" y="4158"/>
                  </a:cubicBezTo>
                  <a:lnTo>
                    <a:pt x="188" y="6914"/>
                  </a:lnTo>
                  <a:cubicBezTo>
                    <a:pt x="90" y="6968"/>
                    <a:pt x="1" y="6923"/>
                    <a:pt x="1" y="6799"/>
                  </a:cubicBezTo>
                  <a:lnTo>
                    <a:pt x="9" y="3141"/>
                  </a:lnTo>
                  <a:cubicBezTo>
                    <a:pt x="9" y="3016"/>
                    <a:pt x="90" y="2873"/>
                    <a:pt x="188" y="2811"/>
                  </a:cubicBezTo>
                  <a:lnTo>
                    <a:pt x="5023" y="63"/>
                  </a:lnTo>
                  <a:cubicBezTo>
                    <a:pt x="5130" y="1"/>
                    <a:pt x="5210" y="54"/>
                    <a:pt x="5210" y="179"/>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53"/>
            <p:cNvSpPr/>
            <p:nvPr/>
          </p:nvSpPr>
          <p:spPr>
            <a:xfrm>
              <a:off x="9770825" y="3195907"/>
              <a:ext cx="100006" cy="161257"/>
            </a:xfrm>
            <a:custGeom>
              <a:avLst/>
              <a:gdLst/>
              <a:ahLst/>
              <a:cxnLst/>
              <a:rect l="l" t="t" r="r" b="b"/>
              <a:pathLst>
                <a:path w="1107" h="1785" extrusionOk="0">
                  <a:moveTo>
                    <a:pt x="428" y="571"/>
                  </a:moveTo>
                  <a:cubicBezTo>
                    <a:pt x="304" y="732"/>
                    <a:pt x="304" y="874"/>
                    <a:pt x="223" y="1062"/>
                  </a:cubicBezTo>
                  <a:cubicBezTo>
                    <a:pt x="116" y="1312"/>
                    <a:pt x="116" y="1472"/>
                    <a:pt x="0" y="1722"/>
                  </a:cubicBezTo>
                  <a:cubicBezTo>
                    <a:pt x="214" y="1784"/>
                    <a:pt x="384" y="1704"/>
                    <a:pt x="544" y="1231"/>
                  </a:cubicBezTo>
                  <a:cubicBezTo>
                    <a:pt x="848" y="678"/>
                    <a:pt x="1106" y="883"/>
                    <a:pt x="1089" y="393"/>
                  </a:cubicBezTo>
                  <a:cubicBezTo>
                    <a:pt x="1071" y="107"/>
                    <a:pt x="866" y="0"/>
                    <a:pt x="428" y="571"/>
                  </a:cubicBezTo>
                  <a:close/>
                </a:path>
              </a:pathLst>
            </a:custGeom>
            <a:solidFill>
              <a:srgbClr val="EBB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53"/>
            <p:cNvSpPr/>
            <p:nvPr/>
          </p:nvSpPr>
          <p:spPr>
            <a:xfrm>
              <a:off x="9794946" y="3170883"/>
              <a:ext cx="183029" cy="234613"/>
            </a:xfrm>
            <a:custGeom>
              <a:avLst/>
              <a:gdLst/>
              <a:ahLst/>
              <a:cxnLst/>
              <a:rect l="l" t="t" r="r" b="b"/>
              <a:pathLst>
                <a:path w="2026" h="2597" extrusionOk="0">
                  <a:moveTo>
                    <a:pt x="1036" y="304"/>
                  </a:moveTo>
                  <a:cubicBezTo>
                    <a:pt x="706" y="366"/>
                    <a:pt x="545" y="473"/>
                    <a:pt x="447" y="688"/>
                  </a:cubicBezTo>
                  <a:cubicBezTo>
                    <a:pt x="1" y="1562"/>
                    <a:pt x="536" y="1589"/>
                    <a:pt x="447" y="2267"/>
                  </a:cubicBezTo>
                  <a:cubicBezTo>
                    <a:pt x="402" y="2392"/>
                    <a:pt x="777" y="2597"/>
                    <a:pt x="920" y="2374"/>
                  </a:cubicBezTo>
                  <a:cubicBezTo>
                    <a:pt x="1152" y="2436"/>
                    <a:pt x="1223" y="2338"/>
                    <a:pt x="1330" y="2160"/>
                  </a:cubicBezTo>
                  <a:cubicBezTo>
                    <a:pt x="1473" y="2168"/>
                    <a:pt x="1589" y="2133"/>
                    <a:pt x="1696" y="1972"/>
                  </a:cubicBezTo>
                  <a:cubicBezTo>
                    <a:pt x="1874" y="1981"/>
                    <a:pt x="1928" y="1829"/>
                    <a:pt x="1972" y="1678"/>
                  </a:cubicBezTo>
                  <a:cubicBezTo>
                    <a:pt x="2026" y="1160"/>
                    <a:pt x="1963" y="1027"/>
                    <a:pt x="1883" y="697"/>
                  </a:cubicBezTo>
                  <a:cubicBezTo>
                    <a:pt x="1732" y="1"/>
                    <a:pt x="1410" y="54"/>
                    <a:pt x="1036" y="304"/>
                  </a:cubicBezTo>
                  <a:close/>
                </a:path>
              </a:pathLst>
            </a:custGeom>
            <a:solidFill>
              <a:srgbClr val="EBB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53"/>
            <p:cNvSpPr/>
            <p:nvPr/>
          </p:nvSpPr>
          <p:spPr>
            <a:xfrm>
              <a:off x="9848969" y="3078194"/>
              <a:ext cx="136323" cy="174176"/>
            </a:xfrm>
            <a:custGeom>
              <a:avLst/>
              <a:gdLst/>
              <a:ahLst/>
              <a:cxnLst/>
              <a:rect l="l" t="t" r="r" b="b"/>
              <a:pathLst>
                <a:path w="1509" h="1928" extrusionOk="0">
                  <a:moveTo>
                    <a:pt x="9" y="1214"/>
                  </a:moveTo>
                  <a:cubicBezTo>
                    <a:pt x="1" y="1571"/>
                    <a:pt x="955" y="1928"/>
                    <a:pt x="1205" y="1562"/>
                  </a:cubicBezTo>
                  <a:cubicBezTo>
                    <a:pt x="1330" y="1214"/>
                    <a:pt x="1383" y="991"/>
                    <a:pt x="1508" y="652"/>
                  </a:cubicBezTo>
                  <a:cubicBezTo>
                    <a:pt x="1365" y="206"/>
                    <a:pt x="393" y="1"/>
                    <a:pt x="134" y="438"/>
                  </a:cubicBezTo>
                  <a:cubicBezTo>
                    <a:pt x="72" y="813"/>
                    <a:pt x="72" y="839"/>
                    <a:pt x="9" y="12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53"/>
            <p:cNvSpPr/>
            <p:nvPr/>
          </p:nvSpPr>
          <p:spPr>
            <a:xfrm>
              <a:off x="9835237" y="2638962"/>
              <a:ext cx="299116" cy="581970"/>
            </a:xfrm>
            <a:custGeom>
              <a:avLst/>
              <a:gdLst/>
              <a:ahLst/>
              <a:cxnLst/>
              <a:rect l="l" t="t" r="r" b="b"/>
              <a:pathLst>
                <a:path w="3311" h="6442" extrusionOk="0">
                  <a:moveTo>
                    <a:pt x="2856" y="509"/>
                  </a:moveTo>
                  <a:cubicBezTo>
                    <a:pt x="3311" y="1268"/>
                    <a:pt x="2258" y="5157"/>
                    <a:pt x="1705" y="6183"/>
                  </a:cubicBezTo>
                  <a:cubicBezTo>
                    <a:pt x="1294" y="6442"/>
                    <a:pt x="1" y="6156"/>
                    <a:pt x="81" y="5728"/>
                  </a:cubicBezTo>
                  <a:cubicBezTo>
                    <a:pt x="90" y="5282"/>
                    <a:pt x="723" y="2115"/>
                    <a:pt x="911" y="848"/>
                  </a:cubicBezTo>
                  <a:cubicBezTo>
                    <a:pt x="1232" y="1"/>
                    <a:pt x="2204" y="108"/>
                    <a:pt x="2856" y="509"/>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53"/>
            <p:cNvSpPr/>
            <p:nvPr/>
          </p:nvSpPr>
          <p:spPr>
            <a:xfrm rot="-3600015">
              <a:off x="8660194" y="2862117"/>
              <a:ext cx="275720" cy="194232"/>
            </a:xfrm>
            <a:custGeom>
              <a:avLst/>
              <a:gdLst/>
              <a:ahLst/>
              <a:cxnLst/>
              <a:rect l="l" t="t" r="r" b="b"/>
              <a:pathLst>
                <a:path w="3052" h="2150" extrusionOk="0">
                  <a:moveTo>
                    <a:pt x="2998" y="1882"/>
                  </a:moveTo>
                  <a:cubicBezTo>
                    <a:pt x="3052" y="1784"/>
                    <a:pt x="3007" y="1517"/>
                    <a:pt x="2936" y="1445"/>
                  </a:cubicBezTo>
                  <a:cubicBezTo>
                    <a:pt x="2633" y="981"/>
                    <a:pt x="2508" y="839"/>
                    <a:pt x="2133" y="348"/>
                  </a:cubicBezTo>
                  <a:cubicBezTo>
                    <a:pt x="1874" y="125"/>
                    <a:pt x="1410" y="45"/>
                    <a:pt x="1080" y="27"/>
                  </a:cubicBezTo>
                  <a:cubicBezTo>
                    <a:pt x="813" y="36"/>
                    <a:pt x="518" y="0"/>
                    <a:pt x="170" y="27"/>
                  </a:cubicBezTo>
                  <a:cubicBezTo>
                    <a:pt x="161" y="80"/>
                    <a:pt x="179" y="125"/>
                    <a:pt x="233" y="161"/>
                  </a:cubicBezTo>
                  <a:cubicBezTo>
                    <a:pt x="135" y="187"/>
                    <a:pt x="1" y="125"/>
                    <a:pt x="1" y="187"/>
                  </a:cubicBezTo>
                  <a:cubicBezTo>
                    <a:pt x="28" y="384"/>
                    <a:pt x="233" y="419"/>
                    <a:pt x="233" y="419"/>
                  </a:cubicBezTo>
                  <a:lnTo>
                    <a:pt x="72" y="393"/>
                  </a:lnTo>
                  <a:cubicBezTo>
                    <a:pt x="63" y="598"/>
                    <a:pt x="295" y="651"/>
                    <a:pt x="402" y="687"/>
                  </a:cubicBezTo>
                  <a:cubicBezTo>
                    <a:pt x="500" y="732"/>
                    <a:pt x="795" y="785"/>
                    <a:pt x="902" y="821"/>
                  </a:cubicBezTo>
                  <a:cubicBezTo>
                    <a:pt x="1152" y="910"/>
                    <a:pt x="1437" y="1151"/>
                    <a:pt x="830" y="981"/>
                  </a:cubicBezTo>
                  <a:cubicBezTo>
                    <a:pt x="572" y="910"/>
                    <a:pt x="152" y="803"/>
                    <a:pt x="206" y="937"/>
                  </a:cubicBezTo>
                  <a:cubicBezTo>
                    <a:pt x="322" y="1106"/>
                    <a:pt x="545" y="1106"/>
                    <a:pt x="813" y="1187"/>
                  </a:cubicBezTo>
                  <a:cubicBezTo>
                    <a:pt x="1705" y="1472"/>
                    <a:pt x="1669" y="1552"/>
                    <a:pt x="1981" y="1838"/>
                  </a:cubicBezTo>
                  <a:cubicBezTo>
                    <a:pt x="2329" y="2150"/>
                    <a:pt x="2873" y="2105"/>
                    <a:pt x="2998" y="1882"/>
                  </a:cubicBezTo>
                  <a:close/>
                </a:path>
              </a:pathLst>
            </a:custGeom>
            <a:solidFill>
              <a:srgbClr val="EBB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59"/>
        <p:cNvGrpSpPr/>
        <p:nvPr/>
      </p:nvGrpSpPr>
      <p:grpSpPr>
        <a:xfrm>
          <a:off x="0" y="0"/>
          <a:ext cx="0" cy="0"/>
          <a:chOff x="0" y="0"/>
          <a:chExt cx="0" cy="0"/>
        </a:xfrm>
      </p:grpSpPr>
      <p:sp>
        <p:nvSpPr>
          <p:cNvPr id="2260" name="Google Shape;2260;p56"/>
          <p:cNvSpPr/>
          <p:nvPr/>
        </p:nvSpPr>
        <p:spPr>
          <a:xfrm>
            <a:off x="2975148" y="1770626"/>
            <a:ext cx="972900" cy="634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6"/>
          <p:cNvSpPr/>
          <p:nvPr/>
        </p:nvSpPr>
        <p:spPr>
          <a:xfrm>
            <a:off x="5195948" y="1770626"/>
            <a:ext cx="972900" cy="634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56"/>
          <p:cNvSpPr/>
          <p:nvPr/>
        </p:nvSpPr>
        <p:spPr>
          <a:xfrm>
            <a:off x="2975148" y="3064151"/>
            <a:ext cx="972900" cy="634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56"/>
          <p:cNvSpPr/>
          <p:nvPr/>
        </p:nvSpPr>
        <p:spPr>
          <a:xfrm>
            <a:off x="5195948" y="3064151"/>
            <a:ext cx="972900" cy="634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56"/>
          <p:cNvSpPr txBox="1">
            <a:spLocks noGrp="1"/>
          </p:cNvSpPr>
          <p:nvPr>
            <p:ph type="ctrTitle"/>
          </p:nvPr>
        </p:nvSpPr>
        <p:spPr>
          <a:xfrm>
            <a:off x="713250" y="470050"/>
            <a:ext cx="7717500" cy="63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dirty="0" smtClean="0"/>
              <a:t>ΣΧΕΔΙΟ</a:t>
            </a:r>
            <a:endParaRPr/>
          </a:p>
        </p:txBody>
      </p:sp>
      <p:sp>
        <p:nvSpPr>
          <p:cNvPr id="2265" name="Google Shape;2265;p56"/>
          <p:cNvSpPr txBox="1"/>
          <p:nvPr/>
        </p:nvSpPr>
        <p:spPr>
          <a:xfrm>
            <a:off x="925214" y="1651146"/>
            <a:ext cx="1864800" cy="3384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l-GR" sz="1800" b="1" dirty="0" smtClean="0">
                <a:solidFill>
                  <a:schemeClr val="dk1"/>
                </a:solidFill>
                <a:latin typeface="Hammersmith One"/>
                <a:ea typeface="Hammersmith One"/>
                <a:cs typeface="Hammersmith One"/>
                <a:sym typeface="Hammersmith One"/>
              </a:rPr>
              <a:t>ΒΗΜΑ 1</a:t>
            </a:r>
            <a:r>
              <a:rPr lang="el-GR" sz="1800" b="1" baseline="30000" dirty="0" smtClean="0">
                <a:solidFill>
                  <a:schemeClr val="dk1"/>
                </a:solidFill>
                <a:latin typeface="Hammersmith One"/>
                <a:ea typeface="Hammersmith One"/>
                <a:cs typeface="Hammersmith One"/>
                <a:sym typeface="Hammersmith One"/>
              </a:rPr>
              <a:t>Ο</a:t>
            </a:r>
            <a:endParaRPr sz="1800" b="1">
              <a:solidFill>
                <a:schemeClr val="dk1"/>
              </a:solidFill>
              <a:latin typeface="Hammersmith One"/>
              <a:ea typeface="Hammersmith One"/>
              <a:cs typeface="Hammersmith One"/>
              <a:sym typeface="Hammersmith One"/>
            </a:endParaRPr>
          </a:p>
        </p:txBody>
      </p:sp>
      <p:sp>
        <p:nvSpPr>
          <p:cNvPr id="2266" name="Google Shape;2266;p56"/>
          <p:cNvSpPr txBox="1"/>
          <p:nvPr/>
        </p:nvSpPr>
        <p:spPr>
          <a:xfrm>
            <a:off x="926591" y="1978456"/>
            <a:ext cx="1864800" cy="539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l-GR" dirty="0" smtClean="0">
                <a:solidFill>
                  <a:schemeClr val="dk1"/>
                </a:solidFill>
                <a:latin typeface="Roboto"/>
                <a:ea typeface="Roboto"/>
                <a:cs typeface="Roboto"/>
                <a:sym typeface="Roboto"/>
              </a:rPr>
              <a:t>Απόφαση για δημιουργία ερωτηματολογίων.</a:t>
            </a:r>
            <a:endParaRPr>
              <a:solidFill>
                <a:schemeClr val="dk1"/>
              </a:solidFill>
              <a:latin typeface="Roboto"/>
              <a:ea typeface="Roboto"/>
              <a:cs typeface="Roboto"/>
              <a:sym typeface="Roboto"/>
            </a:endParaRPr>
          </a:p>
        </p:txBody>
      </p:sp>
      <p:sp>
        <p:nvSpPr>
          <p:cNvPr id="2267" name="Google Shape;2267;p56"/>
          <p:cNvSpPr txBox="1"/>
          <p:nvPr/>
        </p:nvSpPr>
        <p:spPr>
          <a:xfrm>
            <a:off x="925535" y="2946641"/>
            <a:ext cx="1864800" cy="3384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l-GR" sz="1800" b="1" dirty="0" smtClean="0">
                <a:solidFill>
                  <a:schemeClr val="dk1"/>
                </a:solidFill>
                <a:latin typeface="Hammersmith One"/>
                <a:ea typeface="Hammersmith One"/>
                <a:cs typeface="Hammersmith One"/>
                <a:sym typeface="Hammersmith One"/>
              </a:rPr>
              <a:t>ΒΗΜΑ 3</a:t>
            </a:r>
            <a:r>
              <a:rPr lang="el-GR" sz="1800" b="1" baseline="30000" dirty="0" smtClean="0">
                <a:solidFill>
                  <a:schemeClr val="dk1"/>
                </a:solidFill>
                <a:latin typeface="Hammersmith One"/>
                <a:ea typeface="Hammersmith One"/>
                <a:cs typeface="Hammersmith One"/>
                <a:sym typeface="Hammersmith One"/>
              </a:rPr>
              <a:t>Ο</a:t>
            </a:r>
            <a:endParaRPr sz="1800" b="1">
              <a:solidFill>
                <a:schemeClr val="dk1"/>
              </a:solidFill>
              <a:latin typeface="Hammersmith One"/>
              <a:ea typeface="Hammersmith One"/>
              <a:cs typeface="Hammersmith One"/>
              <a:sym typeface="Hammersmith One"/>
            </a:endParaRPr>
          </a:p>
        </p:txBody>
      </p:sp>
      <p:sp>
        <p:nvSpPr>
          <p:cNvPr id="2268" name="Google Shape;2268;p56"/>
          <p:cNvSpPr txBox="1"/>
          <p:nvPr/>
        </p:nvSpPr>
        <p:spPr>
          <a:xfrm>
            <a:off x="926913" y="3277054"/>
            <a:ext cx="1864800" cy="539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l-GR" dirty="0" smtClean="0">
                <a:solidFill>
                  <a:schemeClr val="dk1"/>
                </a:solidFill>
                <a:latin typeface="Roboto"/>
                <a:ea typeface="Roboto"/>
                <a:cs typeface="Roboto"/>
                <a:sym typeface="Roboto"/>
              </a:rPr>
              <a:t>Μετατροπή της έρευνας σε ψηφιακή μορφή.</a:t>
            </a:r>
            <a:endParaRPr>
              <a:solidFill>
                <a:schemeClr val="dk1"/>
              </a:solidFill>
              <a:latin typeface="Roboto"/>
              <a:ea typeface="Roboto"/>
              <a:cs typeface="Roboto"/>
              <a:sym typeface="Roboto"/>
            </a:endParaRPr>
          </a:p>
        </p:txBody>
      </p:sp>
      <p:sp>
        <p:nvSpPr>
          <p:cNvPr id="2269" name="Google Shape;2269;p56"/>
          <p:cNvSpPr txBox="1"/>
          <p:nvPr/>
        </p:nvSpPr>
        <p:spPr>
          <a:xfrm>
            <a:off x="6351986" y="1651146"/>
            <a:ext cx="1865100" cy="3384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l-GR" sz="1800" b="1" dirty="0" smtClean="0">
                <a:solidFill>
                  <a:schemeClr val="dk1"/>
                </a:solidFill>
                <a:latin typeface="Hammersmith One"/>
                <a:ea typeface="Hammersmith One"/>
                <a:cs typeface="Hammersmith One"/>
                <a:sym typeface="Hammersmith One"/>
              </a:rPr>
              <a:t>ΒΗΜΑ 2</a:t>
            </a:r>
            <a:r>
              <a:rPr lang="el-GR" sz="1800" b="1" baseline="30000" dirty="0" smtClean="0">
                <a:solidFill>
                  <a:schemeClr val="dk1"/>
                </a:solidFill>
                <a:latin typeface="Hammersmith One"/>
                <a:ea typeface="Hammersmith One"/>
                <a:cs typeface="Hammersmith One"/>
                <a:sym typeface="Hammersmith One"/>
              </a:rPr>
              <a:t>Ο</a:t>
            </a:r>
            <a:endParaRPr sz="1800" b="1">
              <a:solidFill>
                <a:schemeClr val="dk1"/>
              </a:solidFill>
              <a:latin typeface="Hammersmith One"/>
              <a:ea typeface="Hammersmith One"/>
              <a:cs typeface="Hammersmith One"/>
              <a:sym typeface="Hammersmith One"/>
            </a:endParaRPr>
          </a:p>
        </p:txBody>
      </p:sp>
      <p:sp>
        <p:nvSpPr>
          <p:cNvPr id="2270" name="Google Shape;2270;p56"/>
          <p:cNvSpPr txBox="1"/>
          <p:nvPr/>
        </p:nvSpPr>
        <p:spPr>
          <a:xfrm>
            <a:off x="6353365" y="1978456"/>
            <a:ext cx="1865100" cy="539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l-GR" dirty="0" smtClean="0">
                <a:solidFill>
                  <a:schemeClr val="dk1"/>
                </a:solidFill>
                <a:latin typeface="Roboto"/>
                <a:ea typeface="Roboto"/>
                <a:cs typeface="Roboto"/>
                <a:sym typeface="Roboto"/>
              </a:rPr>
              <a:t>Σύνταξη ερωτήσεων βάσει θέματος.</a:t>
            </a:r>
            <a:endParaRPr>
              <a:solidFill>
                <a:schemeClr val="dk1"/>
              </a:solidFill>
              <a:latin typeface="Roboto"/>
              <a:ea typeface="Roboto"/>
              <a:cs typeface="Roboto"/>
              <a:sym typeface="Roboto"/>
            </a:endParaRPr>
          </a:p>
        </p:txBody>
      </p:sp>
      <p:sp>
        <p:nvSpPr>
          <p:cNvPr id="2271" name="Google Shape;2271;p56"/>
          <p:cNvSpPr txBox="1"/>
          <p:nvPr/>
        </p:nvSpPr>
        <p:spPr>
          <a:xfrm>
            <a:off x="6352308" y="2946642"/>
            <a:ext cx="1865100" cy="3384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l-GR" sz="1800" b="1" dirty="0" smtClean="0">
                <a:solidFill>
                  <a:schemeClr val="dk1"/>
                </a:solidFill>
                <a:latin typeface="Hammersmith One"/>
                <a:ea typeface="Hammersmith One"/>
                <a:cs typeface="Hammersmith One"/>
                <a:sym typeface="Hammersmith One"/>
              </a:rPr>
              <a:t>ΒΗΜΑ 4</a:t>
            </a:r>
            <a:r>
              <a:rPr lang="el-GR" sz="1800" b="1" baseline="30000" dirty="0" smtClean="0">
                <a:solidFill>
                  <a:schemeClr val="dk1"/>
                </a:solidFill>
                <a:latin typeface="Hammersmith One"/>
                <a:ea typeface="Hammersmith One"/>
                <a:cs typeface="Hammersmith One"/>
                <a:sym typeface="Hammersmith One"/>
              </a:rPr>
              <a:t>Ο</a:t>
            </a:r>
            <a:endParaRPr sz="1800" b="1">
              <a:solidFill>
                <a:schemeClr val="dk1"/>
              </a:solidFill>
              <a:latin typeface="Hammersmith One"/>
              <a:ea typeface="Hammersmith One"/>
              <a:cs typeface="Hammersmith One"/>
              <a:sym typeface="Hammersmith One"/>
            </a:endParaRPr>
          </a:p>
        </p:txBody>
      </p:sp>
      <p:sp>
        <p:nvSpPr>
          <p:cNvPr id="2272" name="Google Shape;2272;p56"/>
          <p:cNvSpPr txBox="1"/>
          <p:nvPr/>
        </p:nvSpPr>
        <p:spPr>
          <a:xfrm>
            <a:off x="6353686" y="3277055"/>
            <a:ext cx="1865100" cy="539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l-GR" dirty="0" smtClean="0">
                <a:solidFill>
                  <a:schemeClr val="dk1"/>
                </a:solidFill>
                <a:latin typeface="Roboto"/>
                <a:ea typeface="Roboto"/>
                <a:cs typeface="Roboto"/>
                <a:sym typeface="Roboto"/>
              </a:rPr>
              <a:t>Διανομή των ερωτήσεων.</a:t>
            </a:r>
            <a:endParaRPr>
              <a:solidFill>
                <a:schemeClr val="dk1"/>
              </a:solidFill>
              <a:latin typeface="Roboto"/>
              <a:ea typeface="Roboto"/>
              <a:cs typeface="Roboto"/>
              <a:sym typeface="Roboto"/>
            </a:endParaRPr>
          </a:p>
        </p:txBody>
      </p:sp>
      <p:cxnSp>
        <p:nvCxnSpPr>
          <p:cNvPr id="2273" name="Google Shape;2273;p56"/>
          <p:cNvCxnSpPr>
            <a:stCxn id="2260" idx="3"/>
            <a:endCxn id="2261" idx="1"/>
          </p:cNvCxnSpPr>
          <p:nvPr/>
        </p:nvCxnSpPr>
        <p:spPr>
          <a:xfrm>
            <a:off x="3948048" y="2088026"/>
            <a:ext cx="1248000" cy="0"/>
          </a:xfrm>
          <a:prstGeom prst="straightConnector1">
            <a:avLst/>
          </a:prstGeom>
          <a:noFill/>
          <a:ln w="38100" cap="flat" cmpd="sng">
            <a:solidFill>
              <a:schemeClr val="dk1"/>
            </a:solidFill>
            <a:prstDash val="solid"/>
            <a:round/>
            <a:headEnd type="none" w="med" len="med"/>
            <a:tailEnd type="none" w="med" len="med"/>
          </a:ln>
        </p:spPr>
      </p:cxnSp>
      <p:cxnSp>
        <p:nvCxnSpPr>
          <p:cNvPr id="2274" name="Google Shape;2274;p56"/>
          <p:cNvCxnSpPr>
            <a:stCxn id="2261" idx="2"/>
            <a:endCxn id="2262" idx="0"/>
          </p:cNvCxnSpPr>
          <p:nvPr/>
        </p:nvCxnSpPr>
        <p:spPr>
          <a:xfrm rot="5400000">
            <a:off x="4242548" y="1624376"/>
            <a:ext cx="658800" cy="2220900"/>
          </a:xfrm>
          <a:prstGeom prst="bentConnector3">
            <a:avLst>
              <a:gd name="adj1" fmla="val 49994"/>
            </a:avLst>
          </a:prstGeom>
          <a:noFill/>
          <a:ln w="38100" cap="flat" cmpd="sng">
            <a:solidFill>
              <a:schemeClr val="dk1"/>
            </a:solidFill>
            <a:prstDash val="solid"/>
            <a:round/>
            <a:headEnd type="none" w="med" len="med"/>
            <a:tailEnd type="none" w="med" len="med"/>
          </a:ln>
        </p:spPr>
      </p:cxnSp>
      <p:cxnSp>
        <p:nvCxnSpPr>
          <p:cNvPr id="2275" name="Google Shape;2275;p56"/>
          <p:cNvCxnSpPr>
            <a:stCxn id="2262" idx="3"/>
            <a:endCxn id="2263" idx="1"/>
          </p:cNvCxnSpPr>
          <p:nvPr/>
        </p:nvCxnSpPr>
        <p:spPr>
          <a:xfrm>
            <a:off x="3948048" y="3381551"/>
            <a:ext cx="1248000" cy="600"/>
          </a:xfrm>
          <a:prstGeom prst="bentConnector3">
            <a:avLst>
              <a:gd name="adj1" fmla="val 49996"/>
            </a:avLst>
          </a:prstGeom>
          <a:noFill/>
          <a:ln w="38100" cap="flat" cmpd="sng">
            <a:solidFill>
              <a:schemeClr val="dk1"/>
            </a:solidFill>
            <a:prstDash val="solid"/>
            <a:round/>
            <a:headEnd type="none" w="med" len="med"/>
            <a:tailEnd type="triangle" w="med" len="med"/>
          </a:ln>
        </p:spPr>
      </p:cxnSp>
      <p:sp>
        <p:nvSpPr>
          <p:cNvPr id="2276" name="Google Shape;2276;p56"/>
          <p:cNvSpPr/>
          <p:nvPr/>
        </p:nvSpPr>
        <p:spPr>
          <a:xfrm rot="5400000">
            <a:off x="7962591" y="745450"/>
            <a:ext cx="457800" cy="84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56"/>
          <p:cNvSpPr/>
          <p:nvPr/>
        </p:nvSpPr>
        <p:spPr>
          <a:xfrm rot="-5400000" flipH="1">
            <a:off x="723591" y="745450"/>
            <a:ext cx="457800" cy="84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56"/>
          <p:cNvSpPr/>
          <p:nvPr/>
        </p:nvSpPr>
        <p:spPr>
          <a:xfrm>
            <a:off x="3277505" y="1944486"/>
            <a:ext cx="368186" cy="287081"/>
          </a:xfrm>
          <a:custGeom>
            <a:avLst/>
            <a:gdLst/>
            <a:ahLst/>
            <a:cxnLst/>
            <a:rect l="l" t="t" r="r" b="b"/>
            <a:pathLst>
              <a:path w="12729" h="9925" extrusionOk="0">
                <a:moveTo>
                  <a:pt x="925" y="3644"/>
                </a:moveTo>
                <a:cubicBezTo>
                  <a:pt x="944" y="3644"/>
                  <a:pt x="963" y="3648"/>
                  <a:pt x="978" y="3655"/>
                </a:cubicBezTo>
                <a:lnTo>
                  <a:pt x="1608" y="3970"/>
                </a:lnTo>
                <a:lnTo>
                  <a:pt x="1608" y="5924"/>
                </a:lnTo>
                <a:lnTo>
                  <a:pt x="978" y="6239"/>
                </a:lnTo>
                <a:cubicBezTo>
                  <a:pt x="960" y="6256"/>
                  <a:pt x="937" y="6264"/>
                  <a:pt x="914" y="6264"/>
                </a:cubicBezTo>
                <a:cubicBezTo>
                  <a:pt x="854" y="6264"/>
                  <a:pt x="788" y="6212"/>
                  <a:pt x="788" y="6144"/>
                </a:cubicBezTo>
                <a:lnTo>
                  <a:pt x="788" y="3781"/>
                </a:lnTo>
                <a:cubicBezTo>
                  <a:pt x="788" y="3685"/>
                  <a:pt x="862" y="3644"/>
                  <a:pt x="925" y="3644"/>
                </a:cubicBezTo>
                <a:close/>
                <a:moveTo>
                  <a:pt x="4128" y="7184"/>
                </a:moveTo>
                <a:lnTo>
                  <a:pt x="6963" y="8035"/>
                </a:lnTo>
                <a:cubicBezTo>
                  <a:pt x="6648" y="8507"/>
                  <a:pt x="6176" y="8759"/>
                  <a:pt x="5640" y="8759"/>
                </a:cubicBezTo>
                <a:cubicBezTo>
                  <a:pt x="4821" y="8759"/>
                  <a:pt x="4097" y="8066"/>
                  <a:pt x="4128" y="7184"/>
                </a:cubicBezTo>
                <a:close/>
                <a:moveTo>
                  <a:pt x="11374" y="820"/>
                </a:moveTo>
                <a:cubicBezTo>
                  <a:pt x="11626" y="820"/>
                  <a:pt x="11815" y="1009"/>
                  <a:pt x="11815" y="1198"/>
                </a:cubicBezTo>
                <a:lnTo>
                  <a:pt x="11815" y="8665"/>
                </a:lnTo>
                <a:cubicBezTo>
                  <a:pt x="11815" y="8885"/>
                  <a:pt x="11626" y="9043"/>
                  <a:pt x="11374" y="9043"/>
                </a:cubicBezTo>
                <a:cubicBezTo>
                  <a:pt x="11154" y="9043"/>
                  <a:pt x="10996" y="8854"/>
                  <a:pt x="10996" y="8665"/>
                </a:cubicBezTo>
                <a:lnTo>
                  <a:pt x="10996" y="1198"/>
                </a:lnTo>
                <a:cubicBezTo>
                  <a:pt x="10996" y="977"/>
                  <a:pt x="11185" y="820"/>
                  <a:pt x="11374" y="820"/>
                </a:cubicBezTo>
                <a:close/>
                <a:moveTo>
                  <a:pt x="11437" y="1"/>
                </a:moveTo>
                <a:cubicBezTo>
                  <a:pt x="10870" y="1"/>
                  <a:pt x="10366" y="379"/>
                  <a:pt x="10240" y="883"/>
                </a:cubicBezTo>
                <a:lnTo>
                  <a:pt x="2080" y="3246"/>
                </a:lnTo>
                <a:lnTo>
                  <a:pt x="1387" y="2899"/>
                </a:lnTo>
                <a:cubicBezTo>
                  <a:pt x="1251" y="2831"/>
                  <a:pt x="1109" y="2800"/>
                  <a:pt x="970" y="2800"/>
                </a:cubicBezTo>
                <a:cubicBezTo>
                  <a:pt x="466" y="2800"/>
                  <a:pt x="1" y="3213"/>
                  <a:pt x="1" y="3781"/>
                </a:cubicBezTo>
                <a:lnTo>
                  <a:pt x="1" y="6144"/>
                </a:lnTo>
                <a:cubicBezTo>
                  <a:pt x="1" y="6687"/>
                  <a:pt x="465" y="7095"/>
                  <a:pt x="983" y="7095"/>
                </a:cubicBezTo>
                <a:cubicBezTo>
                  <a:pt x="1127" y="7095"/>
                  <a:pt x="1275" y="7063"/>
                  <a:pt x="1419" y="6995"/>
                </a:cubicBezTo>
                <a:lnTo>
                  <a:pt x="2143" y="6648"/>
                </a:lnTo>
                <a:lnTo>
                  <a:pt x="3340" y="6995"/>
                </a:lnTo>
                <a:cubicBezTo>
                  <a:pt x="3151" y="8444"/>
                  <a:pt x="4286" y="9641"/>
                  <a:pt x="5672" y="9641"/>
                </a:cubicBezTo>
                <a:cubicBezTo>
                  <a:pt x="6585" y="9641"/>
                  <a:pt x="7405" y="9074"/>
                  <a:pt x="7814" y="8287"/>
                </a:cubicBezTo>
                <a:lnTo>
                  <a:pt x="10271" y="9011"/>
                </a:lnTo>
                <a:cubicBezTo>
                  <a:pt x="10429" y="9515"/>
                  <a:pt x="10902" y="9925"/>
                  <a:pt x="11469" y="9925"/>
                </a:cubicBezTo>
                <a:cubicBezTo>
                  <a:pt x="12130" y="9925"/>
                  <a:pt x="12729" y="9358"/>
                  <a:pt x="12729" y="8696"/>
                </a:cubicBezTo>
                <a:lnTo>
                  <a:pt x="12729" y="1261"/>
                </a:lnTo>
                <a:cubicBezTo>
                  <a:pt x="12634" y="536"/>
                  <a:pt x="12099" y="1"/>
                  <a:pt x="11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9" name="Google Shape;2279;p56"/>
          <p:cNvGrpSpPr/>
          <p:nvPr/>
        </p:nvGrpSpPr>
        <p:grpSpPr>
          <a:xfrm>
            <a:off x="5512772" y="1918399"/>
            <a:ext cx="339253" cy="339253"/>
            <a:chOff x="5049725" y="249400"/>
            <a:chExt cx="481825" cy="481825"/>
          </a:xfrm>
        </p:grpSpPr>
        <p:sp>
          <p:nvSpPr>
            <p:cNvPr id="2280" name="Google Shape;2280;p56"/>
            <p:cNvSpPr/>
            <p:nvPr/>
          </p:nvSpPr>
          <p:spPr>
            <a:xfrm>
              <a:off x="5191775" y="560925"/>
              <a:ext cx="197625" cy="170300"/>
            </a:xfrm>
            <a:custGeom>
              <a:avLst/>
              <a:gdLst/>
              <a:ahLst/>
              <a:cxnLst/>
              <a:rect l="l" t="t" r="r" b="b"/>
              <a:pathLst>
                <a:path w="7905" h="6812" extrusionOk="0">
                  <a:moveTo>
                    <a:pt x="6213" y="1129"/>
                  </a:moveTo>
                  <a:cubicBezTo>
                    <a:pt x="6523" y="1129"/>
                    <a:pt x="6776" y="1379"/>
                    <a:pt x="6776" y="1693"/>
                  </a:cubicBezTo>
                  <a:cubicBezTo>
                    <a:pt x="6776" y="2006"/>
                    <a:pt x="6523" y="2259"/>
                    <a:pt x="6213" y="2259"/>
                  </a:cubicBezTo>
                  <a:lnTo>
                    <a:pt x="1696" y="2259"/>
                  </a:lnTo>
                  <a:cubicBezTo>
                    <a:pt x="1383" y="2259"/>
                    <a:pt x="1130" y="2006"/>
                    <a:pt x="1130" y="1693"/>
                  </a:cubicBezTo>
                  <a:cubicBezTo>
                    <a:pt x="1130" y="1379"/>
                    <a:pt x="1383" y="1129"/>
                    <a:pt x="1696" y="1129"/>
                  </a:cubicBezTo>
                  <a:close/>
                  <a:moveTo>
                    <a:pt x="6213" y="3388"/>
                  </a:moveTo>
                  <a:cubicBezTo>
                    <a:pt x="6523" y="3388"/>
                    <a:pt x="6776" y="3638"/>
                    <a:pt x="6776" y="3951"/>
                  </a:cubicBezTo>
                  <a:cubicBezTo>
                    <a:pt x="6776" y="4264"/>
                    <a:pt x="6523" y="4517"/>
                    <a:pt x="6213" y="4517"/>
                  </a:cubicBezTo>
                  <a:lnTo>
                    <a:pt x="1696" y="4517"/>
                  </a:lnTo>
                  <a:cubicBezTo>
                    <a:pt x="1383" y="4517"/>
                    <a:pt x="1130" y="4264"/>
                    <a:pt x="1130" y="3951"/>
                  </a:cubicBezTo>
                  <a:cubicBezTo>
                    <a:pt x="1130" y="3638"/>
                    <a:pt x="1383" y="3388"/>
                    <a:pt x="1696" y="3388"/>
                  </a:cubicBezTo>
                  <a:close/>
                  <a:moveTo>
                    <a:pt x="0" y="0"/>
                  </a:moveTo>
                  <a:lnTo>
                    <a:pt x="0" y="6249"/>
                  </a:lnTo>
                  <a:cubicBezTo>
                    <a:pt x="0" y="6559"/>
                    <a:pt x="253" y="6812"/>
                    <a:pt x="567" y="6812"/>
                  </a:cubicBezTo>
                  <a:lnTo>
                    <a:pt x="7342" y="6812"/>
                  </a:lnTo>
                  <a:cubicBezTo>
                    <a:pt x="7652" y="6812"/>
                    <a:pt x="7905" y="6559"/>
                    <a:pt x="7905" y="6249"/>
                  </a:cubicBezTo>
                  <a:lnTo>
                    <a:pt x="79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281" name="Google Shape;2281;p56"/>
            <p:cNvSpPr/>
            <p:nvPr/>
          </p:nvSpPr>
          <p:spPr>
            <a:xfrm>
              <a:off x="5049725" y="249400"/>
              <a:ext cx="481825" cy="396225"/>
            </a:xfrm>
            <a:custGeom>
              <a:avLst/>
              <a:gdLst/>
              <a:ahLst/>
              <a:cxnLst/>
              <a:rect l="l" t="t" r="r" b="b"/>
              <a:pathLst>
                <a:path w="19273" h="15849" extrusionOk="0">
                  <a:moveTo>
                    <a:pt x="4553" y="4518"/>
                  </a:moveTo>
                  <a:lnTo>
                    <a:pt x="4553" y="5686"/>
                  </a:lnTo>
                  <a:lnTo>
                    <a:pt x="3424" y="5686"/>
                  </a:lnTo>
                  <a:lnTo>
                    <a:pt x="3424" y="4948"/>
                  </a:lnTo>
                  <a:cubicBezTo>
                    <a:pt x="3424" y="4710"/>
                    <a:pt x="3617" y="4518"/>
                    <a:pt x="3852" y="4518"/>
                  </a:cubicBezTo>
                  <a:close/>
                  <a:moveTo>
                    <a:pt x="15418" y="4518"/>
                  </a:moveTo>
                  <a:cubicBezTo>
                    <a:pt x="15653" y="4518"/>
                    <a:pt x="15845" y="4710"/>
                    <a:pt x="15845" y="4948"/>
                  </a:cubicBezTo>
                  <a:lnTo>
                    <a:pt x="15845" y="5686"/>
                  </a:lnTo>
                  <a:lnTo>
                    <a:pt x="14716" y="5686"/>
                  </a:lnTo>
                  <a:lnTo>
                    <a:pt x="14716" y="4518"/>
                  </a:lnTo>
                  <a:close/>
                  <a:moveTo>
                    <a:pt x="10199" y="1130"/>
                  </a:moveTo>
                  <a:lnTo>
                    <a:pt x="10199" y="3954"/>
                  </a:lnTo>
                  <a:cubicBezTo>
                    <a:pt x="10199" y="4265"/>
                    <a:pt x="10452" y="4518"/>
                    <a:pt x="10765" y="4518"/>
                  </a:cubicBezTo>
                  <a:lnTo>
                    <a:pt x="13587" y="4518"/>
                  </a:lnTo>
                  <a:lnTo>
                    <a:pt x="13587" y="6815"/>
                  </a:lnTo>
                  <a:lnTo>
                    <a:pt x="5682" y="6815"/>
                  </a:lnTo>
                  <a:lnTo>
                    <a:pt x="5682" y="1130"/>
                  </a:lnTo>
                  <a:close/>
                  <a:moveTo>
                    <a:pt x="16412" y="9074"/>
                  </a:moveTo>
                  <a:cubicBezTo>
                    <a:pt x="16722" y="9074"/>
                    <a:pt x="16975" y="9324"/>
                    <a:pt x="16975" y="9637"/>
                  </a:cubicBezTo>
                  <a:cubicBezTo>
                    <a:pt x="16975" y="9950"/>
                    <a:pt x="16722" y="10203"/>
                    <a:pt x="16412" y="10203"/>
                  </a:cubicBezTo>
                  <a:lnTo>
                    <a:pt x="15282" y="10203"/>
                  </a:lnTo>
                  <a:cubicBezTo>
                    <a:pt x="14969" y="10203"/>
                    <a:pt x="14716" y="9950"/>
                    <a:pt x="14716" y="9637"/>
                  </a:cubicBezTo>
                  <a:cubicBezTo>
                    <a:pt x="14716" y="9324"/>
                    <a:pt x="14969" y="9074"/>
                    <a:pt x="15282" y="9074"/>
                  </a:cubicBezTo>
                  <a:close/>
                  <a:moveTo>
                    <a:pt x="10782" y="1"/>
                  </a:moveTo>
                  <a:cubicBezTo>
                    <a:pt x="10776" y="1"/>
                    <a:pt x="10771" y="1"/>
                    <a:pt x="10765" y="1"/>
                  </a:cubicBezTo>
                  <a:lnTo>
                    <a:pt x="5119" y="1"/>
                  </a:lnTo>
                  <a:cubicBezTo>
                    <a:pt x="4806" y="1"/>
                    <a:pt x="4553" y="254"/>
                    <a:pt x="4553" y="567"/>
                  </a:cubicBezTo>
                  <a:lnTo>
                    <a:pt x="4553" y="3388"/>
                  </a:lnTo>
                  <a:lnTo>
                    <a:pt x="3852" y="3388"/>
                  </a:lnTo>
                  <a:cubicBezTo>
                    <a:pt x="2993" y="3388"/>
                    <a:pt x="2295" y="4087"/>
                    <a:pt x="2295" y="4948"/>
                  </a:cubicBezTo>
                  <a:lnTo>
                    <a:pt x="2295" y="5686"/>
                  </a:lnTo>
                  <a:lnTo>
                    <a:pt x="1693" y="5686"/>
                  </a:lnTo>
                  <a:cubicBezTo>
                    <a:pt x="756" y="5686"/>
                    <a:pt x="0" y="6442"/>
                    <a:pt x="0" y="7378"/>
                  </a:cubicBezTo>
                  <a:lnTo>
                    <a:pt x="0" y="14154"/>
                  </a:lnTo>
                  <a:cubicBezTo>
                    <a:pt x="0" y="15090"/>
                    <a:pt x="756" y="15846"/>
                    <a:pt x="1693" y="15849"/>
                  </a:cubicBezTo>
                  <a:lnTo>
                    <a:pt x="4553" y="15849"/>
                  </a:lnTo>
                  <a:lnTo>
                    <a:pt x="4553" y="12461"/>
                  </a:lnTo>
                  <a:lnTo>
                    <a:pt x="3990" y="12461"/>
                  </a:lnTo>
                  <a:cubicBezTo>
                    <a:pt x="3677" y="12461"/>
                    <a:pt x="3424" y="12208"/>
                    <a:pt x="3424" y="11895"/>
                  </a:cubicBezTo>
                  <a:cubicBezTo>
                    <a:pt x="3424" y="11582"/>
                    <a:pt x="3677" y="11332"/>
                    <a:pt x="3990" y="11332"/>
                  </a:cubicBezTo>
                  <a:lnTo>
                    <a:pt x="15282" y="11332"/>
                  </a:lnTo>
                  <a:cubicBezTo>
                    <a:pt x="15593" y="11332"/>
                    <a:pt x="15845" y="11582"/>
                    <a:pt x="15845" y="11895"/>
                  </a:cubicBezTo>
                  <a:cubicBezTo>
                    <a:pt x="15845" y="12208"/>
                    <a:pt x="15593" y="12461"/>
                    <a:pt x="15282" y="12461"/>
                  </a:cubicBezTo>
                  <a:lnTo>
                    <a:pt x="14716" y="12461"/>
                  </a:lnTo>
                  <a:lnTo>
                    <a:pt x="14716" y="15849"/>
                  </a:lnTo>
                  <a:lnTo>
                    <a:pt x="17541" y="15849"/>
                  </a:lnTo>
                  <a:cubicBezTo>
                    <a:pt x="18474" y="15849"/>
                    <a:pt x="19272" y="15087"/>
                    <a:pt x="19272" y="14154"/>
                  </a:cubicBezTo>
                  <a:lnTo>
                    <a:pt x="19272" y="7378"/>
                  </a:lnTo>
                  <a:cubicBezTo>
                    <a:pt x="19272" y="6445"/>
                    <a:pt x="18474" y="5686"/>
                    <a:pt x="17541" y="5686"/>
                  </a:cubicBezTo>
                  <a:lnTo>
                    <a:pt x="16975" y="5686"/>
                  </a:lnTo>
                  <a:lnTo>
                    <a:pt x="16975" y="4948"/>
                  </a:lnTo>
                  <a:cubicBezTo>
                    <a:pt x="16975" y="4087"/>
                    <a:pt x="16276" y="3388"/>
                    <a:pt x="15418" y="3388"/>
                  </a:cubicBezTo>
                  <a:lnTo>
                    <a:pt x="14385" y="3388"/>
                  </a:lnTo>
                  <a:cubicBezTo>
                    <a:pt x="11026" y="30"/>
                    <a:pt x="11079" y="1"/>
                    <a:pt x="107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2282" name="Google Shape;2282;p56"/>
          <p:cNvGrpSpPr/>
          <p:nvPr/>
        </p:nvGrpSpPr>
        <p:grpSpPr>
          <a:xfrm>
            <a:off x="5512772" y="3211924"/>
            <a:ext cx="339253" cy="339253"/>
            <a:chOff x="4456875" y="1435075"/>
            <a:chExt cx="481825" cy="481825"/>
          </a:xfrm>
        </p:grpSpPr>
        <p:sp>
          <p:nvSpPr>
            <p:cNvPr id="2283" name="Google Shape;2283;p56"/>
            <p:cNvSpPr/>
            <p:nvPr/>
          </p:nvSpPr>
          <p:spPr>
            <a:xfrm>
              <a:off x="4624975" y="1465275"/>
              <a:ext cx="56650" cy="86000"/>
            </a:xfrm>
            <a:custGeom>
              <a:avLst/>
              <a:gdLst/>
              <a:ahLst/>
              <a:cxnLst/>
              <a:rect l="l" t="t" r="r" b="b"/>
              <a:pathLst>
                <a:path w="2266" h="3440" extrusionOk="0">
                  <a:moveTo>
                    <a:pt x="2265" y="0"/>
                  </a:moveTo>
                  <a:cubicBezTo>
                    <a:pt x="1413" y="283"/>
                    <a:pt x="618" y="1196"/>
                    <a:pt x="1" y="2575"/>
                  </a:cubicBezTo>
                  <a:cubicBezTo>
                    <a:pt x="263" y="2801"/>
                    <a:pt x="449" y="3105"/>
                    <a:pt x="534" y="3439"/>
                  </a:cubicBezTo>
                  <a:cubicBezTo>
                    <a:pt x="1106" y="3364"/>
                    <a:pt x="1672" y="3322"/>
                    <a:pt x="2265" y="3304"/>
                  </a:cubicBezTo>
                  <a:lnTo>
                    <a:pt x="2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284" name="Google Shape;2284;p56"/>
            <p:cNvSpPr/>
            <p:nvPr/>
          </p:nvSpPr>
          <p:spPr>
            <a:xfrm>
              <a:off x="4615275" y="1797425"/>
              <a:ext cx="66350" cy="89375"/>
            </a:xfrm>
            <a:custGeom>
              <a:avLst/>
              <a:gdLst/>
              <a:ahLst/>
              <a:cxnLst/>
              <a:rect l="l" t="t" r="r" b="b"/>
              <a:pathLst>
                <a:path w="2654" h="3575" extrusionOk="0">
                  <a:moveTo>
                    <a:pt x="0" y="0"/>
                  </a:moveTo>
                  <a:lnTo>
                    <a:pt x="0" y="0"/>
                  </a:lnTo>
                  <a:cubicBezTo>
                    <a:pt x="618" y="1882"/>
                    <a:pt x="1563" y="3225"/>
                    <a:pt x="2653" y="3574"/>
                  </a:cubicBezTo>
                  <a:lnTo>
                    <a:pt x="2653" y="1316"/>
                  </a:lnTo>
                  <a:cubicBezTo>
                    <a:pt x="2153" y="1135"/>
                    <a:pt x="1768" y="726"/>
                    <a:pt x="1620" y="217"/>
                  </a:cubicBezTo>
                  <a:cubicBezTo>
                    <a:pt x="1057" y="169"/>
                    <a:pt x="518" y="96"/>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285" name="Google Shape;2285;p56"/>
            <p:cNvSpPr/>
            <p:nvPr/>
          </p:nvSpPr>
          <p:spPr>
            <a:xfrm>
              <a:off x="4583125" y="1547250"/>
              <a:ext cx="28250" cy="28250"/>
            </a:xfrm>
            <a:custGeom>
              <a:avLst/>
              <a:gdLst/>
              <a:ahLst/>
              <a:cxnLst/>
              <a:rect l="l" t="t" r="r" b="b"/>
              <a:pathLst>
                <a:path w="1130" h="1130" extrusionOk="0">
                  <a:moveTo>
                    <a:pt x="567" y="1"/>
                  </a:moveTo>
                  <a:cubicBezTo>
                    <a:pt x="253" y="1"/>
                    <a:pt x="1" y="254"/>
                    <a:pt x="1" y="567"/>
                  </a:cubicBezTo>
                  <a:cubicBezTo>
                    <a:pt x="1" y="880"/>
                    <a:pt x="253" y="1130"/>
                    <a:pt x="567" y="1130"/>
                  </a:cubicBezTo>
                  <a:cubicBezTo>
                    <a:pt x="880" y="1130"/>
                    <a:pt x="1130" y="880"/>
                    <a:pt x="1130" y="567"/>
                  </a:cubicBezTo>
                  <a:cubicBezTo>
                    <a:pt x="1130" y="254"/>
                    <a:pt x="880" y="1"/>
                    <a:pt x="5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286" name="Google Shape;2286;p56"/>
            <p:cNvSpPr/>
            <p:nvPr/>
          </p:nvSpPr>
          <p:spPr>
            <a:xfrm>
              <a:off x="4597950" y="1576075"/>
              <a:ext cx="83675" cy="87525"/>
            </a:xfrm>
            <a:custGeom>
              <a:avLst/>
              <a:gdLst/>
              <a:ahLst/>
              <a:cxnLst/>
              <a:rect l="l" t="t" r="r" b="b"/>
              <a:pathLst>
                <a:path w="3347" h="3501" extrusionOk="0">
                  <a:moveTo>
                    <a:pt x="3346" y="1"/>
                  </a:moveTo>
                  <a:cubicBezTo>
                    <a:pt x="2723" y="19"/>
                    <a:pt x="2103" y="73"/>
                    <a:pt x="1485" y="161"/>
                  </a:cubicBezTo>
                  <a:cubicBezTo>
                    <a:pt x="1241" y="654"/>
                    <a:pt x="772" y="998"/>
                    <a:pt x="230" y="1082"/>
                  </a:cubicBezTo>
                  <a:cubicBezTo>
                    <a:pt x="100" y="1817"/>
                    <a:pt x="25" y="2714"/>
                    <a:pt x="1" y="3500"/>
                  </a:cubicBezTo>
                  <a:lnTo>
                    <a:pt x="3346" y="3500"/>
                  </a:lnTo>
                  <a:lnTo>
                    <a:pt x="33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287" name="Google Shape;2287;p56"/>
            <p:cNvSpPr/>
            <p:nvPr/>
          </p:nvSpPr>
          <p:spPr>
            <a:xfrm>
              <a:off x="4597650" y="1692175"/>
              <a:ext cx="83975" cy="82450"/>
            </a:xfrm>
            <a:custGeom>
              <a:avLst/>
              <a:gdLst/>
              <a:ahLst/>
              <a:cxnLst/>
              <a:rect l="l" t="t" r="r" b="b"/>
              <a:pathLst>
                <a:path w="3359" h="3298" extrusionOk="0">
                  <a:moveTo>
                    <a:pt x="1" y="0"/>
                  </a:moveTo>
                  <a:cubicBezTo>
                    <a:pt x="31" y="1003"/>
                    <a:pt x="154" y="2006"/>
                    <a:pt x="371" y="2987"/>
                  </a:cubicBezTo>
                  <a:cubicBezTo>
                    <a:pt x="1031" y="3135"/>
                    <a:pt x="1699" y="3237"/>
                    <a:pt x="2371" y="3298"/>
                  </a:cubicBezTo>
                  <a:cubicBezTo>
                    <a:pt x="2548" y="2855"/>
                    <a:pt x="2910" y="2509"/>
                    <a:pt x="3358" y="2346"/>
                  </a:cubicBezTo>
                  <a:lnTo>
                    <a:pt x="33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288" name="Google Shape;2288;p56"/>
            <p:cNvSpPr/>
            <p:nvPr/>
          </p:nvSpPr>
          <p:spPr>
            <a:xfrm>
              <a:off x="4798050" y="1663575"/>
              <a:ext cx="28475" cy="28250"/>
            </a:xfrm>
            <a:custGeom>
              <a:avLst/>
              <a:gdLst/>
              <a:ahLst/>
              <a:cxnLst/>
              <a:rect l="l" t="t" r="r" b="b"/>
              <a:pathLst>
                <a:path w="1139" h="1130" extrusionOk="0">
                  <a:moveTo>
                    <a:pt x="564" y="0"/>
                  </a:moveTo>
                  <a:cubicBezTo>
                    <a:pt x="254" y="0"/>
                    <a:pt x="1" y="253"/>
                    <a:pt x="1" y="566"/>
                  </a:cubicBezTo>
                  <a:cubicBezTo>
                    <a:pt x="4" y="876"/>
                    <a:pt x="257" y="1129"/>
                    <a:pt x="567" y="1129"/>
                  </a:cubicBezTo>
                  <a:lnTo>
                    <a:pt x="573" y="1129"/>
                  </a:lnTo>
                  <a:cubicBezTo>
                    <a:pt x="886" y="1129"/>
                    <a:pt x="1139" y="876"/>
                    <a:pt x="1139" y="563"/>
                  </a:cubicBezTo>
                  <a:cubicBezTo>
                    <a:pt x="1139" y="253"/>
                    <a:pt x="886" y="0"/>
                    <a:pt x="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289" name="Google Shape;2289;p56"/>
            <p:cNvSpPr/>
            <p:nvPr/>
          </p:nvSpPr>
          <p:spPr>
            <a:xfrm>
              <a:off x="4710200" y="1435075"/>
              <a:ext cx="228500" cy="228525"/>
            </a:xfrm>
            <a:custGeom>
              <a:avLst/>
              <a:gdLst/>
              <a:ahLst/>
              <a:cxnLst/>
              <a:rect l="l" t="t" r="r" b="b"/>
              <a:pathLst>
                <a:path w="9140" h="9141" extrusionOk="0">
                  <a:moveTo>
                    <a:pt x="1" y="1"/>
                  </a:moveTo>
                  <a:lnTo>
                    <a:pt x="1" y="34"/>
                  </a:lnTo>
                  <a:cubicBezTo>
                    <a:pt x="1729" y="377"/>
                    <a:pt x="3313" y="2283"/>
                    <a:pt x="4075" y="5069"/>
                  </a:cubicBezTo>
                  <a:cubicBezTo>
                    <a:pt x="6833" y="5828"/>
                    <a:pt x="8763" y="7406"/>
                    <a:pt x="9107" y="9140"/>
                  </a:cubicBezTo>
                  <a:lnTo>
                    <a:pt x="9140" y="9140"/>
                  </a:lnTo>
                  <a:cubicBezTo>
                    <a:pt x="8854" y="4298"/>
                    <a:pt x="4843" y="28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290" name="Google Shape;2290;p56"/>
            <p:cNvSpPr/>
            <p:nvPr/>
          </p:nvSpPr>
          <p:spPr>
            <a:xfrm>
              <a:off x="4819200" y="1593475"/>
              <a:ext cx="89400" cy="70125"/>
            </a:xfrm>
            <a:custGeom>
              <a:avLst/>
              <a:gdLst/>
              <a:ahLst/>
              <a:cxnLst/>
              <a:rect l="l" t="t" r="r" b="b"/>
              <a:pathLst>
                <a:path w="3576" h="2805" extrusionOk="0">
                  <a:moveTo>
                    <a:pt x="1" y="1"/>
                  </a:moveTo>
                  <a:cubicBezTo>
                    <a:pt x="94" y="519"/>
                    <a:pt x="166" y="1061"/>
                    <a:pt x="215" y="1621"/>
                  </a:cubicBezTo>
                  <a:cubicBezTo>
                    <a:pt x="727" y="1777"/>
                    <a:pt x="1136" y="2301"/>
                    <a:pt x="1317" y="2804"/>
                  </a:cubicBezTo>
                  <a:lnTo>
                    <a:pt x="3575" y="2804"/>
                  </a:lnTo>
                  <a:cubicBezTo>
                    <a:pt x="3223" y="1711"/>
                    <a:pt x="1883" y="62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291" name="Google Shape;2291;p56"/>
            <p:cNvSpPr/>
            <p:nvPr/>
          </p:nvSpPr>
          <p:spPr>
            <a:xfrm>
              <a:off x="4819200" y="1692175"/>
              <a:ext cx="89475" cy="66275"/>
            </a:xfrm>
            <a:custGeom>
              <a:avLst/>
              <a:gdLst/>
              <a:ahLst/>
              <a:cxnLst/>
              <a:rect l="l" t="t" r="r" b="b"/>
              <a:pathLst>
                <a:path w="3579" h="2651" extrusionOk="0">
                  <a:moveTo>
                    <a:pt x="1317" y="0"/>
                  </a:moveTo>
                  <a:cubicBezTo>
                    <a:pt x="1133" y="500"/>
                    <a:pt x="727" y="883"/>
                    <a:pt x="215" y="1033"/>
                  </a:cubicBezTo>
                  <a:cubicBezTo>
                    <a:pt x="166" y="1593"/>
                    <a:pt x="94" y="2132"/>
                    <a:pt x="1" y="2650"/>
                  </a:cubicBezTo>
                  <a:cubicBezTo>
                    <a:pt x="1889" y="2030"/>
                    <a:pt x="3223" y="1078"/>
                    <a:pt x="35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292" name="Google Shape;2292;p56"/>
            <p:cNvSpPr/>
            <p:nvPr/>
          </p:nvSpPr>
          <p:spPr>
            <a:xfrm>
              <a:off x="4456875" y="1691800"/>
              <a:ext cx="225125" cy="225100"/>
            </a:xfrm>
            <a:custGeom>
              <a:avLst/>
              <a:gdLst/>
              <a:ahLst/>
              <a:cxnLst/>
              <a:rect l="l" t="t" r="r" b="b"/>
              <a:pathLst>
                <a:path w="9005" h="9004" extrusionOk="0">
                  <a:moveTo>
                    <a:pt x="1" y="0"/>
                  </a:moveTo>
                  <a:cubicBezTo>
                    <a:pt x="284" y="4839"/>
                    <a:pt x="4162" y="8721"/>
                    <a:pt x="9004" y="9004"/>
                  </a:cubicBezTo>
                  <a:lnTo>
                    <a:pt x="9004" y="8974"/>
                  </a:lnTo>
                  <a:cubicBezTo>
                    <a:pt x="7273" y="8628"/>
                    <a:pt x="5827" y="6697"/>
                    <a:pt x="5066" y="3942"/>
                  </a:cubicBezTo>
                  <a:cubicBezTo>
                    <a:pt x="2283" y="3180"/>
                    <a:pt x="377" y="1726"/>
                    <a:pt x="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293" name="Google Shape;2293;p56"/>
            <p:cNvSpPr/>
            <p:nvPr/>
          </p:nvSpPr>
          <p:spPr>
            <a:xfrm>
              <a:off x="4487000" y="1595125"/>
              <a:ext cx="88925" cy="68475"/>
            </a:xfrm>
            <a:custGeom>
              <a:avLst/>
              <a:gdLst/>
              <a:ahLst/>
              <a:cxnLst/>
              <a:rect l="l" t="t" r="r" b="b"/>
              <a:pathLst>
                <a:path w="3557" h="2739" extrusionOk="0">
                  <a:moveTo>
                    <a:pt x="3397" y="1"/>
                  </a:moveTo>
                  <a:cubicBezTo>
                    <a:pt x="1569" y="636"/>
                    <a:pt x="337" y="1720"/>
                    <a:pt x="0" y="2738"/>
                  </a:cubicBezTo>
                  <a:lnTo>
                    <a:pt x="3313" y="2738"/>
                  </a:lnTo>
                  <a:cubicBezTo>
                    <a:pt x="3337" y="1880"/>
                    <a:pt x="3418" y="913"/>
                    <a:pt x="3556" y="106"/>
                  </a:cubicBezTo>
                  <a:cubicBezTo>
                    <a:pt x="3502" y="73"/>
                    <a:pt x="3448" y="37"/>
                    <a:pt x="3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294" name="Google Shape;2294;p56"/>
            <p:cNvSpPr/>
            <p:nvPr/>
          </p:nvSpPr>
          <p:spPr>
            <a:xfrm>
              <a:off x="4486925" y="1692175"/>
              <a:ext cx="89450" cy="66350"/>
            </a:xfrm>
            <a:custGeom>
              <a:avLst/>
              <a:gdLst/>
              <a:ahLst/>
              <a:cxnLst/>
              <a:rect l="l" t="t" r="r" b="b"/>
              <a:pathLst>
                <a:path w="3578" h="2654" extrusionOk="0">
                  <a:moveTo>
                    <a:pt x="0" y="0"/>
                  </a:moveTo>
                  <a:cubicBezTo>
                    <a:pt x="352" y="1078"/>
                    <a:pt x="1689" y="2030"/>
                    <a:pt x="3578" y="2653"/>
                  </a:cubicBezTo>
                  <a:cubicBezTo>
                    <a:pt x="3418" y="1777"/>
                    <a:pt x="3325" y="889"/>
                    <a:pt x="3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295" name="Google Shape;2295;p56"/>
            <p:cNvSpPr/>
            <p:nvPr/>
          </p:nvSpPr>
          <p:spPr>
            <a:xfrm>
              <a:off x="4456875" y="1435075"/>
              <a:ext cx="225125" cy="228525"/>
            </a:xfrm>
            <a:custGeom>
              <a:avLst/>
              <a:gdLst/>
              <a:ahLst/>
              <a:cxnLst/>
              <a:rect l="l" t="t" r="r" b="b"/>
              <a:pathLst>
                <a:path w="9005" h="9141" extrusionOk="0">
                  <a:moveTo>
                    <a:pt x="9004" y="1"/>
                  </a:moveTo>
                  <a:cubicBezTo>
                    <a:pt x="4162" y="284"/>
                    <a:pt x="284" y="4298"/>
                    <a:pt x="1" y="9140"/>
                  </a:cubicBezTo>
                  <a:lnTo>
                    <a:pt x="37" y="9140"/>
                  </a:lnTo>
                  <a:cubicBezTo>
                    <a:pt x="329" y="7686"/>
                    <a:pt x="1747" y="6267"/>
                    <a:pt x="3969" y="5433"/>
                  </a:cubicBezTo>
                  <a:cubicBezTo>
                    <a:pt x="3715" y="4375"/>
                    <a:pt x="4516" y="3361"/>
                    <a:pt x="5602" y="3361"/>
                  </a:cubicBezTo>
                  <a:cubicBezTo>
                    <a:pt x="5607" y="3361"/>
                    <a:pt x="5612" y="3361"/>
                    <a:pt x="5617" y="3361"/>
                  </a:cubicBezTo>
                  <a:cubicBezTo>
                    <a:pt x="5638" y="3361"/>
                    <a:pt x="5656" y="3364"/>
                    <a:pt x="5677" y="3367"/>
                  </a:cubicBezTo>
                  <a:cubicBezTo>
                    <a:pt x="6511" y="1476"/>
                    <a:pt x="7688" y="293"/>
                    <a:pt x="9004" y="31"/>
                  </a:cubicBezTo>
                  <a:lnTo>
                    <a:pt x="90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296" name="Google Shape;2296;p56"/>
            <p:cNvSpPr/>
            <p:nvPr/>
          </p:nvSpPr>
          <p:spPr>
            <a:xfrm>
              <a:off x="4710200" y="1691800"/>
              <a:ext cx="228500" cy="225100"/>
            </a:xfrm>
            <a:custGeom>
              <a:avLst/>
              <a:gdLst/>
              <a:ahLst/>
              <a:cxnLst/>
              <a:rect l="l" t="t" r="r" b="b"/>
              <a:pathLst>
                <a:path w="9140" h="9004" extrusionOk="0">
                  <a:moveTo>
                    <a:pt x="9107" y="0"/>
                  </a:moveTo>
                  <a:cubicBezTo>
                    <a:pt x="8760" y="1726"/>
                    <a:pt x="6857" y="3177"/>
                    <a:pt x="4075" y="3942"/>
                  </a:cubicBezTo>
                  <a:cubicBezTo>
                    <a:pt x="3313" y="6721"/>
                    <a:pt x="1729" y="8628"/>
                    <a:pt x="1" y="8971"/>
                  </a:cubicBezTo>
                  <a:lnTo>
                    <a:pt x="1" y="9004"/>
                  </a:lnTo>
                  <a:cubicBezTo>
                    <a:pt x="4843" y="8721"/>
                    <a:pt x="8854" y="4839"/>
                    <a:pt x="9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297" name="Google Shape;2297;p56"/>
            <p:cNvSpPr/>
            <p:nvPr/>
          </p:nvSpPr>
          <p:spPr>
            <a:xfrm>
              <a:off x="4710200" y="1465200"/>
              <a:ext cx="70025" cy="89375"/>
            </a:xfrm>
            <a:custGeom>
              <a:avLst/>
              <a:gdLst/>
              <a:ahLst/>
              <a:cxnLst/>
              <a:rect l="l" t="t" r="r" b="b"/>
              <a:pathLst>
                <a:path w="2801" h="3575" extrusionOk="0">
                  <a:moveTo>
                    <a:pt x="1" y="0"/>
                  </a:moveTo>
                  <a:lnTo>
                    <a:pt x="1" y="3298"/>
                  </a:lnTo>
                  <a:cubicBezTo>
                    <a:pt x="937" y="3328"/>
                    <a:pt x="1961" y="3421"/>
                    <a:pt x="2801" y="3575"/>
                  </a:cubicBezTo>
                  <a:cubicBezTo>
                    <a:pt x="2181" y="1687"/>
                    <a:pt x="1082" y="35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298" name="Google Shape;2298;p56"/>
            <p:cNvSpPr/>
            <p:nvPr/>
          </p:nvSpPr>
          <p:spPr>
            <a:xfrm>
              <a:off x="4710200" y="1575850"/>
              <a:ext cx="86150" cy="87750"/>
            </a:xfrm>
            <a:custGeom>
              <a:avLst/>
              <a:gdLst/>
              <a:ahLst/>
              <a:cxnLst/>
              <a:rect l="l" t="t" r="r" b="b"/>
              <a:pathLst>
                <a:path w="3446" h="3510" extrusionOk="0">
                  <a:moveTo>
                    <a:pt x="1" y="1"/>
                  </a:moveTo>
                  <a:lnTo>
                    <a:pt x="1" y="3509"/>
                  </a:lnTo>
                  <a:lnTo>
                    <a:pt x="2494" y="3509"/>
                  </a:lnTo>
                  <a:cubicBezTo>
                    <a:pt x="2656" y="3054"/>
                    <a:pt x="3003" y="2554"/>
                    <a:pt x="3445" y="2374"/>
                  </a:cubicBezTo>
                  <a:cubicBezTo>
                    <a:pt x="3385" y="1702"/>
                    <a:pt x="3283" y="1034"/>
                    <a:pt x="3135" y="374"/>
                  </a:cubicBezTo>
                  <a:cubicBezTo>
                    <a:pt x="2208" y="167"/>
                    <a:pt x="1063" y="37"/>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299" name="Google Shape;2299;p56"/>
            <p:cNvSpPr/>
            <p:nvPr/>
          </p:nvSpPr>
          <p:spPr>
            <a:xfrm>
              <a:off x="4710200" y="1797500"/>
              <a:ext cx="70025" cy="89375"/>
            </a:xfrm>
            <a:custGeom>
              <a:avLst/>
              <a:gdLst/>
              <a:ahLst/>
              <a:cxnLst/>
              <a:rect l="l" t="t" r="r" b="b"/>
              <a:pathLst>
                <a:path w="2801" h="3575" extrusionOk="0">
                  <a:moveTo>
                    <a:pt x="2801" y="0"/>
                  </a:moveTo>
                  <a:lnTo>
                    <a:pt x="2801" y="0"/>
                  </a:lnTo>
                  <a:cubicBezTo>
                    <a:pt x="2283" y="93"/>
                    <a:pt x="1609" y="166"/>
                    <a:pt x="1048" y="214"/>
                  </a:cubicBezTo>
                  <a:cubicBezTo>
                    <a:pt x="892" y="726"/>
                    <a:pt x="503" y="1135"/>
                    <a:pt x="1" y="1316"/>
                  </a:cubicBezTo>
                  <a:lnTo>
                    <a:pt x="1" y="3574"/>
                  </a:lnTo>
                  <a:cubicBezTo>
                    <a:pt x="1082" y="3222"/>
                    <a:pt x="2181" y="1885"/>
                    <a:pt x="28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300" name="Google Shape;2300;p56"/>
            <p:cNvSpPr/>
            <p:nvPr/>
          </p:nvSpPr>
          <p:spPr>
            <a:xfrm>
              <a:off x="4681975" y="1776400"/>
              <a:ext cx="28250" cy="28350"/>
            </a:xfrm>
            <a:custGeom>
              <a:avLst/>
              <a:gdLst/>
              <a:ahLst/>
              <a:cxnLst/>
              <a:rect l="l" t="t" r="r" b="b"/>
              <a:pathLst>
                <a:path w="1130" h="1134" extrusionOk="0">
                  <a:moveTo>
                    <a:pt x="566" y="1"/>
                  </a:moveTo>
                  <a:cubicBezTo>
                    <a:pt x="253" y="1"/>
                    <a:pt x="0" y="251"/>
                    <a:pt x="0" y="564"/>
                  </a:cubicBezTo>
                  <a:lnTo>
                    <a:pt x="0" y="567"/>
                  </a:lnTo>
                  <a:cubicBezTo>
                    <a:pt x="0" y="567"/>
                    <a:pt x="0" y="570"/>
                    <a:pt x="0" y="570"/>
                  </a:cubicBezTo>
                  <a:cubicBezTo>
                    <a:pt x="0" y="880"/>
                    <a:pt x="253" y="1133"/>
                    <a:pt x="566" y="1133"/>
                  </a:cubicBezTo>
                  <a:cubicBezTo>
                    <a:pt x="877" y="1133"/>
                    <a:pt x="1130" y="880"/>
                    <a:pt x="1130" y="570"/>
                  </a:cubicBezTo>
                  <a:cubicBezTo>
                    <a:pt x="1130" y="570"/>
                    <a:pt x="1130" y="567"/>
                    <a:pt x="1130" y="567"/>
                  </a:cubicBezTo>
                  <a:lnTo>
                    <a:pt x="1130" y="564"/>
                  </a:lnTo>
                  <a:cubicBezTo>
                    <a:pt x="1130" y="251"/>
                    <a:pt x="877" y="1"/>
                    <a:pt x="5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301" name="Google Shape;2301;p56"/>
            <p:cNvSpPr/>
            <p:nvPr/>
          </p:nvSpPr>
          <p:spPr>
            <a:xfrm>
              <a:off x="4710200" y="1692175"/>
              <a:ext cx="86150" cy="82450"/>
            </a:xfrm>
            <a:custGeom>
              <a:avLst/>
              <a:gdLst/>
              <a:ahLst/>
              <a:cxnLst/>
              <a:rect l="l" t="t" r="r" b="b"/>
              <a:pathLst>
                <a:path w="3446" h="3298" extrusionOk="0">
                  <a:moveTo>
                    <a:pt x="1" y="0"/>
                  </a:moveTo>
                  <a:lnTo>
                    <a:pt x="1" y="2346"/>
                  </a:lnTo>
                  <a:cubicBezTo>
                    <a:pt x="455" y="2506"/>
                    <a:pt x="820" y="2852"/>
                    <a:pt x="1003" y="3298"/>
                  </a:cubicBezTo>
                  <a:cubicBezTo>
                    <a:pt x="1702" y="3234"/>
                    <a:pt x="2506" y="3129"/>
                    <a:pt x="3135" y="2987"/>
                  </a:cubicBezTo>
                  <a:cubicBezTo>
                    <a:pt x="3283" y="2328"/>
                    <a:pt x="3385" y="1660"/>
                    <a:pt x="3445" y="985"/>
                  </a:cubicBezTo>
                  <a:cubicBezTo>
                    <a:pt x="3003" y="807"/>
                    <a:pt x="2656" y="449"/>
                    <a:pt x="24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2302" name="Google Shape;2302;p56"/>
          <p:cNvGrpSpPr/>
          <p:nvPr/>
        </p:nvGrpSpPr>
        <p:grpSpPr>
          <a:xfrm>
            <a:off x="3291972" y="3211924"/>
            <a:ext cx="339253" cy="339253"/>
            <a:chOff x="900750" y="1436075"/>
            <a:chExt cx="481825" cy="481825"/>
          </a:xfrm>
        </p:grpSpPr>
        <p:sp>
          <p:nvSpPr>
            <p:cNvPr id="2303" name="Google Shape;2303;p56"/>
            <p:cNvSpPr/>
            <p:nvPr/>
          </p:nvSpPr>
          <p:spPr>
            <a:xfrm>
              <a:off x="900750" y="1627500"/>
              <a:ext cx="481825" cy="290400"/>
            </a:xfrm>
            <a:custGeom>
              <a:avLst/>
              <a:gdLst/>
              <a:ahLst/>
              <a:cxnLst/>
              <a:rect l="l" t="t" r="r" b="b"/>
              <a:pathLst>
                <a:path w="19273" h="11616" extrusionOk="0">
                  <a:moveTo>
                    <a:pt x="0" y="1"/>
                  </a:moveTo>
                  <a:lnTo>
                    <a:pt x="0" y="9920"/>
                  </a:lnTo>
                  <a:cubicBezTo>
                    <a:pt x="0" y="10856"/>
                    <a:pt x="759" y="11612"/>
                    <a:pt x="1696" y="11615"/>
                  </a:cubicBezTo>
                  <a:lnTo>
                    <a:pt x="17580" y="11615"/>
                  </a:lnTo>
                  <a:cubicBezTo>
                    <a:pt x="18513" y="11612"/>
                    <a:pt x="19272" y="10856"/>
                    <a:pt x="19272" y="9920"/>
                  </a:cubicBezTo>
                  <a:lnTo>
                    <a:pt x="19272" y="1"/>
                  </a:lnTo>
                  <a:lnTo>
                    <a:pt x="9977" y="6948"/>
                  </a:lnTo>
                  <a:cubicBezTo>
                    <a:pt x="9877" y="7020"/>
                    <a:pt x="9760" y="7059"/>
                    <a:pt x="9636" y="7059"/>
                  </a:cubicBezTo>
                  <a:cubicBezTo>
                    <a:pt x="9513" y="7059"/>
                    <a:pt x="9395" y="7020"/>
                    <a:pt x="9299" y="6948"/>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304" name="Google Shape;2304;p56"/>
            <p:cNvSpPr/>
            <p:nvPr/>
          </p:nvSpPr>
          <p:spPr>
            <a:xfrm>
              <a:off x="1296950" y="1549900"/>
              <a:ext cx="71550" cy="105850"/>
            </a:xfrm>
            <a:custGeom>
              <a:avLst/>
              <a:gdLst/>
              <a:ahLst/>
              <a:cxnLst/>
              <a:rect l="l" t="t" r="r" b="b"/>
              <a:pathLst>
                <a:path w="2862" h="4234" extrusionOk="0">
                  <a:moveTo>
                    <a:pt x="0" y="0"/>
                  </a:moveTo>
                  <a:lnTo>
                    <a:pt x="0" y="4234"/>
                  </a:lnTo>
                  <a:lnTo>
                    <a:pt x="2861" y="2117"/>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305" name="Google Shape;2305;p56"/>
            <p:cNvSpPr/>
            <p:nvPr/>
          </p:nvSpPr>
          <p:spPr>
            <a:xfrm>
              <a:off x="914900" y="1549900"/>
              <a:ext cx="71550" cy="105850"/>
            </a:xfrm>
            <a:custGeom>
              <a:avLst/>
              <a:gdLst/>
              <a:ahLst/>
              <a:cxnLst/>
              <a:rect l="l" t="t" r="r" b="b"/>
              <a:pathLst>
                <a:path w="2862" h="4234" extrusionOk="0">
                  <a:moveTo>
                    <a:pt x="2861" y="0"/>
                  </a:moveTo>
                  <a:lnTo>
                    <a:pt x="0" y="2117"/>
                  </a:lnTo>
                  <a:lnTo>
                    <a:pt x="2861" y="4234"/>
                  </a:lnTo>
                  <a:lnTo>
                    <a:pt x="28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306" name="Google Shape;2306;p56"/>
            <p:cNvSpPr/>
            <p:nvPr/>
          </p:nvSpPr>
          <p:spPr>
            <a:xfrm>
              <a:off x="1014650" y="1436075"/>
              <a:ext cx="254100" cy="336150"/>
            </a:xfrm>
            <a:custGeom>
              <a:avLst/>
              <a:gdLst/>
              <a:ahLst/>
              <a:cxnLst/>
              <a:rect l="l" t="t" r="r" b="b"/>
              <a:pathLst>
                <a:path w="10164" h="13446" extrusionOk="0">
                  <a:moveTo>
                    <a:pt x="8468" y="3424"/>
                  </a:moveTo>
                  <a:cubicBezTo>
                    <a:pt x="8781" y="3424"/>
                    <a:pt x="9031" y="3677"/>
                    <a:pt x="9031" y="3990"/>
                  </a:cubicBezTo>
                  <a:cubicBezTo>
                    <a:pt x="9031" y="4300"/>
                    <a:pt x="8781" y="4553"/>
                    <a:pt x="8468" y="4553"/>
                  </a:cubicBezTo>
                  <a:lnTo>
                    <a:pt x="1693" y="4553"/>
                  </a:lnTo>
                  <a:cubicBezTo>
                    <a:pt x="1379" y="4553"/>
                    <a:pt x="1130" y="4300"/>
                    <a:pt x="1130" y="3990"/>
                  </a:cubicBezTo>
                  <a:cubicBezTo>
                    <a:pt x="1130" y="3677"/>
                    <a:pt x="1379" y="3424"/>
                    <a:pt x="1693" y="3424"/>
                  </a:cubicBezTo>
                  <a:close/>
                  <a:moveTo>
                    <a:pt x="8468" y="5682"/>
                  </a:moveTo>
                  <a:cubicBezTo>
                    <a:pt x="8781" y="5682"/>
                    <a:pt x="9031" y="5935"/>
                    <a:pt x="9031" y="6248"/>
                  </a:cubicBezTo>
                  <a:cubicBezTo>
                    <a:pt x="9031" y="6559"/>
                    <a:pt x="8781" y="6812"/>
                    <a:pt x="8468" y="6812"/>
                  </a:cubicBezTo>
                  <a:lnTo>
                    <a:pt x="1693" y="6812"/>
                  </a:lnTo>
                  <a:cubicBezTo>
                    <a:pt x="1379" y="6812"/>
                    <a:pt x="1130" y="6559"/>
                    <a:pt x="1130" y="6248"/>
                  </a:cubicBezTo>
                  <a:cubicBezTo>
                    <a:pt x="1130" y="5935"/>
                    <a:pt x="1379" y="5682"/>
                    <a:pt x="1693" y="5682"/>
                  </a:cubicBezTo>
                  <a:close/>
                  <a:moveTo>
                    <a:pt x="5080" y="7941"/>
                  </a:moveTo>
                  <a:cubicBezTo>
                    <a:pt x="5393" y="7941"/>
                    <a:pt x="5643" y="8194"/>
                    <a:pt x="5643" y="8507"/>
                  </a:cubicBezTo>
                  <a:cubicBezTo>
                    <a:pt x="5643" y="8817"/>
                    <a:pt x="5393" y="9070"/>
                    <a:pt x="5080" y="9070"/>
                  </a:cubicBezTo>
                  <a:lnTo>
                    <a:pt x="1693" y="9070"/>
                  </a:lnTo>
                  <a:cubicBezTo>
                    <a:pt x="1379" y="9070"/>
                    <a:pt x="1130" y="8817"/>
                    <a:pt x="1130" y="8507"/>
                  </a:cubicBezTo>
                  <a:cubicBezTo>
                    <a:pt x="1130" y="8194"/>
                    <a:pt x="1379" y="7941"/>
                    <a:pt x="1693" y="7941"/>
                  </a:cubicBezTo>
                  <a:close/>
                  <a:moveTo>
                    <a:pt x="563" y="0"/>
                  </a:moveTo>
                  <a:cubicBezTo>
                    <a:pt x="250" y="0"/>
                    <a:pt x="0" y="250"/>
                    <a:pt x="0" y="563"/>
                  </a:cubicBezTo>
                  <a:lnTo>
                    <a:pt x="0" y="9636"/>
                  </a:lnTo>
                  <a:lnTo>
                    <a:pt x="5080" y="13445"/>
                  </a:lnTo>
                  <a:lnTo>
                    <a:pt x="10163" y="9636"/>
                  </a:lnTo>
                  <a:lnTo>
                    <a:pt x="10163" y="563"/>
                  </a:lnTo>
                  <a:cubicBezTo>
                    <a:pt x="10163" y="250"/>
                    <a:pt x="9910" y="0"/>
                    <a:pt x="95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2307" name="Google Shape;2307;p56"/>
          <p:cNvGrpSpPr/>
          <p:nvPr/>
        </p:nvGrpSpPr>
        <p:grpSpPr>
          <a:xfrm>
            <a:off x="1384316" y="3927550"/>
            <a:ext cx="6375454" cy="1783339"/>
            <a:chOff x="854316" y="3927550"/>
            <a:chExt cx="6375454" cy="1783339"/>
          </a:xfrm>
        </p:grpSpPr>
        <p:sp>
          <p:nvSpPr>
            <p:cNvPr id="2308" name="Google Shape;2308;p56"/>
            <p:cNvSpPr/>
            <p:nvPr/>
          </p:nvSpPr>
          <p:spPr>
            <a:xfrm>
              <a:off x="854316" y="4025314"/>
              <a:ext cx="967403" cy="1673426"/>
            </a:xfrm>
            <a:custGeom>
              <a:avLst/>
              <a:gdLst/>
              <a:ahLst/>
              <a:cxnLst/>
              <a:rect l="l" t="t" r="r" b="b"/>
              <a:pathLst>
                <a:path w="17040" h="29476" extrusionOk="0">
                  <a:moveTo>
                    <a:pt x="928" y="8662"/>
                  </a:moveTo>
                  <a:lnTo>
                    <a:pt x="15826" y="152"/>
                  </a:lnTo>
                  <a:cubicBezTo>
                    <a:pt x="16067" y="18"/>
                    <a:pt x="16281" y="0"/>
                    <a:pt x="16442" y="89"/>
                  </a:cubicBezTo>
                  <a:lnTo>
                    <a:pt x="16442" y="89"/>
                  </a:lnTo>
                  <a:lnTo>
                    <a:pt x="17040" y="428"/>
                  </a:lnTo>
                  <a:lnTo>
                    <a:pt x="16745" y="1080"/>
                  </a:lnTo>
                  <a:lnTo>
                    <a:pt x="16745" y="18904"/>
                  </a:lnTo>
                  <a:cubicBezTo>
                    <a:pt x="16745" y="19519"/>
                    <a:pt x="16335" y="20269"/>
                    <a:pt x="15826" y="20554"/>
                  </a:cubicBezTo>
                  <a:lnTo>
                    <a:pt x="1196" y="28913"/>
                  </a:lnTo>
                  <a:lnTo>
                    <a:pt x="910" y="29475"/>
                  </a:lnTo>
                  <a:lnTo>
                    <a:pt x="330" y="29136"/>
                  </a:lnTo>
                  <a:cubicBezTo>
                    <a:pt x="304" y="29127"/>
                    <a:pt x="286" y="29118"/>
                    <a:pt x="268" y="29100"/>
                  </a:cubicBezTo>
                  <a:lnTo>
                    <a:pt x="259" y="29100"/>
                  </a:lnTo>
                  <a:lnTo>
                    <a:pt x="259" y="29100"/>
                  </a:lnTo>
                  <a:cubicBezTo>
                    <a:pt x="99" y="28993"/>
                    <a:pt x="0" y="28770"/>
                    <a:pt x="0" y="28467"/>
                  </a:cubicBezTo>
                  <a:lnTo>
                    <a:pt x="0" y="10313"/>
                  </a:lnTo>
                  <a:cubicBezTo>
                    <a:pt x="0" y="9697"/>
                    <a:pt x="420" y="8948"/>
                    <a:pt x="928" y="8662"/>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56"/>
            <p:cNvSpPr/>
            <p:nvPr/>
          </p:nvSpPr>
          <p:spPr>
            <a:xfrm>
              <a:off x="887244" y="4035931"/>
              <a:ext cx="951223" cy="1674959"/>
            </a:xfrm>
            <a:custGeom>
              <a:avLst/>
              <a:gdLst/>
              <a:ahLst/>
              <a:cxnLst/>
              <a:rect l="l" t="t" r="r" b="b"/>
              <a:pathLst>
                <a:path w="16755" h="29503" extrusionOk="0">
                  <a:moveTo>
                    <a:pt x="928" y="8806"/>
                  </a:moveTo>
                  <a:lnTo>
                    <a:pt x="15826" y="295"/>
                  </a:lnTo>
                  <a:cubicBezTo>
                    <a:pt x="16335" y="1"/>
                    <a:pt x="16754" y="277"/>
                    <a:pt x="16754" y="893"/>
                  </a:cubicBezTo>
                  <a:lnTo>
                    <a:pt x="16754" y="19047"/>
                  </a:lnTo>
                  <a:cubicBezTo>
                    <a:pt x="16754" y="19662"/>
                    <a:pt x="16335" y="20412"/>
                    <a:pt x="15826" y="20697"/>
                  </a:cubicBezTo>
                  <a:lnTo>
                    <a:pt x="928" y="29208"/>
                  </a:lnTo>
                  <a:cubicBezTo>
                    <a:pt x="420" y="29502"/>
                    <a:pt x="0" y="29235"/>
                    <a:pt x="0" y="28610"/>
                  </a:cubicBezTo>
                  <a:lnTo>
                    <a:pt x="0" y="10456"/>
                  </a:lnTo>
                  <a:cubicBezTo>
                    <a:pt x="0" y="9840"/>
                    <a:pt x="420" y="9100"/>
                    <a:pt x="928" y="880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56"/>
            <p:cNvSpPr/>
            <p:nvPr/>
          </p:nvSpPr>
          <p:spPr>
            <a:xfrm>
              <a:off x="922671" y="4098211"/>
              <a:ext cx="880314" cy="1550343"/>
            </a:xfrm>
            <a:custGeom>
              <a:avLst/>
              <a:gdLst/>
              <a:ahLst/>
              <a:cxnLst/>
              <a:rect l="l" t="t" r="r" b="b"/>
              <a:pathLst>
                <a:path w="15506" h="27308" extrusionOk="0">
                  <a:moveTo>
                    <a:pt x="857" y="8155"/>
                  </a:moveTo>
                  <a:lnTo>
                    <a:pt x="14649" y="268"/>
                  </a:lnTo>
                  <a:cubicBezTo>
                    <a:pt x="15122" y="1"/>
                    <a:pt x="15506" y="251"/>
                    <a:pt x="15506" y="822"/>
                  </a:cubicBezTo>
                  <a:lnTo>
                    <a:pt x="15506" y="17629"/>
                  </a:lnTo>
                  <a:cubicBezTo>
                    <a:pt x="15506" y="18200"/>
                    <a:pt x="15122" y="18895"/>
                    <a:pt x="14649" y="19163"/>
                  </a:cubicBezTo>
                  <a:lnTo>
                    <a:pt x="857" y="27040"/>
                  </a:lnTo>
                  <a:cubicBezTo>
                    <a:pt x="384" y="27308"/>
                    <a:pt x="1" y="27058"/>
                    <a:pt x="1" y="26487"/>
                  </a:cubicBezTo>
                  <a:lnTo>
                    <a:pt x="1" y="9680"/>
                  </a:lnTo>
                  <a:cubicBezTo>
                    <a:pt x="1" y="9109"/>
                    <a:pt x="384" y="8422"/>
                    <a:pt x="857" y="8155"/>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56"/>
            <p:cNvSpPr/>
            <p:nvPr/>
          </p:nvSpPr>
          <p:spPr>
            <a:xfrm>
              <a:off x="1135912" y="4375720"/>
              <a:ext cx="523215" cy="1042911"/>
            </a:xfrm>
            <a:custGeom>
              <a:avLst/>
              <a:gdLst/>
              <a:ahLst/>
              <a:cxnLst/>
              <a:rect l="l" t="t" r="r" b="b"/>
              <a:pathLst>
                <a:path w="9216" h="18370" extrusionOk="0">
                  <a:moveTo>
                    <a:pt x="5799" y="3162"/>
                  </a:moveTo>
                  <a:cubicBezTo>
                    <a:pt x="5998" y="3162"/>
                    <a:pt x="6172" y="3222"/>
                    <a:pt x="6326" y="3338"/>
                  </a:cubicBezTo>
                  <a:cubicBezTo>
                    <a:pt x="6584" y="3543"/>
                    <a:pt x="6709" y="3909"/>
                    <a:pt x="6709" y="4435"/>
                  </a:cubicBezTo>
                  <a:cubicBezTo>
                    <a:pt x="6709" y="4872"/>
                    <a:pt x="6620" y="5301"/>
                    <a:pt x="6433" y="5738"/>
                  </a:cubicBezTo>
                  <a:cubicBezTo>
                    <a:pt x="6254" y="6166"/>
                    <a:pt x="5995" y="6550"/>
                    <a:pt x="5674" y="6889"/>
                  </a:cubicBezTo>
                  <a:cubicBezTo>
                    <a:pt x="5460" y="7120"/>
                    <a:pt x="5086" y="7397"/>
                    <a:pt x="4568" y="7727"/>
                  </a:cubicBezTo>
                  <a:cubicBezTo>
                    <a:pt x="4327" y="7879"/>
                    <a:pt x="4060" y="8039"/>
                    <a:pt x="3756" y="8218"/>
                  </a:cubicBezTo>
                  <a:lnTo>
                    <a:pt x="2427" y="8976"/>
                  </a:lnTo>
                  <a:lnTo>
                    <a:pt x="2427" y="4819"/>
                  </a:lnTo>
                  <a:lnTo>
                    <a:pt x="3605" y="4150"/>
                  </a:lnTo>
                  <a:cubicBezTo>
                    <a:pt x="3979" y="3936"/>
                    <a:pt x="4300" y="3757"/>
                    <a:pt x="4568" y="3615"/>
                  </a:cubicBezTo>
                  <a:cubicBezTo>
                    <a:pt x="4925" y="3427"/>
                    <a:pt x="5184" y="3302"/>
                    <a:pt x="5353" y="3249"/>
                  </a:cubicBezTo>
                  <a:cubicBezTo>
                    <a:pt x="5513" y="3190"/>
                    <a:pt x="5662" y="3162"/>
                    <a:pt x="5799" y="3162"/>
                  </a:cubicBezTo>
                  <a:close/>
                  <a:moveTo>
                    <a:pt x="7321" y="0"/>
                  </a:moveTo>
                  <a:cubicBezTo>
                    <a:pt x="7149" y="0"/>
                    <a:pt x="6969" y="24"/>
                    <a:pt x="6781" y="73"/>
                  </a:cubicBezTo>
                  <a:cubicBezTo>
                    <a:pt x="6406" y="162"/>
                    <a:pt x="5674" y="510"/>
                    <a:pt x="4568" y="1126"/>
                  </a:cubicBezTo>
                  <a:cubicBezTo>
                    <a:pt x="4363" y="1242"/>
                    <a:pt x="4131" y="1366"/>
                    <a:pt x="3899" y="1500"/>
                  </a:cubicBezTo>
                  <a:lnTo>
                    <a:pt x="1" y="3722"/>
                  </a:lnTo>
                  <a:lnTo>
                    <a:pt x="1" y="18370"/>
                  </a:lnTo>
                  <a:lnTo>
                    <a:pt x="2427" y="16987"/>
                  </a:lnTo>
                  <a:lnTo>
                    <a:pt x="2427" y="11465"/>
                  </a:lnTo>
                  <a:lnTo>
                    <a:pt x="4015" y="10555"/>
                  </a:lnTo>
                  <a:cubicBezTo>
                    <a:pt x="4202" y="10448"/>
                    <a:pt x="4390" y="10341"/>
                    <a:pt x="4568" y="10234"/>
                  </a:cubicBezTo>
                  <a:cubicBezTo>
                    <a:pt x="5398" y="9734"/>
                    <a:pt x="6058" y="9297"/>
                    <a:pt x="6531" y="8905"/>
                  </a:cubicBezTo>
                  <a:cubicBezTo>
                    <a:pt x="6959" y="8548"/>
                    <a:pt x="7378" y="8084"/>
                    <a:pt x="7789" y="7495"/>
                  </a:cubicBezTo>
                  <a:cubicBezTo>
                    <a:pt x="8199" y="6906"/>
                    <a:pt x="8538" y="6237"/>
                    <a:pt x="8815" y="5470"/>
                  </a:cubicBezTo>
                  <a:cubicBezTo>
                    <a:pt x="9082" y="4703"/>
                    <a:pt x="9216" y="3873"/>
                    <a:pt x="9216" y="2972"/>
                  </a:cubicBezTo>
                  <a:cubicBezTo>
                    <a:pt x="9216" y="1804"/>
                    <a:pt x="8984" y="983"/>
                    <a:pt x="8520" y="519"/>
                  </a:cubicBezTo>
                  <a:cubicBezTo>
                    <a:pt x="8182" y="174"/>
                    <a:pt x="7782" y="0"/>
                    <a:pt x="73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56"/>
            <p:cNvSpPr/>
            <p:nvPr/>
          </p:nvSpPr>
          <p:spPr>
            <a:xfrm>
              <a:off x="2512152" y="3927550"/>
              <a:ext cx="1092984" cy="1603028"/>
            </a:xfrm>
            <a:custGeom>
              <a:avLst/>
              <a:gdLst/>
              <a:ahLst/>
              <a:cxnLst/>
              <a:rect l="l" t="t" r="r" b="b"/>
              <a:pathLst>
                <a:path w="19252" h="28236" extrusionOk="0">
                  <a:moveTo>
                    <a:pt x="9626" y="3114"/>
                  </a:moveTo>
                  <a:cubicBezTo>
                    <a:pt x="14943" y="0"/>
                    <a:pt x="19252" y="2400"/>
                    <a:pt x="19252" y="8475"/>
                  </a:cubicBezTo>
                  <a:cubicBezTo>
                    <a:pt x="19252" y="14551"/>
                    <a:pt x="14943" y="22009"/>
                    <a:pt x="9626" y="25122"/>
                  </a:cubicBezTo>
                  <a:cubicBezTo>
                    <a:pt x="4318" y="28235"/>
                    <a:pt x="0" y="25836"/>
                    <a:pt x="0" y="19760"/>
                  </a:cubicBezTo>
                  <a:cubicBezTo>
                    <a:pt x="0" y="13685"/>
                    <a:pt x="4318" y="6227"/>
                    <a:pt x="9626" y="3114"/>
                  </a:cubicBezTo>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56"/>
            <p:cNvSpPr/>
            <p:nvPr/>
          </p:nvSpPr>
          <p:spPr>
            <a:xfrm>
              <a:off x="2555186" y="3939700"/>
              <a:ext cx="1093041" cy="1603028"/>
            </a:xfrm>
            <a:custGeom>
              <a:avLst/>
              <a:gdLst/>
              <a:ahLst/>
              <a:cxnLst/>
              <a:rect l="l" t="t" r="r" b="b"/>
              <a:pathLst>
                <a:path w="19253" h="28236" extrusionOk="0">
                  <a:moveTo>
                    <a:pt x="9626" y="3114"/>
                  </a:moveTo>
                  <a:cubicBezTo>
                    <a:pt x="14934" y="1"/>
                    <a:pt x="19252" y="2400"/>
                    <a:pt x="19252" y="8475"/>
                  </a:cubicBezTo>
                  <a:cubicBezTo>
                    <a:pt x="19252" y="14551"/>
                    <a:pt x="14934" y="22009"/>
                    <a:pt x="9626" y="25122"/>
                  </a:cubicBezTo>
                  <a:cubicBezTo>
                    <a:pt x="4310" y="28235"/>
                    <a:pt x="1" y="25836"/>
                    <a:pt x="1" y="19761"/>
                  </a:cubicBezTo>
                  <a:cubicBezTo>
                    <a:pt x="1" y="13685"/>
                    <a:pt x="4310" y="6227"/>
                    <a:pt x="9626" y="3114"/>
                  </a:cubicBez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56"/>
            <p:cNvSpPr/>
            <p:nvPr/>
          </p:nvSpPr>
          <p:spPr>
            <a:xfrm>
              <a:off x="2595212" y="3998971"/>
              <a:ext cx="1012481" cy="1484998"/>
            </a:xfrm>
            <a:custGeom>
              <a:avLst/>
              <a:gdLst/>
              <a:ahLst/>
              <a:cxnLst/>
              <a:rect l="l" t="t" r="r" b="b"/>
              <a:pathLst>
                <a:path w="17834" h="26157" extrusionOk="0">
                  <a:moveTo>
                    <a:pt x="8921" y="2882"/>
                  </a:moveTo>
                  <a:cubicBezTo>
                    <a:pt x="13837" y="0"/>
                    <a:pt x="17834" y="2222"/>
                    <a:pt x="17834" y="7851"/>
                  </a:cubicBezTo>
                  <a:cubicBezTo>
                    <a:pt x="17834" y="13480"/>
                    <a:pt x="13837" y="20385"/>
                    <a:pt x="8921" y="23266"/>
                  </a:cubicBezTo>
                  <a:cubicBezTo>
                    <a:pt x="3997" y="26157"/>
                    <a:pt x="0" y="23926"/>
                    <a:pt x="0" y="18297"/>
                  </a:cubicBezTo>
                  <a:cubicBezTo>
                    <a:pt x="0" y="12677"/>
                    <a:pt x="3997" y="5772"/>
                    <a:pt x="8921" y="2882"/>
                  </a:cubicBezTo>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56"/>
            <p:cNvSpPr/>
            <p:nvPr/>
          </p:nvSpPr>
          <p:spPr>
            <a:xfrm>
              <a:off x="2687866" y="4134206"/>
              <a:ext cx="827630" cy="1214023"/>
            </a:xfrm>
            <a:custGeom>
              <a:avLst/>
              <a:gdLst/>
              <a:ahLst/>
              <a:cxnLst/>
              <a:rect l="l" t="t" r="r" b="b"/>
              <a:pathLst>
                <a:path w="14578" h="21384" extrusionOk="0">
                  <a:moveTo>
                    <a:pt x="7289" y="2364"/>
                  </a:moveTo>
                  <a:cubicBezTo>
                    <a:pt x="11313" y="0"/>
                    <a:pt x="14578" y="1820"/>
                    <a:pt x="14578" y="6423"/>
                  </a:cubicBezTo>
                  <a:cubicBezTo>
                    <a:pt x="14578" y="11027"/>
                    <a:pt x="11313" y="16665"/>
                    <a:pt x="7289" y="19029"/>
                  </a:cubicBezTo>
                  <a:cubicBezTo>
                    <a:pt x="3257" y="21384"/>
                    <a:pt x="1" y="19564"/>
                    <a:pt x="1" y="14970"/>
                  </a:cubicBezTo>
                  <a:cubicBezTo>
                    <a:pt x="1" y="10366"/>
                    <a:pt x="3257" y="4719"/>
                    <a:pt x="7289" y="236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56"/>
            <p:cNvSpPr/>
            <p:nvPr/>
          </p:nvSpPr>
          <p:spPr>
            <a:xfrm>
              <a:off x="2915812" y="4249626"/>
              <a:ext cx="496419" cy="949236"/>
            </a:xfrm>
            <a:custGeom>
              <a:avLst/>
              <a:gdLst/>
              <a:ahLst/>
              <a:cxnLst/>
              <a:rect l="l" t="t" r="r" b="b"/>
              <a:pathLst>
                <a:path w="8744" h="16720" extrusionOk="0">
                  <a:moveTo>
                    <a:pt x="5553" y="2890"/>
                  </a:moveTo>
                  <a:cubicBezTo>
                    <a:pt x="5719" y="2890"/>
                    <a:pt x="5866" y="2935"/>
                    <a:pt x="5995" y="3025"/>
                  </a:cubicBezTo>
                  <a:cubicBezTo>
                    <a:pt x="6245" y="3195"/>
                    <a:pt x="6370" y="3516"/>
                    <a:pt x="6370" y="3989"/>
                  </a:cubicBezTo>
                  <a:cubicBezTo>
                    <a:pt x="6370" y="4372"/>
                    <a:pt x="6281" y="4756"/>
                    <a:pt x="6102" y="5158"/>
                  </a:cubicBezTo>
                  <a:cubicBezTo>
                    <a:pt x="5933" y="5550"/>
                    <a:pt x="5692" y="5898"/>
                    <a:pt x="5389" y="6219"/>
                  </a:cubicBezTo>
                  <a:cubicBezTo>
                    <a:pt x="5175" y="6433"/>
                    <a:pt x="4827" y="6701"/>
                    <a:pt x="4336" y="7013"/>
                  </a:cubicBezTo>
                  <a:cubicBezTo>
                    <a:pt x="4104" y="7165"/>
                    <a:pt x="3854" y="7316"/>
                    <a:pt x="3560" y="7486"/>
                  </a:cubicBezTo>
                  <a:lnTo>
                    <a:pt x="2302" y="8226"/>
                  </a:lnTo>
                  <a:lnTo>
                    <a:pt x="2302" y="4524"/>
                  </a:lnTo>
                  <a:lnTo>
                    <a:pt x="3417" y="3873"/>
                  </a:lnTo>
                  <a:cubicBezTo>
                    <a:pt x="3774" y="3668"/>
                    <a:pt x="4077" y="3489"/>
                    <a:pt x="4336" y="3355"/>
                  </a:cubicBezTo>
                  <a:cubicBezTo>
                    <a:pt x="4675" y="3168"/>
                    <a:pt x="4916" y="3043"/>
                    <a:pt x="5077" y="2990"/>
                  </a:cubicBezTo>
                  <a:cubicBezTo>
                    <a:pt x="5250" y="2923"/>
                    <a:pt x="5409" y="2890"/>
                    <a:pt x="5553" y="2890"/>
                  </a:cubicBezTo>
                  <a:close/>
                  <a:moveTo>
                    <a:pt x="7031" y="1"/>
                  </a:moveTo>
                  <a:cubicBezTo>
                    <a:pt x="6843" y="1"/>
                    <a:pt x="6644" y="30"/>
                    <a:pt x="6433" y="90"/>
                  </a:cubicBezTo>
                  <a:cubicBezTo>
                    <a:pt x="6076" y="189"/>
                    <a:pt x="5380" y="536"/>
                    <a:pt x="4336" y="1134"/>
                  </a:cubicBezTo>
                  <a:cubicBezTo>
                    <a:pt x="4131" y="1250"/>
                    <a:pt x="3926" y="1366"/>
                    <a:pt x="3694" y="1500"/>
                  </a:cubicBezTo>
                  <a:lnTo>
                    <a:pt x="0" y="3668"/>
                  </a:lnTo>
                  <a:lnTo>
                    <a:pt x="0" y="16719"/>
                  </a:lnTo>
                  <a:lnTo>
                    <a:pt x="2302" y="15363"/>
                  </a:lnTo>
                  <a:lnTo>
                    <a:pt x="2302" y="10448"/>
                  </a:lnTo>
                  <a:lnTo>
                    <a:pt x="3801" y="9564"/>
                  </a:lnTo>
                  <a:cubicBezTo>
                    <a:pt x="3988" y="9457"/>
                    <a:pt x="4167" y="9350"/>
                    <a:pt x="4336" y="9252"/>
                  </a:cubicBezTo>
                  <a:cubicBezTo>
                    <a:pt x="5121" y="8771"/>
                    <a:pt x="5746" y="8342"/>
                    <a:pt x="6201" y="7977"/>
                  </a:cubicBezTo>
                  <a:cubicBezTo>
                    <a:pt x="6602" y="7638"/>
                    <a:pt x="6995" y="7200"/>
                    <a:pt x="7387" y="6656"/>
                  </a:cubicBezTo>
                  <a:cubicBezTo>
                    <a:pt x="7780" y="6112"/>
                    <a:pt x="8101" y="5497"/>
                    <a:pt x="8359" y="4801"/>
                  </a:cubicBezTo>
                  <a:cubicBezTo>
                    <a:pt x="8618" y="4105"/>
                    <a:pt x="8743" y="3355"/>
                    <a:pt x="8743" y="2553"/>
                  </a:cubicBezTo>
                  <a:cubicBezTo>
                    <a:pt x="8743" y="1518"/>
                    <a:pt x="8520" y="804"/>
                    <a:pt x="8083" y="403"/>
                  </a:cubicBezTo>
                  <a:cubicBezTo>
                    <a:pt x="7779" y="136"/>
                    <a:pt x="7431" y="1"/>
                    <a:pt x="7031"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56"/>
            <p:cNvSpPr/>
            <p:nvPr/>
          </p:nvSpPr>
          <p:spPr>
            <a:xfrm>
              <a:off x="2721816" y="4470475"/>
              <a:ext cx="776477" cy="510101"/>
            </a:xfrm>
            <a:custGeom>
              <a:avLst/>
              <a:gdLst/>
              <a:ahLst/>
              <a:cxnLst/>
              <a:rect l="l" t="t" r="r" b="b"/>
              <a:pathLst>
                <a:path w="13677" h="8985" extrusionOk="0">
                  <a:moveTo>
                    <a:pt x="13677" y="6959"/>
                  </a:moveTo>
                  <a:lnTo>
                    <a:pt x="1187" y="1"/>
                  </a:lnTo>
                  <a:cubicBezTo>
                    <a:pt x="759" y="643"/>
                    <a:pt x="358" y="1303"/>
                    <a:pt x="1" y="1990"/>
                  </a:cubicBezTo>
                  <a:lnTo>
                    <a:pt x="12553" y="8984"/>
                  </a:lnTo>
                  <a:cubicBezTo>
                    <a:pt x="12963" y="8324"/>
                    <a:pt x="13338" y="7655"/>
                    <a:pt x="13677" y="6959"/>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56"/>
            <p:cNvSpPr/>
            <p:nvPr/>
          </p:nvSpPr>
          <p:spPr>
            <a:xfrm>
              <a:off x="4303179" y="3927550"/>
              <a:ext cx="1093041" cy="1603028"/>
            </a:xfrm>
            <a:custGeom>
              <a:avLst/>
              <a:gdLst/>
              <a:ahLst/>
              <a:cxnLst/>
              <a:rect l="l" t="t" r="r" b="b"/>
              <a:pathLst>
                <a:path w="19253" h="28236" extrusionOk="0">
                  <a:moveTo>
                    <a:pt x="9626" y="3114"/>
                  </a:moveTo>
                  <a:cubicBezTo>
                    <a:pt x="14943" y="0"/>
                    <a:pt x="19252" y="2400"/>
                    <a:pt x="19252" y="8475"/>
                  </a:cubicBezTo>
                  <a:cubicBezTo>
                    <a:pt x="19252" y="14551"/>
                    <a:pt x="14943" y="22009"/>
                    <a:pt x="9626" y="25122"/>
                  </a:cubicBezTo>
                  <a:cubicBezTo>
                    <a:pt x="4309" y="28235"/>
                    <a:pt x="1" y="25836"/>
                    <a:pt x="1" y="19760"/>
                  </a:cubicBezTo>
                  <a:cubicBezTo>
                    <a:pt x="1" y="13685"/>
                    <a:pt x="4309" y="6227"/>
                    <a:pt x="9626" y="3114"/>
                  </a:cubicBezTo>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56"/>
            <p:cNvSpPr/>
            <p:nvPr/>
          </p:nvSpPr>
          <p:spPr>
            <a:xfrm>
              <a:off x="4345702" y="3939700"/>
              <a:ext cx="1093041" cy="1603028"/>
            </a:xfrm>
            <a:custGeom>
              <a:avLst/>
              <a:gdLst/>
              <a:ahLst/>
              <a:cxnLst/>
              <a:rect l="l" t="t" r="r" b="b"/>
              <a:pathLst>
                <a:path w="19253" h="28236" extrusionOk="0">
                  <a:moveTo>
                    <a:pt x="9627" y="3114"/>
                  </a:moveTo>
                  <a:cubicBezTo>
                    <a:pt x="14944" y="1"/>
                    <a:pt x="19253" y="2400"/>
                    <a:pt x="19253" y="8475"/>
                  </a:cubicBezTo>
                  <a:cubicBezTo>
                    <a:pt x="19253" y="14551"/>
                    <a:pt x="14944" y="22009"/>
                    <a:pt x="9627" y="25122"/>
                  </a:cubicBezTo>
                  <a:cubicBezTo>
                    <a:pt x="4319" y="28235"/>
                    <a:pt x="1" y="25836"/>
                    <a:pt x="1" y="19761"/>
                  </a:cubicBezTo>
                  <a:cubicBezTo>
                    <a:pt x="1" y="13685"/>
                    <a:pt x="4319" y="6227"/>
                    <a:pt x="9627" y="3114"/>
                  </a:cubicBez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56"/>
            <p:cNvSpPr/>
            <p:nvPr/>
          </p:nvSpPr>
          <p:spPr>
            <a:xfrm>
              <a:off x="4386238" y="3998971"/>
              <a:ext cx="1012481" cy="1484998"/>
            </a:xfrm>
            <a:custGeom>
              <a:avLst/>
              <a:gdLst/>
              <a:ahLst/>
              <a:cxnLst/>
              <a:rect l="l" t="t" r="r" b="b"/>
              <a:pathLst>
                <a:path w="17834" h="26157" extrusionOk="0">
                  <a:moveTo>
                    <a:pt x="8913" y="2882"/>
                  </a:moveTo>
                  <a:cubicBezTo>
                    <a:pt x="13837" y="0"/>
                    <a:pt x="17834" y="2222"/>
                    <a:pt x="17834" y="7851"/>
                  </a:cubicBezTo>
                  <a:cubicBezTo>
                    <a:pt x="17834" y="13480"/>
                    <a:pt x="13837" y="20385"/>
                    <a:pt x="8913" y="23266"/>
                  </a:cubicBezTo>
                  <a:cubicBezTo>
                    <a:pt x="3997" y="26157"/>
                    <a:pt x="1" y="23926"/>
                    <a:pt x="1" y="18297"/>
                  </a:cubicBezTo>
                  <a:cubicBezTo>
                    <a:pt x="1" y="12677"/>
                    <a:pt x="3997" y="5772"/>
                    <a:pt x="8913" y="2882"/>
                  </a:cubicBezTo>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56"/>
            <p:cNvSpPr/>
            <p:nvPr/>
          </p:nvSpPr>
          <p:spPr>
            <a:xfrm>
              <a:off x="4478439" y="4134206"/>
              <a:ext cx="827630" cy="1214023"/>
            </a:xfrm>
            <a:custGeom>
              <a:avLst/>
              <a:gdLst/>
              <a:ahLst/>
              <a:cxnLst/>
              <a:rect l="l" t="t" r="r" b="b"/>
              <a:pathLst>
                <a:path w="14578" h="21384" extrusionOk="0">
                  <a:moveTo>
                    <a:pt x="7289" y="2364"/>
                  </a:moveTo>
                  <a:cubicBezTo>
                    <a:pt x="11321" y="0"/>
                    <a:pt x="14577" y="1820"/>
                    <a:pt x="14577" y="6423"/>
                  </a:cubicBezTo>
                  <a:cubicBezTo>
                    <a:pt x="14577" y="11027"/>
                    <a:pt x="11321" y="16665"/>
                    <a:pt x="7289" y="19029"/>
                  </a:cubicBezTo>
                  <a:cubicBezTo>
                    <a:pt x="3265" y="21384"/>
                    <a:pt x="0" y="19564"/>
                    <a:pt x="0" y="14970"/>
                  </a:cubicBezTo>
                  <a:cubicBezTo>
                    <a:pt x="0" y="10366"/>
                    <a:pt x="3265" y="4719"/>
                    <a:pt x="7289" y="236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56"/>
            <p:cNvSpPr/>
            <p:nvPr/>
          </p:nvSpPr>
          <p:spPr>
            <a:xfrm>
              <a:off x="4512843" y="4184337"/>
              <a:ext cx="759275" cy="1113763"/>
            </a:xfrm>
            <a:custGeom>
              <a:avLst/>
              <a:gdLst/>
              <a:ahLst/>
              <a:cxnLst/>
              <a:rect l="l" t="t" r="r" b="b"/>
              <a:pathLst>
                <a:path w="13374" h="19618" extrusionOk="0">
                  <a:moveTo>
                    <a:pt x="6683" y="2168"/>
                  </a:moveTo>
                  <a:cubicBezTo>
                    <a:pt x="10376" y="0"/>
                    <a:pt x="13374" y="1669"/>
                    <a:pt x="13374" y="5888"/>
                  </a:cubicBezTo>
                  <a:cubicBezTo>
                    <a:pt x="13374" y="10108"/>
                    <a:pt x="10376" y="15291"/>
                    <a:pt x="6683" y="17450"/>
                  </a:cubicBezTo>
                  <a:cubicBezTo>
                    <a:pt x="2998" y="19618"/>
                    <a:pt x="1" y="17949"/>
                    <a:pt x="1" y="13730"/>
                  </a:cubicBezTo>
                  <a:cubicBezTo>
                    <a:pt x="1" y="9510"/>
                    <a:pt x="2998" y="4327"/>
                    <a:pt x="6683" y="2168"/>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56"/>
            <p:cNvSpPr/>
            <p:nvPr/>
          </p:nvSpPr>
          <p:spPr>
            <a:xfrm>
              <a:off x="4551847" y="4539852"/>
              <a:ext cx="656460" cy="456394"/>
            </a:xfrm>
            <a:custGeom>
              <a:avLst/>
              <a:gdLst/>
              <a:ahLst/>
              <a:cxnLst/>
              <a:rect l="l" t="t" r="r" b="b"/>
              <a:pathLst>
                <a:path w="11563" h="8039" extrusionOk="0">
                  <a:moveTo>
                    <a:pt x="11562" y="4997"/>
                  </a:moveTo>
                  <a:lnTo>
                    <a:pt x="1633" y="1"/>
                  </a:lnTo>
                  <a:cubicBezTo>
                    <a:pt x="1009" y="947"/>
                    <a:pt x="456" y="1955"/>
                    <a:pt x="1" y="2989"/>
                  </a:cubicBezTo>
                  <a:lnTo>
                    <a:pt x="10046" y="8039"/>
                  </a:lnTo>
                  <a:cubicBezTo>
                    <a:pt x="10644" y="7066"/>
                    <a:pt x="11152" y="6040"/>
                    <a:pt x="11562" y="499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56"/>
            <p:cNvSpPr/>
            <p:nvPr/>
          </p:nvSpPr>
          <p:spPr>
            <a:xfrm>
              <a:off x="4564507" y="4221807"/>
              <a:ext cx="684336" cy="1040356"/>
            </a:xfrm>
            <a:custGeom>
              <a:avLst/>
              <a:gdLst/>
              <a:ahLst/>
              <a:cxnLst/>
              <a:rect l="l" t="t" r="r" b="b"/>
              <a:pathLst>
                <a:path w="12054" h="18325" extrusionOk="0">
                  <a:moveTo>
                    <a:pt x="1" y="17227"/>
                  </a:moveTo>
                  <a:lnTo>
                    <a:pt x="8975" y="1"/>
                  </a:lnTo>
                  <a:cubicBezTo>
                    <a:pt x="10037" y="393"/>
                    <a:pt x="11081" y="884"/>
                    <a:pt x="12053" y="1455"/>
                  </a:cubicBezTo>
                  <a:lnTo>
                    <a:pt x="3319" y="18324"/>
                  </a:lnTo>
                  <a:cubicBezTo>
                    <a:pt x="2267" y="17896"/>
                    <a:pt x="955" y="17825"/>
                    <a:pt x="1" y="1722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56"/>
            <p:cNvSpPr/>
            <p:nvPr/>
          </p:nvSpPr>
          <p:spPr>
            <a:xfrm>
              <a:off x="4485024" y="4527702"/>
              <a:ext cx="774434" cy="475129"/>
            </a:xfrm>
            <a:custGeom>
              <a:avLst/>
              <a:gdLst/>
              <a:ahLst/>
              <a:cxnLst/>
              <a:rect l="l" t="t" r="r" b="b"/>
              <a:pathLst>
                <a:path w="13641" h="8369" extrusionOk="0">
                  <a:moveTo>
                    <a:pt x="13640" y="6308"/>
                  </a:moveTo>
                  <a:lnTo>
                    <a:pt x="1106" y="1"/>
                  </a:lnTo>
                  <a:cubicBezTo>
                    <a:pt x="696" y="661"/>
                    <a:pt x="330" y="1339"/>
                    <a:pt x="0" y="2035"/>
                  </a:cubicBezTo>
                  <a:lnTo>
                    <a:pt x="12597" y="8369"/>
                  </a:lnTo>
                  <a:cubicBezTo>
                    <a:pt x="12980" y="7700"/>
                    <a:pt x="13328" y="7004"/>
                    <a:pt x="13640" y="6308"/>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56"/>
            <p:cNvSpPr/>
            <p:nvPr/>
          </p:nvSpPr>
          <p:spPr>
            <a:xfrm>
              <a:off x="4560987" y="4169632"/>
              <a:ext cx="690354" cy="1165426"/>
            </a:xfrm>
            <a:custGeom>
              <a:avLst/>
              <a:gdLst/>
              <a:ahLst/>
              <a:cxnLst/>
              <a:rect l="l" t="t" r="r" b="b"/>
              <a:pathLst>
                <a:path w="12160" h="20528" extrusionOk="0">
                  <a:moveTo>
                    <a:pt x="0" y="19475"/>
                  </a:moveTo>
                  <a:lnTo>
                    <a:pt x="10072" y="1"/>
                  </a:lnTo>
                  <a:cubicBezTo>
                    <a:pt x="10786" y="295"/>
                    <a:pt x="11482" y="625"/>
                    <a:pt x="12160" y="1000"/>
                  </a:cubicBezTo>
                  <a:lnTo>
                    <a:pt x="2061" y="20528"/>
                  </a:lnTo>
                  <a:cubicBezTo>
                    <a:pt x="1356" y="20216"/>
                    <a:pt x="669" y="19859"/>
                    <a:pt x="0" y="19475"/>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56"/>
            <p:cNvSpPr/>
            <p:nvPr/>
          </p:nvSpPr>
          <p:spPr>
            <a:xfrm>
              <a:off x="6094206" y="3927550"/>
              <a:ext cx="1093041" cy="1603028"/>
            </a:xfrm>
            <a:custGeom>
              <a:avLst/>
              <a:gdLst/>
              <a:ahLst/>
              <a:cxnLst/>
              <a:rect l="l" t="t" r="r" b="b"/>
              <a:pathLst>
                <a:path w="19253" h="28236" extrusionOk="0">
                  <a:moveTo>
                    <a:pt x="9627" y="3114"/>
                  </a:moveTo>
                  <a:cubicBezTo>
                    <a:pt x="14944" y="0"/>
                    <a:pt x="19252" y="2400"/>
                    <a:pt x="19252" y="8475"/>
                  </a:cubicBezTo>
                  <a:cubicBezTo>
                    <a:pt x="19252" y="14551"/>
                    <a:pt x="14944" y="22009"/>
                    <a:pt x="9627" y="25122"/>
                  </a:cubicBezTo>
                  <a:cubicBezTo>
                    <a:pt x="4310" y="28235"/>
                    <a:pt x="1" y="25836"/>
                    <a:pt x="1" y="19760"/>
                  </a:cubicBezTo>
                  <a:cubicBezTo>
                    <a:pt x="1" y="13685"/>
                    <a:pt x="4310" y="6227"/>
                    <a:pt x="9627" y="3114"/>
                  </a:cubicBezTo>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56"/>
            <p:cNvSpPr/>
            <p:nvPr/>
          </p:nvSpPr>
          <p:spPr>
            <a:xfrm>
              <a:off x="6136786" y="3939700"/>
              <a:ext cx="1092984" cy="1603028"/>
            </a:xfrm>
            <a:custGeom>
              <a:avLst/>
              <a:gdLst/>
              <a:ahLst/>
              <a:cxnLst/>
              <a:rect l="l" t="t" r="r" b="b"/>
              <a:pathLst>
                <a:path w="19252" h="28236" extrusionOk="0">
                  <a:moveTo>
                    <a:pt x="9626" y="3114"/>
                  </a:moveTo>
                  <a:cubicBezTo>
                    <a:pt x="14943" y="1"/>
                    <a:pt x="19252" y="2400"/>
                    <a:pt x="19252" y="8475"/>
                  </a:cubicBezTo>
                  <a:cubicBezTo>
                    <a:pt x="19252" y="14551"/>
                    <a:pt x="14943" y="22009"/>
                    <a:pt x="9626" y="25122"/>
                  </a:cubicBezTo>
                  <a:cubicBezTo>
                    <a:pt x="4309" y="28235"/>
                    <a:pt x="0" y="25836"/>
                    <a:pt x="0" y="19761"/>
                  </a:cubicBezTo>
                  <a:cubicBezTo>
                    <a:pt x="0" y="13685"/>
                    <a:pt x="4309" y="6227"/>
                    <a:pt x="9626" y="3114"/>
                  </a:cubicBez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56"/>
            <p:cNvSpPr/>
            <p:nvPr/>
          </p:nvSpPr>
          <p:spPr>
            <a:xfrm>
              <a:off x="6177265" y="3998971"/>
              <a:ext cx="1012481" cy="1484998"/>
            </a:xfrm>
            <a:custGeom>
              <a:avLst/>
              <a:gdLst/>
              <a:ahLst/>
              <a:cxnLst/>
              <a:rect l="l" t="t" r="r" b="b"/>
              <a:pathLst>
                <a:path w="17834" h="26157" extrusionOk="0">
                  <a:moveTo>
                    <a:pt x="8913" y="2882"/>
                  </a:moveTo>
                  <a:cubicBezTo>
                    <a:pt x="13837" y="0"/>
                    <a:pt x="17834" y="2222"/>
                    <a:pt x="17834" y="7851"/>
                  </a:cubicBezTo>
                  <a:cubicBezTo>
                    <a:pt x="17834" y="13480"/>
                    <a:pt x="13837" y="20385"/>
                    <a:pt x="8913" y="23266"/>
                  </a:cubicBezTo>
                  <a:cubicBezTo>
                    <a:pt x="3989" y="26157"/>
                    <a:pt x="1" y="23926"/>
                    <a:pt x="1" y="18297"/>
                  </a:cubicBezTo>
                  <a:cubicBezTo>
                    <a:pt x="1" y="12677"/>
                    <a:pt x="3989" y="5772"/>
                    <a:pt x="8913" y="2882"/>
                  </a:cubicBezTo>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56"/>
            <p:cNvSpPr/>
            <p:nvPr/>
          </p:nvSpPr>
          <p:spPr>
            <a:xfrm>
              <a:off x="6269466" y="4134206"/>
              <a:ext cx="827630" cy="1214023"/>
            </a:xfrm>
            <a:custGeom>
              <a:avLst/>
              <a:gdLst/>
              <a:ahLst/>
              <a:cxnLst/>
              <a:rect l="l" t="t" r="r" b="b"/>
              <a:pathLst>
                <a:path w="14578" h="21384" extrusionOk="0">
                  <a:moveTo>
                    <a:pt x="7289" y="2364"/>
                  </a:moveTo>
                  <a:cubicBezTo>
                    <a:pt x="11312" y="0"/>
                    <a:pt x="14577" y="1820"/>
                    <a:pt x="14577" y="6423"/>
                  </a:cubicBezTo>
                  <a:cubicBezTo>
                    <a:pt x="14577" y="11027"/>
                    <a:pt x="11312" y="16665"/>
                    <a:pt x="7289" y="19029"/>
                  </a:cubicBezTo>
                  <a:cubicBezTo>
                    <a:pt x="3266" y="21384"/>
                    <a:pt x="0" y="19564"/>
                    <a:pt x="0" y="14970"/>
                  </a:cubicBezTo>
                  <a:cubicBezTo>
                    <a:pt x="0" y="10366"/>
                    <a:pt x="3266" y="4719"/>
                    <a:pt x="7289" y="236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56"/>
            <p:cNvSpPr/>
            <p:nvPr/>
          </p:nvSpPr>
          <p:spPr>
            <a:xfrm>
              <a:off x="6303927" y="4184337"/>
              <a:ext cx="759219" cy="1113763"/>
            </a:xfrm>
            <a:custGeom>
              <a:avLst/>
              <a:gdLst/>
              <a:ahLst/>
              <a:cxnLst/>
              <a:rect l="l" t="t" r="r" b="b"/>
              <a:pathLst>
                <a:path w="13373" h="19618" extrusionOk="0">
                  <a:moveTo>
                    <a:pt x="6682" y="2168"/>
                  </a:moveTo>
                  <a:cubicBezTo>
                    <a:pt x="10375" y="0"/>
                    <a:pt x="13373" y="1669"/>
                    <a:pt x="13373" y="5888"/>
                  </a:cubicBezTo>
                  <a:cubicBezTo>
                    <a:pt x="13373" y="10108"/>
                    <a:pt x="10375" y="15291"/>
                    <a:pt x="6682" y="17450"/>
                  </a:cubicBezTo>
                  <a:cubicBezTo>
                    <a:pt x="2989" y="19618"/>
                    <a:pt x="0" y="17949"/>
                    <a:pt x="0" y="13730"/>
                  </a:cubicBezTo>
                  <a:cubicBezTo>
                    <a:pt x="0" y="9510"/>
                    <a:pt x="2989" y="4327"/>
                    <a:pt x="6682" y="2168"/>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56"/>
            <p:cNvSpPr/>
            <p:nvPr/>
          </p:nvSpPr>
          <p:spPr>
            <a:xfrm>
              <a:off x="6342874" y="4539852"/>
              <a:ext cx="656460" cy="456394"/>
            </a:xfrm>
            <a:custGeom>
              <a:avLst/>
              <a:gdLst/>
              <a:ahLst/>
              <a:cxnLst/>
              <a:rect l="l" t="t" r="r" b="b"/>
              <a:pathLst>
                <a:path w="11563" h="8039" extrusionOk="0">
                  <a:moveTo>
                    <a:pt x="11563" y="4997"/>
                  </a:moveTo>
                  <a:lnTo>
                    <a:pt x="1634" y="1"/>
                  </a:lnTo>
                  <a:cubicBezTo>
                    <a:pt x="1009" y="947"/>
                    <a:pt x="456" y="1955"/>
                    <a:pt x="1" y="2989"/>
                  </a:cubicBezTo>
                  <a:lnTo>
                    <a:pt x="10046" y="8039"/>
                  </a:lnTo>
                  <a:cubicBezTo>
                    <a:pt x="10635" y="7066"/>
                    <a:pt x="11152" y="6040"/>
                    <a:pt x="11563" y="499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56"/>
            <p:cNvSpPr/>
            <p:nvPr/>
          </p:nvSpPr>
          <p:spPr>
            <a:xfrm>
              <a:off x="6276051" y="4527702"/>
              <a:ext cx="774434" cy="475129"/>
            </a:xfrm>
            <a:custGeom>
              <a:avLst/>
              <a:gdLst/>
              <a:ahLst/>
              <a:cxnLst/>
              <a:rect l="l" t="t" r="r" b="b"/>
              <a:pathLst>
                <a:path w="13641" h="8369" extrusionOk="0">
                  <a:moveTo>
                    <a:pt x="13641" y="6308"/>
                  </a:moveTo>
                  <a:lnTo>
                    <a:pt x="1098" y="1"/>
                  </a:lnTo>
                  <a:cubicBezTo>
                    <a:pt x="696" y="661"/>
                    <a:pt x="330" y="1339"/>
                    <a:pt x="0" y="2035"/>
                  </a:cubicBezTo>
                  <a:lnTo>
                    <a:pt x="12597" y="8369"/>
                  </a:lnTo>
                  <a:cubicBezTo>
                    <a:pt x="12981" y="7700"/>
                    <a:pt x="13328" y="7004"/>
                    <a:pt x="13641" y="6308"/>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6"/>
        <p:cNvGrpSpPr/>
        <p:nvPr/>
      </p:nvGrpSpPr>
      <p:grpSpPr>
        <a:xfrm>
          <a:off x="0" y="0"/>
          <a:ext cx="0" cy="0"/>
          <a:chOff x="0" y="0"/>
          <a:chExt cx="0" cy="0"/>
        </a:xfrm>
      </p:grpSpPr>
      <p:sp>
        <p:nvSpPr>
          <p:cNvPr id="2177" name="Google Shape;2177;p54"/>
          <p:cNvSpPr txBox="1">
            <a:spLocks noGrp="1"/>
          </p:cNvSpPr>
          <p:nvPr>
            <p:ph type="ctrTitle"/>
          </p:nvPr>
        </p:nvSpPr>
        <p:spPr>
          <a:xfrm>
            <a:off x="713250" y="470050"/>
            <a:ext cx="7717500" cy="63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dirty="0" smtClean="0"/>
              <a:t>Τα θέματα</a:t>
            </a:r>
            <a:endParaRPr/>
          </a:p>
        </p:txBody>
      </p:sp>
      <p:graphicFrame>
        <p:nvGraphicFramePr>
          <p:cNvPr id="2178" name="Google Shape;2178;p54"/>
          <p:cNvGraphicFramePr/>
          <p:nvPr/>
        </p:nvGraphicFramePr>
        <p:xfrm>
          <a:off x="952500" y="1747749"/>
          <a:ext cx="7239000" cy="2535851"/>
        </p:xfrm>
        <a:graphic>
          <a:graphicData uri="http://schemas.openxmlformats.org/drawingml/2006/table">
            <a:tbl>
              <a:tblPr>
                <a:noFill/>
                <a:tableStyleId>{85F63E0F-19E7-47B8-9831-91BE93C015AC}</a:tableStyleId>
              </a:tblPr>
              <a:tblGrid>
                <a:gridCol w="2413000"/>
                <a:gridCol w="2413000"/>
                <a:gridCol w="2413000"/>
              </a:tblGrid>
              <a:tr h="761975">
                <a:tc>
                  <a:txBody>
                    <a:bodyPr/>
                    <a:lstStyle/>
                    <a:p>
                      <a:pPr marL="0" lvl="0" indent="0" algn="ctr" rtl="0">
                        <a:spcBef>
                          <a:spcPts val="0"/>
                        </a:spcBef>
                        <a:spcAft>
                          <a:spcPts val="0"/>
                        </a:spcAft>
                        <a:buNone/>
                      </a:pPr>
                      <a:r>
                        <a:rPr lang="el-GR" sz="1800" b="1" dirty="0" smtClean="0">
                          <a:solidFill>
                            <a:schemeClr val="dk1"/>
                          </a:solidFill>
                          <a:latin typeface="Hammersmith One"/>
                          <a:ea typeface="Hammersmith One"/>
                          <a:cs typeface="Hammersmith One"/>
                          <a:sym typeface="Hammersmith One"/>
                        </a:rPr>
                        <a:t>ΣΥΝΘΗΚΕΣ</a:t>
                      </a:r>
                      <a:endParaRPr sz="1800" b="1">
                        <a:solidFill>
                          <a:schemeClr val="dk1"/>
                        </a:solidFill>
                        <a:latin typeface="Hammersmith One"/>
                        <a:ea typeface="Hammersmith One"/>
                        <a:cs typeface="Hammersmith One"/>
                        <a:sym typeface="Hammersmith One"/>
                      </a:endParaRPr>
                    </a:p>
                  </a:txBody>
                  <a:tcPr marL="91425" marR="91425" marT="91425" marB="91425" anchor="ctr">
                    <a:lnL w="38100" cap="flat" cmpd="sng">
                      <a:solidFill>
                        <a:schemeClr val="accent3"/>
                      </a:solidFill>
                      <a:prstDash val="solid"/>
                      <a:round/>
                      <a:headEnd type="none" w="sm" len="sm"/>
                      <a:tailEnd type="none" w="sm" len="sm"/>
                    </a:lnL>
                    <a:lnR w="38100" cap="flat" cmpd="sng">
                      <a:solidFill>
                        <a:schemeClr val="accent3"/>
                      </a:solidFill>
                      <a:prstDash val="solid"/>
                      <a:round/>
                      <a:headEnd type="none" w="sm" len="sm"/>
                      <a:tailEnd type="none" w="sm" len="sm"/>
                    </a:lnR>
                    <a:lnT w="38100" cap="flat" cmpd="sng">
                      <a:solidFill>
                        <a:schemeClr val="accent3"/>
                      </a:solidFill>
                      <a:prstDash val="solid"/>
                      <a:round/>
                      <a:headEnd type="none" w="sm" len="sm"/>
                      <a:tailEnd type="none" w="sm" len="sm"/>
                    </a:lnT>
                    <a:lnB w="38100" cap="flat" cmpd="sng">
                      <a:solidFill>
                        <a:schemeClr val="accent3"/>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l-GR" sz="1800" b="1" dirty="0" smtClean="0">
                          <a:solidFill>
                            <a:schemeClr val="dk1"/>
                          </a:solidFill>
                          <a:latin typeface="Hammersmith One"/>
                          <a:ea typeface="Hammersmith One"/>
                          <a:cs typeface="Hammersmith One"/>
                          <a:sym typeface="Hammersmith One"/>
                        </a:rPr>
                        <a:t>ΟΙΚΟΛΟΓΙΚΟ</a:t>
                      </a:r>
                      <a:endParaRPr sz="1800" b="1">
                        <a:solidFill>
                          <a:schemeClr val="dk1"/>
                        </a:solidFill>
                        <a:latin typeface="Hammersmith One"/>
                        <a:ea typeface="Hammersmith One"/>
                        <a:cs typeface="Hammersmith One"/>
                        <a:sym typeface="Hammersmith One"/>
                      </a:endParaRPr>
                    </a:p>
                  </a:txBody>
                  <a:tcPr marL="91425" marR="91425" marT="91425" marB="91425" anchor="ctr">
                    <a:lnL w="38100" cap="flat" cmpd="sng">
                      <a:solidFill>
                        <a:schemeClr val="accent3"/>
                      </a:solidFill>
                      <a:prstDash val="solid"/>
                      <a:round/>
                      <a:headEnd type="none" w="sm" len="sm"/>
                      <a:tailEnd type="none" w="sm" len="sm"/>
                    </a:lnL>
                    <a:lnR w="38100" cap="flat" cmpd="sng">
                      <a:solidFill>
                        <a:schemeClr val="accent3"/>
                      </a:solidFill>
                      <a:prstDash val="solid"/>
                      <a:round/>
                      <a:headEnd type="none" w="sm" len="sm"/>
                      <a:tailEnd type="none" w="sm" len="sm"/>
                    </a:lnR>
                    <a:lnT w="38100" cap="flat" cmpd="sng">
                      <a:solidFill>
                        <a:schemeClr val="accent3"/>
                      </a:solidFill>
                      <a:prstDash val="solid"/>
                      <a:round/>
                      <a:headEnd type="none" w="sm" len="sm"/>
                      <a:tailEnd type="none" w="sm" len="sm"/>
                    </a:lnT>
                    <a:lnB w="38100" cap="flat" cmpd="sng">
                      <a:solidFill>
                        <a:schemeClr val="accent3"/>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l-GR" sz="1800" b="1" dirty="0" smtClean="0">
                          <a:solidFill>
                            <a:schemeClr val="dk1"/>
                          </a:solidFill>
                          <a:latin typeface="Hammersmith One"/>
                          <a:ea typeface="Hammersmith One"/>
                          <a:cs typeface="Hammersmith One"/>
                          <a:sym typeface="Hammersmith One"/>
                        </a:rPr>
                        <a:t>ΧΡΗΣΗ</a:t>
                      </a:r>
                      <a:endParaRPr sz="1800" b="1">
                        <a:solidFill>
                          <a:schemeClr val="dk1"/>
                        </a:solidFill>
                        <a:latin typeface="Hammersmith One"/>
                        <a:ea typeface="Hammersmith One"/>
                        <a:cs typeface="Hammersmith One"/>
                        <a:sym typeface="Hammersmith One"/>
                      </a:endParaRPr>
                    </a:p>
                  </a:txBody>
                  <a:tcPr marL="91425" marR="91425" marT="91425" marB="91425" anchor="ctr">
                    <a:lnL w="38100" cap="flat" cmpd="sng">
                      <a:solidFill>
                        <a:schemeClr val="accent3"/>
                      </a:solidFill>
                      <a:prstDash val="solid"/>
                      <a:round/>
                      <a:headEnd type="none" w="sm" len="sm"/>
                      <a:tailEnd type="none" w="sm" len="sm"/>
                    </a:lnL>
                    <a:lnR w="38100" cap="flat" cmpd="sng">
                      <a:solidFill>
                        <a:schemeClr val="accent3"/>
                      </a:solidFill>
                      <a:prstDash val="solid"/>
                      <a:round/>
                      <a:headEnd type="none" w="sm" len="sm"/>
                      <a:tailEnd type="none" w="sm" len="sm"/>
                    </a:lnR>
                    <a:lnT w="38100" cap="flat" cmpd="sng">
                      <a:solidFill>
                        <a:schemeClr val="accent3"/>
                      </a:solidFill>
                      <a:prstDash val="solid"/>
                      <a:round/>
                      <a:headEnd type="none" w="sm" len="sm"/>
                      <a:tailEnd type="none" w="sm" len="sm"/>
                    </a:lnT>
                    <a:lnB w="38100" cap="flat" cmpd="sng">
                      <a:solidFill>
                        <a:schemeClr val="accent3"/>
                      </a:solidFill>
                      <a:prstDash val="solid"/>
                      <a:round/>
                      <a:headEnd type="none" w="sm" len="sm"/>
                      <a:tailEnd type="none" w="sm" len="sm"/>
                    </a:lnB>
                    <a:solidFill>
                      <a:schemeClr val="lt1"/>
                    </a:solidFill>
                  </a:tcPr>
                </a:tc>
              </a:tr>
              <a:tr h="761975">
                <a:tc>
                  <a:txBody>
                    <a:bodyPr/>
                    <a:lstStyle/>
                    <a:p>
                      <a:pPr marL="0" lvl="0" indent="0" algn="ctr" rtl="0">
                        <a:lnSpc>
                          <a:spcPct val="90000"/>
                        </a:lnSpc>
                        <a:spcBef>
                          <a:spcPts val="0"/>
                        </a:spcBef>
                        <a:spcAft>
                          <a:spcPts val="0"/>
                        </a:spcAft>
                        <a:buNone/>
                      </a:pPr>
                      <a:r>
                        <a:rPr lang="el-GR" dirty="0" smtClean="0">
                          <a:solidFill>
                            <a:schemeClr val="dk1"/>
                          </a:solidFill>
                          <a:latin typeface="Roboto"/>
                          <a:ea typeface="Roboto"/>
                          <a:cs typeface="Roboto"/>
                          <a:sym typeface="Roboto"/>
                        </a:rPr>
                        <a:t>Μετακίνησης</a:t>
                      </a:r>
                      <a:r>
                        <a:rPr lang="el-GR" baseline="0" dirty="0" smtClean="0">
                          <a:solidFill>
                            <a:schemeClr val="dk1"/>
                          </a:solidFill>
                          <a:latin typeface="Roboto"/>
                          <a:ea typeface="Roboto"/>
                          <a:cs typeface="Roboto"/>
                          <a:sym typeface="Roboto"/>
                        </a:rPr>
                        <a:t> στη Θεσσαλονίκη</a:t>
                      </a:r>
                      <a:endParaRPr>
                        <a:solidFill>
                          <a:schemeClr val="dk1"/>
                        </a:solidFill>
                        <a:latin typeface="Roboto"/>
                        <a:ea typeface="Roboto"/>
                        <a:cs typeface="Roboto"/>
                        <a:sym typeface="Roboto"/>
                      </a:endParaRPr>
                    </a:p>
                  </a:txBody>
                  <a:tcPr marL="91425" marR="91425" marT="91425" marB="91425" anchor="ctr">
                    <a:lnL w="38100" cap="flat" cmpd="sng">
                      <a:solidFill>
                        <a:schemeClr val="accent3"/>
                      </a:solidFill>
                      <a:prstDash val="solid"/>
                      <a:round/>
                      <a:headEnd type="none" w="sm" len="sm"/>
                      <a:tailEnd type="none" w="sm" len="sm"/>
                    </a:lnL>
                    <a:lnR w="38100" cap="flat" cmpd="sng">
                      <a:solidFill>
                        <a:schemeClr val="accent3"/>
                      </a:solidFill>
                      <a:prstDash val="solid"/>
                      <a:round/>
                      <a:headEnd type="none" w="sm" len="sm"/>
                      <a:tailEnd type="none" w="sm" len="sm"/>
                    </a:lnR>
                    <a:lnT w="38100" cap="flat" cmpd="sng">
                      <a:solidFill>
                        <a:schemeClr val="accent3"/>
                      </a:solidFill>
                      <a:prstDash val="solid"/>
                      <a:round/>
                      <a:headEnd type="none" w="sm" len="sm"/>
                      <a:tailEnd type="none" w="sm" len="sm"/>
                    </a:lnT>
                    <a:lnB w="38100" cap="flat" cmpd="sng">
                      <a:solidFill>
                        <a:schemeClr val="accent3"/>
                      </a:solidFill>
                      <a:prstDash val="solid"/>
                      <a:round/>
                      <a:headEnd type="none" w="sm" len="sm"/>
                      <a:tailEnd type="none" w="sm" len="sm"/>
                    </a:lnB>
                    <a:solidFill>
                      <a:schemeClr val="lt1"/>
                    </a:solidFill>
                  </a:tcPr>
                </a:tc>
                <a:tc>
                  <a:txBody>
                    <a:bodyPr/>
                    <a:lstStyle/>
                    <a:p>
                      <a:pPr marL="0" lvl="0" indent="0" algn="ctr" rtl="0">
                        <a:lnSpc>
                          <a:spcPct val="90000"/>
                        </a:lnSpc>
                        <a:spcBef>
                          <a:spcPts val="0"/>
                        </a:spcBef>
                        <a:spcAft>
                          <a:spcPts val="0"/>
                        </a:spcAft>
                        <a:buNone/>
                      </a:pPr>
                      <a:r>
                        <a:rPr lang="el-GR" dirty="0" smtClean="0">
                          <a:solidFill>
                            <a:schemeClr val="dk1"/>
                          </a:solidFill>
                          <a:latin typeface="Roboto"/>
                          <a:ea typeface="Roboto"/>
                          <a:cs typeface="Roboto"/>
                          <a:sym typeface="Roboto"/>
                        </a:rPr>
                        <a:t>Αποτύπωμα στις μετακινήσεις</a:t>
                      </a:r>
                      <a:endParaRPr>
                        <a:solidFill>
                          <a:schemeClr val="dk1"/>
                        </a:solidFill>
                        <a:latin typeface="Roboto"/>
                        <a:ea typeface="Roboto"/>
                        <a:cs typeface="Roboto"/>
                        <a:sym typeface="Roboto"/>
                      </a:endParaRPr>
                    </a:p>
                  </a:txBody>
                  <a:tcPr marL="91425" marR="91425" marT="91425" marB="91425" anchor="ctr">
                    <a:lnL w="38100" cap="flat" cmpd="sng">
                      <a:solidFill>
                        <a:schemeClr val="accent3"/>
                      </a:solidFill>
                      <a:prstDash val="solid"/>
                      <a:round/>
                      <a:headEnd type="none" w="sm" len="sm"/>
                      <a:tailEnd type="none" w="sm" len="sm"/>
                    </a:lnL>
                    <a:lnR w="38100" cap="flat" cmpd="sng">
                      <a:solidFill>
                        <a:schemeClr val="accent3"/>
                      </a:solidFill>
                      <a:prstDash val="solid"/>
                      <a:round/>
                      <a:headEnd type="none" w="sm" len="sm"/>
                      <a:tailEnd type="none" w="sm" len="sm"/>
                    </a:lnR>
                    <a:lnT w="38100" cap="flat" cmpd="sng">
                      <a:solidFill>
                        <a:schemeClr val="accent3"/>
                      </a:solidFill>
                      <a:prstDash val="solid"/>
                      <a:round/>
                      <a:headEnd type="none" w="sm" len="sm"/>
                      <a:tailEnd type="none" w="sm" len="sm"/>
                    </a:lnT>
                    <a:lnB w="38100" cap="flat" cmpd="sng">
                      <a:solidFill>
                        <a:schemeClr val="accent3"/>
                      </a:solidFill>
                      <a:prstDash val="solid"/>
                      <a:round/>
                      <a:headEnd type="none" w="sm" len="sm"/>
                      <a:tailEnd type="none" w="sm" len="sm"/>
                    </a:lnB>
                    <a:solidFill>
                      <a:schemeClr val="lt1"/>
                    </a:solidFill>
                  </a:tcPr>
                </a:tc>
                <a:tc>
                  <a:txBody>
                    <a:bodyPr/>
                    <a:lstStyle/>
                    <a:p>
                      <a:pPr marL="0" lvl="0" indent="0" algn="ctr" rtl="0">
                        <a:lnSpc>
                          <a:spcPct val="90000"/>
                        </a:lnSpc>
                        <a:spcBef>
                          <a:spcPts val="0"/>
                        </a:spcBef>
                        <a:spcAft>
                          <a:spcPts val="0"/>
                        </a:spcAft>
                        <a:buNone/>
                      </a:pPr>
                      <a:r>
                        <a:rPr lang="el-GR" dirty="0" smtClean="0">
                          <a:solidFill>
                            <a:schemeClr val="dk1"/>
                          </a:solidFill>
                          <a:latin typeface="Roboto"/>
                          <a:ea typeface="Roboto"/>
                          <a:cs typeface="Roboto"/>
                          <a:sym typeface="Roboto"/>
                        </a:rPr>
                        <a:t>Της εφαρμογής</a:t>
                      </a:r>
                      <a:r>
                        <a:rPr lang="el-GR" baseline="0" dirty="0" smtClean="0">
                          <a:solidFill>
                            <a:schemeClr val="dk1"/>
                          </a:solidFill>
                          <a:latin typeface="Roboto"/>
                          <a:ea typeface="Roboto"/>
                          <a:cs typeface="Roboto"/>
                          <a:sym typeface="Roboto"/>
                        </a:rPr>
                        <a:t> του Α.Π.Θ. για τον υπολογισμό του αποτυπώματος στον τομέα των μεταφορών</a:t>
                      </a:r>
                      <a:endParaRPr>
                        <a:solidFill>
                          <a:schemeClr val="dk1"/>
                        </a:solidFill>
                        <a:latin typeface="Roboto"/>
                        <a:ea typeface="Roboto"/>
                        <a:cs typeface="Roboto"/>
                        <a:sym typeface="Roboto"/>
                      </a:endParaRPr>
                    </a:p>
                  </a:txBody>
                  <a:tcPr marL="91425" marR="91425" marT="91425" marB="91425" anchor="ctr">
                    <a:lnL w="38100" cap="flat" cmpd="sng">
                      <a:solidFill>
                        <a:schemeClr val="accent3"/>
                      </a:solidFill>
                      <a:prstDash val="solid"/>
                      <a:round/>
                      <a:headEnd type="none" w="sm" len="sm"/>
                      <a:tailEnd type="none" w="sm" len="sm"/>
                    </a:lnL>
                    <a:lnR w="38100" cap="flat" cmpd="sng">
                      <a:solidFill>
                        <a:schemeClr val="accent3"/>
                      </a:solidFill>
                      <a:prstDash val="solid"/>
                      <a:round/>
                      <a:headEnd type="none" w="sm" len="sm"/>
                      <a:tailEnd type="none" w="sm" len="sm"/>
                    </a:lnR>
                    <a:lnT w="38100" cap="flat" cmpd="sng">
                      <a:solidFill>
                        <a:schemeClr val="accent3"/>
                      </a:solidFill>
                      <a:prstDash val="solid"/>
                      <a:round/>
                      <a:headEnd type="none" w="sm" len="sm"/>
                      <a:tailEnd type="none" w="sm" len="sm"/>
                    </a:lnT>
                    <a:lnB w="38100" cap="flat" cmpd="sng">
                      <a:solidFill>
                        <a:schemeClr val="accent3"/>
                      </a:solidFill>
                      <a:prstDash val="solid"/>
                      <a:round/>
                      <a:headEnd type="none" w="sm" len="sm"/>
                      <a:tailEnd type="none" w="sm" len="sm"/>
                    </a:lnB>
                    <a:solidFill>
                      <a:schemeClr val="lt1"/>
                    </a:solidFill>
                  </a:tcPr>
                </a:tc>
              </a:tr>
              <a:tr h="761975">
                <a:tc>
                  <a:txBody>
                    <a:bodyPr/>
                    <a:lstStyle/>
                    <a:p>
                      <a:pPr marL="0" lvl="0" indent="0" algn="ctr" rtl="0">
                        <a:spcBef>
                          <a:spcPts val="0"/>
                        </a:spcBef>
                        <a:spcAft>
                          <a:spcPts val="0"/>
                        </a:spcAft>
                        <a:buNone/>
                      </a:pPr>
                      <a:r>
                        <a:rPr lang="el-GR" sz="2400" b="1" dirty="0" smtClean="0">
                          <a:solidFill>
                            <a:schemeClr val="dk1"/>
                          </a:solidFill>
                          <a:latin typeface="Hammersmith One"/>
                          <a:ea typeface="Hammersmith One"/>
                          <a:cs typeface="Hammersmith One"/>
                          <a:sym typeface="Hammersmith One"/>
                        </a:rPr>
                        <a:t>44 απαντήσεις</a:t>
                      </a:r>
                      <a:endParaRPr sz="2400" b="1">
                        <a:solidFill>
                          <a:schemeClr val="dk1"/>
                        </a:solidFill>
                        <a:latin typeface="Hammersmith One"/>
                        <a:ea typeface="Hammersmith One"/>
                        <a:cs typeface="Hammersmith One"/>
                        <a:sym typeface="Hammersmith One"/>
                      </a:endParaRPr>
                    </a:p>
                  </a:txBody>
                  <a:tcPr marL="91425" marR="91425" marT="91425" marB="91425" anchor="ctr">
                    <a:lnL w="38100" cap="flat" cmpd="sng">
                      <a:solidFill>
                        <a:schemeClr val="accent3"/>
                      </a:solidFill>
                      <a:prstDash val="solid"/>
                      <a:round/>
                      <a:headEnd type="none" w="sm" len="sm"/>
                      <a:tailEnd type="none" w="sm" len="sm"/>
                    </a:lnL>
                    <a:lnR w="38100" cap="flat" cmpd="sng">
                      <a:solidFill>
                        <a:schemeClr val="accent3"/>
                      </a:solidFill>
                      <a:prstDash val="solid"/>
                      <a:round/>
                      <a:headEnd type="none" w="sm" len="sm"/>
                      <a:tailEnd type="none" w="sm" len="sm"/>
                    </a:lnR>
                    <a:lnT w="38100" cap="flat" cmpd="sng">
                      <a:solidFill>
                        <a:schemeClr val="accent3"/>
                      </a:solidFill>
                      <a:prstDash val="solid"/>
                      <a:round/>
                      <a:headEnd type="none" w="sm" len="sm"/>
                      <a:tailEnd type="none" w="sm" len="sm"/>
                    </a:lnT>
                    <a:lnB w="38100" cap="flat" cmpd="sng">
                      <a:solidFill>
                        <a:schemeClr val="accent3"/>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l-GR" sz="2400" b="1" dirty="0" smtClean="0">
                          <a:solidFill>
                            <a:schemeClr val="dk1"/>
                          </a:solidFill>
                          <a:latin typeface="Hammersmith One"/>
                          <a:ea typeface="Hammersmith One"/>
                          <a:cs typeface="Hammersmith One"/>
                          <a:sym typeface="Hammersmith One"/>
                        </a:rPr>
                        <a:t>7 απαντήσεις</a:t>
                      </a:r>
                      <a:endParaRPr sz="2400" b="1">
                        <a:solidFill>
                          <a:schemeClr val="dk1"/>
                        </a:solidFill>
                        <a:latin typeface="Hammersmith One"/>
                        <a:ea typeface="Hammersmith One"/>
                        <a:cs typeface="Hammersmith One"/>
                        <a:sym typeface="Hammersmith One"/>
                      </a:endParaRPr>
                    </a:p>
                  </a:txBody>
                  <a:tcPr marL="91425" marR="91425" marT="91425" marB="91425" anchor="ctr">
                    <a:lnL w="38100" cap="flat" cmpd="sng">
                      <a:solidFill>
                        <a:schemeClr val="accent3"/>
                      </a:solidFill>
                      <a:prstDash val="solid"/>
                      <a:round/>
                      <a:headEnd type="none" w="sm" len="sm"/>
                      <a:tailEnd type="none" w="sm" len="sm"/>
                    </a:lnL>
                    <a:lnR w="38100" cap="flat" cmpd="sng">
                      <a:solidFill>
                        <a:schemeClr val="accent3"/>
                      </a:solidFill>
                      <a:prstDash val="solid"/>
                      <a:round/>
                      <a:headEnd type="none" w="sm" len="sm"/>
                      <a:tailEnd type="none" w="sm" len="sm"/>
                    </a:lnR>
                    <a:lnT w="38100" cap="flat" cmpd="sng">
                      <a:solidFill>
                        <a:schemeClr val="accent3"/>
                      </a:solidFill>
                      <a:prstDash val="solid"/>
                      <a:round/>
                      <a:headEnd type="none" w="sm" len="sm"/>
                      <a:tailEnd type="none" w="sm" len="sm"/>
                    </a:lnT>
                    <a:lnB w="38100" cap="flat" cmpd="sng">
                      <a:solidFill>
                        <a:schemeClr val="accent3"/>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l-GR" sz="1400" b="1" dirty="0" smtClean="0">
                          <a:solidFill>
                            <a:schemeClr val="dk1"/>
                          </a:solidFill>
                          <a:latin typeface="Hammersmith One"/>
                          <a:ea typeface="Hammersmith One"/>
                          <a:cs typeface="Hammersmith One"/>
                          <a:sym typeface="Hammersmith One"/>
                        </a:rPr>
                        <a:t>Συμμετοχή</a:t>
                      </a:r>
                      <a:r>
                        <a:rPr lang="el-GR" sz="1400" b="1" baseline="0" dirty="0" smtClean="0">
                          <a:solidFill>
                            <a:schemeClr val="dk1"/>
                          </a:solidFill>
                          <a:latin typeface="Hammersmith One"/>
                          <a:ea typeface="Hammersmith One"/>
                          <a:cs typeface="Hammersmith One"/>
                          <a:sym typeface="Hammersmith One"/>
                        </a:rPr>
                        <a:t> μεγάλου ποσοστού της Γ’ Τάξης του σχολείου</a:t>
                      </a:r>
                      <a:endParaRPr sz="1400" b="1">
                        <a:solidFill>
                          <a:schemeClr val="dk1"/>
                        </a:solidFill>
                        <a:latin typeface="Hammersmith One"/>
                        <a:ea typeface="Hammersmith One"/>
                        <a:cs typeface="Hammersmith One"/>
                        <a:sym typeface="Hammersmith One"/>
                      </a:endParaRPr>
                    </a:p>
                  </a:txBody>
                  <a:tcPr marL="91425" marR="91425" marT="91425" marB="91425" anchor="ctr">
                    <a:lnL w="38100" cap="flat" cmpd="sng">
                      <a:solidFill>
                        <a:schemeClr val="accent3"/>
                      </a:solidFill>
                      <a:prstDash val="solid"/>
                      <a:round/>
                      <a:headEnd type="none" w="sm" len="sm"/>
                      <a:tailEnd type="none" w="sm" len="sm"/>
                    </a:lnL>
                    <a:lnR w="38100" cap="flat" cmpd="sng">
                      <a:solidFill>
                        <a:schemeClr val="accent3"/>
                      </a:solidFill>
                      <a:prstDash val="solid"/>
                      <a:round/>
                      <a:headEnd type="none" w="sm" len="sm"/>
                      <a:tailEnd type="none" w="sm" len="sm"/>
                    </a:lnR>
                    <a:lnT w="38100" cap="flat" cmpd="sng">
                      <a:solidFill>
                        <a:schemeClr val="accent3"/>
                      </a:solidFill>
                      <a:prstDash val="solid"/>
                      <a:round/>
                      <a:headEnd type="none" w="sm" len="sm"/>
                      <a:tailEnd type="none" w="sm" len="sm"/>
                    </a:lnT>
                    <a:lnB w="38100" cap="flat" cmpd="sng">
                      <a:solidFill>
                        <a:schemeClr val="accent3"/>
                      </a:solidFill>
                      <a:prstDash val="solid"/>
                      <a:round/>
                      <a:headEnd type="none" w="sm" len="sm"/>
                      <a:tailEnd type="none" w="sm" len="sm"/>
                    </a:lnB>
                    <a:solidFill>
                      <a:schemeClr val="lt1"/>
                    </a:solidFill>
                  </a:tcPr>
                </a:tc>
              </a:tr>
            </a:tbl>
          </a:graphicData>
        </a:graphic>
      </p:graphicFrame>
      <p:sp>
        <p:nvSpPr>
          <p:cNvPr id="2179" name="Google Shape;2179;p54"/>
          <p:cNvSpPr/>
          <p:nvPr/>
        </p:nvSpPr>
        <p:spPr>
          <a:xfrm rot="5400000">
            <a:off x="7962591" y="745450"/>
            <a:ext cx="457800" cy="84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54"/>
          <p:cNvSpPr/>
          <p:nvPr/>
        </p:nvSpPr>
        <p:spPr>
          <a:xfrm rot="-5400000" flipH="1">
            <a:off x="723591" y="745450"/>
            <a:ext cx="457800" cy="84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54"/>
          <p:cNvSpPr/>
          <p:nvPr/>
        </p:nvSpPr>
        <p:spPr>
          <a:xfrm>
            <a:off x="1581960" y="1301468"/>
            <a:ext cx="345027" cy="320295"/>
          </a:xfrm>
          <a:custGeom>
            <a:avLst/>
            <a:gdLst/>
            <a:ahLst/>
            <a:cxnLst/>
            <a:rect l="l" t="t" r="r" b="b"/>
            <a:pathLst>
              <a:path w="19601" h="18196" extrusionOk="0">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182" name="Google Shape;2182;p54"/>
          <p:cNvSpPr/>
          <p:nvPr/>
        </p:nvSpPr>
        <p:spPr>
          <a:xfrm>
            <a:off x="2010585" y="1301468"/>
            <a:ext cx="345027" cy="320295"/>
          </a:xfrm>
          <a:custGeom>
            <a:avLst/>
            <a:gdLst/>
            <a:ahLst/>
            <a:cxnLst/>
            <a:rect l="l" t="t" r="r" b="b"/>
            <a:pathLst>
              <a:path w="19601" h="18196" extrusionOk="0">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183" name="Google Shape;2183;p54"/>
          <p:cNvSpPr/>
          <p:nvPr/>
        </p:nvSpPr>
        <p:spPr>
          <a:xfrm>
            <a:off x="2439210" y="1301468"/>
            <a:ext cx="345027" cy="320295"/>
          </a:xfrm>
          <a:custGeom>
            <a:avLst/>
            <a:gdLst/>
            <a:ahLst/>
            <a:cxnLst/>
            <a:rect l="l" t="t" r="r" b="b"/>
            <a:pathLst>
              <a:path w="19601" h="18196" extrusionOk="0">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184" name="Google Shape;2184;p54"/>
          <p:cNvSpPr/>
          <p:nvPr/>
        </p:nvSpPr>
        <p:spPr>
          <a:xfrm>
            <a:off x="3970872" y="1301468"/>
            <a:ext cx="345027" cy="320295"/>
          </a:xfrm>
          <a:custGeom>
            <a:avLst/>
            <a:gdLst/>
            <a:ahLst/>
            <a:cxnLst/>
            <a:rect l="l" t="t" r="r" b="b"/>
            <a:pathLst>
              <a:path w="19601" h="18196" extrusionOk="0">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185" name="Google Shape;2185;p54"/>
          <p:cNvSpPr/>
          <p:nvPr/>
        </p:nvSpPr>
        <p:spPr>
          <a:xfrm>
            <a:off x="4399497" y="1301468"/>
            <a:ext cx="345027" cy="320295"/>
          </a:xfrm>
          <a:custGeom>
            <a:avLst/>
            <a:gdLst/>
            <a:ahLst/>
            <a:cxnLst/>
            <a:rect l="l" t="t" r="r" b="b"/>
            <a:pathLst>
              <a:path w="19601" h="18196" extrusionOk="0">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186" name="Google Shape;2186;p54"/>
          <p:cNvSpPr/>
          <p:nvPr/>
        </p:nvSpPr>
        <p:spPr>
          <a:xfrm>
            <a:off x="4828122" y="1301468"/>
            <a:ext cx="345027" cy="320295"/>
          </a:xfrm>
          <a:custGeom>
            <a:avLst/>
            <a:gdLst/>
            <a:ahLst/>
            <a:cxnLst/>
            <a:rect l="l" t="t" r="r" b="b"/>
            <a:pathLst>
              <a:path w="19601" h="18196" extrusionOk="0">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187" name="Google Shape;2187;p54"/>
          <p:cNvSpPr/>
          <p:nvPr/>
        </p:nvSpPr>
        <p:spPr>
          <a:xfrm>
            <a:off x="6359797" y="1301468"/>
            <a:ext cx="345027" cy="320295"/>
          </a:xfrm>
          <a:custGeom>
            <a:avLst/>
            <a:gdLst/>
            <a:ahLst/>
            <a:cxnLst/>
            <a:rect l="l" t="t" r="r" b="b"/>
            <a:pathLst>
              <a:path w="19601" h="18196" extrusionOk="0">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188" name="Google Shape;2188;p54"/>
          <p:cNvSpPr/>
          <p:nvPr/>
        </p:nvSpPr>
        <p:spPr>
          <a:xfrm>
            <a:off x="6788422" y="1301468"/>
            <a:ext cx="345027" cy="320295"/>
          </a:xfrm>
          <a:custGeom>
            <a:avLst/>
            <a:gdLst/>
            <a:ahLst/>
            <a:cxnLst/>
            <a:rect l="l" t="t" r="r" b="b"/>
            <a:pathLst>
              <a:path w="19601" h="18196" extrusionOk="0">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189" name="Google Shape;2189;p54"/>
          <p:cNvSpPr/>
          <p:nvPr/>
        </p:nvSpPr>
        <p:spPr>
          <a:xfrm>
            <a:off x="7217047" y="1301468"/>
            <a:ext cx="345027" cy="320295"/>
          </a:xfrm>
          <a:custGeom>
            <a:avLst/>
            <a:gdLst/>
            <a:ahLst/>
            <a:cxnLst/>
            <a:rect l="l" t="t" r="r" b="b"/>
            <a:pathLst>
              <a:path w="19601" h="18196" extrusionOk="0">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2190" name="Google Shape;2190;p54"/>
          <p:cNvGrpSpPr/>
          <p:nvPr/>
        </p:nvGrpSpPr>
        <p:grpSpPr>
          <a:xfrm>
            <a:off x="2793717" y="4135524"/>
            <a:ext cx="1041993" cy="1141205"/>
            <a:chOff x="2914650" y="3945525"/>
            <a:chExt cx="693737" cy="759791"/>
          </a:xfrm>
        </p:grpSpPr>
        <p:sp>
          <p:nvSpPr>
            <p:cNvPr id="2191" name="Google Shape;2191;p54"/>
            <p:cNvSpPr/>
            <p:nvPr/>
          </p:nvSpPr>
          <p:spPr>
            <a:xfrm>
              <a:off x="2914650" y="4283291"/>
              <a:ext cx="693737" cy="422024"/>
            </a:xfrm>
            <a:custGeom>
              <a:avLst/>
              <a:gdLst/>
              <a:ahLst/>
              <a:cxnLst/>
              <a:rect l="l" t="t" r="r" b="b"/>
              <a:pathLst>
                <a:path w="13962" h="8494" extrusionOk="0">
                  <a:moveTo>
                    <a:pt x="13605" y="3622"/>
                  </a:moveTo>
                  <a:lnTo>
                    <a:pt x="7699" y="259"/>
                  </a:lnTo>
                  <a:cubicBezTo>
                    <a:pt x="7253" y="0"/>
                    <a:pt x="6745" y="0"/>
                    <a:pt x="6299" y="259"/>
                  </a:cubicBezTo>
                  <a:lnTo>
                    <a:pt x="357" y="3631"/>
                  </a:lnTo>
                  <a:cubicBezTo>
                    <a:pt x="134" y="3756"/>
                    <a:pt x="0" y="3979"/>
                    <a:pt x="0" y="4247"/>
                  </a:cubicBezTo>
                  <a:cubicBezTo>
                    <a:pt x="0" y="4506"/>
                    <a:pt x="134" y="4729"/>
                    <a:pt x="357" y="4862"/>
                  </a:cubicBezTo>
                  <a:lnTo>
                    <a:pt x="6281" y="8234"/>
                  </a:lnTo>
                  <a:cubicBezTo>
                    <a:pt x="6727" y="8493"/>
                    <a:pt x="7235" y="8493"/>
                    <a:pt x="7681" y="8234"/>
                  </a:cubicBezTo>
                  <a:lnTo>
                    <a:pt x="13605" y="4853"/>
                  </a:lnTo>
                  <a:cubicBezTo>
                    <a:pt x="13828" y="4729"/>
                    <a:pt x="13962" y="4506"/>
                    <a:pt x="13962" y="4238"/>
                  </a:cubicBezTo>
                  <a:cubicBezTo>
                    <a:pt x="13962" y="3979"/>
                    <a:pt x="13828" y="3756"/>
                    <a:pt x="13605" y="36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54"/>
            <p:cNvSpPr/>
            <p:nvPr/>
          </p:nvSpPr>
          <p:spPr>
            <a:xfrm>
              <a:off x="2935469" y="4279763"/>
              <a:ext cx="652099" cy="396288"/>
            </a:xfrm>
            <a:custGeom>
              <a:avLst/>
              <a:gdLst/>
              <a:ahLst/>
              <a:cxnLst/>
              <a:rect l="l" t="t" r="r" b="b"/>
              <a:pathLst>
                <a:path w="13124" h="7976" extrusionOk="0">
                  <a:moveTo>
                    <a:pt x="12784" y="3408"/>
                  </a:moveTo>
                  <a:lnTo>
                    <a:pt x="7236" y="241"/>
                  </a:lnTo>
                  <a:cubicBezTo>
                    <a:pt x="6816" y="0"/>
                    <a:pt x="6335" y="0"/>
                    <a:pt x="5915" y="241"/>
                  </a:cubicBezTo>
                  <a:lnTo>
                    <a:pt x="340" y="3408"/>
                  </a:lnTo>
                  <a:cubicBezTo>
                    <a:pt x="126" y="3533"/>
                    <a:pt x="1" y="3738"/>
                    <a:pt x="1" y="3988"/>
                  </a:cubicBezTo>
                  <a:cubicBezTo>
                    <a:pt x="1" y="4238"/>
                    <a:pt x="126" y="4443"/>
                    <a:pt x="340" y="4568"/>
                  </a:cubicBezTo>
                  <a:lnTo>
                    <a:pt x="5897" y="7735"/>
                  </a:lnTo>
                  <a:cubicBezTo>
                    <a:pt x="6317" y="7975"/>
                    <a:pt x="6798" y="7975"/>
                    <a:pt x="7218" y="7735"/>
                  </a:cubicBezTo>
                  <a:lnTo>
                    <a:pt x="12784" y="4559"/>
                  </a:lnTo>
                  <a:cubicBezTo>
                    <a:pt x="12999" y="4443"/>
                    <a:pt x="13123" y="4229"/>
                    <a:pt x="13123" y="3988"/>
                  </a:cubicBezTo>
                  <a:cubicBezTo>
                    <a:pt x="13123" y="3738"/>
                    <a:pt x="12999" y="3524"/>
                    <a:pt x="12784" y="34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54"/>
            <p:cNvSpPr/>
            <p:nvPr/>
          </p:nvSpPr>
          <p:spPr>
            <a:xfrm>
              <a:off x="2935469" y="4262026"/>
              <a:ext cx="652099" cy="396288"/>
            </a:xfrm>
            <a:custGeom>
              <a:avLst/>
              <a:gdLst/>
              <a:ahLst/>
              <a:cxnLst/>
              <a:rect l="l" t="t" r="r" b="b"/>
              <a:pathLst>
                <a:path w="13124" h="7976" extrusionOk="0">
                  <a:moveTo>
                    <a:pt x="12784" y="3408"/>
                  </a:moveTo>
                  <a:lnTo>
                    <a:pt x="7236" y="241"/>
                  </a:lnTo>
                  <a:cubicBezTo>
                    <a:pt x="6816" y="0"/>
                    <a:pt x="6335" y="0"/>
                    <a:pt x="5915" y="241"/>
                  </a:cubicBezTo>
                  <a:lnTo>
                    <a:pt x="340" y="3408"/>
                  </a:lnTo>
                  <a:cubicBezTo>
                    <a:pt x="126" y="3533"/>
                    <a:pt x="1" y="3738"/>
                    <a:pt x="1" y="3988"/>
                  </a:cubicBezTo>
                  <a:cubicBezTo>
                    <a:pt x="1" y="4238"/>
                    <a:pt x="126" y="4443"/>
                    <a:pt x="340" y="4568"/>
                  </a:cubicBezTo>
                  <a:lnTo>
                    <a:pt x="5897" y="7735"/>
                  </a:lnTo>
                  <a:cubicBezTo>
                    <a:pt x="6317" y="7976"/>
                    <a:pt x="6798" y="7976"/>
                    <a:pt x="7218" y="7735"/>
                  </a:cubicBezTo>
                  <a:lnTo>
                    <a:pt x="12784" y="4559"/>
                  </a:lnTo>
                  <a:cubicBezTo>
                    <a:pt x="12999" y="4443"/>
                    <a:pt x="13123" y="4229"/>
                    <a:pt x="13123" y="3988"/>
                  </a:cubicBezTo>
                  <a:cubicBezTo>
                    <a:pt x="13123" y="3738"/>
                    <a:pt x="12999" y="3524"/>
                    <a:pt x="12784" y="34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54"/>
            <p:cNvSpPr/>
            <p:nvPr/>
          </p:nvSpPr>
          <p:spPr>
            <a:xfrm>
              <a:off x="2943021" y="4266000"/>
              <a:ext cx="636994" cy="379444"/>
            </a:xfrm>
            <a:custGeom>
              <a:avLst/>
              <a:gdLst/>
              <a:ahLst/>
              <a:cxnLst/>
              <a:rect l="l" t="t" r="r" b="b"/>
              <a:pathLst>
                <a:path w="12820" h="7637" extrusionOk="0">
                  <a:moveTo>
                    <a:pt x="12490" y="3328"/>
                  </a:moveTo>
                  <a:lnTo>
                    <a:pt x="7066" y="232"/>
                  </a:lnTo>
                  <a:cubicBezTo>
                    <a:pt x="6655" y="0"/>
                    <a:pt x="6191" y="0"/>
                    <a:pt x="5781" y="232"/>
                  </a:cubicBezTo>
                  <a:lnTo>
                    <a:pt x="330" y="3328"/>
                  </a:lnTo>
                  <a:cubicBezTo>
                    <a:pt x="125" y="3453"/>
                    <a:pt x="0" y="3658"/>
                    <a:pt x="0" y="3899"/>
                  </a:cubicBezTo>
                  <a:cubicBezTo>
                    <a:pt x="0" y="4140"/>
                    <a:pt x="125" y="4345"/>
                    <a:pt x="330" y="4461"/>
                  </a:cubicBezTo>
                  <a:cubicBezTo>
                    <a:pt x="5603" y="7467"/>
                    <a:pt x="6905" y="7637"/>
                    <a:pt x="12490" y="4461"/>
                  </a:cubicBezTo>
                  <a:cubicBezTo>
                    <a:pt x="12704" y="4336"/>
                    <a:pt x="12820" y="4131"/>
                    <a:pt x="12820" y="3890"/>
                  </a:cubicBezTo>
                  <a:cubicBezTo>
                    <a:pt x="12820" y="3649"/>
                    <a:pt x="12704" y="3444"/>
                    <a:pt x="12490" y="332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54"/>
            <p:cNvSpPr/>
            <p:nvPr/>
          </p:nvSpPr>
          <p:spPr>
            <a:xfrm>
              <a:off x="3034345" y="3945525"/>
              <a:ext cx="455237" cy="617485"/>
            </a:xfrm>
            <a:custGeom>
              <a:avLst/>
              <a:gdLst/>
              <a:ahLst/>
              <a:cxnLst/>
              <a:rect l="l" t="t" r="r" b="b"/>
              <a:pathLst>
                <a:path w="9162" h="12428" extrusionOk="0">
                  <a:moveTo>
                    <a:pt x="143" y="9403"/>
                  </a:moveTo>
                  <a:cubicBezTo>
                    <a:pt x="107" y="9475"/>
                    <a:pt x="80" y="9564"/>
                    <a:pt x="54" y="9644"/>
                  </a:cubicBezTo>
                  <a:lnTo>
                    <a:pt x="0" y="9778"/>
                  </a:lnTo>
                  <a:lnTo>
                    <a:pt x="27" y="9778"/>
                  </a:lnTo>
                  <a:cubicBezTo>
                    <a:pt x="9" y="9849"/>
                    <a:pt x="0" y="9921"/>
                    <a:pt x="0" y="10001"/>
                  </a:cubicBezTo>
                  <a:cubicBezTo>
                    <a:pt x="0" y="11339"/>
                    <a:pt x="2052" y="12428"/>
                    <a:pt x="4585" y="12428"/>
                  </a:cubicBezTo>
                  <a:cubicBezTo>
                    <a:pt x="7110" y="12428"/>
                    <a:pt x="9162" y="11339"/>
                    <a:pt x="9162" y="10001"/>
                  </a:cubicBezTo>
                  <a:cubicBezTo>
                    <a:pt x="9162" y="9921"/>
                    <a:pt x="9153" y="9849"/>
                    <a:pt x="9135" y="9778"/>
                  </a:cubicBezTo>
                  <a:lnTo>
                    <a:pt x="9162" y="9778"/>
                  </a:lnTo>
                  <a:lnTo>
                    <a:pt x="9108" y="9644"/>
                  </a:lnTo>
                  <a:cubicBezTo>
                    <a:pt x="9082" y="9564"/>
                    <a:pt x="9055" y="9484"/>
                    <a:pt x="9019" y="9403"/>
                  </a:cubicBezTo>
                  <a:lnTo>
                    <a:pt x="5808" y="911"/>
                  </a:lnTo>
                  <a:cubicBezTo>
                    <a:pt x="5594" y="349"/>
                    <a:pt x="5130" y="1"/>
                    <a:pt x="4585" y="1"/>
                  </a:cubicBezTo>
                  <a:cubicBezTo>
                    <a:pt x="4032" y="1"/>
                    <a:pt x="3568" y="349"/>
                    <a:pt x="3354" y="9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54"/>
            <p:cNvSpPr/>
            <p:nvPr/>
          </p:nvSpPr>
          <p:spPr>
            <a:xfrm>
              <a:off x="3021800" y="4370350"/>
              <a:ext cx="491409" cy="195053"/>
            </a:xfrm>
            <a:custGeom>
              <a:avLst/>
              <a:gdLst/>
              <a:ahLst/>
              <a:cxnLst/>
              <a:rect l="l" t="t" r="r" b="b"/>
              <a:pathLst>
                <a:path w="9635" h="3926" extrusionOk="0">
                  <a:moveTo>
                    <a:pt x="607" y="0"/>
                  </a:moveTo>
                  <a:cubicBezTo>
                    <a:pt x="446" y="429"/>
                    <a:pt x="286" y="848"/>
                    <a:pt x="125" y="1276"/>
                  </a:cubicBezTo>
                  <a:cubicBezTo>
                    <a:pt x="0" y="3033"/>
                    <a:pt x="2650" y="3926"/>
                    <a:pt x="4710" y="3926"/>
                  </a:cubicBezTo>
                  <a:cubicBezTo>
                    <a:pt x="5933" y="3926"/>
                    <a:pt x="9635" y="3355"/>
                    <a:pt x="9260" y="1276"/>
                  </a:cubicBezTo>
                  <a:cubicBezTo>
                    <a:pt x="9287" y="1276"/>
                    <a:pt x="8850" y="125"/>
                    <a:pt x="8805" y="0"/>
                  </a:cubicBezTo>
                  <a:cubicBezTo>
                    <a:pt x="8234" y="1026"/>
                    <a:pt x="6566" y="1660"/>
                    <a:pt x="4710" y="1660"/>
                  </a:cubicBezTo>
                  <a:cubicBezTo>
                    <a:pt x="2846" y="1660"/>
                    <a:pt x="1169" y="999"/>
                    <a:pt x="607" y="0"/>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54"/>
            <p:cNvSpPr/>
            <p:nvPr/>
          </p:nvSpPr>
          <p:spPr>
            <a:xfrm>
              <a:off x="3099037" y="4164045"/>
              <a:ext cx="324956" cy="179562"/>
            </a:xfrm>
            <a:custGeom>
              <a:avLst/>
              <a:gdLst/>
              <a:ahLst/>
              <a:cxnLst/>
              <a:rect l="l" t="t" r="r" b="b"/>
              <a:pathLst>
                <a:path w="6540" h="3614" extrusionOk="0">
                  <a:moveTo>
                    <a:pt x="0" y="1937"/>
                  </a:moveTo>
                  <a:cubicBezTo>
                    <a:pt x="295" y="2998"/>
                    <a:pt x="1624" y="3614"/>
                    <a:pt x="3283" y="3614"/>
                  </a:cubicBezTo>
                  <a:cubicBezTo>
                    <a:pt x="4934" y="3614"/>
                    <a:pt x="6388" y="2945"/>
                    <a:pt x="6540" y="1892"/>
                  </a:cubicBezTo>
                  <a:lnTo>
                    <a:pt x="5826" y="1"/>
                  </a:lnTo>
                  <a:cubicBezTo>
                    <a:pt x="5648" y="679"/>
                    <a:pt x="4639" y="1348"/>
                    <a:pt x="3283" y="1348"/>
                  </a:cubicBezTo>
                  <a:cubicBezTo>
                    <a:pt x="1919" y="1348"/>
                    <a:pt x="964" y="821"/>
                    <a:pt x="714" y="45"/>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54"/>
            <p:cNvSpPr/>
            <p:nvPr/>
          </p:nvSpPr>
          <p:spPr>
            <a:xfrm>
              <a:off x="3169940" y="3945525"/>
              <a:ext cx="184042" cy="169823"/>
            </a:xfrm>
            <a:custGeom>
              <a:avLst/>
              <a:gdLst/>
              <a:ahLst/>
              <a:cxnLst/>
              <a:rect l="l" t="t" r="r" b="b"/>
              <a:pathLst>
                <a:path w="3704" h="3418" extrusionOk="0">
                  <a:moveTo>
                    <a:pt x="1" y="2561"/>
                  </a:moveTo>
                  <a:cubicBezTo>
                    <a:pt x="197" y="3132"/>
                    <a:pt x="1107" y="3417"/>
                    <a:pt x="1856" y="3417"/>
                  </a:cubicBezTo>
                  <a:cubicBezTo>
                    <a:pt x="2597" y="3417"/>
                    <a:pt x="3551" y="3096"/>
                    <a:pt x="3703" y="2561"/>
                  </a:cubicBezTo>
                  <a:lnTo>
                    <a:pt x="3079" y="911"/>
                  </a:lnTo>
                  <a:cubicBezTo>
                    <a:pt x="2865" y="349"/>
                    <a:pt x="2401" y="1"/>
                    <a:pt x="1856" y="1"/>
                  </a:cubicBezTo>
                  <a:cubicBezTo>
                    <a:pt x="1303" y="1"/>
                    <a:pt x="839" y="349"/>
                    <a:pt x="625" y="911"/>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9" name="Google Shape;2199;p54"/>
          <p:cNvGrpSpPr/>
          <p:nvPr/>
        </p:nvGrpSpPr>
        <p:grpSpPr>
          <a:xfrm>
            <a:off x="5533399" y="4135524"/>
            <a:ext cx="1041993" cy="1141205"/>
            <a:chOff x="2914650" y="3945525"/>
            <a:chExt cx="693737" cy="759791"/>
          </a:xfrm>
        </p:grpSpPr>
        <p:sp>
          <p:nvSpPr>
            <p:cNvPr id="2200" name="Google Shape;2200;p54"/>
            <p:cNvSpPr/>
            <p:nvPr/>
          </p:nvSpPr>
          <p:spPr>
            <a:xfrm>
              <a:off x="2914650" y="4283291"/>
              <a:ext cx="693737" cy="422024"/>
            </a:xfrm>
            <a:custGeom>
              <a:avLst/>
              <a:gdLst/>
              <a:ahLst/>
              <a:cxnLst/>
              <a:rect l="l" t="t" r="r" b="b"/>
              <a:pathLst>
                <a:path w="13962" h="8494" extrusionOk="0">
                  <a:moveTo>
                    <a:pt x="13605" y="3622"/>
                  </a:moveTo>
                  <a:lnTo>
                    <a:pt x="7699" y="259"/>
                  </a:lnTo>
                  <a:cubicBezTo>
                    <a:pt x="7253" y="0"/>
                    <a:pt x="6745" y="0"/>
                    <a:pt x="6299" y="259"/>
                  </a:cubicBezTo>
                  <a:lnTo>
                    <a:pt x="357" y="3631"/>
                  </a:lnTo>
                  <a:cubicBezTo>
                    <a:pt x="134" y="3756"/>
                    <a:pt x="0" y="3979"/>
                    <a:pt x="0" y="4247"/>
                  </a:cubicBezTo>
                  <a:cubicBezTo>
                    <a:pt x="0" y="4506"/>
                    <a:pt x="134" y="4729"/>
                    <a:pt x="357" y="4862"/>
                  </a:cubicBezTo>
                  <a:lnTo>
                    <a:pt x="6281" y="8234"/>
                  </a:lnTo>
                  <a:cubicBezTo>
                    <a:pt x="6727" y="8493"/>
                    <a:pt x="7235" y="8493"/>
                    <a:pt x="7681" y="8234"/>
                  </a:cubicBezTo>
                  <a:lnTo>
                    <a:pt x="13605" y="4853"/>
                  </a:lnTo>
                  <a:cubicBezTo>
                    <a:pt x="13828" y="4729"/>
                    <a:pt x="13962" y="4506"/>
                    <a:pt x="13962" y="4238"/>
                  </a:cubicBezTo>
                  <a:cubicBezTo>
                    <a:pt x="13962" y="3979"/>
                    <a:pt x="13828" y="3756"/>
                    <a:pt x="13605" y="36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54"/>
            <p:cNvSpPr/>
            <p:nvPr/>
          </p:nvSpPr>
          <p:spPr>
            <a:xfrm>
              <a:off x="2935469" y="4279763"/>
              <a:ext cx="652099" cy="396288"/>
            </a:xfrm>
            <a:custGeom>
              <a:avLst/>
              <a:gdLst/>
              <a:ahLst/>
              <a:cxnLst/>
              <a:rect l="l" t="t" r="r" b="b"/>
              <a:pathLst>
                <a:path w="13124" h="7976" extrusionOk="0">
                  <a:moveTo>
                    <a:pt x="12784" y="3408"/>
                  </a:moveTo>
                  <a:lnTo>
                    <a:pt x="7236" y="241"/>
                  </a:lnTo>
                  <a:cubicBezTo>
                    <a:pt x="6816" y="0"/>
                    <a:pt x="6335" y="0"/>
                    <a:pt x="5915" y="241"/>
                  </a:cubicBezTo>
                  <a:lnTo>
                    <a:pt x="340" y="3408"/>
                  </a:lnTo>
                  <a:cubicBezTo>
                    <a:pt x="126" y="3533"/>
                    <a:pt x="1" y="3738"/>
                    <a:pt x="1" y="3988"/>
                  </a:cubicBezTo>
                  <a:cubicBezTo>
                    <a:pt x="1" y="4238"/>
                    <a:pt x="126" y="4443"/>
                    <a:pt x="340" y="4568"/>
                  </a:cubicBezTo>
                  <a:lnTo>
                    <a:pt x="5897" y="7735"/>
                  </a:lnTo>
                  <a:cubicBezTo>
                    <a:pt x="6317" y="7975"/>
                    <a:pt x="6798" y="7975"/>
                    <a:pt x="7218" y="7735"/>
                  </a:cubicBezTo>
                  <a:lnTo>
                    <a:pt x="12784" y="4559"/>
                  </a:lnTo>
                  <a:cubicBezTo>
                    <a:pt x="12999" y="4443"/>
                    <a:pt x="13123" y="4229"/>
                    <a:pt x="13123" y="3988"/>
                  </a:cubicBezTo>
                  <a:cubicBezTo>
                    <a:pt x="13123" y="3738"/>
                    <a:pt x="12999" y="3524"/>
                    <a:pt x="12784" y="34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54"/>
            <p:cNvSpPr/>
            <p:nvPr/>
          </p:nvSpPr>
          <p:spPr>
            <a:xfrm>
              <a:off x="2935469" y="4262026"/>
              <a:ext cx="652099" cy="396288"/>
            </a:xfrm>
            <a:custGeom>
              <a:avLst/>
              <a:gdLst/>
              <a:ahLst/>
              <a:cxnLst/>
              <a:rect l="l" t="t" r="r" b="b"/>
              <a:pathLst>
                <a:path w="13124" h="7976" extrusionOk="0">
                  <a:moveTo>
                    <a:pt x="12784" y="3408"/>
                  </a:moveTo>
                  <a:lnTo>
                    <a:pt x="7236" y="241"/>
                  </a:lnTo>
                  <a:cubicBezTo>
                    <a:pt x="6816" y="0"/>
                    <a:pt x="6335" y="0"/>
                    <a:pt x="5915" y="241"/>
                  </a:cubicBezTo>
                  <a:lnTo>
                    <a:pt x="340" y="3408"/>
                  </a:lnTo>
                  <a:cubicBezTo>
                    <a:pt x="126" y="3533"/>
                    <a:pt x="1" y="3738"/>
                    <a:pt x="1" y="3988"/>
                  </a:cubicBezTo>
                  <a:cubicBezTo>
                    <a:pt x="1" y="4238"/>
                    <a:pt x="126" y="4443"/>
                    <a:pt x="340" y="4568"/>
                  </a:cubicBezTo>
                  <a:lnTo>
                    <a:pt x="5897" y="7735"/>
                  </a:lnTo>
                  <a:cubicBezTo>
                    <a:pt x="6317" y="7976"/>
                    <a:pt x="6798" y="7976"/>
                    <a:pt x="7218" y="7735"/>
                  </a:cubicBezTo>
                  <a:lnTo>
                    <a:pt x="12784" y="4559"/>
                  </a:lnTo>
                  <a:cubicBezTo>
                    <a:pt x="12999" y="4443"/>
                    <a:pt x="13123" y="4229"/>
                    <a:pt x="13123" y="3988"/>
                  </a:cubicBezTo>
                  <a:cubicBezTo>
                    <a:pt x="13123" y="3738"/>
                    <a:pt x="12999" y="3524"/>
                    <a:pt x="12784" y="34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54"/>
            <p:cNvSpPr/>
            <p:nvPr/>
          </p:nvSpPr>
          <p:spPr>
            <a:xfrm>
              <a:off x="2943021" y="4266000"/>
              <a:ext cx="636994" cy="379444"/>
            </a:xfrm>
            <a:custGeom>
              <a:avLst/>
              <a:gdLst/>
              <a:ahLst/>
              <a:cxnLst/>
              <a:rect l="l" t="t" r="r" b="b"/>
              <a:pathLst>
                <a:path w="12820" h="7637" extrusionOk="0">
                  <a:moveTo>
                    <a:pt x="12490" y="3328"/>
                  </a:moveTo>
                  <a:lnTo>
                    <a:pt x="7066" y="232"/>
                  </a:lnTo>
                  <a:cubicBezTo>
                    <a:pt x="6655" y="0"/>
                    <a:pt x="6191" y="0"/>
                    <a:pt x="5781" y="232"/>
                  </a:cubicBezTo>
                  <a:lnTo>
                    <a:pt x="330" y="3328"/>
                  </a:lnTo>
                  <a:cubicBezTo>
                    <a:pt x="125" y="3453"/>
                    <a:pt x="0" y="3658"/>
                    <a:pt x="0" y="3899"/>
                  </a:cubicBezTo>
                  <a:cubicBezTo>
                    <a:pt x="0" y="4140"/>
                    <a:pt x="125" y="4345"/>
                    <a:pt x="330" y="4461"/>
                  </a:cubicBezTo>
                  <a:cubicBezTo>
                    <a:pt x="5603" y="7467"/>
                    <a:pt x="6905" y="7637"/>
                    <a:pt x="12490" y="4461"/>
                  </a:cubicBezTo>
                  <a:cubicBezTo>
                    <a:pt x="12704" y="4336"/>
                    <a:pt x="12820" y="4131"/>
                    <a:pt x="12820" y="3890"/>
                  </a:cubicBezTo>
                  <a:cubicBezTo>
                    <a:pt x="12820" y="3649"/>
                    <a:pt x="12704" y="3444"/>
                    <a:pt x="12490" y="332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54"/>
            <p:cNvSpPr/>
            <p:nvPr/>
          </p:nvSpPr>
          <p:spPr>
            <a:xfrm>
              <a:off x="3034345" y="3945525"/>
              <a:ext cx="455237" cy="617485"/>
            </a:xfrm>
            <a:custGeom>
              <a:avLst/>
              <a:gdLst/>
              <a:ahLst/>
              <a:cxnLst/>
              <a:rect l="l" t="t" r="r" b="b"/>
              <a:pathLst>
                <a:path w="9162" h="12428" extrusionOk="0">
                  <a:moveTo>
                    <a:pt x="143" y="9403"/>
                  </a:moveTo>
                  <a:cubicBezTo>
                    <a:pt x="107" y="9475"/>
                    <a:pt x="80" y="9564"/>
                    <a:pt x="54" y="9644"/>
                  </a:cubicBezTo>
                  <a:lnTo>
                    <a:pt x="0" y="9778"/>
                  </a:lnTo>
                  <a:lnTo>
                    <a:pt x="27" y="9778"/>
                  </a:lnTo>
                  <a:cubicBezTo>
                    <a:pt x="9" y="9849"/>
                    <a:pt x="0" y="9921"/>
                    <a:pt x="0" y="10001"/>
                  </a:cubicBezTo>
                  <a:cubicBezTo>
                    <a:pt x="0" y="11339"/>
                    <a:pt x="2052" y="12428"/>
                    <a:pt x="4585" y="12428"/>
                  </a:cubicBezTo>
                  <a:cubicBezTo>
                    <a:pt x="7110" y="12428"/>
                    <a:pt x="9162" y="11339"/>
                    <a:pt x="9162" y="10001"/>
                  </a:cubicBezTo>
                  <a:cubicBezTo>
                    <a:pt x="9162" y="9921"/>
                    <a:pt x="9153" y="9849"/>
                    <a:pt x="9135" y="9778"/>
                  </a:cubicBezTo>
                  <a:lnTo>
                    <a:pt x="9162" y="9778"/>
                  </a:lnTo>
                  <a:lnTo>
                    <a:pt x="9108" y="9644"/>
                  </a:lnTo>
                  <a:cubicBezTo>
                    <a:pt x="9082" y="9564"/>
                    <a:pt x="9055" y="9484"/>
                    <a:pt x="9019" y="9403"/>
                  </a:cubicBezTo>
                  <a:lnTo>
                    <a:pt x="5808" y="911"/>
                  </a:lnTo>
                  <a:cubicBezTo>
                    <a:pt x="5594" y="349"/>
                    <a:pt x="5130" y="1"/>
                    <a:pt x="4585" y="1"/>
                  </a:cubicBezTo>
                  <a:cubicBezTo>
                    <a:pt x="4032" y="1"/>
                    <a:pt x="3568" y="349"/>
                    <a:pt x="3354" y="9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54"/>
            <p:cNvSpPr/>
            <p:nvPr/>
          </p:nvSpPr>
          <p:spPr>
            <a:xfrm>
              <a:off x="3021800" y="4370350"/>
              <a:ext cx="491409" cy="195053"/>
            </a:xfrm>
            <a:custGeom>
              <a:avLst/>
              <a:gdLst/>
              <a:ahLst/>
              <a:cxnLst/>
              <a:rect l="l" t="t" r="r" b="b"/>
              <a:pathLst>
                <a:path w="9635" h="3926" extrusionOk="0">
                  <a:moveTo>
                    <a:pt x="607" y="0"/>
                  </a:moveTo>
                  <a:cubicBezTo>
                    <a:pt x="446" y="429"/>
                    <a:pt x="286" y="848"/>
                    <a:pt x="125" y="1276"/>
                  </a:cubicBezTo>
                  <a:cubicBezTo>
                    <a:pt x="0" y="3033"/>
                    <a:pt x="2650" y="3926"/>
                    <a:pt x="4710" y="3926"/>
                  </a:cubicBezTo>
                  <a:cubicBezTo>
                    <a:pt x="5933" y="3926"/>
                    <a:pt x="9635" y="3355"/>
                    <a:pt x="9260" y="1276"/>
                  </a:cubicBezTo>
                  <a:cubicBezTo>
                    <a:pt x="9287" y="1276"/>
                    <a:pt x="8850" y="125"/>
                    <a:pt x="8805" y="0"/>
                  </a:cubicBezTo>
                  <a:cubicBezTo>
                    <a:pt x="8234" y="1026"/>
                    <a:pt x="6566" y="1660"/>
                    <a:pt x="4710" y="1660"/>
                  </a:cubicBezTo>
                  <a:cubicBezTo>
                    <a:pt x="2846" y="1660"/>
                    <a:pt x="1169" y="999"/>
                    <a:pt x="607" y="0"/>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54"/>
            <p:cNvSpPr/>
            <p:nvPr/>
          </p:nvSpPr>
          <p:spPr>
            <a:xfrm>
              <a:off x="3099037" y="4164045"/>
              <a:ext cx="324956" cy="179562"/>
            </a:xfrm>
            <a:custGeom>
              <a:avLst/>
              <a:gdLst/>
              <a:ahLst/>
              <a:cxnLst/>
              <a:rect l="l" t="t" r="r" b="b"/>
              <a:pathLst>
                <a:path w="6540" h="3614" extrusionOk="0">
                  <a:moveTo>
                    <a:pt x="0" y="1937"/>
                  </a:moveTo>
                  <a:cubicBezTo>
                    <a:pt x="295" y="2998"/>
                    <a:pt x="1624" y="3614"/>
                    <a:pt x="3283" y="3614"/>
                  </a:cubicBezTo>
                  <a:cubicBezTo>
                    <a:pt x="4934" y="3614"/>
                    <a:pt x="6388" y="2945"/>
                    <a:pt x="6540" y="1892"/>
                  </a:cubicBezTo>
                  <a:lnTo>
                    <a:pt x="5826" y="1"/>
                  </a:lnTo>
                  <a:cubicBezTo>
                    <a:pt x="5648" y="679"/>
                    <a:pt x="4639" y="1348"/>
                    <a:pt x="3283" y="1348"/>
                  </a:cubicBezTo>
                  <a:cubicBezTo>
                    <a:pt x="1919" y="1348"/>
                    <a:pt x="964" y="821"/>
                    <a:pt x="714" y="45"/>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54"/>
            <p:cNvSpPr/>
            <p:nvPr/>
          </p:nvSpPr>
          <p:spPr>
            <a:xfrm>
              <a:off x="3169940" y="3945525"/>
              <a:ext cx="184042" cy="169823"/>
            </a:xfrm>
            <a:custGeom>
              <a:avLst/>
              <a:gdLst/>
              <a:ahLst/>
              <a:cxnLst/>
              <a:rect l="l" t="t" r="r" b="b"/>
              <a:pathLst>
                <a:path w="3704" h="3418" extrusionOk="0">
                  <a:moveTo>
                    <a:pt x="1" y="2561"/>
                  </a:moveTo>
                  <a:cubicBezTo>
                    <a:pt x="197" y="3132"/>
                    <a:pt x="1107" y="3417"/>
                    <a:pt x="1856" y="3417"/>
                  </a:cubicBezTo>
                  <a:cubicBezTo>
                    <a:pt x="2597" y="3417"/>
                    <a:pt x="3551" y="3096"/>
                    <a:pt x="3703" y="2561"/>
                  </a:cubicBezTo>
                  <a:lnTo>
                    <a:pt x="3079" y="911"/>
                  </a:lnTo>
                  <a:cubicBezTo>
                    <a:pt x="2865" y="349"/>
                    <a:pt x="2401" y="1"/>
                    <a:pt x="1856" y="1"/>
                  </a:cubicBezTo>
                  <a:cubicBezTo>
                    <a:pt x="1303" y="1"/>
                    <a:pt x="839" y="349"/>
                    <a:pt x="625" y="911"/>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8" name="Google Shape;2208;p54"/>
          <p:cNvGrpSpPr/>
          <p:nvPr/>
        </p:nvGrpSpPr>
        <p:grpSpPr>
          <a:xfrm>
            <a:off x="-396183" y="4135524"/>
            <a:ext cx="1041993" cy="1141205"/>
            <a:chOff x="2914650" y="3945525"/>
            <a:chExt cx="693737" cy="759791"/>
          </a:xfrm>
        </p:grpSpPr>
        <p:sp>
          <p:nvSpPr>
            <p:cNvPr id="2209" name="Google Shape;2209;p54"/>
            <p:cNvSpPr/>
            <p:nvPr/>
          </p:nvSpPr>
          <p:spPr>
            <a:xfrm>
              <a:off x="2914650" y="4283291"/>
              <a:ext cx="693737" cy="422024"/>
            </a:xfrm>
            <a:custGeom>
              <a:avLst/>
              <a:gdLst/>
              <a:ahLst/>
              <a:cxnLst/>
              <a:rect l="l" t="t" r="r" b="b"/>
              <a:pathLst>
                <a:path w="13962" h="8494" extrusionOk="0">
                  <a:moveTo>
                    <a:pt x="13605" y="3622"/>
                  </a:moveTo>
                  <a:lnTo>
                    <a:pt x="7699" y="259"/>
                  </a:lnTo>
                  <a:cubicBezTo>
                    <a:pt x="7253" y="0"/>
                    <a:pt x="6745" y="0"/>
                    <a:pt x="6299" y="259"/>
                  </a:cubicBezTo>
                  <a:lnTo>
                    <a:pt x="357" y="3631"/>
                  </a:lnTo>
                  <a:cubicBezTo>
                    <a:pt x="134" y="3756"/>
                    <a:pt x="0" y="3979"/>
                    <a:pt x="0" y="4247"/>
                  </a:cubicBezTo>
                  <a:cubicBezTo>
                    <a:pt x="0" y="4506"/>
                    <a:pt x="134" y="4729"/>
                    <a:pt x="357" y="4862"/>
                  </a:cubicBezTo>
                  <a:lnTo>
                    <a:pt x="6281" y="8234"/>
                  </a:lnTo>
                  <a:cubicBezTo>
                    <a:pt x="6727" y="8493"/>
                    <a:pt x="7235" y="8493"/>
                    <a:pt x="7681" y="8234"/>
                  </a:cubicBezTo>
                  <a:lnTo>
                    <a:pt x="13605" y="4853"/>
                  </a:lnTo>
                  <a:cubicBezTo>
                    <a:pt x="13828" y="4729"/>
                    <a:pt x="13962" y="4506"/>
                    <a:pt x="13962" y="4238"/>
                  </a:cubicBezTo>
                  <a:cubicBezTo>
                    <a:pt x="13962" y="3979"/>
                    <a:pt x="13828" y="3756"/>
                    <a:pt x="13605" y="36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54"/>
            <p:cNvSpPr/>
            <p:nvPr/>
          </p:nvSpPr>
          <p:spPr>
            <a:xfrm>
              <a:off x="2935469" y="4279763"/>
              <a:ext cx="652099" cy="396288"/>
            </a:xfrm>
            <a:custGeom>
              <a:avLst/>
              <a:gdLst/>
              <a:ahLst/>
              <a:cxnLst/>
              <a:rect l="l" t="t" r="r" b="b"/>
              <a:pathLst>
                <a:path w="13124" h="7976" extrusionOk="0">
                  <a:moveTo>
                    <a:pt x="12784" y="3408"/>
                  </a:moveTo>
                  <a:lnTo>
                    <a:pt x="7236" y="241"/>
                  </a:lnTo>
                  <a:cubicBezTo>
                    <a:pt x="6816" y="0"/>
                    <a:pt x="6335" y="0"/>
                    <a:pt x="5915" y="241"/>
                  </a:cubicBezTo>
                  <a:lnTo>
                    <a:pt x="340" y="3408"/>
                  </a:lnTo>
                  <a:cubicBezTo>
                    <a:pt x="126" y="3533"/>
                    <a:pt x="1" y="3738"/>
                    <a:pt x="1" y="3988"/>
                  </a:cubicBezTo>
                  <a:cubicBezTo>
                    <a:pt x="1" y="4238"/>
                    <a:pt x="126" y="4443"/>
                    <a:pt x="340" y="4568"/>
                  </a:cubicBezTo>
                  <a:lnTo>
                    <a:pt x="5897" y="7735"/>
                  </a:lnTo>
                  <a:cubicBezTo>
                    <a:pt x="6317" y="7975"/>
                    <a:pt x="6798" y="7975"/>
                    <a:pt x="7218" y="7735"/>
                  </a:cubicBezTo>
                  <a:lnTo>
                    <a:pt x="12784" y="4559"/>
                  </a:lnTo>
                  <a:cubicBezTo>
                    <a:pt x="12999" y="4443"/>
                    <a:pt x="13123" y="4229"/>
                    <a:pt x="13123" y="3988"/>
                  </a:cubicBezTo>
                  <a:cubicBezTo>
                    <a:pt x="13123" y="3738"/>
                    <a:pt x="12999" y="3524"/>
                    <a:pt x="12784" y="34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54"/>
            <p:cNvSpPr/>
            <p:nvPr/>
          </p:nvSpPr>
          <p:spPr>
            <a:xfrm>
              <a:off x="2935469" y="4262026"/>
              <a:ext cx="652099" cy="396288"/>
            </a:xfrm>
            <a:custGeom>
              <a:avLst/>
              <a:gdLst/>
              <a:ahLst/>
              <a:cxnLst/>
              <a:rect l="l" t="t" r="r" b="b"/>
              <a:pathLst>
                <a:path w="13124" h="7976" extrusionOk="0">
                  <a:moveTo>
                    <a:pt x="12784" y="3408"/>
                  </a:moveTo>
                  <a:lnTo>
                    <a:pt x="7236" y="241"/>
                  </a:lnTo>
                  <a:cubicBezTo>
                    <a:pt x="6816" y="0"/>
                    <a:pt x="6335" y="0"/>
                    <a:pt x="5915" y="241"/>
                  </a:cubicBezTo>
                  <a:lnTo>
                    <a:pt x="340" y="3408"/>
                  </a:lnTo>
                  <a:cubicBezTo>
                    <a:pt x="126" y="3533"/>
                    <a:pt x="1" y="3738"/>
                    <a:pt x="1" y="3988"/>
                  </a:cubicBezTo>
                  <a:cubicBezTo>
                    <a:pt x="1" y="4238"/>
                    <a:pt x="126" y="4443"/>
                    <a:pt x="340" y="4568"/>
                  </a:cubicBezTo>
                  <a:lnTo>
                    <a:pt x="5897" y="7735"/>
                  </a:lnTo>
                  <a:cubicBezTo>
                    <a:pt x="6317" y="7976"/>
                    <a:pt x="6798" y="7976"/>
                    <a:pt x="7218" y="7735"/>
                  </a:cubicBezTo>
                  <a:lnTo>
                    <a:pt x="12784" y="4559"/>
                  </a:lnTo>
                  <a:cubicBezTo>
                    <a:pt x="12999" y="4443"/>
                    <a:pt x="13123" y="4229"/>
                    <a:pt x="13123" y="3988"/>
                  </a:cubicBezTo>
                  <a:cubicBezTo>
                    <a:pt x="13123" y="3738"/>
                    <a:pt x="12999" y="3524"/>
                    <a:pt x="12784" y="34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54"/>
            <p:cNvSpPr/>
            <p:nvPr/>
          </p:nvSpPr>
          <p:spPr>
            <a:xfrm>
              <a:off x="2943021" y="4266000"/>
              <a:ext cx="636994" cy="379444"/>
            </a:xfrm>
            <a:custGeom>
              <a:avLst/>
              <a:gdLst/>
              <a:ahLst/>
              <a:cxnLst/>
              <a:rect l="l" t="t" r="r" b="b"/>
              <a:pathLst>
                <a:path w="12820" h="7637" extrusionOk="0">
                  <a:moveTo>
                    <a:pt x="12490" y="3328"/>
                  </a:moveTo>
                  <a:lnTo>
                    <a:pt x="7066" y="232"/>
                  </a:lnTo>
                  <a:cubicBezTo>
                    <a:pt x="6655" y="0"/>
                    <a:pt x="6191" y="0"/>
                    <a:pt x="5781" y="232"/>
                  </a:cubicBezTo>
                  <a:lnTo>
                    <a:pt x="330" y="3328"/>
                  </a:lnTo>
                  <a:cubicBezTo>
                    <a:pt x="125" y="3453"/>
                    <a:pt x="0" y="3658"/>
                    <a:pt x="0" y="3899"/>
                  </a:cubicBezTo>
                  <a:cubicBezTo>
                    <a:pt x="0" y="4140"/>
                    <a:pt x="125" y="4345"/>
                    <a:pt x="330" y="4461"/>
                  </a:cubicBezTo>
                  <a:cubicBezTo>
                    <a:pt x="5603" y="7467"/>
                    <a:pt x="6905" y="7637"/>
                    <a:pt x="12490" y="4461"/>
                  </a:cubicBezTo>
                  <a:cubicBezTo>
                    <a:pt x="12704" y="4336"/>
                    <a:pt x="12820" y="4131"/>
                    <a:pt x="12820" y="3890"/>
                  </a:cubicBezTo>
                  <a:cubicBezTo>
                    <a:pt x="12820" y="3649"/>
                    <a:pt x="12704" y="3444"/>
                    <a:pt x="12490" y="332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54"/>
            <p:cNvSpPr/>
            <p:nvPr/>
          </p:nvSpPr>
          <p:spPr>
            <a:xfrm>
              <a:off x="3034345" y="3945525"/>
              <a:ext cx="455237" cy="617485"/>
            </a:xfrm>
            <a:custGeom>
              <a:avLst/>
              <a:gdLst/>
              <a:ahLst/>
              <a:cxnLst/>
              <a:rect l="l" t="t" r="r" b="b"/>
              <a:pathLst>
                <a:path w="9162" h="12428" extrusionOk="0">
                  <a:moveTo>
                    <a:pt x="143" y="9403"/>
                  </a:moveTo>
                  <a:cubicBezTo>
                    <a:pt x="107" y="9475"/>
                    <a:pt x="80" y="9564"/>
                    <a:pt x="54" y="9644"/>
                  </a:cubicBezTo>
                  <a:lnTo>
                    <a:pt x="0" y="9778"/>
                  </a:lnTo>
                  <a:lnTo>
                    <a:pt x="27" y="9778"/>
                  </a:lnTo>
                  <a:cubicBezTo>
                    <a:pt x="9" y="9849"/>
                    <a:pt x="0" y="9921"/>
                    <a:pt x="0" y="10001"/>
                  </a:cubicBezTo>
                  <a:cubicBezTo>
                    <a:pt x="0" y="11339"/>
                    <a:pt x="2052" y="12428"/>
                    <a:pt x="4585" y="12428"/>
                  </a:cubicBezTo>
                  <a:cubicBezTo>
                    <a:pt x="7110" y="12428"/>
                    <a:pt x="9162" y="11339"/>
                    <a:pt x="9162" y="10001"/>
                  </a:cubicBezTo>
                  <a:cubicBezTo>
                    <a:pt x="9162" y="9921"/>
                    <a:pt x="9153" y="9849"/>
                    <a:pt x="9135" y="9778"/>
                  </a:cubicBezTo>
                  <a:lnTo>
                    <a:pt x="9162" y="9778"/>
                  </a:lnTo>
                  <a:lnTo>
                    <a:pt x="9108" y="9644"/>
                  </a:lnTo>
                  <a:cubicBezTo>
                    <a:pt x="9082" y="9564"/>
                    <a:pt x="9055" y="9484"/>
                    <a:pt x="9019" y="9403"/>
                  </a:cubicBezTo>
                  <a:lnTo>
                    <a:pt x="5808" y="911"/>
                  </a:lnTo>
                  <a:cubicBezTo>
                    <a:pt x="5594" y="349"/>
                    <a:pt x="5130" y="1"/>
                    <a:pt x="4585" y="1"/>
                  </a:cubicBezTo>
                  <a:cubicBezTo>
                    <a:pt x="4032" y="1"/>
                    <a:pt x="3568" y="349"/>
                    <a:pt x="3354" y="9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54"/>
            <p:cNvSpPr/>
            <p:nvPr/>
          </p:nvSpPr>
          <p:spPr>
            <a:xfrm>
              <a:off x="3021800" y="4370350"/>
              <a:ext cx="491409" cy="195053"/>
            </a:xfrm>
            <a:custGeom>
              <a:avLst/>
              <a:gdLst/>
              <a:ahLst/>
              <a:cxnLst/>
              <a:rect l="l" t="t" r="r" b="b"/>
              <a:pathLst>
                <a:path w="9635" h="3926" extrusionOk="0">
                  <a:moveTo>
                    <a:pt x="607" y="0"/>
                  </a:moveTo>
                  <a:cubicBezTo>
                    <a:pt x="446" y="429"/>
                    <a:pt x="286" y="848"/>
                    <a:pt x="125" y="1276"/>
                  </a:cubicBezTo>
                  <a:cubicBezTo>
                    <a:pt x="0" y="3033"/>
                    <a:pt x="2650" y="3926"/>
                    <a:pt x="4710" y="3926"/>
                  </a:cubicBezTo>
                  <a:cubicBezTo>
                    <a:pt x="5933" y="3926"/>
                    <a:pt x="9635" y="3355"/>
                    <a:pt x="9260" y="1276"/>
                  </a:cubicBezTo>
                  <a:cubicBezTo>
                    <a:pt x="9287" y="1276"/>
                    <a:pt x="8850" y="125"/>
                    <a:pt x="8805" y="0"/>
                  </a:cubicBezTo>
                  <a:cubicBezTo>
                    <a:pt x="8234" y="1026"/>
                    <a:pt x="6566" y="1660"/>
                    <a:pt x="4710" y="1660"/>
                  </a:cubicBezTo>
                  <a:cubicBezTo>
                    <a:pt x="2846" y="1660"/>
                    <a:pt x="1169" y="999"/>
                    <a:pt x="607" y="0"/>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54"/>
            <p:cNvSpPr/>
            <p:nvPr/>
          </p:nvSpPr>
          <p:spPr>
            <a:xfrm>
              <a:off x="3099037" y="4164045"/>
              <a:ext cx="324956" cy="179562"/>
            </a:xfrm>
            <a:custGeom>
              <a:avLst/>
              <a:gdLst/>
              <a:ahLst/>
              <a:cxnLst/>
              <a:rect l="l" t="t" r="r" b="b"/>
              <a:pathLst>
                <a:path w="6540" h="3614" extrusionOk="0">
                  <a:moveTo>
                    <a:pt x="0" y="1937"/>
                  </a:moveTo>
                  <a:cubicBezTo>
                    <a:pt x="295" y="2998"/>
                    <a:pt x="1624" y="3614"/>
                    <a:pt x="3283" y="3614"/>
                  </a:cubicBezTo>
                  <a:cubicBezTo>
                    <a:pt x="4934" y="3614"/>
                    <a:pt x="6388" y="2945"/>
                    <a:pt x="6540" y="1892"/>
                  </a:cubicBezTo>
                  <a:lnTo>
                    <a:pt x="5826" y="1"/>
                  </a:lnTo>
                  <a:cubicBezTo>
                    <a:pt x="5648" y="679"/>
                    <a:pt x="4639" y="1348"/>
                    <a:pt x="3283" y="1348"/>
                  </a:cubicBezTo>
                  <a:cubicBezTo>
                    <a:pt x="1919" y="1348"/>
                    <a:pt x="964" y="821"/>
                    <a:pt x="714" y="45"/>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54"/>
            <p:cNvSpPr/>
            <p:nvPr/>
          </p:nvSpPr>
          <p:spPr>
            <a:xfrm>
              <a:off x="3169940" y="3945525"/>
              <a:ext cx="184042" cy="169823"/>
            </a:xfrm>
            <a:custGeom>
              <a:avLst/>
              <a:gdLst/>
              <a:ahLst/>
              <a:cxnLst/>
              <a:rect l="l" t="t" r="r" b="b"/>
              <a:pathLst>
                <a:path w="3704" h="3418" extrusionOk="0">
                  <a:moveTo>
                    <a:pt x="1" y="2561"/>
                  </a:moveTo>
                  <a:cubicBezTo>
                    <a:pt x="197" y="3132"/>
                    <a:pt x="1107" y="3417"/>
                    <a:pt x="1856" y="3417"/>
                  </a:cubicBezTo>
                  <a:cubicBezTo>
                    <a:pt x="2597" y="3417"/>
                    <a:pt x="3551" y="3096"/>
                    <a:pt x="3703" y="2561"/>
                  </a:cubicBezTo>
                  <a:lnTo>
                    <a:pt x="3079" y="911"/>
                  </a:lnTo>
                  <a:cubicBezTo>
                    <a:pt x="2865" y="349"/>
                    <a:pt x="2401" y="1"/>
                    <a:pt x="1856" y="1"/>
                  </a:cubicBezTo>
                  <a:cubicBezTo>
                    <a:pt x="1303" y="1"/>
                    <a:pt x="839" y="349"/>
                    <a:pt x="625" y="911"/>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7" name="Google Shape;2217;p54"/>
          <p:cNvGrpSpPr/>
          <p:nvPr/>
        </p:nvGrpSpPr>
        <p:grpSpPr>
          <a:xfrm>
            <a:off x="8498199" y="4135524"/>
            <a:ext cx="1041993" cy="1141205"/>
            <a:chOff x="2914650" y="3945525"/>
            <a:chExt cx="693737" cy="759791"/>
          </a:xfrm>
        </p:grpSpPr>
        <p:sp>
          <p:nvSpPr>
            <p:cNvPr id="2218" name="Google Shape;2218;p54"/>
            <p:cNvSpPr/>
            <p:nvPr/>
          </p:nvSpPr>
          <p:spPr>
            <a:xfrm>
              <a:off x="2914650" y="4283291"/>
              <a:ext cx="693737" cy="422024"/>
            </a:xfrm>
            <a:custGeom>
              <a:avLst/>
              <a:gdLst/>
              <a:ahLst/>
              <a:cxnLst/>
              <a:rect l="l" t="t" r="r" b="b"/>
              <a:pathLst>
                <a:path w="13962" h="8494" extrusionOk="0">
                  <a:moveTo>
                    <a:pt x="13605" y="3622"/>
                  </a:moveTo>
                  <a:lnTo>
                    <a:pt x="7699" y="259"/>
                  </a:lnTo>
                  <a:cubicBezTo>
                    <a:pt x="7253" y="0"/>
                    <a:pt x="6745" y="0"/>
                    <a:pt x="6299" y="259"/>
                  </a:cubicBezTo>
                  <a:lnTo>
                    <a:pt x="357" y="3631"/>
                  </a:lnTo>
                  <a:cubicBezTo>
                    <a:pt x="134" y="3756"/>
                    <a:pt x="0" y="3979"/>
                    <a:pt x="0" y="4247"/>
                  </a:cubicBezTo>
                  <a:cubicBezTo>
                    <a:pt x="0" y="4506"/>
                    <a:pt x="134" y="4729"/>
                    <a:pt x="357" y="4862"/>
                  </a:cubicBezTo>
                  <a:lnTo>
                    <a:pt x="6281" y="8234"/>
                  </a:lnTo>
                  <a:cubicBezTo>
                    <a:pt x="6727" y="8493"/>
                    <a:pt x="7235" y="8493"/>
                    <a:pt x="7681" y="8234"/>
                  </a:cubicBezTo>
                  <a:lnTo>
                    <a:pt x="13605" y="4853"/>
                  </a:lnTo>
                  <a:cubicBezTo>
                    <a:pt x="13828" y="4729"/>
                    <a:pt x="13962" y="4506"/>
                    <a:pt x="13962" y="4238"/>
                  </a:cubicBezTo>
                  <a:cubicBezTo>
                    <a:pt x="13962" y="3979"/>
                    <a:pt x="13828" y="3756"/>
                    <a:pt x="13605" y="36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54"/>
            <p:cNvSpPr/>
            <p:nvPr/>
          </p:nvSpPr>
          <p:spPr>
            <a:xfrm>
              <a:off x="2935469" y="4279763"/>
              <a:ext cx="652099" cy="396288"/>
            </a:xfrm>
            <a:custGeom>
              <a:avLst/>
              <a:gdLst/>
              <a:ahLst/>
              <a:cxnLst/>
              <a:rect l="l" t="t" r="r" b="b"/>
              <a:pathLst>
                <a:path w="13124" h="7976" extrusionOk="0">
                  <a:moveTo>
                    <a:pt x="12784" y="3408"/>
                  </a:moveTo>
                  <a:lnTo>
                    <a:pt x="7236" y="241"/>
                  </a:lnTo>
                  <a:cubicBezTo>
                    <a:pt x="6816" y="0"/>
                    <a:pt x="6335" y="0"/>
                    <a:pt x="5915" y="241"/>
                  </a:cubicBezTo>
                  <a:lnTo>
                    <a:pt x="340" y="3408"/>
                  </a:lnTo>
                  <a:cubicBezTo>
                    <a:pt x="126" y="3533"/>
                    <a:pt x="1" y="3738"/>
                    <a:pt x="1" y="3988"/>
                  </a:cubicBezTo>
                  <a:cubicBezTo>
                    <a:pt x="1" y="4238"/>
                    <a:pt x="126" y="4443"/>
                    <a:pt x="340" y="4568"/>
                  </a:cubicBezTo>
                  <a:lnTo>
                    <a:pt x="5897" y="7735"/>
                  </a:lnTo>
                  <a:cubicBezTo>
                    <a:pt x="6317" y="7975"/>
                    <a:pt x="6798" y="7975"/>
                    <a:pt x="7218" y="7735"/>
                  </a:cubicBezTo>
                  <a:lnTo>
                    <a:pt x="12784" y="4559"/>
                  </a:lnTo>
                  <a:cubicBezTo>
                    <a:pt x="12999" y="4443"/>
                    <a:pt x="13123" y="4229"/>
                    <a:pt x="13123" y="3988"/>
                  </a:cubicBezTo>
                  <a:cubicBezTo>
                    <a:pt x="13123" y="3738"/>
                    <a:pt x="12999" y="3524"/>
                    <a:pt x="12784" y="34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54"/>
            <p:cNvSpPr/>
            <p:nvPr/>
          </p:nvSpPr>
          <p:spPr>
            <a:xfrm>
              <a:off x="2935469" y="4262026"/>
              <a:ext cx="652099" cy="396288"/>
            </a:xfrm>
            <a:custGeom>
              <a:avLst/>
              <a:gdLst/>
              <a:ahLst/>
              <a:cxnLst/>
              <a:rect l="l" t="t" r="r" b="b"/>
              <a:pathLst>
                <a:path w="13124" h="7976" extrusionOk="0">
                  <a:moveTo>
                    <a:pt x="12784" y="3408"/>
                  </a:moveTo>
                  <a:lnTo>
                    <a:pt x="7236" y="241"/>
                  </a:lnTo>
                  <a:cubicBezTo>
                    <a:pt x="6816" y="0"/>
                    <a:pt x="6335" y="0"/>
                    <a:pt x="5915" y="241"/>
                  </a:cubicBezTo>
                  <a:lnTo>
                    <a:pt x="340" y="3408"/>
                  </a:lnTo>
                  <a:cubicBezTo>
                    <a:pt x="126" y="3533"/>
                    <a:pt x="1" y="3738"/>
                    <a:pt x="1" y="3988"/>
                  </a:cubicBezTo>
                  <a:cubicBezTo>
                    <a:pt x="1" y="4238"/>
                    <a:pt x="126" y="4443"/>
                    <a:pt x="340" y="4568"/>
                  </a:cubicBezTo>
                  <a:lnTo>
                    <a:pt x="5897" y="7735"/>
                  </a:lnTo>
                  <a:cubicBezTo>
                    <a:pt x="6317" y="7976"/>
                    <a:pt x="6798" y="7976"/>
                    <a:pt x="7218" y="7735"/>
                  </a:cubicBezTo>
                  <a:lnTo>
                    <a:pt x="12784" y="4559"/>
                  </a:lnTo>
                  <a:cubicBezTo>
                    <a:pt x="12999" y="4443"/>
                    <a:pt x="13123" y="4229"/>
                    <a:pt x="13123" y="3988"/>
                  </a:cubicBezTo>
                  <a:cubicBezTo>
                    <a:pt x="13123" y="3738"/>
                    <a:pt x="12999" y="3524"/>
                    <a:pt x="12784" y="34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54"/>
            <p:cNvSpPr/>
            <p:nvPr/>
          </p:nvSpPr>
          <p:spPr>
            <a:xfrm>
              <a:off x="2943021" y="4266000"/>
              <a:ext cx="636994" cy="379444"/>
            </a:xfrm>
            <a:custGeom>
              <a:avLst/>
              <a:gdLst/>
              <a:ahLst/>
              <a:cxnLst/>
              <a:rect l="l" t="t" r="r" b="b"/>
              <a:pathLst>
                <a:path w="12820" h="7637" extrusionOk="0">
                  <a:moveTo>
                    <a:pt x="12490" y="3328"/>
                  </a:moveTo>
                  <a:lnTo>
                    <a:pt x="7066" y="232"/>
                  </a:lnTo>
                  <a:cubicBezTo>
                    <a:pt x="6655" y="0"/>
                    <a:pt x="6191" y="0"/>
                    <a:pt x="5781" y="232"/>
                  </a:cubicBezTo>
                  <a:lnTo>
                    <a:pt x="330" y="3328"/>
                  </a:lnTo>
                  <a:cubicBezTo>
                    <a:pt x="125" y="3453"/>
                    <a:pt x="0" y="3658"/>
                    <a:pt x="0" y="3899"/>
                  </a:cubicBezTo>
                  <a:cubicBezTo>
                    <a:pt x="0" y="4140"/>
                    <a:pt x="125" y="4345"/>
                    <a:pt x="330" y="4461"/>
                  </a:cubicBezTo>
                  <a:cubicBezTo>
                    <a:pt x="5603" y="7467"/>
                    <a:pt x="6905" y="7637"/>
                    <a:pt x="12490" y="4461"/>
                  </a:cubicBezTo>
                  <a:cubicBezTo>
                    <a:pt x="12704" y="4336"/>
                    <a:pt x="12820" y="4131"/>
                    <a:pt x="12820" y="3890"/>
                  </a:cubicBezTo>
                  <a:cubicBezTo>
                    <a:pt x="12820" y="3649"/>
                    <a:pt x="12704" y="3444"/>
                    <a:pt x="12490" y="332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54"/>
            <p:cNvSpPr/>
            <p:nvPr/>
          </p:nvSpPr>
          <p:spPr>
            <a:xfrm>
              <a:off x="3034345" y="3945525"/>
              <a:ext cx="455237" cy="617485"/>
            </a:xfrm>
            <a:custGeom>
              <a:avLst/>
              <a:gdLst/>
              <a:ahLst/>
              <a:cxnLst/>
              <a:rect l="l" t="t" r="r" b="b"/>
              <a:pathLst>
                <a:path w="9162" h="12428" extrusionOk="0">
                  <a:moveTo>
                    <a:pt x="143" y="9403"/>
                  </a:moveTo>
                  <a:cubicBezTo>
                    <a:pt x="107" y="9475"/>
                    <a:pt x="80" y="9564"/>
                    <a:pt x="54" y="9644"/>
                  </a:cubicBezTo>
                  <a:lnTo>
                    <a:pt x="0" y="9778"/>
                  </a:lnTo>
                  <a:lnTo>
                    <a:pt x="27" y="9778"/>
                  </a:lnTo>
                  <a:cubicBezTo>
                    <a:pt x="9" y="9849"/>
                    <a:pt x="0" y="9921"/>
                    <a:pt x="0" y="10001"/>
                  </a:cubicBezTo>
                  <a:cubicBezTo>
                    <a:pt x="0" y="11339"/>
                    <a:pt x="2052" y="12428"/>
                    <a:pt x="4585" y="12428"/>
                  </a:cubicBezTo>
                  <a:cubicBezTo>
                    <a:pt x="7110" y="12428"/>
                    <a:pt x="9162" y="11339"/>
                    <a:pt x="9162" y="10001"/>
                  </a:cubicBezTo>
                  <a:cubicBezTo>
                    <a:pt x="9162" y="9921"/>
                    <a:pt x="9153" y="9849"/>
                    <a:pt x="9135" y="9778"/>
                  </a:cubicBezTo>
                  <a:lnTo>
                    <a:pt x="9162" y="9778"/>
                  </a:lnTo>
                  <a:lnTo>
                    <a:pt x="9108" y="9644"/>
                  </a:lnTo>
                  <a:cubicBezTo>
                    <a:pt x="9082" y="9564"/>
                    <a:pt x="9055" y="9484"/>
                    <a:pt x="9019" y="9403"/>
                  </a:cubicBezTo>
                  <a:lnTo>
                    <a:pt x="5808" y="911"/>
                  </a:lnTo>
                  <a:cubicBezTo>
                    <a:pt x="5594" y="349"/>
                    <a:pt x="5130" y="1"/>
                    <a:pt x="4585" y="1"/>
                  </a:cubicBezTo>
                  <a:cubicBezTo>
                    <a:pt x="4032" y="1"/>
                    <a:pt x="3568" y="349"/>
                    <a:pt x="3354" y="9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54"/>
            <p:cNvSpPr/>
            <p:nvPr/>
          </p:nvSpPr>
          <p:spPr>
            <a:xfrm>
              <a:off x="3021800" y="4370350"/>
              <a:ext cx="491409" cy="195053"/>
            </a:xfrm>
            <a:custGeom>
              <a:avLst/>
              <a:gdLst/>
              <a:ahLst/>
              <a:cxnLst/>
              <a:rect l="l" t="t" r="r" b="b"/>
              <a:pathLst>
                <a:path w="9635" h="3926" extrusionOk="0">
                  <a:moveTo>
                    <a:pt x="607" y="0"/>
                  </a:moveTo>
                  <a:cubicBezTo>
                    <a:pt x="446" y="429"/>
                    <a:pt x="286" y="848"/>
                    <a:pt x="125" y="1276"/>
                  </a:cubicBezTo>
                  <a:cubicBezTo>
                    <a:pt x="0" y="3033"/>
                    <a:pt x="2650" y="3926"/>
                    <a:pt x="4710" y="3926"/>
                  </a:cubicBezTo>
                  <a:cubicBezTo>
                    <a:pt x="5933" y="3926"/>
                    <a:pt x="9635" y="3355"/>
                    <a:pt x="9260" y="1276"/>
                  </a:cubicBezTo>
                  <a:cubicBezTo>
                    <a:pt x="9287" y="1276"/>
                    <a:pt x="8850" y="125"/>
                    <a:pt x="8805" y="0"/>
                  </a:cubicBezTo>
                  <a:cubicBezTo>
                    <a:pt x="8234" y="1026"/>
                    <a:pt x="6566" y="1660"/>
                    <a:pt x="4710" y="1660"/>
                  </a:cubicBezTo>
                  <a:cubicBezTo>
                    <a:pt x="2846" y="1660"/>
                    <a:pt x="1169" y="999"/>
                    <a:pt x="607" y="0"/>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54"/>
            <p:cNvSpPr/>
            <p:nvPr/>
          </p:nvSpPr>
          <p:spPr>
            <a:xfrm>
              <a:off x="3099037" y="4164045"/>
              <a:ext cx="324956" cy="179562"/>
            </a:xfrm>
            <a:custGeom>
              <a:avLst/>
              <a:gdLst/>
              <a:ahLst/>
              <a:cxnLst/>
              <a:rect l="l" t="t" r="r" b="b"/>
              <a:pathLst>
                <a:path w="6540" h="3614" extrusionOk="0">
                  <a:moveTo>
                    <a:pt x="0" y="1937"/>
                  </a:moveTo>
                  <a:cubicBezTo>
                    <a:pt x="295" y="2998"/>
                    <a:pt x="1624" y="3614"/>
                    <a:pt x="3283" y="3614"/>
                  </a:cubicBezTo>
                  <a:cubicBezTo>
                    <a:pt x="4934" y="3614"/>
                    <a:pt x="6388" y="2945"/>
                    <a:pt x="6540" y="1892"/>
                  </a:cubicBezTo>
                  <a:lnTo>
                    <a:pt x="5826" y="1"/>
                  </a:lnTo>
                  <a:cubicBezTo>
                    <a:pt x="5648" y="679"/>
                    <a:pt x="4639" y="1348"/>
                    <a:pt x="3283" y="1348"/>
                  </a:cubicBezTo>
                  <a:cubicBezTo>
                    <a:pt x="1919" y="1348"/>
                    <a:pt x="964" y="821"/>
                    <a:pt x="714" y="45"/>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54"/>
            <p:cNvSpPr/>
            <p:nvPr/>
          </p:nvSpPr>
          <p:spPr>
            <a:xfrm>
              <a:off x="3169940" y="3945525"/>
              <a:ext cx="184042" cy="169823"/>
            </a:xfrm>
            <a:custGeom>
              <a:avLst/>
              <a:gdLst/>
              <a:ahLst/>
              <a:cxnLst/>
              <a:rect l="l" t="t" r="r" b="b"/>
              <a:pathLst>
                <a:path w="3704" h="3418" extrusionOk="0">
                  <a:moveTo>
                    <a:pt x="1" y="2561"/>
                  </a:moveTo>
                  <a:cubicBezTo>
                    <a:pt x="197" y="3132"/>
                    <a:pt x="1107" y="3417"/>
                    <a:pt x="1856" y="3417"/>
                  </a:cubicBezTo>
                  <a:cubicBezTo>
                    <a:pt x="2597" y="3417"/>
                    <a:pt x="3551" y="3096"/>
                    <a:pt x="3703" y="2561"/>
                  </a:cubicBezTo>
                  <a:lnTo>
                    <a:pt x="3079" y="911"/>
                  </a:lnTo>
                  <a:cubicBezTo>
                    <a:pt x="2865" y="349"/>
                    <a:pt x="2401" y="1"/>
                    <a:pt x="1856" y="1"/>
                  </a:cubicBezTo>
                  <a:cubicBezTo>
                    <a:pt x="1303" y="1"/>
                    <a:pt x="839" y="349"/>
                    <a:pt x="625" y="911"/>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sp>
        <p:nvSpPr>
          <p:cNvPr id="910" name="Google Shape;910;p37"/>
          <p:cNvSpPr txBox="1">
            <a:spLocks noGrp="1"/>
          </p:cNvSpPr>
          <p:nvPr>
            <p:ph type="subTitle" idx="1"/>
          </p:nvPr>
        </p:nvSpPr>
        <p:spPr>
          <a:xfrm>
            <a:off x="713250" y="2303213"/>
            <a:ext cx="2382900" cy="57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dirty="0" smtClean="0"/>
              <a:t>Η σημασία της έρευνας και εργασίας για την ομάδα.</a:t>
            </a:r>
            <a:endParaRPr/>
          </a:p>
        </p:txBody>
      </p:sp>
      <p:sp>
        <p:nvSpPr>
          <p:cNvPr id="911" name="Google Shape;911;p37"/>
          <p:cNvSpPr txBox="1">
            <a:spLocks noGrp="1"/>
          </p:cNvSpPr>
          <p:nvPr>
            <p:ph type="ctrTitle" idx="21"/>
          </p:nvPr>
        </p:nvSpPr>
        <p:spPr>
          <a:xfrm>
            <a:off x="713250" y="470050"/>
            <a:ext cx="7717500" cy="63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dirty="0" smtClean="0"/>
              <a:t>ΠΕΡΙΕΧΟΜΕΝΑ</a:t>
            </a:r>
            <a:endParaRPr/>
          </a:p>
        </p:txBody>
      </p:sp>
      <p:sp>
        <p:nvSpPr>
          <p:cNvPr id="912" name="Google Shape;912;p37"/>
          <p:cNvSpPr txBox="1">
            <a:spLocks noGrp="1"/>
          </p:cNvSpPr>
          <p:nvPr>
            <p:ph type="title"/>
          </p:nvPr>
        </p:nvSpPr>
        <p:spPr>
          <a:xfrm>
            <a:off x="713250" y="1306250"/>
            <a:ext cx="776400" cy="57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a:p>
        </p:txBody>
      </p:sp>
      <p:sp>
        <p:nvSpPr>
          <p:cNvPr id="913" name="Google Shape;913;p37"/>
          <p:cNvSpPr txBox="1">
            <a:spLocks noGrp="1"/>
          </p:cNvSpPr>
          <p:nvPr>
            <p:ph type="subTitle" idx="2"/>
          </p:nvPr>
        </p:nvSpPr>
        <p:spPr>
          <a:xfrm>
            <a:off x="713250" y="1959425"/>
            <a:ext cx="2382900" cy="42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l-GR" dirty="0" smtClean="0"/>
              <a:t>Τι είναι </a:t>
            </a:r>
            <a:r>
              <a:rPr lang="en-US" dirty="0" smtClean="0"/>
              <a:t>Ecomobility</a:t>
            </a:r>
            <a:r>
              <a:rPr lang="el-GR" dirty="0" smtClean="0"/>
              <a:t>;</a:t>
            </a:r>
            <a:endParaRPr/>
          </a:p>
        </p:txBody>
      </p:sp>
      <p:sp>
        <p:nvSpPr>
          <p:cNvPr id="914" name="Google Shape;914;p37"/>
          <p:cNvSpPr txBox="1">
            <a:spLocks noGrp="1"/>
          </p:cNvSpPr>
          <p:nvPr>
            <p:ph type="subTitle" idx="3"/>
          </p:nvPr>
        </p:nvSpPr>
        <p:spPr>
          <a:xfrm>
            <a:off x="713250" y="4035674"/>
            <a:ext cx="2514044" cy="577800"/>
          </a:xfrm>
          <a:prstGeom prst="rect">
            <a:avLst/>
          </a:prstGeom>
        </p:spPr>
        <p:txBody>
          <a:bodyPr spcFirstLastPara="1" wrap="square" lIns="91425" tIns="91425" rIns="91425" bIns="91425" anchor="t" anchorCtr="0">
            <a:noAutofit/>
          </a:bodyPr>
          <a:lstStyle/>
          <a:p>
            <a:pPr marL="0" lvl="0" indent="0"/>
            <a:r>
              <a:rPr lang="el-GR" dirty="0" smtClean="0"/>
              <a:t>Ο τρόπος που αποκρίθηκαν οι συμμετέχοντες.</a:t>
            </a:r>
          </a:p>
        </p:txBody>
      </p:sp>
      <p:sp>
        <p:nvSpPr>
          <p:cNvPr id="915" name="Google Shape;915;p37"/>
          <p:cNvSpPr txBox="1">
            <a:spLocks noGrp="1"/>
          </p:cNvSpPr>
          <p:nvPr>
            <p:ph type="title" idx="4"/>
          </p:nvPr>
        </p:nvSpPr>
        <p:spPr>
          <a:xfrm>
            <a:off x="713250" y="2971475"/>
            <a:ext cx="776400" cy="57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a:p>
        </p:txBody>
      </p:sp>
      <p:sp>
        <p:nvSpPr>
          <p:cNvPr id="916" name="Google Shape;916;p37"/>
          <p:cNvSpPr txBox="1">
            <a:spLocks noGrp="1"/>
          </p:cNvSpPr>
          <p:nvPr>
            <p:ph type="subTitle" idx="5"/>
          </p:nvPr>
        </p:nvSpPr>
        <p:spPr>
          <a:xfrm>
            <a:off x="713250" y="3759121"/>
            <a:ext cx="2382900" cy="420000"/>
          </a:xfrm>
          <a:prstGeom prst="rect">
            <a:avLst/>
          </a:prstGeom>
        </p:spPr>
        <p:txBody>
          <a:bodyPr spcFirstLastPara="1" wrap="square" lIns="91425" tIns="91425" rIns="91425" bIns="91425" anchor="b" anchorCtr="0">
            <a:noAutofit/>
          </a:bodyPr>
          <a:lstStyle/>
          <a:p>
            <a:pPr marL="0" lvl="0" indent="0"/>
            <a:r>
              <a:rPr lang="el-GR" dirty="0" smtClean="0"/>
              <a:t>Ποια είναι τα αποτελέσματα;</a:t>
            </a:r>
            <a:endParaRPr/>
          </a:p>
        </p:txBody>
      </p:sp>
      <p:sp>
        <p:nvSpPr>
          <p:cNvPr id="917" name="Google Shape;917;p37"/>
          <p:cNvSpPr txBox="1">
            <a:spLocks noGrp="1"/>
          </p:cNvSpPr>
          <p:nvPr>
            <p:ph type="subTitle" idx="6"/>
          </p:nvPr>
        </p:nvSpPr>
        <p:spPr>
          <a:xfrm>
            <a:off x="3089427" y="2330107"/>
            <a:ext cx="2382900" cy="57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dirty="0" smtClean="0"/>
              <a:t>Το μήνυμα και ο σκοπός του προγράμματος.</a:t>
            </a:r>
            <a:endParaRPr/>
          </a:p>
        </p:txBody>
      </p:sp>
      <p:sp>
        <p:nvSpPr>
          <p:cNvPr id="918" name="Google Shape;918;p37"/>
          <p:cNvSpPr txBox="1">
            <a:spLocks noGrp="1"/>
          </p:cNvSpPr>
          <p:nvPr>
            <p:ph type="title" idx="7"/>
          </p:nvPr>
        </p:nvSpPr>
        <p:spPr>
          <a:xfrm>
            <a:off x="3096150" y="1306250"/>
            <a:ext cx="776400" cy="57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a:p>
        </p:txBody>
      </p:sp>
      <p:sp>
        <p:nvSpPr>
          <p:cNvPr id="919" name="Google Shape;919;p37"/>
          <p:cNvSpPr txBox="1">
            <a:spLocks noGrp="1"/>
          </p:cNvSpPr>
          <p:nvPr>
            <p:ph type="subTitle" idx="8"/>
          </p:nvPr>
        </p:nvSpPr>
        <p:spPr>
          <a:xfrm>
            <a:off x="3089427" y="2080449"/>
            <a:ext cx="2382900" cy="42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l-GR" dirty="0" smtClean="0"/>
              <a:t>Γιατί επιλέξαμε το πρόγραμμα;</a:t>
            </a:r>
            <a:endParaRPr/>
          </a:p>
        </p:txBody>
      </p:sp>
      <p:sp>
        <p:nvSpPr>
          <p:cNvPr id="920" name="Google Shape;920;p37"/>
          <p:cNvSpPr txBox="1">
            <a:spLocks noGrp="1"/>
          </p:cNvSpPr>
          <p:nvPr>
            <p:ph type="subTitle" idx="9"/>
          </p:nvPr>
        </p:nvSpPr>
        <p:spPr>
          <a:xfrm>
            <a:off x="3002020" y="4042397"/>
            <a:ext cx="2382900" cy="577800"/>
          </a:xfrm>
          <a:prstGeom prst="rect">
            <a:avLst/>
          </a:prstGeom>
        </p:spPr>
        <p:txBody>
          <a:bodyPr spcFirstLastPara="1" wrap="square" lIns="91425" tIns="91425" rIns="91425" bIns="91425" anchor="t" anchorCtr="0">
            <a:noAutofit/>
          </a:bodyPr>
          <a:lstStyle/>
          <a:p>
            <a:pPr marL="0" lvl="0" indent="0"/>
            <a:r>
              <a:rPr lang="el-GR" dirty="0" smtClean="0"/>
              <a:t>Οι διαπιστώσεις έπειτα από την ανάλυση των αποτελεσμάτων</a:t>
            </a:r>
            <a:endParaRPr/>
          </a:p>
        </p:txBody>
      </p:sp>
      <p:sp>
        <p:nvSpPr>
          <p:cNvPr id="921" name="Google Shape;921;p37"/>
          <p:cNvSpPr txBox="1">
            <a:spLocks noGrp="1"/>
          </p:cNvSpPr>
          <p:nvPr>
            <p:ph type="title" idx="13"/>
          </p:nvPr>
        </p:nvSpPr>
        <p:spPr>
          <a:xfrm>
            <a:off x="3096150" y="2971475"/>
            <a:ext cx="816944" cy="57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a:t>
            </a:r>
            <a:r>
              <a:rPr lang="en" dirty="0" smtClean="0"/>
              <a:t>5</a:t>
            </a:r>
            <a:endParaRPr/>
          </a:p>
        </p:txBody>
      </p:sp>
      <p:sp>
        <p:nvSpPr>
          <p:cNvPr id="922" name="Google Shape;922;p37"/>
          <p:cNvSpPr txBox="1">
            <a:spLocks noGrp="1"/>
          </p:cNvSpPr>
          <p:nvPr>
            <p:ph type="subTitle" idx="14"/>
          </p:nvPr>
        </p:nvSpPr>
        <p:spPr>
          <a:xfrm>
            <a:off x="2988574" y="3772568"/>
            <a:ext cx="2382900" cy="420000"/>
          </a:xfrm>
          <a:prstGeom prst="rect">
            <a:avLst/>
          </a:prstGeom>
        </p:spPr>
        <p:txBody>
          <a:bodyPr spcFirstLastPara="1" wrap="square" lIns="91425" tIns="91425" rIns="91425" bIns="91425" anchor="b" anchorCtr="0">
            <a:noAutofit/>
          </a:bodyPr>
          <a:lstStyle/>
          <a:p>
            <a:pPr marL="0" indent="0"/>
            <a:r>
              <a:rPr lang="el-GR" dirty="0" smtClean="0"/>
              <a:t>Ποια είναι τα συμπεράσματα;</a:t>
            </a:r>
          </a:p>
        </p:txBody>
      </p:sp>
      <p:sp>
        <p:nvSpPr>
          <p:cNvPr id="923" name="Google Shape;923;p37"/>
          <p:cNvSpPr txBox="1">
            <a:spLocks noGrp="1"/>
          </p:cNvSpPr>
          <p:nvPr>
            <p:ph type="subTitle" idx="15"/>
          </p:nvPr>
        </p:nvSpPr>
        <p:spPr>
          <a:xfrm>
            <a:off x="5479049" y="2303213"/>
            <a:ext cx="2474885" cy="577800"/>
          </a:xfrm>
          <a:prstGeom prst="rect">
            <a:avLst/>
          </a:prstGeom>
        </p:spPr>
        <p:txBody>
          <a:bodyPr spcFirstLastPara="1" wrap="square" lIns="91425" tIns="91425" rIns="91425" bIns="91425" anchor="t" anchorCtr="0">
            <a:noAutofit/>
          </a:bodyPr>
          <a:lstStyle/>
          <a:p>
            <a:pPr marL="0" lvl="0" indent="0"/>
            <a:r>
              <a:rPr lang="el-GR" dirty="0" smtClean="0"/>
              <a:t>Οι δράσεις που ανέλαβαν οι μαθητές του σχολείου.</a:t>
            </a:r>
            <a:endParaRPr/>
          </a:p>
        </p:txBody>
      </p:sp>
      <p:sp>
        <p:nvSpPr>
          <p:cNvPr id="924" name="Google Shape;924;p37"/>
          <p:cNvSpPr txBox="1">
            <a:spLocks noGrp="1"/>
          </p:cNvSpPr>
          <p:nvPr>
            <p:ph type="title" idx="16"/>
          </p:nvPr>
        </p:nvSpPr>
        <p:spPr>
          <a:xfrm>
            <a:off x="5479050" y="1306250"/>
            <a:ext cx="776400" cy="57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925" name="Google Shape;925;p37"/>
          <p:cNvSpPr txBox="1">
            <a:spLocks noGrp="1"/>
          </p:cNvSpPr>
          <p:nvPr>
            <p:ph type="subTitle" idx="17"/>
          </p:nvPr>
        </p:nvSpPr>
        <p:spPr>
          <a:xfrm>
            <a:off x="5479050" y="1966149"/>
            <a:ext cx="2382900" cy="420000"/>
          </a:xfrm>
          <a:prstGeom prst="rect">
            <a:avLst/>
          </a:prstGeom>
        </p:spPr>
        <p:txBody>
          <a:bodyPr spcFirstLastPara="1" wrap="square" lIns="91425" tIns="91425" rIns="91425" bIns="91425" anchor="b" anchorCtr="0">
            <a:noAutofit/>
          </a:bodyPr>
          <a:lstStyle/>
          <a:p>
            <a:pPr marL="0" indent="0"/>
            <a:r>
              <a:rPr lang="el-GR" dirty="0" smtClean="0"/>
              <a:t>Πώς εργαστήκαμε;</a:t>
            </a:r>
          </a:p>
        </p:txBody>
      </p:sp>
      <p:sp>
        <p:nvSpPr>
          <p:cNvPr id="926" name="Google Shape;926;p37"/>
          <p:cNvSpPr txBox="1">
            <a:spLocks noGrp="1"/>
          </p:cNvSpPr>
          <p:nvPr>
            <p:ph type="subTitle" idx="18"/>
          </p:nvPr>
        </p:nvSpPr>
        <p:spPr>
          <a:xfrm>
            <a:off x="5318312" y="4022227"/>
            <a:ext cx="2543638" cy="577800"/>
          </a:xfrm>
          <a:prstGeom prst="rect">
            <a:avLst/>
          </a:prstGeom>
        </p:spPr>
        <p:txBody>
          <a:bodyPr spcFirstLastPara="1" wrap="square" lIns="91425" tIns="91425" rIns="91425" bIns="91425" anchor="t" anchorCtr="0">
            <a:noAutofit/>
          </a:bodyPr>
          <a:lstStyle/>
          <a:p>
            <a:pPr marL="0" lvl="0" indent="0"/>
            <a:r>
              <a:rPr lang="el-GR" dirty="0" smtClean="0"/>
              <a:t>Οι μετέπειτα ενέργειες με έμπνευση το πρόγραμμα.</a:t>
            </a:r>
            <a:endParaRPr/>
          </a:p>
        </p:txBody>
      </p:sp>
      <p:sp>
        <p:nvSpPr>
          <p:cNvPr id="927" name="Google Shape;927;p37"/>
          <p:cNvSpPr txBox="1">
            <a:spLocks noGrp="1"/>
          </p:cNvSpPr>
          <p:nvPr>
            <p:ph type="title" idx="19"/>
          </p:nvPr>
        </p:nvSpPr>
        <p:spPr>
          <a:xfrm>
            <a:off x="5479050" y="2971475"/>
            <a:ext cx="814174" cy="57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06</a:t>
            </a:r>
            <a:endParaRPr/>
          </a:p>
        </p:txBody>
      </p:sp>
      <p:sp>
        <p:nvSpPr>
          <p:cNvPr id="928" name="Google Shape;928;p37"/>
          <p:cNvSpPr txBox="1">
            <a:spLocks noGrp="1"/>
          </p:cNvSpPr>
          <p:nvPr>
            <p:ph type="subTitle" idx="20"/>
          </p:nvPr>
        </p:nvSpPr>
        <p:spPr>
          <a:xfrm>
            <a:off x="5358027" y="3792739"/>
            <a:ext cx="2382900" cy="420000"/>
          </a:xfrm>
          <a:prstGeom prst="rect">
            <a:avLst/>
          </a:prstGeom>
        </p:spPr>
        <p:txBody>
          <a:bodyPr spcFirstLastPara="1" wrap="square" lIns="91425" tIns="91425" rIns="91425" bIns="91425" anchor="b" anchorCtr="0">
            <a:noAutofit/>
          </a:bodyPr>
          <a:lstStyle/>
          <a:p>
            <a:pPr marL="0" indent="0"/>
            <a:r>
              <a:rPr lang="el-GR" dirty="0" smtClean="0"/>
              <a:t>Πώς μπορούμε να δράσουμε μετά;</a:t>
            </a:r>
          </a:p>
        </p:txBody>
      </p:sp>
      <p:grpSp>
        <p:nvGrpSpPr>
          <p:cNvPr id="929" name="Google Shape;929;p37"/>
          <p:cNvGrpSpPr/>
          <p:nvPr/>
        </p:nvGrpSpPr>
        <p:grpSpPr>
          <a:xfrm>
            <a:off x="7425820" y="1268143"/>
            <a:ext cx="1557805" cy="3739531"/>
            <a:chOff x="8645020" y="1268143"/>
            <a:chExt cx="1557805" cy="3739531"/>
          </a:xfrm>
        </p:grpSpPr>
        <p:sp>
          <p:nvSpPr>
            <p:cNvPr id="930" name="Google Shape;930;p37"/>
            <p:cNvSpPr/>
            <p:nvPr/>
          </p:nvSpPr>
          <p:spPr>
            <a:xfrm>
              <a:off x="9023713" y="4361203"/>
              <a:ext cx="1179112" cy="625511"/>
            </a:xfrm>
            <a:custGeom>
              <a:avLst/>
              <a:gdLst/>
              <a:ahLst/>
              <a:cxnLst/>
              <a:rect l="l" t="t" r="r" b="b"/>
              <a:pathLst>
                <a:path w="13052" h="6924" extrusionOk="0">
                  <a:moveTo>
                    <a:pt x="6531" y="1"/>
                  </a:moveTo>
                  <a:cubicBezTo>
                    <a:pt x="2926" y="1"/>
                    <a:pt x="0" y="1553"/>
                    <a:pt x="0" y="3462"/>
                  </a:cubicBezTo>
                  <a:cubicBezTo>
                    <a:pt x="0" y="5371"/>
                    <a:pt x="2926" y="6924"/>
                    <a:pt x="6531" y="6924"/>
                  </a:cubicBezTo>
                  <a:cubicBezTo>
                    <a:pt x="10135" y="6924"/>
                    <a:pt x="13052" y="5371"/>
                    <a:pt x="13052" y="3462"/>
                  </a:cubicBezTo>
                  <a:cubicBezTo>
                    <a:pt x="13052" y="1553"/>
                    <a:pt x="10135" y="1"/>
                    <a:pt x="6531" y="1"/>
                  </a:cubicBezTo>
                  <a:close/>
                </a:path>
              </a:pathLst>
            </a:custGeom>
            <a:solidFill>
              <a:srgbClr val="262162">
                <a:alpha val="25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7"/>
            <p:cNvSpPr/>
            <p:nvPr/>
          </p:nvSpPr>
          <p:spPr>
            <a:xfrm>
              <a:off x="9011608" y="4345935"/>
              <a:ext cx="436069" cy="388550"/>
            </a:xfrm>
            <a:custGeom>
              <a:avLst/>
              <a:gdLst/>
              <a:ahLst/>
              <a:cxnLst/>
              <a:rect l="l" t="t" r="r" b="b"/>
              <a:pathLst>
                <a:path w="4827" h="4301" extrusionOk="0">
                  <a:moveTo>
                    <a:pt x="4211" y="473"/>
                  </a:moveTo>
                  <a:cubicBezTo>
                    <a:pt x="4211" y="473"/>
                    <a:pt x="3881" y="1981"/>
                    <a:pt x="4541" y="1713"/>
                  </a:cubicBezTo>
                  <a:cubicBezTo>
                    <a:pt x="4827" y="1597"/>
                    <a:pt x="4755" y="2177"/>
                    <a:pt x="4720" y="2382"/>
                  </a:cubicBezTo>
                  <a:cubicBezTo>
                    <a:pt x="4648" y="2579"/>
                    <a:pt x="3765" y="3043"/>
                    <a:pt x="3596" y="3034"/>
                  </a:cubicBezTo>
                  <a:cubicBezTo>
                    <a:pt x="3408" y="3025"/>
                    <a:pt x="3328" y="2944"/>
                    <a:pt x="3159" y="3105"/>
                  </a:cubicBezTo>
                  <a:cubicBezTo>
                    <a:pt x="2989" y="3266"/>
                    <a:pt x="3043" y="3453"/>
                    <a:pt x="2784" y="3667"/>
                  </a:cubicBezTo>
                  <a:cubicBezTo>
                    <a:pt x="2561" y="3845"/>
                    <a:pt x="1553" y="4300"/>
                    <a:pt x="616" y="3863"/>
                  </a:cubicBezTo>
                  <a:cubicBezTo>
                    <a:pt x="215" y="3676"/>
                    <a:pt x="1" y="3551"/>
                    <a:pt x="152" y="3141"/>
                  </a:cubicBezTo>
                  <a:cubicBezTo>
                    <a:pt x="206" y="3007"/>
                    <a:pt x="1312" y="2445"/>
                    <a:pt x="1624" y="2284"/>
                  </a:cubicBezTo>
                  <a:cubicBezTo>
                    <a:pt x="2409" y="1892"/>
                    <a:pt x="2757" y="1062"/>
                    <a:pt x="2829" y="875"/>
                  </a:cubicBezTo>
                  <a:cubicBezTo>
                    <a:pt x="2909" y="687"/>
                    <a:pt x="3150" y="108"/>
                    <a:pt x="3150" y="108"/>
                  </a:cubicBezTo>
                  <a:cubicBezTo>
                    <a:pt x="3150" y="108"/>
                    <a:pt x="3507" y="0"/>
                    <a:pt x="4211" y="473"/>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7"/>
            <p:cNvSpPr/>
            <p:nvPr/>
          </p:nvSpPr>
          <p:spPr>
            <a:xfrm>
              <a:off x="9022900" y="4345935"/>
              <a:ext cx="415923" cy="368405"/>
            </a:xfrm>
            <a:custGeom>
              <a:avLst/>
              <a:gdLst/>
              <a:ahLst/>
              <a:cxnLst/>
              <a:rect l="l" t="t" r="r" b="b"/>
              <a:pathLst>
                <a:path w="4604" h="4078" extrusionOk="0">
                  <a:moveTo>
                    <a:pt x="4086" y="473"/>
                  </a:moveTo>
                  <a:cubicBezTo>
                    <a:pt x="4283" y="812"/>
                    <a:pt x="4604" y="1356"/>
                    <a:pt x="4506" y="1990"/>
                  </a:cubicBezTo>
                  <a:cubicBezTo>
                    <a:pt x="4434" y="2186"/>
                    <a:pt x="3631" y="2721"/>
                    <a:pt x="3462" y="2712"/>
                  </a:cubicBezTo>
                  <a:cubicBezTo>
                    <a:pt x="3043" y="2695"/>
                    <a:pt x="2918" y="3105"/>
                    <a:pt x="2632" y="3328"/>
                  </a:cubicBezTo>
                  <a:cubicBezTo>
                    <a:pt x="2159" y="3721"/>
                    <a:pt x="1133" y="4077"/>
                    <a:pt x="197" y="3426"/>
                  </a:cubicBezTo>
                  <a:cubicBezTo>
                    <a:pt x="0" y="3248"/>
                    <a:pt x="116" y="2935"/>
                    <a:pt x="232" y="2793"/>
                  </a:cubicBezTo>
                  <a:cubicBezTo>
                    <a:pt x="429" y="2534"/>
                    <a:pt x="1187" y="2445"/>
                    <a:pt x="1499" y="2284"/>
                  </a:cubicBezTo>
                  <a:cubicBezTo>
                    <a:pt x="2418" y="1856"/>
                    <a:pt x="2641" y="759"/>
                    <a:pt x="2712" y="571"/>
                  </a:cubicBezTo>
                  <a:cubicBezTo>
                    <a:pt x="2793" y="384"/>
                    <a:pt x="3025" y="108"/>
                    <a:pt x="3025" y="108"/>
                  </a:cubicBezTo>
                  <a:cubicBezTo>
                    <a:pt x="3025" y="108"/>
                    <a:pt x="3382" y="0"/>
                    <a:pt x="4086" y="473"/>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7"/>
            <p:cNvSpPr/>
            <p:nvPr/>
          </p:nvSpPr>
          <p:spPr>
            <a:xfrm>
              <a:off x="9130856" y="4551730"/>
              <a:ext cx="67845" cy="47880"/>
            </a:xfrm>
            <a:custGeom>
              <a:avLst/>
              <a:gdLst/>
              <a:ahLst/>
              <a:cxnLst/>
              <a:rect l="l" t="t" r="r" b="b"/>
              <a:pathLst>
                <a:path w="751" h="530" extrusionOk="0">
                  <a:moveTo>
                    <a:pt x="139" y="1"/>
                  </a:moveTo>
                  <a:cubicBezTo>
                    <a:pt x="111" y="1"/>
                    <a:pt x="83" y="3"/>
                    <a:pt x="54" y="6"/>
                  </a:cubicBezTo>
                  <a:cubicBezTo>
                    <a:pt x="28" y="6"/>
                    <a:pt x="10" y="24"/>
                    <a:pt x="1" y="51"/>
                  </a:cubicBezTo>
                  <a:cubicBezTo>
                    <a:pt x="1" y="69"/>
                    <a:pt x="19" y="87"/>
                    <a:pt x="45" y="87"/>
                  </a:cubicBezTo>
                  <a:cubicBezTo>
                    <a:pt x="65" y="85"/>
                    <a:pt x="84" y="84"/>
                    <a:pt x="103" y="84"/>
                  </a:cubicBezTo>
                  <a:cubicBezTo>
                    <a:pt x="206" y="84"/>
                    <a:pt x="303" y="107"/>
                    <a:pt x="393" y="167"/>
                  </a:cubicBezTo>
                  <a:cubicBezTo>
                    <a:pt x="492" y="229"/>
                    <a:pt x="590" y="345"/>
                    <a:pt x="661" y="506"/>
                  </a:cubicBezTo>
                  <a:cubicBezTo>
                    <a:pt x="667" y="523"/>
                    <a:pt x="680" y="529"/>
                    <a:pt x="693" y="529"/>
                  </a:cubicBezTo>
                  <a:cubicBezTo>
                    <a:pt x="700" y="529"/>
                    <a:pt x="708" y="527"/>
                    <a:pt x="715" y="524"/>
                  </a:cubicBezTo>
                  <a:cubicBezTo>
                    <a:pt x="741" y="506"/>
                    <a:pt x="750" y="488"/>
                    <a:pt x="741" y="461"/>
                  </a:cubicBezTo>
                  <a:cubicBezTo>
                    <a:pt x="661" y="283"/>
                    <a:pt x="563" y="167"/>
                    <a:pt x="447" y="87"/>
                  </a:cubicBezTo>
                  <a:cubicBezTo>
                    <a:pt x="354" y="29"/>
                    <a:pt x="250" y="1"/>
                    <a:pt x="139"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7"/>
            <p:cNvSpPr/>
            <p:nvPr/>
          </p:nvSpPr>
          <p:spPr>
            <a:xfrm>
              <a:off x="9158320" y="4542063"/>
              <a:ext cx="58088" cy="41466"/>
            </a:xfrm>
            <a:custGeom>
              <a:avLst/>
              <a:gdLst/>
              <a:ahLst/>
              <a:cxnLst/>
              <a:rect l="l" t="t" r="r" b="b"/>
              <a:pathLst>
                <a:path w="643" h="459" extrusionOk="0">
                  <a:moveTo>
                    <a:pt x="120" y="1"/>
                  </a:moveTo>
                  <a:cubicBezTo>
                    <a:pt x="95" y="1"/>
                    <a:pt x="70" y="3"/>
                    <a:pt x="45" y="6"/>
                  </a:cubicBezTo>
                  <a:cubicBezTo>
                    <a:pt x="18" y="6"/>
                    <a:pt x="0" y="24"/>
                    <a:pt x="0" y="42"/>
                  </a:cubicBezTo>
                  <a:cubicBezTo>
                    <a:pt x="0" y="69"/>
                    <a:pt x="18" y="78"/>
                    <a:pt x="36" y="78"/>
                  </a:cubicBezTo>
                  <a:cubicBezTo>
                    <a:pt x="53" y="76"/>
                    <a:pt x="71" y="75"/>
                    <a:pt x="88" y="75"/>
                  </a:cubicBezTo>
                  <a:cubicBezTo>
                    <a:pt x="177" y="75"/>
                    <a:pt x="263" y="95"/>
                    <a:pt x="330" y="140"/>
                  </a:cubicBezTo>
                  <a:cubicBezTo>
                    <a:pt x="428" y="202"/>
                    <a:pt x="500" y="301"/>
                    <a:pt x="571" y="443"/>
                  </a:cubicBezTo>
                  <a:cubicBezTo>
                    <a:pt x="571" y="454"/>
                    <a:pt x="580" y="458"/>
                    <a:pt x="592" y="458"/>
                  </a:cubicBezTo>
                  <a:cubicBezTo>
                    <a:pt x="599" y="458"/>
                    <a:pt x="608" y="456"/>
                    <a:pt x="616" y="452"/>
                  </a:cubicBezTo>
                  <a:cubicBezTo>
                    <a:pt x="634" y="443"/>
                    <a:pt x="643" y="425"/>
                    <a:pt x="634" y="408"/>
                  </a:cubicBezTo>
                  <a:cubicBezTo>
                    <a:pt x="571" y="247"/>
                    <a:pt x="482" y="149"/>
                    <a:pt x="384" y="78"/>
                  </a:cubicBezTo>
                  <a:cubicBezTo>
                    <a:pt x="306" y="28"/>
                    <a:pt x="216" y="1"/>
                    <a:pt x="120"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7"/>
            <p:cNvSpPr/>
            <p:nvPr/>
          </p:nvSpPr>
          <p:spPr>
            <a:xfrm>
              <a:off x="9176207" y="4526254"/>
              <a:ext cx="58721" cy="41737"/>
            </a:xfrm>
            <a:custGeom>
              <a:avLst/>
              <a:gdLst/>
              <a:ahLst/>
              <a:cxnLst/>
              <a:rect l="l" t="t" r="r" b="b"/>
              <a:pathLst>
                <a:path w="650" h="462" extrusionOk="0">
                  <a:moveTo>
                    <a:pt x="100" y="1"/>
                  </a:moveTo>
                  <a:cubicBezTo>
                    <a:pt x="81" y="1"/>
                    <a:pt x="62" y="1"/>
                    <a:pt x="43" y="3"/>
                  </a:cubicBezTo>
                  <a:cubicBezTo>
                    <a:pt x="25" y="3"/>
                    <a:pt x="7" y="21"/>
                    <a:pt x="7" y="47"/>
                  </a:cubicBezTo>
                  <a:cubicBezTo>
                    <a:pt x="0" y="62"/>
                    <a:pt x="11" y="77"/>
                    <a:pt x="24" y="77"/>
                  </a:cubicBezTo>
                  <a:cubicBezTo>
                    <a:pt x="28" y="77"/>
                    <a:pt x="31" y="76"/>
                    <a:pt x="34" y="74"/>
                  </a:cubicBezTo>
                  <a:cubicBezTo>
                    <a:pt x="53" y="73"/>
                    <a:pt x="70" y="72"/>
                    <a:pt x="88" y="72"/>
                  </a:cubicBezTo>
                  <a:cubicBezTo>
                    <a:pt x="181" y="72"/>
                    <a:pt x="262" y="93"/>
                    <a:pt x="337" y="146"/>
                  </a:cubicBezTo>
                  <a:cubicBezTo>
                    <a:pt x="427" y="199"/>
                    <a:pt x="507" y="297"/>
                    <a:pt x="569" y="440"/>
                  </a:cubicBezTo>
                  <a:cubicBezTo>
                    <a:pt x="576" y="453"/>
                    <a:pt x="587" y="461"/>
                    <a:pt x="600" y="461"/>
                  </a:cubicBezTo>
                  <a:cubicBezTo>
                    <a:pt x="604" y="461"/>
                    <a:pt x="609" y="460"/>
                    <a:pt x="614" y="458"/>
                  </a:cubicBezTo>
                  <a:cubicBezTo>
                    <a:pt x="641" y="440"/>
                    <a:pt x="650" y="422"/>
                    <a:pt x="641" y="404"/>
                  </a:cubicBezTo>
                  <a:cubicBezTo>
                    <a:pt x="569" y="253"/>
                    <a:pt x="480" y="146"/>
                    <a:pt x="382" y="83"/>
                  </a:cubicBezTo>
                  <a:cubicBezTo>
                    <a:pt x="299" y="23"/>
                    <a:pt x="203" y="1"/>
                    <a:pt x="100"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7"/>
            <p:cNvSpPr/>
            <p:nvPr/>
          </p:nvSpPr>
          <p:spPr>
            <a:xfrm>
              <a:off x="9194546" y="4510173"/>
              <a:ext cx="58088" cy="41918"/>
            </a:xfrm>
            <a:custGeom>
              <a:avLst/>
              <a:gdLst/>
              <a:ahLst/>
              <a:cxnLst/>
              <a:rect l="l" t="t" r="r" b="b"/>
              <a:pathLst>
                <a:path w="643" h="464" extrusionOk="0">
                  <a:moveTo>
                    <a:pt x="85" y="1"/>
                  </a:moveTo>
                  <a:cubicBezTo>
                    <a:pt x="69" y="1"/>
                    <a:pt x="53" y="1"/>
                    <a:pt x="36" y="2"/>
                  </a:cubicBezTo>
                  <a:cubicBezTo>
                    <a:pt x="18" y="11"/>
                    <a:pt x="1" y="29"/>
                    <a:pt x="1" y="47"/>
                  </a:cubicBezTo>
                  <a:cubicBezTo>
                    <a:pt x="1" y="65"/>
                    <a:pt x="10" y="83"/>
                    <a:pt x="36" y="83"/>
                  </a:cubicBezTo>
                  <a:cubicBezTo>
                    <a:pt x="59" y="79"/>
                    <a:pt x="81" y="77"/>
                    <a:pt x="102" y="77"/>
                  </a:cubicBezTo>
                  <a:cubicBezTo>
                    <a:pt x="184" y="77"/>
                    <a:pt x="260" y="103"/>
                    <a:pt x="331" y="145"/>
                  </a:cubicBezTo>
                  <a:cubicBezTo>
                    <a:pt x="420" y="208"/>
                    <a:pt x="500" y="297"/>
                    <a:pt x="563" y="448"/>
                  </a:cubicBezTo>
                  <a:cubicBezTo>
                    <a:pt x="568" y="459"/>
                    <a:pt x="579" y="463"/>
                    <a:pt x="591" y="463"/>
                  </a:cubicBezTo>
                  <a:cubicBezTo>
                    <a:pt x="600" y="463"/>
                    <a:pt x="609" y="461"/>
                    <a:pt x="616" y="457"/>
                  </a:cubicBezTo>
                  <a:cubicBezTo>
                    <a:pt x="634" y="448"/>
                    <a:pt x="643" y="422"/>
                    <a:pt x="634" y="404"/>
                  </a:cubicBezTo>
                  <a:cubicBezTo>
                    <a:pt x="563" y="252"/>
                    <a:pt x="482" y="145"/>
                    <a:pt x="384" y="83"/>
                  </a:cubicBezTo>
                  <a:cubicBezTo>
                    <a:pt x="291" y="28"/>
                    <a:pt x="197" y="1"/>
                    <a:pt x="85"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7"/>
            <p:cNvSpPr/>
            <p:nvPr/>
          </p:nvSpPr>
          <p:spPr>
            <a:xfrm>
              <a:off x="9212253" y="4494544"/>
              <a:ext cx="58179" cy="41376"/>
            </a:xfrm>
            <a:custGeom>
              <a:avLst/>
              <a:gdLst/>
              <a:ahLst/>
              <a:cxnLst/>
              <a:rect l="l" t="t" r="r" b="b"/>
              <a:pathLst>
                <a:path w="644" h="458" extrusionOk="0">
                  <a:moveTo>
                    <a:pt x="121" y="0"/>
                  </a:moveTo>
                  <a:cubicBezTo>
                    <a:pt x="96" y="0"/>
                    <a:pt x="71" y="2"/>
                    <a:pt x="46" y="6"/>
                  </a:cubicBezTo>
                  <a:cubicBezTo>
                    <a:pt x="28" y="6"/>
                    <a:pt x="10" y="24"/>
                    <a:pt x="1" y="42"/>
                  </a:cubicBezTo>
                  <a:cubicBezTo>
                    <a:pt x="1" y="59"/>
                    <a:pt x="19" y="77"/>
                    <a:pt x="37" y="77"/>
                  </a:cubicBezTo>
                  <a:cubicBezTo>
                    <a:pt x="55" y="76"/>
                    <a:pt x="74" y="75"/>
                    <a:pt x="92" y="75"/>
                  </a:cubicBezTo>
                  <a:cubicBezTo>
                    <a:pt x="184" y="75"/>
                    <a:pt x="265" y="95"/>
                    <a:pt x="340" y="140"/>
                  </a:cubicBezTo>
                  <a:cubicBezTo>
                    <a:pt x="429" y="202"/>
                    <a:pt x="509" y="300"/>
                    <a:pt x="572" y="443"/>
                  </a:cubicBezTo>
                  <a:cubicBezTo>
                    <a:pt x="577" y="453"/>
                    <a:pt x="585" y="458"/>
                    <a:pt x="595" y="458"/>
                  </a:cubicBezTo>
                  <a:cubicBezTo>
                    <a:pt x="602" y="458"/>
                    <a:pt x="609" y="456"/>
                    <a:pt x="616" y="452"/>
                  </a:cubicBezTo>
                  <a:cubicBezTo>
                    <a:pt x="634" y="443"/>
                    <a:pt x="643" y="416"/>
                    <a:pt x="643" y="407"/>
                  </a:cubicBezTo>
                  <a:cubicBezTo>
                    <a:pt x="572" y="247"/>
                    <a:pt x="483" y="140"/>
                    <a:pt x="385" y="77"/>
                  </a:cubicBezTo>
                  <a:cubicBezTo>
                    <a:pt x="306" y="28"/>
                    <a:pt x="217" y="0"/>
                    <a:pt x="121"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7"/>
            <p:cNvSpPr/>
            <p:nvPr/>
          </p:nvSpPr>
          <p:spPr>
            <a:xfrm>
              <a:off x="9230863" y="4478735"/>
              <a:ext cx="58088" cy="41466"/>
            </a:xfrm>
            <a:custGeom>
              <a:avLst/>
              <a:gdLst/>
              <a:ahLst/>
              <a:cxnLst/>
              <a:rect l="l" t="t" r="r" b="b"/>
              <a:pathLst>
                <a:path w="643" h="459" extrusionOk="0">
                  <a:moveTo>
                    <a:pt x="94" y="0"/>
                  </a:moveTo>
                  <a:cubicBezTo>
                    <a:pt x="75" y="0"/>
                    <a:pt x="56" y="1"/>
                    <a:pt x="36" y="2"/>
                  </a:cubicBezTo>
                  <a:cubicBezTo>
                    <a:pt x="18" y="2"/>
                    <a:pt x="0" y="20"/>
                    <a:pt x="0" y="38"/>
                  </a:cubicBezTo>
                  <a:cubicBezTo>
                    <a:pt x="0" y="65"/>
                    <a:pt x="9" y="74"/>
                    <a:pt x="36" y="74"/>
                  </a:cubicBezTo>
                  <a:cubicBezTo>
                    <a:pt x="53" y="72"/>
                    <a:pt x="69" y="72"/>
                    <a:pt x="86" y="72"/>
                  </a:cubicBezTo>
                  <a:cubicBezTo>
                    <a:pt x="174" y="72"/>
                    <a:pt x="255" y="93"/>
                    <a:pt x="330" y="145"/>
                  </a:cubicBezTo>
                  <a:cubicBezTo>
                    <a:pt x="419" y="199"/>
                    <a:pt x="500" y="297"/>
                    <a:pt x="562" y="440"/>
                  </a:cubicBezTo>
                  <a:cubicBezTo>
                    <a:pt x="568" y="451"/>
                    <a:pt x="580" y="458"/>
                    <a:pt x="593" y="458"/>
                  </a:cubicBezTo>
                  <a:cubicBezTo>
                    <a:pt x="601" y="458"/>
                    <a:pt x="609" y="455"/>
                    <a:pt x="616" y="449"/>
                  </a:cubicBezTo>
                  <a:cubicBezTo>
                    <a:pt x="633" y="440"/>
                    <a:pt x="642" y="422"/>
                    <a:pt x="633" y="404"/>
                  </a:cubicBezTo>
                  <a:cubicBezTo>
                    <a:pt x="562" y="252"/>
                    <a:pt x="482" y="145"/>
                    <a:pt x="384" y="74"/>
                  </a:cubicBezTo>
                  <a:cubicBezTo>
                    <a:pt x="294" y="21"/>
                    <a:pt x="197" y="0"/>
                    <a:pt x="94"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7"/>
            <p:cNvSpPr/>
            <p:nvPr/>
          </p:nvSpPr>
          <p:spPr>
            <a:xfrm>
              <a:off x="9248569" y="4462564"/>
              <a:ext cx="58088" cy="41737"/>
            </a:xfrm>
            <a:custGeom>
              <a:avLst/>
              <a:gdLst/>
              <a:ahLst/>
              <a:cxnLst/>
              <a:rect l="l" t="t" r="r" b="b"/>
              <a:pathLst>
                <a:path w="643" h="462" extrusionOk="0">
                  <a:moveTo>
                    <a:pt x="102" y="1"/>
                  </a:moveTo>
                  <a:cubicBezTo>
                    <a:pt x="83" y="1"/>
                    <a:pt x="64" y="2"/>
                    <a:pt x="45" y="3"/>
                  </a:cubicBezTo>
                  <a:cubicBezTo>
                    <a:pt x="18" y="12"/>
                    <a:pt x="0" y="30"/>
                    <a:pt x="0" y="48"/>
                  </a:cubicBezTo>
                  <a:cubicBezTo>
                    <a:pt x="0" y="62"/>
                    <a:pt x="12" y="77"/>
                    <a:pt x="26" y="77"/>
                  </a:cubicBezTo>
                  <a:cubicBezTo>
                    <a:pt x="29" y="77"/>
                    <a:pt x="33" y="76"/>
                    <a:pt x="36" y="74"/>
                  </a:cubicBezTo>
                  <a:cubicBezTo>
                    <a:pt x="53" y="73"/>
                    <a:pt x="70" y="72"/>
                    <a:pt x="87" y="72"/>
                  </a:cubicBezTo>
                  <a:cubicBezTo>
                    <a:pt x="177" y="72"/>
                    <a:pt x="264" y="93"/>
                    <a:pt x="339" y="146"/>
                  </a:cubicBezTo>
                  <a:cubicBezTo>
                    <a:pt x="429" y="199"/>
                    <a:pt x="500" y="297"/>
                    <a:pt x="571" y="440"/>
                  </a:cubicBezTo>
                  <a:cubicBezTo>
                    <a:pt x="578" y="453"/>
                    <a:pt x="589" y="462"/>
                    <a:pt x="602" y="462"/>
                  </a:cubicBezTo>
                  <a:cubicBezTo>
                    <a:pt x="606" y="462"/>
                    <a:pt x="611" y="460"/>
                    <a:pt x="616" y="458"/>
                  </a:cubicBezTo>
                  <a:cubicBezTo>
                    <a:pt x="634" y="449"/>
                    <a:pt x="643" y="422"/>
                    <a:pt x="634" y="404"/>
                  </a:cubicBezTo>
                  <a:cubicBezTo>
                    <a:pt x="571" y="253"/>
                    <a:pt x="482" y="146"/>
                    <a:pt x="384" y="83"/>
                  </a:cubicBezTo>
                  <a:cubicBezTo>
                    <a:pt x="301" y="23"/>
                    <a:pt x="205" y="1"/>
                    <a:pt x="102"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7"/>
            <p:cNvSpPr/>
            <p:nvPr/>
          </p:nvSpPr>
          <p:spPr>
            <a:xfrm>
              <a:off x="9600715" y="4618310"/>
              <a:ext cx="436159" cy="389363"/>
            </a:xfrm>
            <a:custGeom>
              <a:avLst/>
              <a:gdLst/>
              <a:ahLst/>
              <a:cxnLst/>
              <a:rect l="l" t="t" r="r" b="b"/>
              <a:pathLst>
                <a:path w="4828" h="4310" extrusionOk="0">
                  <a:moveTo>
                    <a:pt x="4212" y="474"/>
                  </a:moveTo>
                  <a:cubicBezTo>
                    <a:pt x="4212" y="474"/>
                    <a:pt x="3882" y="1981"/>
                    <a:pt x="4542" y="1714"/>
                  </a:cubicBezTo>
                  <a:cubicBezTo>
                    <a:pt x="4827" y="1598"/>
                    <a:pt x="4756" y="2178"/>
                    <a:pt x="4729" y="2383"/>
                  </a:cubicBezTo>
                  <a:cubicBezTo>
                    <a:pt x="4649" y="2579"/>
                    <a:pt x="3774" y="3043"/>
                    <a:pt x="3596" y="3034"/>
                  </a:cubicBezTo>
                  <a:cubicBezTo>
                    <a:pt x="3418" y="3025"/>
                    <a:pt x="3328" y="2945"/>
                    <a:pt x="3159" y="3105"/>
                  </a:cubicBezTo>
                  <a:cubicBezTo>
                    <a:pt x="2998" y="3266"/>
                    <a:pt x="3052" y="3453"/>
                    <a:pt x="2784" y="3667"/>
                  </a:cubicBezTo>
                  <a:cubicBezTo>
                    <a:pt x="2561" y="3846"/>
                    <a:pt x="1553" y="4310"/>
                    <a:pt x="616" y="3872"/>
                  </a:cubicBezTo>
                  <a:cubicBezTo>
                    <a:pt x="215" y="3676"/>
                    <a:pt x="1" y="3551"/>
                    <a:pt x="161" y="3141"/>
                  </a:cubicBezTo>
                  <a:cubicBezTo>
                    <a:pt x="206" y="3007"/>
                    <a:pt x="1312" y="2445"/>
                    <a:pt x="1624" y="2285"/>
                  </a:cubicBezTo>
                  <a:cubicBezTo>
                    <a:pt x="2418" y="1892"/>
                    <a:pt x="2757" y="1062"/>
                    <a:pt x="2838" y="875"/>
                  </a:cubicBezTo>
                  <a:cubicBezTo>
                    <a:pt x="2909" y="688"/>
                    <a:pt x="3159" y="108"/>
                    <a:pt x="3159" y="108"/>
                  </a:cubicBezTo>
                  <a:cubicBezTo>
                    <a:pt x="3159" y="108"/>
                    <a:pt x="3507" y="1"/>
                    <a:pt x="4212" y="474"/>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7"/>
            <p:cNvSpPr/>
            <p:nvPr/>
          </p:nvSpPr>
          <p:spPr>
            <a:xfrm>
              <a:off x="9612820" y="4618310"/>
              <a:ext cx="415110" cy="368405"/>
            </a:xfrm>
            <a:custGeom>
              <a:avLst/>
              <a:gdLst/>
              <a:ahLst/>
              <a:cxnLst/>
              <a:rect l="l" t="t" r="r" b="b"/>
              <a:pathLst>
                <a:path w="4595" h="4078" extrusionOk="0">
                  <a:moveTo>
                    <a:pt x="4078" y="474"/>
                  </a:moveTo>
                  <a:cubicBezTo>
                    <a:pt x="4283" y="813"/>
                    <a:pt x="4595" y="1366"/>
                    <a:pt x="4506" y="1990"/>
                  </a:cubicBezTo>
                  <a:cubicBezTo>
                    <a:pt x="4434" y="2186"/>
                    <a:pt x="3632" y="2722"/>
                    <a:pt x="3453" y="2713"/>
                  </a:cubicBezTo>
                  <a:cubicBezTo>
                    <a:pt x="3043" y="2695"/>
                    <a:pt x="2909" y="3105"/>
                    <a:pt x="2632" y="3337"/>
                  </a:cubicBezTo>
                  <a:cubicBezTo>
                    <a:pt x="2160" y="3721"/>
                    <a:pt x="1125" y="4078"/>
                    <a:pt x="197" y="3426"/>
                  </a:cubicBezTo>
                  <a:cubicBezTo>
                    <a:pt x="1" y="3248"/>
                    <a:pt x="117" y="2936"/>
                    <a:pt x="224" y="2793"/>
                  </a:cubicBezTo>
                  <a:cubicBezTo>
                    <a:pt x="429" y="2543"/>
                    <a:pt x="1178" y="2445"/>
                    <a:pt x="1490" y="2285"/>
                  </a:cubicBezTo>
                  <a:cubicBezTo>
                    <a:pt x="2418" y="1865"/>
                    <a:pt x="2632" y="759"/>
                    <a:pt x="2713" y="572"/>
                  </a:cubicBezTo>
                  <a:cubicBezTo>
                    <a:pt x="2784" y="384"/>
                    <a:pt x="3025" y="108"/>
                    <a:pt x="3025" y="108"/>
                  </a:cubicBezTo>
                  <a:cubicBezTo>
                    <a:pt x="3025" y="108"/>
                    <a:pt x="3373" y="1"/>
                    <a:pt x="4078" y="474"/>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7"/>
            <p:cNvSpPr/>
            <p:nvPr/>
          </p:nvSpPr>
          <p:spPr>
            <a:xfrm>
              <a:off x="9720867" y="4824195"/>
              <a:ext cx="66942" cy="47790"/>
            </a:xfrm>
            <a:custGeom>
              <a:avLst/>
              <a:gdLst/>
              <a:ahLst/>
              <a:cxnLst/>
              <a:rect l="l" t="t" r="r" b="b"/>
              <a:pathLst>
                <a:path w="741" h="529" extrusionOk="0">
                  <a:moveTo>
                    <a:pt x="131" y="0"/>
                  </a:moveTo>
                  <a:cubicBezTo>
                    <a:pt x="103" y="0"/>
                    <a:pt x="74" y="2"/>
                    <a:pt x="45" y="6"/>
                  </a:cubicBezTo>
                  <a:cubicBezTo>
                    <a:pt x="27" y="6"/>
                    <a:pt x="0" y="23"/>
                    <a:pt x="0" y="50"/>
                  </a:cubicBezTo>
                  <a:cubicBezTo>
                    <a:pt x="0" y="68"/>
                    <a:pt x="18" y="86"/>
                    <a:pt x="36" y="86"/>
                  </a:cubicBezTo>
                  <a:cubicBezTo>
                    <a:pt x="56" y="84"/>
                    <a:pt x="77" y="84"/>
                    <a:pt x="97" y="84"/>
                  </a:cubicBezTo>
                  <a:cubicBezTo>
                    <a:pt x="205" y="84"/>
                    <a:pt x="301" y="106"/>
                    <a:pt x="384" y="166"/>
                  </a:cubicBezTo>
                  <a:cubicBezTo>
                    <a:pt x="491" y="229"/>
                    <a:pt x="580" y="345"/>
                    <a:pt x="651" y="514"/>
                  </a:cubicBezTo>
                  <a:cubicBezTo>
                    <a:pt x="657" y="525"/>
                    <a:pt x="668" y="529"/>
                    <a:pt x="682" y="529"/>
                  </a:cubicBezTo>
                  <a:cubicBezTo>
                    <a:pt x="692" y="529"/>
                    <a:pt x="703" y="527"/>
                    <a:pt x="714" y="523"/>
                  </a:cubicBezTo>
                  <a:cubicBezTo>
                    <a:pt x="732" y="514"/>
                    <a:pt x="741" y="487"/>
                    <a:pt x="732" y="461"/>
                  </a:cubicBezTo>
                  <a:cubicBezTo>
                    <a:pt x="651" y="282"/>
                    <a:pt x="553" y="166"/>
                    <a:pt x="437" y="95"/>
                  </a:cubicBezTo>
                  <a:cubicBezTo>
                    <a:pt x="344" y="30"/>
                    <a:pt x="245" y="0"/>
                    <a:pt x="131"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7"/>
            <p:cNvSpPr/>
            <p:nvPr/>
          </p:nvSpPr>
          <p:spPr>
            <a:xfrm>
              <a:off x="9747427" y="4814800"/>
              <a:ext cx="58901" cy="41466"/>
            </a:xfrm>
            <a:custGeom>
              <a:avLst/>
              <a:gdLst/>
              <a:ahLst/>
              <a:cxnLst/>
              <a:rect l="l" t="t" r="r" b="b"/>
              <a:pathLst>
                <a:path w="652" h="459" extrusionOk="0">
                  <a:moveTo>
                    <a:pt x="104" y="0"/>
                  </a:moveTo>
                  <a:cubicBezTo>
                    <a:pt x="84" y="0"/>
                    <a:pt x="65" y="1"/>
                    <a:pt x="45" y="3"/>
                  </a:cubicBezTo>
                  <a:cubicBezTo>
                    <a:pt x="27" y="3"/>
                    <a:pt x="9" y="20"/>
                    <a:pt x="9" y="38"/>
                  </a:cubicBezTo>
                  <a:cubicBezTo>
                    <a:pt x="0" y="65"/>
                    <a:pt x="18" y="74"/>
                    <a:pt x="36" y="74"/>
                  </a:cubicBezTo>
                  <a:cubicBezTo>
                    <a:pt x="55" y="72"/>
                    <a:pt x="72" y="72"/>
                    <a:pt x="90" y="72"/>
                  </a:cubicBezTo>
                  <a:cubicBezTo>
                    <a:pt x="183" y="72"/>
                    <a:pt x="264" y="93"/>
                    <a:pt x="339" y="145"/>
                  </a:cubicBezTo>
                  <a:cubicBezTo>
                    <a:pt x="429" y="199"/>
                    <a:pt x="509" y="297"/>
                    <a:pt x="571" y="440"/>
                  </a:cubicBezTo>
                  <a:cubicBezTo>
                    <a:pt x="577" y="451"/>
                    <a:pt x="586" y="458"/>
                    <a:pt x="598" y="458"/>
                  </a:cubicBezTo>
                  <a:cubicBezTo>
                    <a:pt x="606" y="458"/>
                    <a:pt x="615" y="455"/>
                    <a:pt x="625" y="449"/>
                  </a:cubicBezTo>
                  <a:cubicBezTo>
                    <a:pt x="643" y="440"/>
                    <a:pt x="652" y="422"/>
                    <a:pt x="643" y="404"/>
                  </a:cubicBezTo>
                  <a:cubicBezTo>
                    <a:pt x="571" y="243"/>
                    <a:pt x="491" y="145"/>
                    <a:pt x="384" y="74"/>
                  </a:cubicBezTo>
                  <a:cubicBezTo>
                    <a:pt x="301" y="21"/>
                    <a:pt x="206" y="0"/>
                    <a:pt x="104"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7"/>
            <p:cNvSpPr/>
            <p:nvPr/>
          </p:nvSpPr>
          <p:spPr>
            <a:xfrm>
              <a:off x="9765947" y="4798629"/>
              <a:ext cx="58088" cy="41737"/>
            </a:xfrm>
            <a:custGeom>
              <a:avLst/>
              <a:gdLst/>
              <a:ahLst/>
              <a:cxnLst/>
              <a:rect l="l" t="t" r="r" b="b"/>
              <a:pathLst>
                <a:path w="643" h="462" extrusionOk="0">
                  <a:moveTo>
                    <a:pt x="103" y="1"/>
                  </a:moveTo>
                  <a:cubicBezTo>
                    <a:pt x="84" y="1"/>
                    <a:pt x="65" y="2"/>
                    <a:pt x="45" y="3"/>
                  </a:cubicBezTo>
                  <a:cubicBezTo>
                    <a:pt x="19" y="3"/>
                    <a:pt x="1" y="21"/>
                    <a:pt x="1" y="48"/>
                  </a:cubicBezTo>
                  <a:cubicBezTo>
                    <a:pt x="1" y="62"/>
                    <a:pt x="7" y="77"/>
                    <a:pt x="23" y="77"/>
                  </a:cubicBezTo>
                  <a:cubicBezTo>
                    <a:pt x="27" y="77"/>
                    <a:pt x="31" y="76"/>
                    <a:pt x="36" y="74"/>
                  </a:cubicBezTo>
                  <a:cubicBezTo>
                    <a:pt x="53" y="73"/>
                    <a:pt x="70" y="72"/>
                    <a:pt x="87" y="72"/>
                  </a:cubicBezTo>
                  <a:cubicBezTo>
                    <a:pt x="174" y="72"/>
                    <a:pt x="256" y="93"/>
                    <a:pt x="331" y="146"/>
                  </a:cubicBezTo>
                  <a:cubicBezTo>
                    <a:pt x="429" y="199"/>
                    <a:pt x="500" y="297"/>
                    <a:pt x="572" y="440"/>
                  </a:cubicBezTo>
                  <a:cubicBezTo>
                    <a:pt x="572" y="453"/>
                    <a:pt x="586" y="462"/>
                    <a:pt x="601" y="462"/>
                  </a:cubicBezTo>
                  <a:cubicBezTo>
                    <a:pt x="606" y="462"/>
                    <a:pt x="611" y="460"/>
                    <a:pt x="616" y="458"/>
                  </a:cubicBezTo>
                  <a:cubicBezTo>
                    <a:pt x="634" y="440"/>
                    <a:pt x="643" y="422"/>
                    <a:pt x="634" y="405"/>
                  </a:cubicBezTo>
                  <a:cubicBezTo>
                    <a:pt x="572" y="253"/>
                    <a:pt x="482" y="146"/>
                    <a:pt x="384" y="83"/>
                  </a:cubicBezTo>
                  <a:cubicBezTo>
                    <a:pt x="301" y="23"/>
                    <a:pt x="206" y="1"/>
                    <a:pt x="103"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7"/>
            <p:cNvSpPr/>
            <p:nvPr/>
          </p:nvSpPr>
          <p:spPr>
            <a:xfrm>
              <a:off x="9783653" y="4783090"/>
              <a:ext cx="58992" cy="41376"/>
            </a:xfrm>
            <a:custGeom>
              <a:avLst/>
              <a:gdLst/>
              <a:ahLst/>
              <a:cxnLst/>
              <a:rect l="l" t="t" r="r" b="b"/>
              <a:pathLst>
                <a:path w="653" h="458" extrusionOk="0">
                  <a:moveTo>
                    <a:pt x="121" y="0"/>
                  </a:moveTo>
                  <a:cubicBezTo>
                    <a:pt x="96" y="0"/>
                    <a:pt x="71" y="2"/>
                    <a:pt x="46" y="6"/>
                  </a:cubicBezTo>
                  <a:cubicBezTo>
                    <a:pt x="28" y="6"/>
                    <a:pt x="10" y="23"/>
                    <a:pt x="1" y="41"/>
                  </a:cubicBezTo>
                  <a:cubicBezTo>
                    <a:pt x="1" y="59"/>
                    <a:pt x="19" y="77"/>
                    <a:pt x="37" y="77"/>
                  </a:cubicBezTo>
                  <a:cubicBezTo>
                    <a:pt x="61" y="73"/>
                    <a:pt x="84" y="71"/>
                    <a:pt x="107" y="71"/>
                  </a:cubicBezTo>
                  <a:cubicBezTo>
                    <a:pt x="193" y="71"/>
                    <a:pt x="269" y="97"/>
                    <a:pt x="340" y="139"/>
                  </a:cubicBezTo>
                  <a:cubicBezTo>
                    <a:pt x="429" y="202"/>
                    <a:pt x="509" y="300"/>
                    <a:pt x="572" y="443"/>
                  </a:cubicBezTo>
                  <a:cubicBezTo>
                    <a:pt x="577" y="453"/>
                    <a:pt x="585" y="458"/>
                    <a:pt x="595" y="458"/>
                  </a:cubicBezTo>
                  <a:cubicBezTo>
                    <a:pt x="602" y="458"/>
                    <a:pt x="609" y="455"/>
                    <a:pt x="616" y="452"/>
                  </a:cubicBezTo>
                  <a:cubicBezTo>
                    <a:pt x="634" y="443"/>
                    <a:pt x="652" y="416"/>
                    <a:pt x="643" y="398"/>
                  </a:cubicBezTo>
                  <a:cubicBezTo>
                    <a:pt x="572" y="246"/>
                    <a:pt x="483" y="139"/>
                    <a:pt x="385" y="77"/>
                  </a:cubicBezTo>
                  <a:cubicBezTo>
                    <a:pt x="306" y="27"/>
                    <a:pt x="217" y="0"/>
                    <a:pt x="121"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7"/>
            <p:cNvSpPr/>
            <p:nvPr/>
          </p:nvSpPr>
          <p:spPr>
            <a:xfrm>
              <a:off x="9802263" y="4766919"/>
              <a:ext cx="58088" cy="41466"/>
            </a:xfrm>
            <a:custGeom>
              <a:avLst/>
              <a:gdLst/>
              <a:ahLst/>
              <a:cxnLst/>
              <a:rect l="l" t="t" r="r" b="b"/>
              <a:pathLst>
                <a:path w="643" h="459" extrusionOk="0">
                  <a:moveTo>
                    <a:pt x="111" y="1"/>
                  </a:moveTo>
                  <a:cubicBezTo>
                    <a:pt x="86" y="1"/>
                    <a:pt x="61" y="3"/>
                    <a:pt x="36" y="6"/>
                  </a:cubicBezTo>
                  <a:cubicBezTo>
                    <a:pt x="18" y="6"/>
                    <a:pt x="0" y="24"/>
                    <a:pt x="0" y="42"/>
                  </a:cubicBezTo>
                  <a:cubicBezTo>
                    <a:pt x="0" y="69"/>
                    <a:pt x="9" y="78"/>
                    <a:pt x="36" y="78"/>
                  </a:cubicBezTo>
                  <a:cubicBezTo>
                    <a:pt x="53" y="76"/>
                    <a:pt x="70" y="75"/>
                    <a:pt x="87" y="75"/>
                  </a:cubicBezTo>
                  <a:cubicBezTo>
                    <a:pt x="174" y="75"/>
                    <a:pt x="255" y="95"/>
                    <a:pt x="330" y="140"/>
                  </a:cubicBezTo>
                  <a:cubicBezTo>
                    <a:pt x="419" y="202"/>
                    <a:pt x="500" y="301"/>
                    <a:pt x="562" y="443"/>
                  </a:cubicBezTo>
                  <a:cubicBezTo>
                    <a:pt x="567" y="454"/>
                    <a:pt x="579" y="458"/>
                    <a:pt x="591" y="458"/>
                  </a:cubicBezTo>
                  <a:cubicBezTo>
                    <a:pt x="599" y="458"/>
                    <a:pt x="608" y="456"/>
                    <a:pt x="616" y="452"/>
                  </a:cubicBezTo>
                  <a:cubicBezTo>
                    <a:pt x="634" y="443"/>
                    <a:pt x="642" y="417"/>
                    <a:pt x="634" y="408"/>
                  </a:cubicBezTo>
                  <a:cubicBezTo>
                    <a:pt x="562" y="247"/>
                    <a:pt x="482" y="140"/>
                    <a:pt x="384" y="78"/>
                  </a:cubicBezTo>
                  <a:cubicBezTo>
                    <a:pt x="299" y="28"/>
                    <a:pt x="208" y="1"/>
                    <a:pt x="111"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7"/>
            <p:cNvSpPr/>
            <p:nvPr/>
          </p:nvSpPr>
          <p:spPr>
            <a:xfrm>
              <a:off x="9819970" y="4751110"/>
              <a:ext cx="58088" cy="41737"/>
            </a:xfrm>
            <a:custGeom>
              <a:avLst/>
              <a:gdLst/>
              <a:ahLst/>
              <a:cxnLst/>
              <a:rect l="l" t="t" r="r" b="b"/>
              <a:pathLst>
                <a:path w="643" h="462" extrusionOk="0">
                  <a:moveTo>
                    <a:pt x="102" y="1"/>
                  </a:moveTo>
                  <a:cubicBezTo>
                    <a:pt x="83" y="1"/>
                    <a:pt x="64" y="1"/>
                    <a:pt x="45" y="3"/>
                  </a:cubicBezTo>
                  <a:cubicBezTo>
                    <a:pt x="27" y="3"/>
                    <a:pt x="0" y="21"/>
                    <a:pt x="0" y="47"/>
                  </a:cubicBezTo>
                  <a:cubicBezTo>
                    <a:pt x="0" y="65"/>
                    <a:pt x="18" y="74"/>
                    <a:pt x="36" y="74"/>
                  </a:cubicBezTo>
                  <a:cubicBezTo>
                    <a:pt x="53" y="73"/>
                    <a:pt x="70" y="72"/>
                    <a:pt x="87" y="72"/>
                  </a:cubicBezTo>
                  <a:cubicBezTo>
                    <a:pt x="177" y="72"/>
                    <a:pt x="264" y="93"/>
                    <a:pt x="339" y="145"/>
                  </a:cubicBezTo>
                  <a:cubicBezTo>
                    <a:pt x="429" y="199"/>
                    <a:pt x="509" y="297"/>
                    <a:pt x="571" y="440"/>
                  </a:cubicBezTo>
                  <a:cubicBezTo>
                    <a:pt x="578" y="453"/>
                    <a:pt x="589" y="461"/>
                    <a:pt x="602" y="461"/>
                  </a:cubicBezTo>
                  <a:cubicBezTo>
                    <a:pt x="606" y="461"/>
                    <a:pt x="611" y="460"/>
                    <a:pt x="616" y="458"/>
                  </a:cubicBezTo>
                  <a:cubicBezTo>
                    <a:pt x="634" y="440"/>
                    <a:pt x="643" y="422"/>
                    <a:pt x="643" y="404"/>
                  </a:cubicBezTo>
                  <a:cubicBezTo>
                    <a:pt x="571" y="253"/>
                    <a:pt x="482" y="145"/>
                    <a:pt x="384" y="83"/>
                  </a:cubicBezTo>
                  <a:cubicBezTo>
                    <a:pt x="301" y="23"/>
                    <a:pt x="205" y="1"/>
                    <a:pt x="102"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7"/>
            <p:cNvSpPr/>
            <p:nvPr/>
          </p:nvSpPr>
          <p:spPr>
            <a:xfrm>
              <a:off x="9838490" y="4735029"/>
              <a:ext cx="58088" cy="41647"/>
            </a:xfrm>
            <a:custGeom>
              <a:avLst/>
              <a:gdLst/>
              <a:ahLst/>
              <a:cxnLst/>
              <a:rect l="l" t="t" r="r" b="b"/>
              <a:pathLst>
                <a:path w="643" h="461" extrusionOk="0">
                  <a:moveTo>
                    <a:pt x="83" y="1"/>
                  </a:moveTo>
                  <a:cubicBezTo>
                    <a:pt x="67" y="1"/>
                    <a:pt x="52" y="1"/>
                    <a:pt x="36" y="2"/>
                  </a:cubicBezTo>
                  <a:cubicBezTo>
                    <a:pt x="18" y="11"/>
                    <a:pt x="1" y="29"/>
                    <a:pt x="1" y="47"/>
                  </a:cubicBezTo>
                  <a:cubicBezTo>
                    <a:pt x="1" y="65"/>
                    <a:pt x="9" y="83"/>
                    <a:pt x="27" y="83"/>
                  </a:cubicBezTo>
                  <a:cubicBezTo>
                    <a:pt x="52" y="79"/>
                    <a:pt x="75" y="77"/>
                    <a:pt x="98" y="77"/>
                  </a:cubicBezTo>
                  <a:cubicBezTo>
                    <a:pt x="184" y="77"/>
                    <a:pt x="260" y="103"/>
                    <a:pt x="331" y="145"/>
                  </a:cubicBezTo>
                  <a:cubicBezTo>
                    <a:pt x="420" y="199"/>
                    <a:pt x="500" y="297"/>
                    <a:pt x="563" y="448"/>
                  </a:cubicBezTo>
                  <a:cubicBezTo>
                    <a:pt x="569" y="455"/>
                    <a:pt x="584" y="461"/>
                    <a:pt x="599" y="461"/>
                  </a:cubicBezTo>
                  <a:cubicBezTo>
                    <a:pt x="605" y="461"/>
                    <a:pt x="611" y="460"/>
                    <a:pt x="616" y="457"/>
                  </a:cubicBezTo>
                  <a:cubicBezTo>
                    <a:pt x="634" y="448"/>
                    <a:pt x="643" y="422"/>
                    <a:pt x="634" y="404"/>
                  </a:cubicBezTo>
                  <a:cubicBezTo>
                    <a:pt x="563" y="252"/>
                    <a:pt x="482" y="145"/>
                    <a:pt x="384" y="83"/>
                  </a:cubicBezTo>
                  <a:cubicBezTo>
                    <a:pt x="290" y="28"/>
                    <a:pt x="190" y="1"/>
                    <a:pt x="83"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7"/>
            <p:cNvSpPr/>
            <p:nvPr/>
          </p:nvSpPr>
          <p:spPr>
            <a:xfrm>
              <a:off x="9203399" y="2886403"/>
              <a:ext cx="463532" cy="1628822"/>
            </a:xfrm>
            <a:custGeom>
              <a:avLst/>
              <a:gdLst/>
              <a:ahLst/>
              <a:cxnLst/>
              <a:rect l="l" t="t" r="r" b="b"/>
              <a:pathLst>
                <a:path w="5131" h="18030" extrusionOk="0">
                  <a:moveTo>
                    <a:pt x="5086" y="3060"/>
                  </a:moveTo>
                  <a:cubicBezTo>
                    <a:pt x="4765" y="4051"/>
                    <a:pt x="4524" y="4987"/>
                    <a:pt x="4274" y="6004"/>
                  </a:cubicBezTo>
                  <a:cubicBezTo>
                    <a:pt x="3873" y="7262"/>
                    <a:pt x="2971" y="8823"/>
                    <a:pt x="3114" y="10322"/>
                  </a:cubicBezTo>
                  <a:cubicBezTo>
                    <a:pt x="3382" y="13052"/>
                    <a:pt x="2838" y="15077"/>
                    <a:pt x="2891" y="17468"/>
                  </a:cubicBezTo>
                  <a:cubicBezTo>
                    <a:pt x="2178" y="18030"/>
                    <a:pt x="1" y="17593"/>
                    <a:pt x="367" y="16692"/>
                  </a:cubicBezTo>
                  <a:cubicBezTo>
                    <a:pt x="590" y="13810"/>
                    <a:pt x="402" y="10429"/>
                    <a:pt x="483" y="9510"/>
                  </a:cubicBezTo>
                  <a:cubicBezTo>
                    <a:pt x="491" y="9394"/>
                    <a:pt x="572" y="8663"/>
                    <a:pt x="563" y="8252"/>
                  </a:cubicBezTo>
                  <a:cubicBezTo>
                    <a:pt x="509" y="5755"/>
                    <a:pt x="1098" y="902"/>
                    <a:pt x="1384" y="1"/>
                  </a:cubicBezTo>
                  <a:cubicBezTo>
                    <a:pt x="1384" y="1"/>
                    <a:pt x="2267" y="572"/>
                    <a:pt x="4051" y="928"/>
                  </a:cubicBezTo>
                  <a:cubicBezTo>
                    <a:pt x="4060" y="1285"/>
                    <a:pt x="5130" y="2918"/>
                    <a:pt x="5086" y="3060"/>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7"/>
            <p:cNvSpPr/>
            <p:nvPr/>
          </p:nvSpPr>
          <p:spPr>
            <a:xfrm>
              <a:off x="9326714" y="2916215"/>
              <a:ext cx="735906" cy="1877075"/>
            </a:xfrm>
            <a:custGeom>
              <a:avLst/>
              <a:gdLst/>
              <a:ahLst/>
              <a:cxnLst/>
              <a:rect l="l" t="t" r="r" b="b"/>
              <a:pathLst>
                <a:path w="8146" h="20778" extrusionOk="0">
                  <a:moveTo>
                    <a:pt x="6272" y="11179"/>
                  </a:moveTo>
                  <a:cubicBezTo>
                    <a:pt x="6281" y="11295"/>
                    <a:pt x="6290" y="11411"/>
                    <a:pt x="6308" y="11518"/>
                  </a:cubicBezTo>
                  <a:cubicBezTo>
                    <a:pt x="7352" y="13320"/>
                    <a:pt x="7521" y="17976"/>
                    <a:pt x="8146" y="19529"/>
                  </a:cubicBezTo>
                  <a:cubicBezTo>
                    <a:pt x="7789" y="20260"/>
                    <a:pt x="5889" y="20778"/>
                    <a:pt x="5255" y="20010"/>
                  </a:cubicBezTo>
                  <a:cubicBezTo>
                    <a:pt x="5211" y="19029"/>
                    <a:pt x="4452" y="15327"/>
                    <a:pt x="3926" y="13721"/>
                  </a:cubicBezTo>
                  <a:cubicBezTo>
                    <a:pt x="3881" y="13578"/>
                    <a:pt x="3480" y="12642"/>
                    <a:pt x="3435" y="12508"/>
                  </a:cubicBezTo>
                  <a:cubicBezTo>
                    <a:pt x="2641" y="9849"/>
                    <a:pt x="1785" y="8922"/>
                    <a:pt x="1491" y="4345"/>
                  </a:cubicBezTo>
                  <a:cubicBezTo>
                    <a:pt x="1" y="4122"/>
                    <a:pt x="768" y="1945"/>
                    <a:pt x="688" y="1"/>
                  </a:cubicBezTo>
                  <a:cubicBezTo>
                    <a:pt x="3186" y="1669"/>
                    <a:pt x="5059" y="1018"/>
                    <a:pt x="5674" y="536"/>
                  </a:cubicBezTo>
                  <a:cubicBezTo>
                    <a:pt x="6504" y="1856"/>
                    <a:pt x="6228" y="4390"/>
                    <a:pt x="5746" y="4693"/>
                  </a:cubicBezTo>
                  <a:cubicBezTo>
                    <a:pt x="5978" y="6995"/>
                    <a:pt x="5889" y="9171"/>
                    <a:pt x="6103" y="10866"/>
                  </a:cubicBezTo>
                  <a:cubicBezTo>
                    <a:pt x="6156" y="10965"/>
                    <a:pt x="6219" y="11072"/>
                    <a:pt x="6272" y="11179"/>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7"/>
            <p:cNvSpPr/>
            <p:nvPr/>
          </p:nvSpPr>
          <p:spPr>
            <a:xfrm rot="-1799985">
              <a:off x="9024573" y="1868352"/>
              <a:ext cx="581161" cy="815686"/>
            </a:xfrm>
            <a:custGeom>
              <a:avLst/>
              <a:gdLst/>
              <a:ahLst/>
              <a:cxnLst/>
              <a:rect l="l" t="t" r="r" b="b"/>
              <a:pathLst>
                <a:path w="6433" h="9029" extrusionOk="0">
                  <a:moveTo>
                    <a:pt x="5157" y="1187"/>
                  </a:moveTo>
                  <a:cubicBezTo>
                    <a:pt x="6433" y="1749"/>
                    <a:pt x="6067" y="2935"/>
                    <a:pt x="5175" y="3721"/>
                  </a:cubicBezTo>
                  <a:cubicBezTo>
                    <a:pt x="5122" y="3756"/>
                    <a:pt x="3641" y="6986"/>
                    <a:pt x="1259" y="8226"/>
                  </a:cubicBezTo>
                  <a:cubicBezTo>
                    <a:pt x="153" y="9029"/>
                    <a:pt x="1" y="6905"/>
                    <a:pt x="277" y="6334"/>
                  </a:cubicBezTo>
                  <a:cubicBezTo>
                    <a:pt x="483" y="5897"/>
                    <a:pt x="1616" y="4015"/>
                    <a:pt x="2463" y="2882"/>
                  </a:cubicBezTo>
                  <a:cubicBezTo>
                    <a:pt x="3097" y="991"/>
                    <a:pt x="3837" y="0"/>
                    <a:pt x="5157" y="1187"/>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7"/>
            <p:cNvSpPr/>
            <p:nvPr/>
          </p:nvSpPr>
          <p:spPr>
            <a:xfrm>
              <a:off x="9232399" y="1881461"/>
              <a:ext cx="754516" cy="1495842"/>
            </a:xfrm>
            <a:custGeom>
              <a:avLst/>
              <a:gdLst/>
              <a:ahLst/>
              <a:cxnLst/>
              <a:rect l="l" t="t" r="r" b="b"/>
              <a:pathLst>
                <a:path w="8352" h="16558" extrusionOk="0">
                  <a:moveTo>
                    <a:pt x="4693" y="687"/>
                  </a:moveTo>
                  <a:cubicBezTo>
                    <a:pt x="4845" y="723"/>
                    <a:pt x="6460" y="1561"/>
                    <a:pt x="7816" y="2926"/>
                  </a:cubicBezTo>
                  <a:cubicBezTo>
                    <a:pt x="8351" y="3533"/>
                    <a:pt x="7486" y="4612"/>
                    <a:pt x="7477" y="4800"/>
                  </a:cubicBezTo>
                  <a:cubicBezTo>
                    <a:pt x="7459" y="5406"/>
                    <a:pt x="7182" y="9269"/>
                    <a:pt x="7049" y="10099"/>
                  </a:cubicBezTo>
                  <a:cubicBezTo>
                    <a:pt x="6924" y="10928"/>
                    <a:pt x="7548" y="13926"/>
                    <a:pt x="7459" y="14622"/>
                  </a:cubicBezTo>
                  <a:cubicBezTo>
                    <a:pt x="6353" y="16557"/>
                    <a:pt x="786" y="16156"/>
                    <a:pt x="331" y="14202"/>
                  </a:cubicBezTo>
                  <a:cubicBezTo>
                    <a:pt x="313" y="11972"/>
                    <a:pt x="260" y="7949"/>
                    <a:pt x="170" y="5067"/>
                  </a:cubicBezTo>
                  <a:cubicBezTo>
                    <a:pt x="144" y="4380"/>
                    <a:pt x="1" y="1303"/>
                    <a:pt x="1036" y="384"/>
                  </a:cubicBezTo>
                  <a:cubicBezTo>
                    <a:pt x="1303" y="152"/>
                    <a:pt x="1830" y="0"/>
                    <a:pt x="2151" y="18"/>
                  </a:cubicBezTo>
                  <a:cubicBezTo>
                    <a:pt x="3302" y="71"/>
                    <a:pt x="4497" y="642"/>
                    <a:pt x="4693" y="687"/>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7"/>
            <p:cNvSpPr/>
            <p:nvPr/>
          </p:nvSpPr>
          <p:spPr>
            <a:xfrm rot="-1799985">
              <a:off x="8810166" y="2596318"/>
              <a:ext cx="604560" cy="267589"/>
            </a:xfrm>
            <a:custGeom>
              <a:avLst/>
              <a:gdLst/>
              <a:ahLst/>
              <a:cxnLst/>
              <a:rect l="l" t="t" r="r" b="b"/>
              <a:pathLst>
                <a:path w="6692" h="2962" extrusionOk="0">
                  <a:moveTo>
                    <a:pt x="4862" y="71"/>
                  </a:moveTo>
                  <a:cubicBezTo>
                    <a:pt x="3087" y="205"/>
                    <a:pt x="803" y="874"/>
                    <a:pt x="447" y="999"/>
                  </a:cubicBezTo>
                  <a:cubicBezTo>
                    <a:pt x="0" y="1588"/>
                    <a:pt x="116" y="2855"/>
                    <a:pt x="937" y="2962"/>
                  </a:cubicBezTo>
                  <a:cubicBezTo>
                    <a:pt x="2070" y="2962"/>
                    <a:pt x="3114" y="2944"/>
                    <a:pt x="5603" y="2096"/>
                  </a:cubicBezTo>
                  <a:cubicBezTo>
                    <a:pt x="6691" y="1775"/>
                    <a:pt x="5612" y="0"/>
                    <a:pt x="4862" y="71"/>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7"/>
            <p:cNvSpPr/>
            <p:nvPr/>
          </p:nvSpPr>
          <p:spPr>
            <a:xfrm rot="-1799985">
              <a:off x="8824570" y="2827602"/>
              <a:ext cx="137950" cy="144364"/>
            </a:xfrm>
            <a:custGeom>
              <a:avLst/>
              <a:gdLst/>
              <a:ahLst/>
              <a:cxnLst/>
              <a:rect l="l" t="t" r="r" b="b"/>
              <a:pathLst>
                <a:path w="1527" h="1598" extrusionOk="0">
                  <a:moveTo>
                    <a:pt x="304" y="170"/>
                  </a:moveTo>
                  <a:cubicBezTo>
                    <a:pt x="1" y="446"/>
                    <a:pt x="179" y="1222"/>
                    <a:pt x="402" y="1597"/>
                  </a:cubicBezTo>
                  <a:cubicBezTo>
                    <a:pt x="812" y="1588"/>
                    <a:pt x="857" y="1463"/>
                    <a:pt x="1258" y="1463"/>
                  </a:cubicBezTo>
                  <a:cubicBezTo>
                    <a:pt x="1526" y="1008"/>
                    <a:pt x="1374" y="197"/>
                    <a:pt x="955" y="0"/>
                  </a:cubicBezTo>
                  <a:cubicBezTo>
                    <a:pt x="545" y="81"/>
                    <a:pt x="714" y="81"/>
                    <a:pt x="304" y="17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7"/>
            <p:cNvSpPr/>
            <p:nvPr/>
          </p:nvSpPr>
          <p:spPr>
            <a:xfrm>
              <a:off x="9716802" y="2065935"/>
              <a:ext cx="399843" cy="762556"/>
            </a:xfrm>
            <a:custGeom>
              <a:avLst/>
              <a:gdLst/>
              <a:ahLst/>
              <a:cxnLst/>
              <a:rect l="l" t="t" r="r" b="b"/>
              <a:pathLst>
                <a:path w="4426" h="8441" extrusionOk="0">
                  <a:moveTo>
                    <a:pt x="1232" y="679"/>
                  </a:moveTo>
                  <a:cubicBezTo>
                    <a:pt x="2293" y="1"/>
                    <a:pt x="3346" y="1883"/>
                    <a:pt x="3640" y="2918"/>
                  </a:cubicBezTo>
                  <a:cubicBezTo>
                    <a:pt x="3721" y="3195"/>
                    <a:pt x="4425" y="5300"/>
                    <a:pt x="4274" y="7334"/>
                  </a:cubicBezTo>
                  <a:cubicBezTo>
                    <a:pt x="4077" y="8387"/>
                    <a:pt x="2525" y="8440"/>
                    <a:pt x="2186" y="7432"/>
                  </a:cubicBezTo>
                  <a:cubicBezTo>
                    <a:pt x="1321" y="6219"/>
                    <a:pt x="946" y="4533"/>
                    <a:pt x="777" y="4051"/>
                  </a:cubicBezTo>
                  <a:cubicBezTo>
                    <a:pt x="473" y="3177"/>
                    <a:pt x="0" y="1187"/>
                    <a:pt x="1232" y="679"/>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7"/>
            <p:cNvSpPr/>
            <p:nvPr/>
          </p:nvSpPr>
          <p:spPr>
            <a:xfrm>
              <a:off x="9886008" y="2310214"/>
              <a:ext cx="162159" cy="194320"/>
            </a:xfrm>
            <a:custGeom>
              <a:avLst/>
              <a:gdLst/>
              <a:ahLst/>
              <a:cxnLst/>
              <a:rect l="l" t="t" r="r" b="b"/>
              <a:pathLst>
                <a:path w="1795" h="2151" extrusionOk="0">
                  <a:moveTo>
                    <a:pt x="545" y="116"/>
                  </a:moveTo>
                  <a:cubicBezTo>
                    <a:pt x="161" y="232"/>
                    <a:pt x="1" y="758"/>
                    <a:pt x="197" y="1285"/>
                  </a:cubicBezTo>
                  <a:cubicBezTo>
                    <a:pt x="393" y="1820"/>
                    <a:pt x="866" y="2150"/>
                    <a:pt x="1250" y="2034"/>
                  </a:cubicBezTo>
                  <a:cubicBezTo>
                    <a:pt x="1633" y="1918"/>
                    <a:pt x="1794" y="1392"/>
                    <a:pt x="1598" y="856"/>
                  </a:cubicBezTo>
                  <a:cubicBezTo>
                    <a:pt x="1402" y="330"/>
                    <a:pt x="929" y="0"/>
                    <a:pt x="545" y="116"/>
                  </a:cubicBez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7"/>
            <p:cNvSpPr/>
            <p:nvPr/>
          </p:nvSpPr>
          <p:spPr>
            <a:xfrm>
              <a:off x="9906154" y="2334335"/>
              <a:ext cx="121778" cy="145989"/>
            </a:xfrm>
            <a:custGeom>
              <a:avLst/>
              <a:gdLst/>
              <a:ahLst/>
              <a:cxnLst/>
              <a:rect l="l" t="t" r="r" b="b"/>
              <a:pathLst>
                <a:path w="1348" h="1616" extrusionOk="0">
                  <a:moveTo>
                    <a:pt x="411" y="90"/>
                  </a:moveTo>
                  <a:cubicBezTo>
                    <a:pt x="117" y="170"/>
                    <a:pt x="1" y="572"/>
                    <a:pt x="153" y="973"/>
                  </a:cubicBezTo>
                  <a:cubicBezTo>
                    <a:pt x="295" y="1366"/>
                    <a:pt x="652" y="1615"/>
                    <a:pt x="938" y="1526"/>
                  </a:cubicBezTo>
                  <a:cubicBezTo>
                    <a:pt x="1232" y="1437"/>
                    <a:pt x="1348" y="1044"/>
                    <a:pt x="1205" y="643"/>
                  </a:cubicBezTo>
                  <a:cubicBezTo>
                    <a:pt x="1054" y="250"/>
                    <a:pt x="706" y="1"/>
                    <a:pt x="411" y="9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7"/>
            <p:cNvSpPr/>
            <p:nvPr/>
          </p:nvSpPr>
          <p:spPr>
            <a:xfrm>
              <a:off x="9531424" y="2327921"/>
              <a:ext cx="172549" cy="331275"/>
            </a:xfrm>
            <a:custGeom>
              <a:avLst/>
              <a:gdLst/>
              <a:ahLst/>
              <a:cxnLst/>
              <a:rect l="l" t="t" r="r" b="b"/>
              <a:pathLst>
                <a:path w="1910" h="3667" extrusionOk="0">
                  <a:moveTo>
                    <a:pt x="1910" y="3560"/>
                  </a:moveTo>
                  <a:cubicBezTo>
                    <a:pt x="1829" y="2489"/>
                    <a:pt x="1865" y="1999"/>
                    <a:pt x="1910" y="857"/>
                  </a:cubicBezTo>
                  <a:cubicBezTo>
                    <a:pt x="1044" y="678"/>
                    <a:pt x="572" y="580"/>
                    <a:pt x="1" y="0"/>
                  </a:cubicBezTo>
                  <a:cubicBezTo>
                    <a:pt x="27" y="1178"/>
                    <a:pt x="1276" y="2953"/>
                    <a:pt x="1660" y="3667"/>
                  </a:cubicBezTo>
                  <a:cubicBezTo>
                    <a:pt x="1660" y="3667"/>
                    <a:pt x="1722" y="3560"/>
                    <a:pt x="1910" y="3560"/>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7"/>
            <p:cNvSpPr/>
            <p:nvPr/>
          </p:nvSpPr>
          <p:spPr>
            <a:xfrm>
              <a:off x="9494385" y="2313376"/>
              <a:ext cx="209588" cy="345820"/>
            </a:xfrm>
            <a:custGeom>
              <a:avLst/>
              <a:gdLst/>
              <a:ahLst/>
              <a:cxnLst/>
              <a:rect l="l" t="t" r="r" b="b"/>
              <a:pathLst>
                <a:path w="2320" h="3828" extrusionOk="0">
                  <a:moveTo>
                    <a:pt x="2070" y="3828"/>
                  </a:moveTo>
                  <a:cubicBezTo>
                    <a:pt x="1981" y="2757"/>
                    <a:pt x="2070" y="2079"/>
                    <a:pt x="2320" y="1018"/>
                  </a:cubicBezTo>
                  <a:cubicBezTo>
                    <a:pt x="1454" y="839"/>
                    <a:pt x="982" y="581"/>
                    <a:pt x="411" y="1"/>
                  </a:cubicBezTo>
                  <a:cubicBezTo>
                    <a:pt x="277" y="1080"/>
                    <a:pt x="45" y="1874"/>
                    <a:pt x="0" y="3114"/>
                  </a:cubicBezTo>
                  <a:cubicBezTo>
                    <a:pt x="687" y="3551"/>
                    <a:pt x="1410" y="3739"/>
                    <a:pt x="2070" y="382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7"/>
            <p:cNvSpPr/>
            <p:nvPr/>
          </p:nvSpPr>
          <p:spPr>
            <a:xfrm>
              <a:off x="9509652" y="2310214"/>
              <a:ext cx="194320" cy="178963"/>
            </a:xfrm>
            <a:custGeom>
              <a:avLst/>
              <a:gdLst/>
              <a:ahLst/>
              <a:cxnLst/>
              <a:rect l="l" t="t" r="r" b="b"/>
              <a:pathLst>
                <a:path w="2151" h="1981" extrusionOk="0">
                  <a:moveTo>
                    <a:pt x="2151" y="1053"/>
                  </a:moveTo>
                  <a:cubicBezTo>
                    <a:pt x="1196" y="723"/>
                    <a:pt x="732" y="446"/>
                    <a:pt x="259" y="0"/>
                  </a:cubicBezTo>
                  <a:cubicBezTo>
                    <a:pt x="135" y="286"/>
                    <a:pt x="1" y="767"/>
                    <a:pt x="1" y="1026"/>
                  </a:cubicBezTo>
                  <a:cubicBezTo>
                    <a:pt x="536" y="1543"/>
                    <a:pt x="964" y="1802"/>
                    <a:pt x="1785" y="1981"/>
                  </a:cubicBezTo>
                  <a:cubicBezTo>
                    <a:pt x="1865" y="1686"/>
                    <a:pt x="1954" y="1383"/>
                    <a:pt x="2151" y="1053"/>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7"/>
            <p:cNvSpPr/>
            <p:nvPr/>
          </p:nvSpPr>
          <p:spPr>
            <a:xfrm>
              <a:off x="9570903" y="2410943"/>
              <a:ext cx="42821" cy="47609"/>
            </a:xfrm>
            <a:custGeom>
              <a:avLst/>
              <a:gdLst/>
              <a:ahLst/>
              <a:cxnLst/>
              <a:rect l="l" t="t" r="r" b="b"/>
              <a:pathLst>
                <a:path w="474" h="527" extrusionOk="0">
                  <a:moveTo>
                    <a:pt x="411" y="455"/>
                  </a:moveTo>
                  <a:cubicBezTo>
                    <a:pt x="474" y="393"/>
                    <a:pt x="438" y="250"/>
                    <a:pt x="349" y="143"/>
                  </a:cubicBezTo>
                  <a:cubicBezTo>
                    <a:pt x="251" y="36"/>
                    <a:pt x="126" y="0"/>
                    <a:pt x="63" y="63"/>
                  </a:cubicBezTo>
                  <a:cubicBezTo>
                    <a:pt x="1" y="125"/>
                    <a:pt x="36" y="268"/>
                    <a:pt x="126" y="375"/>
                  </a:cubicBezTo>
                  <a:cubicBezTo>
                    <a:pt x="224" y="491"/>
                    <a:pt x="349" y="527"/>
                    <a:pt x="411" y="455"/>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7"/>
            <p:cNvSpPr/>
            <p:nvPr/>
          </p:nvSpPr>
          <p:spPr>
            <a:xfrm>
              <a:off x="9556448" y="2979091"/>
              <a:ext cx="195856" cy="303902"/>
            </a:xfrm>
            <a:custGeom>
              <a:avLst/>
              <a:gdLst/>
              <a:ahLst/>
              <a:cxnLst/>
              <a:rect l="l" t="t" r="r" b="b"/>
              <a:pathLst>
                <a:path w="2168" h="3364" extrusionOk="0">
                  <a:moveTo>
                    <a:pt x="0" y="3123"/>
                  </a:moveTo>
                  <a:cubicBezTo>
                    <a:pt x="89" y="2088"/>
                    <a:pt x="45" y="1169"/>
                    <a:pt x="0" y="0"/>
                  </a:cubicBezTo>
                  <a:cubicBezTo>
                    <a:pt x="982" y="215"/>
                    <a:pt x="1517" y="331"/>
                    <a:pt x="2168" y="9"/>
                  </a:cubicBezTo>
                  <a:cubicBezTo>
                    <a:pt x="2132" y="1178"/>
                    <a:pt x="589" y="2820"/>
                    <a:pt x="161" y="3364"/>
                  </a:cubicBezTo>
                  <a:cubicBezTo>
                    <a:pt x="161" y="3364"/>
                    <a:pt x="205" y="3212"/>
                    <a:pt x="0" y="3123"/>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7"/>
            <p:cNvSpPr/>
            <p:nvPr/>
          </p:nvSpPr>
          <p:spPr>
            <a:xfrm>
              <a:off x="9556448" y="2963011"/>
              <a:ext cx="242652" cy="338502"/>
            </a:xfrm>
            <a:custGeom>
              <a:avLst/>
              <a:gdLst/>
              <a:ahLst/>
              <a:cxnLst/>
              <a:rect l="l" t="t" r="r" b="b"/>
              <a:pathLst>
                <a:path w="2686" h="3747" extrusionOk="0">
                  <a:moveTo>
                    <a:pt x="161" y="3542"/>
                  </a:moveTo>
                  <a:cubicBezTo>
                    <a:pt x="250" y="2507"/>
                    <a:pt x="286" y="1356"/>
                    <a:pt x="0" y="178"/>
                  </a:cubicBezTo>
                  <a:cubicBezTo>
                    <a:pt x="982" y="393"/>
                    <a:pt x="1579" y="312"/>
                    <a:pt x="2230" y="0"/>
                  </a:cubicBezTo>
                  <a:cubicBezTo>
                    <a:pt x="2195" y="1160"/>
                    <a:pt x="2685" y="2641"/>
                    <a:pt x="2453" y="3292"/>
                  </a:cubicBezTo>
                  <a:cubicBezTo>
                    <a:pt x="1758" y="3631"/>
                    <a:pt x="901" y="3747"/>
                    <a:pt x="161" y="354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7"/>
            <p:cNvSpPr/>
            <p:nvPr/>
          </p:nvSpPr>
          <p:spPr>
            <a:xfrm>
              <a:off x="9556448" y="2972677"/>
              <a:ext cx="231360" cy="125753"/>
            </a:xfrm>
            <a:custGeom>
              <a:avLst/>
              <a:gdLst/>
              <a:ahLst/>
              <a:cxnLst/>
              <a:rect l="l" t="t" r="r" b="b"/>
              <a:pathLst>
                <a:path w="2561" h="1392" extrusionOk="0">
                  <a:moveTo>
                    <a:pt x="0" y="71"/>
                  </a:moveTo>
                  <a:cubicBezTo>
                    <a:pt x="964" y="259"/>
                    <a:pt x="1740" y="232"/>
                    <a:pt x="2275" y="0"/>
                  </a:cubicBezTo>
                  <a:cubicBezTo>
                    <a:pt x="2418" y="348"/>
                    <a:pt x="2427" y="749"/>
                    <a:pt x="2561" y="1097"/>
                  </a:cubicBezTo>
                  <a:cubicBezTo>
                    <a:pt x="1954" y="1374"/>
                    <a:pt x="1044" y="1392"/>
                    <a:pt x="304" y="1267"/>
                  </a:cubicBezTo>
                  <a:cubicBezTo>
                    <a:pt x="268" y="839"/>
                    <a:pt x="89" y="419"/>
                    <a:pt x="0" y="71"/>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7"/>
            <p:cNvSpPr/>
            <p:nvPr/>
          </p:nvSpPr>
          <p:spPr>
            <a:xfrm>
              <a:off x="9666844" y="3025797"/>
              <a:ext cx="42008" cy="47699"/>
            </a:xfrm>
            <a:custGeom>
              <a:avLst/>
              <a:gdLst/>
              <a:ahLst/>
              <a:cxnLst/>
              <a:rect l="l" t="t" r="r" b="b"/>
              <a:pathLst>
                <a:path w="465" h="528" extrusionOk="0">
                  <a:moveTo>
                    <a:pt x="54" y="465"/>
                  </a:moveTo>
                  <a:cubicBezTo>
                    <a:pt x="0" y="393"/>
                    <a:pt x="27" y="260"/>
                    <a:pt x="116" y="144"/>
                  </a:cubicBezTo>
                  <a:cubicBezTo>
                    <a:pt x="214" y="37"/>
                    <a:pt x="339" y="1"/>
                    <a:pt x="402" y="63"/>
                  </a:cubicBezTo>
                  <a:cubicBezTo>
                    <a:pt x="464" y="126"/>
                    <a:pt x="438" y="269"/>
                    <a:pt x="339" y="384"/>
                  </a:cubicBezTo>
                  <a:cubicBezTo>
                    <a:pt x="241" y="492"/>
                    <a:pt x="116" y="527"/>
                    <a:pt x="54" y="465"/>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7"/>
            <p:cNvSpPr/>
            <p:nvPr/>
          </p:nvSpPr>
          <p:spPr>
            <a:xfrm>
              <a:off x="9428256" y="2373814"/>
              <a:ext cx="42008" cy="47699"/>
            </a:xfrm>
            <a:custGeom>
              <a:avLst/>
              <a:gdLst/>
              <a:ahLst/>
              <a:cxnLst/>
              <a:rect l="l" t="t" r="r" b="b"/>
              <a:pathLst>
                <a:path w="465" h="528" extrusionOk="0">
                  <a:moveTo>
                    <a:pt x="402" y="465"/>
                  </a:moveTo>
                  <a:cubicBezTo>
                    <a:pt x="465" y="402"/>
                    <a:pt x="438" y="260"/>
                    <a:pt x="340" y="152"/>
                  </a:cubicBezTo>
                  <a:cubicBezTo>
                    <a:pt x="251" y="36"/>
                    <a:pt x="117" y="1"/>
                    <a:pt x="63" y="72"/>
                  </a:cubicBezTo>
                  <a:cubicBezTo>
                    <a:pt x="1" y="135"/>
                    <a:pt x="28" y="277"/>
                    <a:pt x="126" y="384"/>
                  </a:cubicBezTo>
                  <a:cubicBezTo>
                    <a:pt x="224" y="491"/>
                    <a:pt x="349" y="527"/>
                    <a:pt x="402" y="465"/>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7"/>
            <p:cNvSpPr/>
            <p:nvPr/>
          </p:nvSpPr>
          <p:spPr>
            <a:xfrm>
              <a:off x="9429882" y="2567232"/>
              <a:ext cx="42008" cy="47699"/>
            </a:xfrm>
            <a:custGeom>
              <a:avLst/>
              <a:gdLst/>
              <a:ahLst/>
              <a:cxnLst/>
              <a:rect l="l" t="t" r="r" b="b"/>
              <a:pathLst>
                <a:path w="465" h="528" extrusionOk="0">
                  <a:moveTo>
                    <a:pt x="402" y="465"/>
                  </a:moveTo>
                  <a:cubicBezTo>
                    <a:pt x="464" y="402"/>
                    <a:pt x="438" y="260"/>
                    <a:pt x="340" y="153"/>
                  </a:cubicBezTo>
                  <a:cubicBezTo>
                    <a:pt x="250" y="37"/>
                    <a:pt x="117" y="1"/>
                    <a:pt x="63" y="72"/>
                  </a:cubicBezTo>
                  <a:cubicBezTo>
                    <a:pt x="1" y="135"/>
                    <a:pt x="27" y="277"/>
                    <a:pt x="125" y="384"/>
                  </a:cubicBezTo>
                  <a:cubicBezTo>
                    <a:pt x="215" y="492"/>
                    <a:pt x="349" y="527"/>
                    <a:pt x="402" y="465"/>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7"/>
            <p:cNvSpPr/>
            <p:nvPr/>
          </p:nvSpPr>
          <p:spPr>
            <a:xfrm>
              <a:off x="9431508" y="2760649"/>
              <a:ext cx="42008" cy="47699"/>
            </a:xfrm>
            <a:custGeom>
              <a:avLst/>
              <a:gdLst/>
              <a:ahLst/>
              <a:cxnLst/>
              <a:rect l="l" t="t" r="r" b="b"/>
              <a:pathLst>
                <a:path w="465" h="528" extrusionOk="0">
                  <a:moveTo>
                    <a:pt x="402" y="465"/>
                  </a:moveTo>
                  <a:cubicBezTo>
                    <a:pt x="464" y="402"/>
                    <a:pt x="438" y="260"/>
                    <a:pt x="339" y="153"/>
                  </a:cubicBezTo>
                  <a:cubicBezTo>
                    <a:pt x="241" y="37"/>
                    <a:pt x="116" y="1"/>
                    <a:pt x="54" y="72"/>
                  </a:cubicBezTo>
                  <a:cubicBezTo>
                    <a:pt x="0" y="135"/>
                    <a:pt x="27" y="277"/>
                    <a:pt x="125" y="384"/>
                  </a:cubicBezTo>
                  <a:cubicBezTo>
                    <a:pt x="215" y="492"/>
                    <a:pt x="339" y="527"/>
                    <a:pt x="402" y="465"/>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7"/>
            <p:cNvSpPr/>
            <p:nvPr/>
          </p:nvSpPr>
          <p:spPr>
            <a:xfrm>
              <a:off x="9433134" y="2954067"/>
              <a:ext cx="42008" cy="47699"/>
            </a:xfrm>
            <a:custGeom>
              <a:avLst/>
              <a:gdLst/>
              <a:ahLst/>
              <a:cxnLst/>
              <a:rect l="l" t="t" r="r" b="b"/>
              <a:pathLst>
                <a:path w="465" h="528" extrusionOk="0">
                  <a:moveTo>
                    <a:pt x="402" y="465"/>
                  </a:moveTo>
                  <a:cubicBezTo>
                    <a:pt x="464" y="402"/>
                    <a:pt x="437" y="260"/>
                    <a:pt x="339" y="153"/>
                  </a:cubicBezTo>
                  <a:cubicBezTo>
                    <a:pt x="241" y="37"/>
                    <a:pt x="116" y="1"/>
                    <a:pt x="54" y="72"/>
                  </a:cubicBezTo>
                  <a:cubicBezTo>
                    <a:pt x="0" y="135"/>
                    <a:pt x="27" y="277"/>
                    <a:pt x="116" y="385"/>
                  </a:cubicBezTo>
                  <a:cubicBezTo>
                    <a:pt x="214" y="492"/>
                    <a:pt x="339" y="527"/>
                    <a:pt x="402" y="465"/>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7"/>
            <p:cNvSpPr/>
            <p:nvPr/>
          </p:nvSpPr>
          <p:spPr>
            <a:xfrm>
              <a:off x="9265463" y="2210208"/>
              <a:ext cx="134696" cy="331365"/>
            </a:xfrm>
            <a:custGeom>
              <a:avLst/>
              <a:gdLst/>
              <a:ahLst/>
              <a:cxnLst/>
              <a:rect l="l" t="t" r="r" b="b"/>
              <a:pathLst>
                <a:path w="1491" h="3668" extrusionOk="0">
                  <a:moveTo>
                    <a:pt x="1491" y="3560"/>
                  </a:moveTo>
                  <a:cubicBezTo>
                    <a:pt x="1419" y="2490"/>
                    <a:pt x="1455" y="1999"/>
                    <a:pt x="1491" y="857"/>
                  </a:cubicBezTo>
                  <a:cubicBezTo>
                    <a:pt x="813" y="679"/>
                    <a:pt x="447" y="581"/>
                    <a:pt x="1" y="1"/>
                  </a:cubicBezTo>
                  <a:cubicBezTo>
                    <a:pt x="27" y="1178"/>
                    <a:pt x="991" y="2954"/>
                    <a:pt x="1294" y="3667"/>
                  </a:cubicBezTo>
                  <a:cubicBezTo>
                    <a:pt x="1294" y="3667"/>
                    <a:pt x="1339" y="3560"/>
                    <a:pt x="1491" y="3560"/>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7"/>
            <p:cNvSpPr/>
            <p:nvPr/>
          </p:nvSpPr>
          <p:spPr>
            <a:xfrm>
              <a:off x="9237277" y="2195754"/>
              <a:ext cx="162882" cy="345820"/>
            </a:xfrm>
            <a:custGeom>
              <a:avLst/>
              <a:gdLst/>
              <a:ahLst/>
              <a:cxnLst/>
              <a:rect l="l" t="t" r="r" b="b"/>
              <a:pathLst>
                <a:path w="1803" h="3828" extrusionOk="0">
                  <a:moveTo>
                    <a:pt x="1606" y="3827"/>
                  </a:moveTo>
                  <a:cubicBezTo>
                    <a:pt x="1535" y="2757"/>
                    <a:pt x="1606" y="2079"/>
                    <a:pt x="1803" y="1017"/>
                  </a:cubicBezTo>
                  <a:cubicBezTo>
                    <a:pt x="1125" y="839"/>
                    <a:pt x="759" y="580"/>
                    <a:pt x="313" y="0"/>
                  </a:cubicBezTo>
                  <a:cubicBezTo>
                    <a:pt x="206" y="1080"/>
                    <a:pt x="36" y="1874"/>
                    <a:pt x="0" y="3114"/>
                  </a:cubicBezTo>
                  <a:cubicBezTo>
                    <a:pt x="527" y="3551"/>
                    <a:pt x="1098" y="3738"/>
                    <a:pt x="1606" y="382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7"/>
            <p:cNvSpPr/>
            <p:nvPr/>
          </p:nvSpPr>
          <p:spPr>
            <a:xfrm>
              <a:off x="9250196" y="2165941"/>
              <a:ext cx="150777" cy="179776"/>
            </a:xfrm>
            <a:custGeom>
              <a:avLst/>
              <a:gdLst/>
              <a:ahLst/>
              <a:cxnLst/>
              <a:rect l="l" t="t" r="r" b="b"/>
              <a:pathLst>
                <a:path w="1669" h="1990" extrusionOk="0">
                  <a:moveTo>
                    <a:pt x="1668" y="1062"/>
                  </a:moveTo>
                  <a:cubicBezTo>
                    <a:pt x="928" y="732"/>
                    <a:pt x="562" y="446"/>
                    <a:pt x="196" y="0"/>
                  </a:cubicBezTo>
                  <a:cubicBezTo>
                    <a:pt x="107" y="295"/>
                    <a:pt x="0" y="776"/>
                    <a:pt x="0" y="1026"/>
                  </a:cubicBezTo>
                  <a:cubicBezTo>
                    <a:pt x="419" y="1552"/>
                    <a:pt x="750" y="1811"/>
                    <a:pt x="1392" y="1990"/>
                  </a:cubicBezTo>
                  <a:cubicBezTo>
                    <a:pt x="1454" y="1695"/>
                    <a:pt x="1517" y="1383"/>
                    <a:pt x="1668" y="1062"/>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7"/>
            <p:cNvSpPr/>
            <p:nvPr/>
          </p:nvSpPr>
          <p:spPr>
            <a:xfrm>
              <a:off x="9242065" y="2850989"/>
              <a:ext cx="86365" cy="332088"/>
            </a:xfrm>
            <a:custGeom>
              <a:avLst/>
              <a:gdLst/>
              <a:ahLst/>
              <a:cxnLst/>
              <a:rect l="l" t="t" r="r" b="b"/>
              <a:pathLst>
                <a:path w="956" h="3676" extrusionOk="0">
                  <a:moveTo>
                    <a:pt x="956" y="3568"/>
                  </a:moveTo>
                  <a:cubicBezTo>
                    <a:pt x="911" y="2498"/>
                    <a:pt x="929" y="2007"/>
                    <a:pt x="956" y="865"/>
                  </a:cubicBezTo>
                  <a:cubicBezTo>
                    <a:pt x="527" y="678"/>
                    <a:pt x="286" y="580"/>
                    <a:pt x="1" y="0"/>
                  </a:cubicBezTo>
                  <a:cubicBezTo>
                    <a:pt x="19" y="1178"/>
                    <a:pt x="643" y="2953"/>
                    <a:pt x="831" y="3675"/>
                  </a:cubicBezTo>
                  <a:cubicBezTo>
                    <a:pt x="831" y="3675"/>
                    <a:pt x="866" y="3568"/>
                    <a:pt x="956" y="3568"/>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7"/>
            <p:cNvSpPr/>
            <p:nvPr/>
          </p:nvSpPr>
          <p:spPr>
            <a:xfrm>
              <a:off x="9224358" y="2837258"/>
              <a:ext cx="104071" cy="345820"/>
            </a:xfrm>
            <a:custGeom>
              <a:avLst/>
              <a:gdLst/>
              <a:ahLst/>
              <a:cxnLst/>
              <a:rect l="l" t="t" r="r" b="b"/>
              <a:pathLst>
                <a:path w="1152" h="3828" extrusionOk="0">
                  <a:moveTo>
                    <a:pt x="1027" y="3827"/>
                  </a:moveTo>
                  <a:cubicBezTo>
                    <a:pt x="982" y="2748"/>
                    <a:pt x="1027" y="2079"/>
                    <a:pt x="1152" y="1017"/>
                  </a:cubicBezTo>
                  <a:cubicBezTo>
                    <a:pt x="723" y="830"/>
                    <a:pt x="607" y="580"/>
                    <a:pt x="322" y="0"/>
                  </a:cubicBezTo>
                  <a:cubicBezTo>
                    <a:pt x="143" y="1026"/>
                    <a:pt x="19" y="1874"/>
                    <a:pt x="1" y="3105"/>
                  </a:cubicBezTo>
                  <a:cubicBezTo>
                    <a:pt x="340" y="3542"/>
                    <a:pt x="697" y="3729"/>
                    <a:pt x="1027" y="382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7"/>
            <p:cNvSpPr/>
            <p:nvPr/>
          </p:nvSpPr>
          <p:spPr>
            <a:xfrm>
              <a:off x="9232399" y="2807446"/>
              <a:ext cx="96844" cy="179776"/>
            </a:xfrm>
            <a:custGeom>
              <a:avLst/>
              <a:gdLst/>
              <a:ahLst/>
              <a:cxnLst/>
              <a:rect l="l" t="t" r="r" b="b"/>
              <a:pathLst>
                <a:path w="1072" h="1990" extrusionOk="0">
                  <a:moveTo>
                    <a:pt x="1071" y="1053"/>
                  </a:moveTo>
                  <a:cubicBezTo>
                    <a:pt x="599" y="723"/>
                    <a:pt x="340" y="509"/>
                    <a:pt x="286" y="0"/>
                  </a:cubicBezTo>
                  <a:cubicBezTo>
                    <a:pt x="108" y="321"/>
                    <a:pt x="1" y="776"/>
                    <a:pt x="1" y="1026"/>
                  </a:cubicBezTo>
                  <a:cubicBezTo>
                    <a:pt x="269" y="1544"/>
                    <a:pt x="483" y="1802"/>
                    <a:pt x="893" y="1990"/>
                  </a:cubicBezTo>
                  <a:cubicBezTo>
                    <a:pt x="929" y="1695"/>
                    <a:pt x="973" y="1383"/>
                    <a:pt x="1071" y="1053"/>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7"/>
            <p:cNvSpPr/>
            <p:nvPr/>
          </p:nvSpPr>
          <p:spPr>
            <a:xfrm>
              <a:off x="9242065" y="2870322"/>
              <a:ext cx="34781" cy="51674"/>
            </a:xfrm>
            <a:custGeom>
              <a:avLst/>
              <a:gdLst/>
              <a:ahLst/>
              <a:cxnLst/>
              <a:rect l="l" t="t" r="r" b="b"/>
              <a:pathLst>
                <a:path w="385" h="572" extrusionOk="0">
                  <a:moveTo>
                    <a:pt x="286" y="526"/>
                  </a:moveTo>
                  <a:cubicBezTo>
                    <a:pt x="358" y="491"/>
                    <a:pt x="385" y="348"/>
                    <a:pt x="331" y="214"/>
                  </a:cubicBezTo>
                  <a:cubicBezTo>
                    <a:pt x="286" y="72"/>
                    <a:pt x="179" y="0"/>
                    <a:pt x="99" y="36"/>
                  </a:cubicBezTo>
                  <a:cubicBezTo>
                    <a:pt x="19" y="72"/>
                    <a:pt x="1" y="214"/>
                    <a:pt x="46" y="357"/>
                  </a:cubicBezTo>
                  <a:cubicBezTo>
                    <a:pt x="99" y="491"/>
                    <a:pt x="206" y="571"/>
                    <a:pt x="286" y="526"/>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7"/>
            <p:cNvSpPr/>
            <p:nvPr/>
          </p:nvSpPr>
          <p:spPr>
            <a:xfrm>
              <a:off x="9704696" y="4868190"/>
              <a:ext cx="48422" cy="37943"/>
            </a:xfrm>
            <a:custGeom>
              <a:avLst/>
              <a:gdLst/>
              <a:ahLst/>
              <a:cxnLst/>
              <a:rect l="l" t="t" r="r" b="b"/>
              <a:pathLst>
                <a:path w="536" h="420" extrusionOk="0">
                  <a:moveTo>
                    <a:pt x="509" y="321"/>
                  </a:moveTo>
                  <a:cubicBezTo>
                    <a:pt x="536" y="241"/>
                    <a:pt x="456" y="116"/>
                    <a:pt x="322" y="63"/>
                  </a:cubicBezTo>
                  <a:cubicBezTo>
                    <a:pt x="188" y="0"/>
                    <a:pt x="63" y="18"/>
                    <a:pt x="36" y="98"/>
                  </a:cubicBezTo>
                  <a:cubicBezTo>
                    <a:pt x="1" y="188"/>
                    <a:pt x="90" y="304"/>
                    <a:pt x="224" y="366"/>
                  </a:cubicBezTo>
                  <a:cubicBezTo>
                    <a:pt x="349" y="420"/>
                    <a:pt x="482" y="402"/>
                    <a:pt x="509" y="32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7"/>
            <p:cNvSpPr/>
            <p:nvPr/>
          </p:nvSpPr>
          <p:spPr>
            <a:xfrm>
              <a:off x="9106736" y="4592563"/>
              <a:ext cx="48422" cy="37943"/>
            </a:xfrm>
            <a:custGeom>
              <a:avLst/>
              <a:gdLst/>
              <a:ahLst/>
              <a:cxnLst/>
              <a:rect l="l" t="t" r="r" b="b"/>
              <a:pathLst>
                <a:path w="536" h="420" extrusionOk="0">
                  <a:moveTo>
                    <a:pt x="509" y="321"/>
                  </a:moveTo>
                  <a:cubicBezTo>
                    <a:pt x="536" y="232"/>
                    <a:pt x="455" y="116"/>
                    <a:pt x="321" y="63"/>
                  </a:cubicBezTo>
                  <a:cubicBezTo>
                    <a:pt x="188" y="0"/>
                    <a:pt x="63" y="18"/>
                    <a:pt x="36" y="98"/>
                  </a:cubicBezTo>
                  <a:cubicBezTo>
                    <a:pt x="0" y="188"/>
                    <a:pt x="89" y="304"/>
                    <a:pt x="223" y="366"/>
                  </a:cubicBezTo>
                  <a:cubicBezTo>
                    <a:pt x="348" y="420"/>
                    <a:pt x="482" y="402"/>
                    <a:pt x="509" y="32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7"/>
            <p:cNvSpPr/>
            <p:nvPr/>
          </p:nvSpPr>
          <p:spPr>
            <a:xfrm>
              <a:off x="9296901" y="1896728"/>
              <a:ext cx="234612" cy="122591"/>
            </a:xfrm>
            <a:custGeom>
              <a:avLst/>
              <a:gdLst/>
              <a:ahLst/>
              <a:cxnLst/>
              <a:rect l="l" t="t" r="r" b="b"/>
              <a:pathLst>
                <a:path w="2597" h="1357" extrusionOk="0">
                  <a:moveTo>
                    <a:pt x="1" y="625"/>
                  </a:moveTo>
                  <a:lnTo>
                    <a:pt x="1829" y="1357"/>
                  </a:lnTo>
                  <a:lnTo>
                    <a:pt x="2597" y="732"/>
                  </a:lnTo>
                  <a:lnTo>
                    <a:pt x="679" y="1"/>
                  </a:lnTo>
                  <a:cubicBezTo>
                    <a:pt x="643" y="18"/>
                    <a:pt x="607" y="36"/>
                    <a:pt x="572" y="54"/>
                  </a:cubicBezTo>
                  <a:lnTo>
                    <a:pt x="286" y="250"/>
                  </a:lnTo>
                  <a:cubicBezTo>
                    <a:pt x="179" y="349"/>
                    <a:pt x="81" y="482"/>
                    <a:pt x="1" y="625"/>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7"/>
            <p:cNvSpPr/>
            <p:nvPr/>
          </p:nvSpPr>
          <p:spPr>
            <a:xfrm>
              <a:off x="9303316" y="1904769"/>
              <a:ext cx="215279" cy="105697"/>
            </a:xfrm>
            <a:custGeom>
              <a:avLst/>
              <a:gdLst/>
              <a:ahLst/>
              <a:cxnLst/>
              <a:rect l="l" t="t" r="r" b="b"/>
              <a:pathLst>
                <a:path w="2383" h="1170" extrusionOk="0">
                  <a:moveTo>
                    <a:pt x="1" y="420"/>
                  </a:moveTo>
                  <a:lnTo>
                    <a:pt x="1883" y="1169"/>
                  </a:lnTo>
                  <a:lnTo>
                    <a:pt x="2383" y="759"/>
                  </a:lnTo>
                  <a:lnTo>
                    <a:pt x="447" y="1"/>
                  </a:lnTo>
                  <a:lnTo>
                    <a:pt x="206" y="170"/>
                  </a:lnTo>
                  <a:cubicBezTo>
                    <a:pt x="135" y="242"/>
                    <a:pt x="63" y="322"/>
                    <a:pt x="1" y="420"/>
                  </a:cubicBez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7"/>
            <p:cNvSpPr/>
            <p:nvPr/>
          </p:nvSpPr>
          <p:spPr>
            <a:xfrm>
              <a:off x="9644259" y="2014441"/>
              <a:ext cx="239490" cy="144272"/>
            </a:xfrm>
            <a:custGeom>
              <a:avLst/>
              <a:gdLst/>
              <a:ahLst/>
              <a:cxnLst/>
              <a:rect l="l" t="t" r="r" b="b"/>
              <a:pathLst>
                <a:path w="2651" h="1597" extrusionOk="0">
                  <a:moveTo>
                    <a:pt x="1" y="357"/>
                  </a:moveTo>
                  <a:lnTo>
                    <a:pt x="1767" y="1597"/>
                  </a:lnTo>
                  <a:lnTo>
                    <a:pt x="2650" y="1169"/>
                  </a:lnTo>
                  <a:lnTo>
                    <a:pt x="937"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7"/>
            <p:cNvSpPr/>
            <p:nvPr/>
          </p:nvSpPr>
          <p:spPr>
            <a:xfrm>
              <a:off x="9659616" y="2020042"/>
              <a:ext cx="209588" cy="133070"/>
            </a:xfrm>
            <a:custGeom>
              <a:avLst/>
              <a:gdLst/>
              <a:ahLst/>
              <a:cxnLst/>
              <a:rect l="l" t="t" r="r" b="b"/>
              <a:pathLst>
                <a:path w="2320" h="1473" extrusionOk="0">
                  <a:moveTo>
                    <a:pt x="0" y="241"/>
                  </a:moveTo>
                  <a:lnTo>
                    <a:pt x="1731" y="1472"/>
                  </a:lnTo>
                  <a:lnTo>
                    <a:pt x="2320" y="1187"/>
                  </a:lnTo>
                  <a:lnTo>
                    <a:pt x="607" y="0"/>
                  </a:ln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7"/>
            <p:cNvSpPr/>
            <p:nvPr/>
          </p:nvSpPr>
          <p:spPr>
            <a:xfrm>
              <a:off x="9367005" y="1908021"/>
              <a:ext cx="361991" cy="403005"/>
            </a:xfrm>
            <a:custGeom>
              <a:avLst/>
              <a:gdLst/>
              <a:ahLst/>
              <a:cxnLst/>
              <a:rect l="l" t="t" r="r" b="b"/>
              <a:pathLst>
                <a:path w="4007" h="4461" extrusionOk="0">
                  <a:moveTo>
                    <a:pt x="3310" y="9"/>
                  </a:moveTo>
                  <a:cubicBezTo>
                    <a:pt x="3872" y="411"/>
                    <a:pt x="3997" y="741"/>
                    <a:pt x="4006" y="1178"/>
                  </a:cubicBezTo>
                  <a:cubicBezTo>
                    <a:pt x="3997" y="1562"/>
                    <a:pt x="3810" y="2231"/>
                    <a:pt x="3418" y="2712"/>
                  </a:cubicBezTo>
                  <a:lnTo>
                    <a:pt x="3248" y="2373"/>
                  </a:lnTo>
                  <a:lnTo>
                    <a:pt x="3328" y="2882"/>
                  </a:lnTo>
                  <a:cubicBezTo>
                    <a:pt x="2258" y="3640"/>
                    <a:pt x="1294" y="3988"/>
                    <a:pt x="929" y="4461"/>
                  </a:cubicBezTo>
                  <a:cubicBezTo>
                    <a:pt x="598" y="3185"/>
                    <a:pt x="108" y="2382"/>
                    <a:pt x="1" y="1713"/>
                  </a:cubicBezTo>
                  <a:lnTo>
                    <a:pt x="340" y="1419"/>
                  </a:lnTo>
                  <a:lnTo>
                    <a:pt x="72" y="1490"/>
                  </a:lnTo>
                  <a:cubicBezTo>
                    <a:pt x="161" y="625"/>
                    <a:pt x="1125" y="0"/>
                    <a:pt x="1491" y="197"/>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7"/>
            <p:cNvSpPr/>
            <p:nvPr/>
          </p:nvSpPr>
          <p:spPr>
            <a:xfrm>
              <a:off x="9398444" y="1906395"/>
              <a:ext cx="305528" cy="367592"/>
            </a:xfrm>
            <a:custGeom>
              <a:avLst/>
              <a:gdLst/>
              <a:ahLst/>
              <a:cxnLst/>
              <a:rect l="l" t="t" r="r" b="b"/>
              <a:pathLst>
                <a:path w="3382" h="4069" extrusionOk="0">
                  <a:moveTo>
                    <a:pt x="2204" y="1"/>
                  </a:moveTo>
                  <a:cubicBezTo>
                    <a:pt x="2695" y="313"/>
                    <a:pt x="3382" y="357"/>
                    <a:pt x="3301" y="1125"/>
                  </a:cubicBezTo>
                  <a:cubicBezTo>
                    <a:pt x="3301" y="1571"/>
                    <a:pt x="1366" y="3159"/>
                    <a:pt x="652" y="4069"/>
                  </a:cubicBezTo>
                  <a:cubicBezTo>
                    <a:pt x="1" y="1178"/>
                    <a:pt x="482" y="786"/>
                    <a:pt x="857" y="29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7"/>
            <p:cNvSpPr/>
            <p:nvPr/>
          </p:nvSpPr>
          <p:spPr>
            <a:xfrm>
              <a:off x="9451654" y="1796812"/>
              <a:ext cx="241026" cy="303089"/>
            </a:xfrm>
            <a:custGeom>
              <a:avLst/>
              <a:gdLst/>
              <a:ahLst/>
              <a:cxnLst/>
              <a:rect l="l" t="t" r="r" b="b"/>
              <a:pathLst>
                <a:path w="2668" h="3355" extrusionOk="0">
                  <a:moveTo>
                    <a:pt x="2668" y="0"/>
                  </a:moveTo>
                  <a:cubicBezTo>
                    <a:pt x="2356" y="857"/>
                    <a:pt x="2400" y="1347"/>
                    <a:pt x="2641" y="2008"/>
                  </a:cubicBezTo>
                  <a:cubicBezTo>
                    <a:pt x="2641" y="2632"/>
                    <a:pt x="1258" y="3149"/>
                    <a:pt x="509" y="3355"/>
                  </a:cubicBezTo>
                  <a:cubicBezTo>
                    <a:pt x="143" y="3051"/>
                    <a:pt x="0" y="2561"/>
                    <a:pt x="63" y="2177"/>
                  </a:cubicBezTo>
                  <a:cubicBezTo>
                    <a:pt x="116" y="1892"/>
                    <a:pt x="170" y="1785"/>
                    <a:pt x="268" y="1508"/>
                  </a:cubicBezTo>
                  <a:cubicBezTo>
                    <a:pt x="375" y="1205"/>
                    <a:pt x="973" y="1249"/>
                    <a:pt x="973" y="928"/>
                  </a:cubicBezTo>
                  <a:close/>
                </a:path>
              </a:pathLst>
            </a:custGeom>
            <a:solidFill>
              <a:srgbClr val="EBB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7"/>
            <p:cNvSpPr/>
            <p:nvPr/>
          </p:nvSpPr>
          <p:spPr>
            <a:xfrm>
              <a:off x="9302593" y="1492186"/>
              <a:ext cx="372380" cy="544025"/>
            </a:xfrm>
            <a:custGeom>
              <a:avLst/>
              <a:gdLst/>
              <a:ahLst/>
              <a:cxnLst/>
              <a:rect l="l" t="t" r="r" b="b"/>
              <a:pathLst>
                <a:path w="4122" h="6022" extrusionOk="0">
                  <a:moveTo>
                    <a:pt x="402" y="767"/>
                  </a:moveTo>
                  <a:cubicBezTo>
                    <a:pt x="402" y="1133"/>
                    <a:pt x="259" y="1481"/>
                    <a:pt x="170" y="1838"/>
                  </a:cubicBezTo>
                  <a:cubicBezTo>
                    <a:pt x="0" y="2239"/>
                    <a:pt x="509" y="2382"/>
                    <a:pt x="107" y="2944"/>
                  </a:cubicBezTo>
                  <a:cubicBezTo>
                    <a:pt x="36" y="3363"/>
                    <a:pt x="116" y="4033"/>
                    <a:pt x="223" y="4443"/>
                  </a:cubicBezTo>
                  <a:cubicBezTo>
                    <a:pt x="268" y="4746"/>
                    <a:pt x="294" y="5183"/>
                    <a:pt x="758" y="5513"/>
                  </a:cubicBezTo>
                  <a:cubicBezTo>
                    <a:pt x="1454" y="6022"/>
                    <a:pt x="2239" y="5344"/>
                    <a:pt x="2980" y="5121"/>
                  </a:cubicBezTo>
                  <a:cubicBezTo>
                    <a:pt x="3702" y="4898"/>
                    <a:pt x="3426" y="3988"/>
                    <a:pt x="3667" y="3408"/>
                  </a:cubicBezTo>
                  <a:cubicBezTo>
                    <a:pt x="4113" y="2346"/>
                    <a:pt x="4122" y="883"/>
                    <a:pt x="2953" y="366"/>
                  </a:cubicBezTo>
                  <a:cubicBezTo>
                    <a:pt x="2436" y="134"/>
                    <a:pt x="1570" y="0"/>
                    <a:pt x="1017" y="188"/>
                  </a:cubicBezTo>
                  <a:cubicBezTo>
                    <a:pt x="821" y="250"/>
                    <a:pt x="402" y="393"/>
                    <a:pt x="402" y="767"/>
                  </a:cubicBezTo>
                  <a:close/>
                </a:path>
              </a:pathLst>
            </a:custGeom>
            <a:solidFill>
              <a:srgbClr val="EBB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7"/>
            <p:cNvSpPr/>
            <p:nvPr/>
          </p:nvSpPr>
          <p:spPr>
            <a:xfrm>
              <a:off x="9732882" y="1753269"/>
              <a:ext cx="2530" cy="4969"/>
            </a:xfrm>
            <a:custGeom>
              <a:avLst/>
              <a:gdLst/>
              <a:ahLst/>
              <a:cxnLst/>
              <a:rect l="l" t="t" r="r" b="b"/>
              <a:pathLst>
                <a:path w="28" h="55" extrusionOk="0">
                  <a:moveTo>
                    <a:pt x="28" y="1"/>
                  </a:moveTo>
                  <a:lnTo>
                    <a:pt x="1" y="54"/>
                  </a:lnTo>
                  <a:cubicBezTo>
                    <a:pt x="10" y="36"/>
                    <a:pt x="19" y="18"/>
                    <a:pt x="28" y="1"/>
                  </a:cubicBezTo>
                  <a:close/>
                </a:path>
              </a:pathLst>
            </a:custGeom>
            <a:solidFill>
              <a:srgbClr val="221F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7"/>
            <p:cNvSpPr/>
            <p:nvPr/>
          </p:nvSpPr>
          <p:spPr>
            <a:xfrm>
              <a:off x="9506490" y="1534917"/>
              <a:ext cx="278878" cy="333714"/>
            </a:xfrm>
            <a:custGeom>
              <a:avLst/>
              <a:gdLst/>
              <a:ahLst/>
              <a:cxnLst/>
              <a:rect l="l" t="t" r="r" b="b"/>
              <a:pathLst>
                <a:path w="3087" h="3694" extrusionOk="0">
                  <a:moveTo>
                    <a:pt x="482" y="2007"/>
                  </a:moveTo>
                  <a:cubicBezTo>
                    <a:pt x="678" y="2105"/>
                    <a:pt x="732" y="2132"/>
                    <a:pt x="776" y="2400"/>
                  </a:cubicBezTo>
                  <a:cubicBezTo>
                    <a:pt x="821" y="2623"/>
                    <a:pt x="981" y="2641"/>
                    <a:pt x="919" y="3096"/>
                  </a:cubicBezTo>
                  <a:cubicBezTo>
                    <a:pt x="928" y="3203"/>
                    <a:pt x="1677" y="2873"/>
                    <a:pt x="1891" y="3693"/>
                  </a:cubicBezTo>
                  <a:cubicBezTo>
                    <a:pt x="2810" y="2935"/>
                    <a:pt x="3087" y="607"/>
                    <a:pt x="2444" y="0"/>
                  </a:cubicBezTo>
                  <a:cubicBezTo>
                    <a:pt x="1115" y="45"/>
                    <a:pt x="651" y="36"/>
                    <a:pt x="116" y="749"/>
                  </a:cubicBezTo>
                  <a:cubicBezTo>
                    <a:pt x="0" y="1124"/>
                    <a:pt x="223" y="1865"/>
                    <a:pt x="482" y="2007"/>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7"/>
            <p:cNvSpPr/>
            <p:nvPr/>
          </p:nvSpPr>
          <p:spPr>
            <a:xfrm>
              <a:off x="9603154" y="1719391"/>
              <a:ext cx="88713" cy="137948"/>
            </a:xfrm>
            <a:custGeom>
              <a:avLst/>
              <a:gdLst/>
              <a:ahLst/>
              <a:cxnLst/>
              <a:rect l="l" t="t" r="r" b="b"/>
              <a:pathLst>
                <a:path w="982" h="1527" extrusionOk="0">
                  <a:moveTo>
                    <a:pt x="812" y="893"/>
                  </a:moveTo>
                  <a:cubicBezTo>
                    <a:pt x="643" y="1277"/>
                    <a:pt x="375" y="1526"/>
                    <a:pt x="206" y="1455"/>
                  </a:cubicBezTo>
                  <a:cubicBezTo>
                    <a:pt x="45" y="1384"/>
                    <a:pt x="1" y="982"/>
                    <a:pt x="161" y="608"/>
                  </a:cubicBezTo>
                  <a:cubicBezTo>
                    <a:pt x="331" y="224"/>
                    <a:pt x="643" y="1"/>
                    <a:pt x="812" y="81"/>
                  </a:cubicBezTo>
                  <a:cubicBezTo>
                    <a:pt x="982" y="153"/>
                    <a:pt x="982" y="518"/>
                    <a:pt x="812" y="893"/>
                  </a:cubicBezTo>
                  <a:close/>
                </a:path>
              </a:pathLst>
            </a:custGeom>
            <a:solidFill>
              <a:srgbClr val="EBB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7"/>
            <p:cNvSpPr/>
            <p:nvPr/>
          </p:nvSpPr>
          <p:spPr>
            <a:xfrm>
              <a:off x="9433947" y="2099813"/>
              <a:ext cx="120965" cy="174175"/>
            </a:xfrm>
            <a:custGeom>
              <a:avLst/>
              <a:gdLst/>
              <a:ahLst/>
              <a:cxnLst/>
              <a:rect l="l" t="t" r="r" b="b"/>
              <a:pathLst>
                <a:path w="1339" h="1928" extrusionOk="0">
                  <a:moveTo>
                    <a:pt x="705" y="1"/>
                  </a:moveTo>
                  <a:lnTo>
                    <a:pt x="0" y="500"/>
                  </a:lnTo>
                  <a:cubicBezTo>
                    <a:pt x="54" y="893"/>
                    <a:pt x="134" y="1366"/>
                    <a:pt x="259" y="1928"/>
                  </a:cubicBezTo>
                  <a:cubicBezTo>
                    <a:pt x="518" y="1606"/>
                    <a:pt x="919" y="1196"/>
                    <a:pt x="1338" y="786"/>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7"/>
            <p:cNvSpPr/>
            <p:nvPr/>
          </p:nvSpPr>
          <p:spPr>
            <a:xfrm>
              <a:off x="9445240" y="2099813"/>
              <a:ext cx="76608" cy="174175"/>
            </a:xfrm>
            <a:custGeom>
              <a:avLst/>
              <a:gdLst/>
              <a:ahLst/>
              <a:cxnLst/>
              <a:rect l="l" t="t" r="r" b="b"/>
              <a:pathLst>
                <a:path w="848" h="1928" extrusionOk="0">
                  <a:moveTo>
                    <a:pt x="259" y="224"/>
                  </a:moveTo>
                  <a:lnTo>
                    <a:pt x="286" y="572"/>
                  </a:lnTo>
                  <a:lnTo>
                    <a:pt x="0" y="1276"/>
                  </a:lnTo>
                  <a:cubicBezTo>
                    <a:pt x="45" y="1482"/>
                    <a:pt x="89" y="1696"/>
                    <a:pt x="134" y="1928"/>
                  </a:cubicBezTo>
                  <a:cubicBezTo>
                    <a:pt x="259" y="1767"/>
                    <a:pt x="419" y="1598"/>
                    <a:pt x="598" y="1410"/>
                  </a:cubicBezTo>
                  <a:lnTo>
                    <a:pt x="607" y="625"/>
                  </a:lnTo>
                  <a:lnTo>
                    <a:pt x="848" y="331"/>
                  </a:lnTo>
                  <a:lnTo>
                    <a:pt x="580"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7"/>
            <p:cNvSpPr/>
            <p:nvPr/>
          </p:nvSpPr>
          <p:spPr>
            <a:xfrm>
              <a:off x="9292113" y="2266671"/>
              <a:ext cx="41918" cy="47609"/>
            </a:xfrm>
            <a:custGeom>
              <a:avLst/>
              <a:gdLst/>
              <a:ahLst/>
              <a:cxnLst/>
              <a:rect l="l" t="t" r="r" b="b"/>
              <a:pathLst>
                <a:path w="464" h="527" extrusionOk="0">
                  <a:moveTo>
                    <a:pt x="402" y="464"/>
                  </a:moveTo>
                  <a:cubicBezTo>
                    <a:pt x="464" y="402"/>
                    <a:pt x="437" y="259"/>
                    <a:pt x="339" y="152"/>
                  </a:cubicBezTo>
                  <a:cubicBezTo>
                    <a:pt x="250" y="36"/>
                    <a:pt x="116" y="0"/>
                    <a:pt x="63" y="72"/>
                  </a:cubicBezTo>
                  <a:cubicBezTo>
                    <a:pt x="0" y="134"/>
                    <a:pt x="27" y="277"/>
                    <a:pt x="125" y="384"/>
                  </a:cubicBezTo>
                  <a:cubicBezTo>
                    <a:pt x="214" y="491"/>
                    <a:pt x="348" y="527"/>
                    <a:pt x="402" y="464"/>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7"/>
            <p:cNvSpPr/>
            <p:nvPr/>
          </p:nvSpPr>
          <p:spPr>
            <a:xfrm>
              <a:off x="9201773" y="1475202"/>
              <a:ext cx="524782" cy="303180"/>
            </a:xfrm>
            <a:custGeom>
              <a:avLst/>
              <a:gdLst/>
              <a:ahLst/>
              <a:cxnLst/>
              <a:rect l="l" t="t" r="r" b="b"/>
              <a:pathLst>
                <a:path w="5809" h="3356" extrusionOk="0">
                  <a:moveTo>
                    <a:pt x="3819" y="206"/>
                  </a:moveTo>
                  <a:cubicBezTo>
                    <a:pt x="2044" y="322"/>
                    <a:pt x="1" y="1294"/>
                    <a:pt x="982" y="2320"/>
                  </a:cubicBezTo>
                  <a:cubicBezTo>
                    <a:pt x="1955" y="3355"/>
                    <a:pt x="3328" y="2998"/>
                    <a:pt x="4569" y="2472"/>
                  </a:cubicBezTo>
                  <a:cubicBezTo>
                    <a:pt x="5809" y="1955"/>
                    <a:pt x="4890" y="2017"/>
                    <a:pt x="5273" y="1009"/>
                  </a:cubicBezTo>
                  <a:cubicBezTo>
                    <a:pt x="5657" y="1"/>
                    <a:pt x="5586" y="90"/>
                    <a:pt x="3819" y="206"/>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7"/>
            <p:cNvSpPr/>
            <p:nvPr/>
          </p:nvSpPr>
          <p:spPr>
            <a:xfrm>
              <a:off x="9317860" y="1506640"/>
              <a:ext cx="479613" cy="223319"/>
            </a:xfrm>
            <a:custGeom>
              <a:avLst/>
              <a:gdLst/>
              <a:ahLst/>
              <a:cxnLst/>
              <a:rect l="l" t="t" r="r" b="b"/>
              <a:pathLst>
                <a:path w="5309" h="2472" extrusionOk="0">
                  <a:moveTo>
                    <a:pt x="340" y="1"/>
                  </a:moveTo>
                  <a:cubicBezTo>
                    <a:pt x="1196" y="875"/>
                    <a:pt x="3962" y="1616"/>
                    <a:pt x="5309" y="920"/>
                  </a:cubicBezTo>
                  <a:cubicBezTo>
                    <a:pt x="5202" y="1187"/>
                    <a:pt x="5077" y="1410"/>
                    <a:pt x="4952" y="1651"/>
                  </a:cubicBezTo>
                  <a:cubicBezTo>
                    <a:pt x="4390" y="2472"/>
                    <a:pt x="1615" y="2463"/>
                    <a:pt x="384" y="1232"/>
                  </a:cubicBezTo>
                  <a:cubicBezTo>
                    <a:pt x="1" y="848"/>
                    <a:pt x="197" y="268"/>
                    <a:pt x="340"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7"/>
            <p:cNvSpPr/>
            <p:nvPr/>
          </p:nvSpPr>
          <p:spPr>
            <a:xfrm>
              <a:off x="9292113" y="1306808"/>
              <a:ext cx="597235" cy="371567"/>
            </a:xfrm>
            <a:custGeom>
              <a:avLst/>
              <a:gdLst/>
              <a:ahLst/>
              <a:cxnLst/>
              <a:rect l="l" t="t" r="r" b="b"/>
              <a:pathLst>
                <a:path w="6611" h="4113" extrusionOk="0">
                  <a:moveTo>
                    <a:pt x="3765" y="429"/>
                  </a:moveTo>
                  <a:cubicBezTo>
                    <a:pt x="2043" y="90"/>
                    <a:pt x="482" y="0"/>
                    <a:pt x="143" y="919"/>
                  </a:cubicBezTo>
                  <a:cubicBezTo>
                    <a:pt x="0" y="1321"/>
                    <a:pt x="27" y="2302"/>
                    <a:pt x="375" y="2686"/>
                  </a:cubicBezTo>
                  <a:cubicBezTo>
                    <a:pt x="812" y="3167"/>
                    <a:pt x="1588" y="3578"/>
                    <a:pt x="2560" y="3774"/>
                  </a:cubicBezTo>
                  <a:cubicBezTo>
                    <a:pt x="4282" y="4113"/>
                    <a:pt x="5950" y="3649"/>
                    <a:pt x="6281" y="2721"/>
                  </a:cubicBezTo>
                  <a:cubicBezTo>
                    <a:pt x="6611" y="1802"/>
                    <a:pt x="5487" y="777"/>
                    <a:pt x="3765" y="42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7"/>
            <p:cNvSpPr/>
            <p:nvPr/>
          </p:nvSpPr>
          <p:spPr>
            <a:xfrm>
              <a:off x="9278382" y="1268143"/>
              <a:ext cx="615845" cy="386111"/>
            </a:xfrm>
            <a:custGeom>
              <a:avLst/>
              <a:gdLst/>
              <a:ahLst/>
              <a:cxnLst/>
              <a:rect l="l" t="t" r="r" b="b"/>
              <a:pathLst>
                <a:path w="6817" h="4274" extrusionOk="0">
                  <a:moveTo>
                    <a:pt x="4006" y="500"/>
                  </a:moveTo>
                  <a:cubicBezTo>
                    <a:pt x="2311" y="0"/>
                    <a:pt x="661" y="330"/>
                    <a:pt x="331" y="1231"/>
                  </a:cubicBezTo>
                  <a:cubicBezTo>
                    <a:pt x="0" y="2141"/>
                    <a:pt x="1116" y="3274"/>
                    <a:pt x="2811" y="3774"/>
                  </a:cubicBezTo>
                  <a:cubicBezTo>
                    <a:pt x="4514" y="4273"/>
                    <a:pt x="6156" y="3943"/>
                    <a:pt x="6486" y="3042"/>
                  </a:cubicBezTo>
                  <a:cubicBezTo>
                    <a:pt x="6816" y="2132"/>
                    <a:pt x="5710" y="999"/>
                    <a:pt x="4006" y="500"/>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7"/>
            <p:cNvSpPr/>
            <p:nvPr/>
          </p:nvSpPr>
          <p:spPr>
            <a:xfrm>
              <a:off x="9638658" y="2850176"/>
              <a:ext cx="470759" cy="629486"/>
            </a:xfrm>
            <a:custGeom>
              <a:avLst/>
              <a:gdLst/>
              <a:ahLst/>
              <a:cxnLst/>
              <a:rect l="l" t="t" r="r" b="b"/>
              <a:pathLst>
                <a:path w="5211" h="6968" extrusionOk="0">
                  <a:moveTo>
                    <a:pt x="5210" y="170"/>
                  </a:moveTo>
                  <a:lnTo>
                    <a:pt x="5210" y="3827"/>
                  </a:lnTo>
                  <a:cubicBezTo>
                    <a:pt x="5210" y="3952"/>
                    <a:pt x="5130" y="4095"/>
                    <a:pt x="5023" y="4157"/>
                  </a:cubicBezTo>
                  <a:lnTo>
                    <a:pt x="187" y="6905"/>
                  </a:lnTo>
                  <a:cubicBezTo>
                    <a:pt x="89" y="6967"/>
                    <a:pt x="0" y="6914"/>
                    <a:pt x="0" y="6789"/>
                  </a:cubicBezTo>
                  <a:lnTo>
                    <a:pt x="9" y="3131"/>
                  </a:lnTo>
                  <a:cubicBezTo>
                    <a:pt x="9" y="3015"/>
                    <a:pt x="89" y="2864"/>
                    <a:pt x="196" y="2810"/>
                  </a:cubicBezTo>
                  <a:lnTo>
                    <a:pt x="5032" y="54"/>
                  </a:lnTo>
                  <a:cubicBezTo>
                    <a:pt x="5130" y="0"/>
                    <a:pt x="5210" y="45"/>
                    <a:pt x="5210" y="17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7"/>
            <p:cNvSpPr/>
            <p:nvPr/>
          </p:nvSpPr>
          <p:spPr>
            <a:xfrm>
              <a:off x="9654738" y="2854151"/>
              <a:ext cx="470759" cy="629576"/>
            </a:xfrm>
            <a:custGeom>
              <a:avLst/>
              <a:gdLst/>
              <a:ahLst/>
              <a:cxnLst/>
              <a:rect l="l" t="t" r="r" b="b"/>
              <a:pathLst>
                <a:path w="5211" h="6969" extrusionOk="0">
                  <a:moveTo>
                    <a:pt x="5210" y="179"/>
                  </a:moveTo>
                  <a:lnTo>
                    <a:pt x="5210" y="3837"/>
                  </a:lnTo>
                  <a:cubicBezTo>
                    <a:pt x="5210" y="3953"/>
                    <a:pt x="5121" y="4104"/>
                    <a:pt x="5023" y="4158"/>
                  </a:cubicBezTo>
                  <a:lnTo>
                    <a:pt x="188" y="6914"/>
                  </a:lnTo>
                  <a:cubicBezTo>
                    <a:pt x="90" y="6968"/>
                    <a:pt x="1" y="6923"/>
                    <a:pt x="1" y="6799"/>
                  </a:cubicBezTo>
                  <a:lnTo>
                    <a:pt x="9" y="3141"/>
                  </a:lnTo>
                  <a:cubicBezTo>
                    <a:pt x="9" y="3016"/>
                    <a:pt x="90" y="2873"/>
                    <a:pt x="188" y="2811"/>
                  </a:cubicBezTo>
                  <a:lnTo>
                    <a:pt x="5023" y="63"/>
                  </a:lnTo>
                  <a:cubicBezTo>
                    <a:pt x="5130" y="1"/>
                    <a:pt x="5210" y="54"/>
                    <a:pt x="5210" y="179"/>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7"/>
            <p:cNvSpPr/>
            <p:nvPr/>
          </p:nvSpPr>
          <p:spPr>
            <a:xfrm>
              <a:off x="9770825" y="3195907"/>
              <a:ext cx="100006" cy="161256"/>
            </a:xfrm>
            <a:custGeom>
              <a:avLst/>
              <a:gdLst/>
              <a:ahLst/>
              <a:cxnLst/>
              <a:rect l="l" t="t" r="r" b="b"/>
              <a:pathLst>
                <a:path w="1107" h="1785" extrusionOk="0">
                  <a:moveTo>
                    <a:pt x="428" y="571"/>
                  </a:moveTo>
                  <a:cubicBezTo>
                    <a:pt x="304" y="732"/>
                    <a:pt x="304" y="874"/>
                    <a:pt x="223" y="1062"/>
                  </a:cubicBezTo>
                  <a:cubicBezTo>
                    <a:pt x="116" y="1312"/>
                    <a:pt x="116" y="1472"/>
                    <a:pt x="0" y="1722"/>
                  </a:cubicBezTo>
                  <a:cubicBezTo>
                    <a:pt x="214" y="1784"/>
                    <a:pt x="384" y="1704"/>
                    <a:pt x="544" y="1231"/>
                  </a:cubicBezTo>
                  <a:cubicBezTo>
                    <a:pt x="848" y="678"/>
                    <a:pt x="1106" y="883"/>
                    <a:pt x="1089" y="393"/>
                  </a:cubicBezTo>
                  <a:cubicBezTo>
                    <a:pt x="1071" y="107"/>
                    <a:pt x="866" y="0"/>
                    <a:pt x="428" y="571"/>
                  </a:cubicBezTo>
                  <a:close/>
                </a:path>
              </a:pathLst>
            </a:custGeom>
            <a:solidFill>
              <a:srgbClr val="EBB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7"/>
            <p:cNvSpPr/>
            <p:nvPr/>
          </p:nvSpPr>
          <p:spPr>
            <a:xfrm>
              <a:off x="9794946" y="3170883"/>
              <a:ext cx="183028" cy="234612"/>
            </a:xfrm>
            <a:custGeom>
              <a:avLst/>
              <a:gdLst/>
              <a:ahLst/>
              <a:cxnLst/>
              <a:rect l="l" t="t" r="r" b="b"/>
              <a:pathLst>
                <a:path w="2026" h="2597" extrusionOk="0">
                  <a:moveTo>
                    <a:pt x="1036" y="304"/>
                  </a:moveTo>
                  <a:cubicBezTo>
                    <a:pt x="706" y="366"/>
                    <a:pt x="545" y="473"/>
                    <a:pt x="447" y="688"/>
                  </a:cubicBezTo>
                  <a:cubicBezTo>
                    <a:pt x="1" y="1562"/>
                    <a:pt x="536" y="1589"/>
                    <a:pt x="447" y="2267"/>
                  </a:cubicBezTo>
                  <a:cubicBezTo>
                    <a:pt x="402" y="2392"/>
                    <a:pt x="777" y="2597"/>
                    <a:pt x="920" y="2374"/>
                  </a:cubicBezTo>
                  <a:cubicBezTo>
                    <a:pt x="1152" y="2436"/>
                    <a:pt x="1223" y="2338"/>
                    <a:pt x="1330" y="2160"/>
                  </a:cubicBezTo>
                  <a:cubicBezTo>
                    <a:pt x="1473" y="2168"/>
                    <a:pt x="1589" y="2133"/>
                    <a:pt x="1696" y="1972"/>
                  </a:cubicBezTo>
                  <a:cubicBezTo>
                    <a:pt x="1874" y="1981"/>
                    <a:pt x="1928" y="1829"/>
                    <a:pt x="1972" y="1678"/>
                  </a:cubicBezTo>
                  <a:cubicBezTo>
                    <a:pt x="2026" y="1160"/>
                    <a:pt x="1963" y="1027"/>
                    <a:pt x="1883" y="697"/>
                  </a:cubicBezTo>
                  <a:cubicBezTo>
                    <a:pt x="1732" y="1"/>
                    <a:pt x="1410" y="54"/>
                    <a:pt x="1036" y="304"/>
                  </a:cubicBezTo>
                  <a:close/>
                </a:path>
              </a:pathLst>
            </a:custGeom>
            <a:solidFill>
              <a:srgbClr val="EBB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7"/>
            <p:cNvSpPr/>
            <p:nvPr/>
          </p:nvSpPr>
          <p:spPr>
            <a:xfrm>
              <a:off x="9848969" y="3078194"/>
              <a:ext cx="136322" cy="174175"/>
            </a:xfrm>
            <a:custGeom>
              <a:avLst/>
              <a:gdLst/>
              <a:ahLst/>
              <a:cxnLst/>
              <a:rect l="l" t="t" r="r" b="b"/>
              <a:pathLst>
                <a:path w="1509" h="1928" extrusionOk="0">
                  <a:moveTo>
                    <a:pt x="9" y="1214"/>
                  </a:moveTo>
                  <a:cubicBezTo>
                    <a:pt x="1" y="1571"/>
                    <a:pt x="955" y="1928"/>
                    <a:pt x="1205" y="1562"/>
                  </a:cubicBezTo>
                  <a:cubicBezTo>
                    <a:pt x="1330" y="1214"/>
                    <a:pt x="1383" y="991"/>
                    <a:pt x="1508" y="652"/>
                  </a:cubicBezTo>
                  <a:cubicBezTo>
                    <a:pt x="1365" y="206"/>
                    <a:pt x="393" y="1"/>
                    <a:pt x="134" y="438"/>
                  </a:cubicBezTo>
                  <a:cubicBezTo>
                    <a:pt x="72" y="813"/>
                    <a:pt x="72" y="839"/>
                    <a:pt x="9" y="12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7"/>
            <p:cNvSpPr/>
            <p:nvPr/>
          </p:nvSpPr>
          <p:spPr>
            <a:xfrm>
              <a:off x="9835237" y="2638962"/>
              <a:ext cx="299114" cy="581967"/>
            </a:xfrm>
            <a:custGeom>
              <a:avLst/>
              <a:gdLst/>
              <a:ahLst/>
              <a:cxnLst/>
              <a:rect l="l" t="t" r="r" b="b"/>
              <a:pathLst>
                <a:path w="3311" h="6442" extrusionOk="0">
                  <a:moveTo>
                    <a:pt x="2856" y="509"/>
                  </a:moveTo>
                  <a:cubicBezTo>
                    <a:pt x="3311" y="1268"/>
                    <a:pt x="2258" y="5157"/>
                    <a:pt x="1705" y="6183"/>
                  </a:cubicBezTo>
                  <a:cubicBezTo>
                    <a:pt x="1294" y="6442"/>
                    <a:pt x="1" y="6156"/>
                    <a:pt x="81" y="5728"/>
                  </a:cubicBezTo>
                  <a:cubicBezTo>
                    <a:pt x="90" y="5282"/>
                    <a:pt x="723" y="2115"/>
                    <a:pt x="911" y="848"/>
                  </a:cubicBezTo>
                  <a:cubicBezTo>
                    <a:pt x="1232" y="1"/>
                    <a:pt x="2204" y="108"/>
                    <a:pt x="2856" y="509"/>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7"/>
            <p:cNvSpPr/>
            <p:nvPr/>
          </p:nvSpPr>
          <p:spPr>
            <a:xfrm rot="-3600015">
              <a:off x="8660194" y="2862117"/>
              <a:ext cx="275720" cy="194232"/>
            </a:xfrm>
            <a:custGeom>
              <a:avLst/>
              <a:gdLst/>
              <a:ahLst/>
              <a:cxnLst/>
              <a:rect l="l" t="t" r="r" b="b"/>
              <a:pathLst>
                <a:path w="3052" h="2150" extrusionOk="0">
                  <a:moveTo>
                    <a:pt x="2998" y="1882"/>
                  </a:moveTo>
                  <a:cubicBezTo>
                    <a:pt x="3052" y="1784"/>
                    <a:pt x="3007" y="1517"/>
                    <a:pt x="2936" y="1445"/>
                  </a:cubicBezTo>
                  <a:cubicBezTo>
                    <a:pt x="2633" y="981"/>
                    <a:pt x="2508" y="839"/>
                    <a:pt x="2133" y="348"/>
                  </a:cubicBezTo>
                  <a:cubicBezTo>
                    <a:pt x="1874" y="125"/>
                    <a:pt x="1410" y="45"/>
                    <a:pt x="1080" y="27"/>
                  </a:cubicBezTo>
                  <a:cubicBezTo>
                    <a:pt x="813" y="36"/>
                    <a:pt x="518" y="0"/>
                    <a:pt x="170" y="27"/>
                  </a:cubicBezTo>
                  <a:cubicBezTo>
                    <a:pt x="161" y="80"/>
                    <a:pt x="179" y="125"/>
                    <a:pt x="233" y="161"/>
                  </a:cubicBezTo>
                  <a:cubicBezTo>
                    <a:pt x="135" y="187"/>
                    <a:pt x="1" y="125"/>
                    <a:pt x="1" y="187"/>
                  </a:cubicBezTo>
                  <a:cubicBezTo>
                    <a:pt x="28" y="384"/>
                    <a:pt x="233" y="419"/>
                    <a:pt x="233" y="419"/>
                  </a:cubicBezTo>
                  <a:lnTo>
                    <a:pt x="72" y="393"/>
                  </a:lnTo>
                  <a:cubicBezTo>
                    <a:pt x="63" y="598"/>
                    <a:pt x="295" y="651"/>
                    <a:pt x="402" y="687"/>
                  </a:cubicBezTo>
                  <a:cubicBezTo>
                    <a:pt x="500" y="732"/>
                    <a:pt x="795" y="785"/>
                    <a:pt x="902" y="821"/>
                  </a:cubicBezTo>
                  <a:cubicBezTo>
                    <a:pt x="1152" y="910"/>
                    <a:pt x="1437" y="1151"/>
                    <a:pt x="830" y="981"/>
                  </a:cubicBezTo>
                  <a:cubicBezTo>
                    <a:pt x="572" y="910"/>
                    <a:pt x="152" y="803"/>
                    <a:pt x="206" y="937"/>
                  </a:cubicBezTo>
                  <a:cubicBezTo>
                    <a:pt x="322" y="1106"/>
                    <a:pt x="545" y="1106"/>
                    <a:pt x="813" y="1187"/>
                  </a:cubicBezTo>
                  <a:cubicBezTo>
                    <a:pt x="1705" y="1472"/>
                    <a:pt x="1669" y="1552"/>
                    <a:pt x="1981" y="1838"/>
                  </a:cubicBezTo>
                  <a:cubicBezTo>
                    <a:pt x="2329" y="2150"/>
                    <a:pt x="2873" y="2105"/>
                    <a:pt x="2998" y="1882"/>
                  </a:cubicBezTo>
                  <a:close/>
                </a:path>
              </a:pathLst>
            </a:custGeom>
            <a:solidFill>
              <a:srgbClr val="EBB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4" name="Google Shape;1004;p37"/>
          <p:cNvSpPr/>
          <p:nvPr/>
        </p:nvSpPr>
        <p:spPr>
          <a:xfrm rot="5400000">
            <a:off x="7962591" y="745450"/>
            <a:ext cx="457800" cy="84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7"/>
          <p:cNvSpPr/>
          <p:nvPr/>
        </p:nvSpPr>
        <p:spPr>
          <a:xfrm rot="-5400000" flipH="1">
            <a:off x="723591" y="745450"/>
            <a:ext cx="457800" cy="84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65"/>
        <p:cNvGrpSpPr/>
        <p:nvPr/>
      </p:nvGrpSpPr>
      <p:grpSpPr>
        <a:xfrm>
          <a:off x="0" y="0"/>
          <a:ext cx="0" cy="0"/>
          <a:chOff x="0" y="0"/>
          <a:chExt cx="0" cy="0"/>
        </a:xfrm>
      </p:grpSpPr>
      <p:sp>
        <p:nvSpPr>
          <p:cNvPr id="1066" name="Google Shape;1066;p39"/>
          <p:cNvSpPr txBox="1">
            <a:spLocks noGrp="1"/>
          </p:cNvSpPr>
          <p:nvPr>
            <p:ph type="body" idx="1"/>
          </p:nvPr>
        </p:nvSpPr>
        <p:spPr>
          <a:xfrm>
            <a:off x="4791025" y="1537325"/>
            <a:ext cx="3636900" cy="237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dirty="0" smtClean="0"/>
              <a:t>Οι μαθητές απάντησαν, επιπλέον, στο σχολείο ένα ερωτηματολόγιο για τις συνθήκες μετακίνησης στη Θεσσαλονίκη όπου απάντησαν σε διάφορες ερωτήσεις στην κλίμακα:</a:t>
            </a:r>
            <a:endParaRPr/>
          </a:p>
          <a:p>
            <a:pPr marL="338328" lvl="0" indent="-216916" algn="l" rtl="0">
              <a:spcBef>
                <a:spcPts val="1600"/>
              </a:spcBef>
              <a:spcAft>
                <a:spcPts val="0"/>
              </a:spcAft>
              <a:buSzPts val="1400"/>
              <a:buChar char="■"/>
            </a:pPr>
            <a:r>
              <a:rPr lang="el-GR" dirty="0" smtClean="0"/>
              <a:t>«Καθόλου/</a:t>
            </a:r>
            <a:r>
              <a:rPr lang="el-GR" dirty="0" err="1" smtClean="0"/>
              <a:t>κακ</a:t>
            </a:r>
            <a:r>
              <a:rPr lang="el-GR" dirty="0" smtClean="0"/>
              <a:t>ή»</a:t>
            </a:r>
            <a:endParaRPr/>
          </a:p>
          <a:p>
            <a:pPr marL="338328" lvl="0" indent="-216916" algn="l" rtl="0">
              <a:spcBef>
                <a:spcPts val="0"/>
              </a:spcBef>
              <a:spcAft>
                <a:spcPts val="0"/>
              </a:spcAft>
              <a:buSzPts val="1400"/>
              <a:buChar char="■"/>
            </a:pPr>
            <a:r>
              <a:rPr lang="el-GR" dirty="0" smtClean="0"/>
              <a:t>«</a:t>
            </a:r>
            <a:r>
              <a:rPr lang="el-GR" dirty="0" smtClean="0"/>
              <a:t>Λίγο/</a:t>
            </a:r>
            <a:r>
              <a:rPr lang="el-GR" dirty="0" err="1" smtClean="0"/>
              <a:t>μέτρι</a:t>
            </a:r>
            <a:r>
              <a:rPr lang="el-GR" dirty="0" smtClean="0"/>
              <a:t>α»</a:t>
            </a:r>
            <a:endParaRPr/>
          </a:p>
          <a:p>
            <a:pPr marL="338328" lvl="0" indent="-216916" algn="l" rtl="0">
              <a:spcBef>
                <a:spcPts val="0"/>
              </a:spcBef>
              <a:spcAft>
                <a:spcPts val="0"/>
              </a:spcAft>
              <a:buSzPts val="1400"/>
              <a:buChar char="■"/>
            </a:pPr>
            <a:r>
              <a:rPr lang="el-GR" dirty="0" smtClean="0"/>
              <a:t>«</a:t>
            </a:r>
            <a:r>
              <a:rPr lang="el-GR" dirty="0" smtClean="0"/>
              <a:t>Πολύ/</a:t>
            </a:r>
            <a:r>
              <a:rPr lang="el-GR" dirty="0" err="1" smtClean="0"/>
              <a:t>καλ</a:t>
            </a:r>
            <a:r>
              <a:rPr lang="el-GR" dirty="0" smtClean="0"/>
              <a:t>ή»</a:t>
            </a:r>
          </a:p>
          <a:p>
            <a:pPr marL="338328" lvl="0" indent="-216916" algn="l" rtl="0">
              <a:spcBef>
                <a:spcPts val="0"/>
              </a:spcBef>
              <a:spcAft>
                <a:spcPts val="0"/>
              </a:spcAft>
              <a:buSzPts val="1400"/>
              <a:buChar char="■"/>
            </a:pPr>
            <a:r>
              <a:rPr lang="el-GR" dirty="0" smtClean="0"/>
              <a:t>«Πάρα πολύ/πολύ καλή»</a:t>
            </a:r>
            <a:endParaRPr/>
          </a:p>
        </p:txBody>
      </p:sp>
      <p:sp>
        <p:nvSpPr>
          <p:cNvPr id="1068" name="Google Shape;1068;p39"/>
          <p:cNvSpPr txBox="1">
            <a:spLocks noGrp="1"/>
          </p:cNvSpPr>
          <p:nvPr>
            <p:ph type="ctrTitle"/>
          </p:nvPr>
        </p:nvSpPr>
        <p:spPr>
          <a:xfrm>
            <a:off x="713250" y="470050"/>
            <a:ext cx="7717500" cy="63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dirty="0" smtClean="0"/>
              <a:t>Ερωτηματολόγιο στο σχολείο</a:t>
            </a:r>
            <a:endParaRPr/>
          </a:p>
        </p:txBody>
      </p:sp>
      <p:sp>
        <p:nvSpPr>
          <p:cNvPr id="1069" name="Google Shape;1069;p39"/>
          <p:cNvSpPr/>
          <p:nvPr/>
        </p:nvSpPr>
        <p:spPr>
          <a:xfrm>
            <a:off x="4791025" y="4019525"/>
            <a:ext cx="3636900" cy="593400"/>
          </a:xfrm>
          <a:prstGeom prst="rightArrow">
            <a:avLst>
              <a:gd name="adj1" fmla="val 50000"/>
              <a:gd name="adj2"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9"/>
          <p:cNvSpPr/>
          <p:nvPr/>
        </p:nvSpPr>
        <p:spPr>
          <a:xfrm rot="5400000">
            <a:off x="7962591" y="745450"/>
            <a:ext cx="457800" cy="84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9"/>
          <p:cNvSpPr/>
          <p:nvPr/>
        </p:nvSpPr>
        <p:spPr>
          <a:xfrm rot="-5400000" flipH="1">
            <a:off x="723591" y="745450"/>
            <a:ext cx="457800" cy="84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8 - Θέση εικόνας" descr="3.jpg"/>
          <p:cNvPicPr>
            <a:picLocks noGrp="1" noChangeAspect="1"/>
          </p:cNvPicPr>
          <p:nvPr>
            <p:ph type="pic" idx="2"/>
          </p:nvPr>
        </p:nvPicPr>
        <p:blipFill>
          <a:blip r:embed="rId3"/>
          <a:stretch>
            <a:fillRect/>
          </a:stretch>
        </p:blipFill>
        <p:spPr>
          <a:xfrm>
            <a:off x="1110827" y="1240726"/>
            <a:ext cx="2770293" cy="3746939"/>
          </a:xfrm>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2355" name="Google Shape;2355;p59"/>
          <p:cNvSpPr txBox="1">
            <a:spLocks noGrp="1"/>
          </p:cNvSpPr>
          <p:nvPr>
            <p:ph type="ctrTitle"/>
          </p:nvPr>
        </p:nvSpPr>
        <p:spPr>
          <a:xfrm>
            <a:off x="713250" y="470050"/>
            <a:ext cx="7717500" cy="634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l-GR" dirty="0" smtClean="0"/>
              <a:t>Εφαρμογές του Δήμου Θεσσαλονίκης</a:t>
            </a:r>
            <a:endParaRPr/>
          </a:p>
        </p:txBody>
      </p:sp>
      <p:sp>
        <p:nvSpPr>
          <p:cNvPr id="2356" name="Google Shape;2356;p59"/>
          <p:cNvSpPr txBox="1">
            <a:spLocks noGrp="1"/>
          </p:cNvSpPr>
          <p:nvPr>
            <p:ph type="subTitle" idx="1"/>
          </p:nvPr>
        </p:nvSpPr>
        <p:spPr>
          <a:xfrm>
            <a:off x="713253" y="1769462"/>
            <a:ext cx="5763173" cy="54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dirty="0" smtClean="0"/>
              <a:t>αξιοποιώντας τις παροχές και τις υπηρεσίες του Δήμου:</a:t>
            </a:r>
            <a:endParaRPr/>
          </a:p>
        </p:txBody>
      </p:sp>
      <p:sp>
        <p:nvSpPr>
          <p:cNvPr id="2357" name="Google Shape;2357;p59"/>
          <p:cNvSpPr txBox="1">
            <a:spLocks noGrp="1"/>
          </p:cNvSpPr>
          <p:nvPr>
            <p:ph type="subTitle" idx="2"/>
          </p:nvPr>
        </p:nvSpPr>
        <p:spPr>
          <a:xfrm>
            <a:off x="692628" y="3944850"/>
            <a:ext cx="3045900" cy="1012162"/>
          </a:xfrm>
          <a:prstGeom prst="rect">
            <a:avLst/>
          </a:prstGeom>
        </p:spPr>
        <p:txBody>
          <a:bodyPr spcFirstLastPara="1" wrap="square" lIns="91425" tIns="91425" rIns="91425" bIns="91425" anchor="ctr" anchorCtr="0">
            <a:noAutofit/>
          </a:bodyPr>
          <a:lstStyle/>
          <a:p>
            <a:pPr marL="0" lvl="0" indent="0" algn="ctr"/>
            <a:r>
              <a:rPr lang="el-GR" dirty="0" smtClean="0"/>
              <a:t>Το πλάνο που ικανοποιεί τις ανάγκες κινητικότητας των ανθρώπων και των επιχειρήσεων στην πόλη, διασφαλίζοντας ταυτόχρονα την ποιότητα ζωής.</a:t>
            </a:r>
            <a:endParaRPr/>
          </a:p>
        </p:txBody>
      </p:sp>
      <p:sp>
        <p:nvSpPr>
          <p:cNvPr id="2358" name="Google Shape;2358;p59"/>
          <p:cNvSpPr txBox="1">
            <a:spLocks noGrp="1"/>
          </p:cNvSpPr>
          <p:nvPr>
            <p:ph type="subTitle" idx="3"/>
          </p:nvPr>
        </p:nvSpPr>
        <p:spPr>
          <a:xfrm>
            <a:off x="713254" y="2936220"/>
            <a:ext cx="3045900" cy="54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dirty="0" smtClean="0"/>
              <a:t>Η προσπάθεια για την εγκαθίδρυση της «πράσινης» μετακίνησης στην πόλη μας.</a:t>
            </a:r>
            <a:endParaRPr/>
          </a:p>
        </p:txBody>
      </p:sp>
      <p:sp>
        <p:nvSpPr>
          <p:cNvPr id="2359" name="Google Shape;2359;p59"/>
          <p:cNvSpPr txBox="1">
            <a:spLocks noGrp="1"/>
          </p:cNvSpPr>
          <p:nvPr>
            <p:ph type="subTitle" idx="4"/>
          </p:nvPr>
        </p:nvSpPr>
        <p:spPr>
          <a:xfrm>
            <a:off x="479494" y="1568051"/>
            <a:ext cx="6368194" cy="33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l-GR" dirty="0" smtClean="0"/>
              <a:t>Οι μαθητές ανέτρεξαν στις παρακάτω εφαρμογές</a:t>
            </a:r>
            <a:endParaRPr/>
          </a:p>
        </p:txBody>
      </p:sp>
      <p:sp>
        <p:nvSpPr>
          <p:cNvPr id="2360" name="Google Shape;2360;p59"/>
          <p:cNvSpPr txBox="1">
            <a:spLocks noGrp="1"/>
          </p:cNvSpPr>
          <p:nvPr>
            <p:ph type="subTitle" idx="5"/>
          </p:nvPr>
        </p:nvSpPr>
        <p:spPr>
          <a:xfrm>
            <a:off x="713250" y="3654065"/>
            <a:ext cx="3045900" cy="330000"/>
          </a:xfrm>
          <a:prstGeom prst="rect">
            <a:avLst/>
          </a:prstGeom>
        </p:spPr>
        <p:txBody>
          <a:bodyPr spcFirstLastPara="1" wrap="square" lIns="91425" tIns="91425" rIns="91425" bIns="91425" anchor="b" anchorCtr="0">
            <a:noAutofit/>
          </a:bodyPr>
          <a:lstStyle/>
          <a:p>
            <a:pPr marL="0" lvl="0" indent="0"/>
            <a:r>
              <a:rPr lang="el-GR" dirty="0" smtClean="0"/>
              <a:t>ΣΒΑΚ Θεσσαλονίκης</a:t>
            </a:r>
          </a:p>
        </p:txBody>
      </p:sp>
      <p:sp>
        <p:nvSpPr>
          <p:cNvPr id="2361" name="Google Shape;2361;p59"/>
          <p:cNvSpPr txBox="1">
            <a:spLocks noGrp="1"/>
          </p:cNvSpPr>
          <p:nvPr>
            <p:ph type="subTitle" idx="6"/>
          </p:nvPr>
        </p:nvSpPr>
        <p:spPr>
          <a:xfrm>
            <a:off x="713250" y="2604183"/>
            <a:ext cx="3045900" cy="330000"/>
          </a:xfrm>
          <a:prstGeom prst="rect">
            <a:avLst/>
          </a:prstGeom>
        </p:spPr>
        <p:txBody>
          <a:bodyPr spcFirstLastPara="1" wrap="square" lIns="91425" tIns="91425" rIns="91425" bIns="91425" anchor="b" anchorCtr="0">
            <a:noAutofit/>
          </a:bodyPr>
          <a:lstStyle/>
          <a:p>
            <a:pPr marL="0" lvl="0" indent="0"/>
            <a:r>
              <a:rPr lang="el-GR" dirty="0" smtClean="0"/>
              <a:t>Διεύθυνση Βιώσιμης Κινητικότητας και Δικτύων</a:t>
            </a:r>
          </a:p>
        </p:txBody>
      </p:sp>
      <p:sp>
        <p:nvSpPr>
          <p:cNvPr id="2365" name="Google Shape;2365;p59"/>
          <p:cNvSpPr/>
          <p:nvPr/>
        </p:nvSpPr>
        <p:spPr>
          <a:xfrm rot="5400000">
            <a:off x="7962591" y="745450"/>
            <a:ext cx="457800" cy="84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59"/>
          <p:cNvSpPr/>
          <p:nvPr/>
        </p:nvSpPr>
        <p:spPr>
          <a:xfrm rot="-5400000" flipH="1">
            <a:off x="723591" y="745450"/>
            <a:ext cx="457800" cy="84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7" name="Google Shape;2367;p59"/>
          <p:cNvGrpSpPr/>
          <p:nvPr/>
        </p:nvGrpSpPr>
        <p:grpSpPr>
          <a:xfrm>
            <a:off x="5775385" y="1257353"/>
            <a:ext cx="4709514" cy="3309452"/>
            <a:chOff x="3116925" y="2277500"/>
            <a:chExt cx="1635475" cy="1149275"/>
          </a:xfrm>
        </p:grpSpPr>
        <p:sp>
          <p:nvSpPr>
            <p:cNvPr id="2368" name="Google Shape;2368;p59"/>
            <p:cNvSpPr/>
            <p:nvPr/>
          </p:nvSpPr>
          <p:spPr>
            <a:xfrm>
              <a:off x="3127650" y="3183425"/>
              <a:ext cx="18975" cy="43525"/>
            </a:xfrm>
            <a:custGeom>
              <a:avLst/>
              <a:gdLst/>
              <a:ahLst/>
              <a:cxnLst/>
              <a:rect l="l" t="t" r="r" b="b"/>
              <a:pathLst>
                <a:path w="759" h="1741" extrusionOk="0">
                  <a:moveTo>
                    <a:pt x="758" y="1"/>
                  </a:moveTo>
                  <a:lnTo>
                    <a:pt x="758" y="1740"/>
                  </a:lnTo>
                  <a:lnTo>
                    <a:pt x="0" y="857"/>
                  </a:lnTo>
                  <a:lnTo>
                    <a:pt x="196" y="99"/>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59"/>
            <p:cNvSpPr/>
            <p:nvPr/>
          </p:nvSpPr>
          <p:spPr>
            <a:xfrm>
              <a:off x="3121850" y="3207075"/>
              <a:ext cx="39500" cy="43950"/>
            </a:xfrm>
            <a:custGeom>
              <a:avLst/>
              <a:gdLst/>
              <a:ahLst/>
              <a:cxnLst/>
              <a:rect l="l" t="t" r="r" b="b"/>
              <a:pathLst>
                <a:path w="1580" h="1758" extrusionOk="0">
                  <a:moveTo>
                    <a:pt x="1579" y="848"/>
                  </a:moveTo>
                  <a:cubicBezTo>
                    <a:pt x="1561" y="1124"/>
                    <a:pt x="1561" y="1401"/>
                    <a:pt x="1570" y="1668"/>
                  </a:cubicBezTo>
                  <a:lnTo>
                    <a:pt x="1445" y="1758"/>
                  </a:lnTo>
                  <a:cubicBezTo>
                    <a:pt x="990" y="1472"/>
                    <a:pt x="553" y="1071"/>
                    <a:pt x="107" y="803"/>
                  </a:cubicBezTo>
                  <a:cubicBezTo>
                    <a:pt x="107" y="571"/>
                    <a:pt x="0" y="330"/>
                    <a:pt x="9" y="89"/>
                  </a:cubicBezTo>
                  <a:lnTo>
                    <a:pt x="143" y="0"/>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59"/>
            <p:cNvSpPr/>
            <p:nvPr/>
          </p:nvSpPr>
          <p:spPr>
            <a:xfrm>
              <a:off x="3121400" y="3209300"/>
              <a:ext cx="36600" cy="41725"/>
            </a:xfrm>
            <a:custGeom>
              <a:avLst/>
              <a:gdLst/>
              <a:ahLst/>
              <a:cxnLst/>
              <a:rect l="l" t="t" r="r" b="b"/>
              <a:pathLst>
                <a:path w="1464" h="1669" extrusionOk="0">
                  <a:moveTo>
                    <a:pt x="1463" y="848"/>
                  </a:moveTo>
                  <a:cubicBezTo>
                    <a:pt x="1454" y="1124"/>
                    <a:pt x="1445" y="1401"/>
                    <a:pt x="1463" y="1669"/>
                  </a:cubicBezTo>
                  <a:cubicBezTo>
                    <a:pt x="973" y="1383"/>
                    <a:pt x="482" y="1089"/>
                    <a:pt x="0" y="803"/>
                  </a:cubicBezTo>
                  <a:cubicBezTo>
                    <a:pt x="0" y="536"/>
                    <a:pt x="9" y="268"/>
                    <a:pt x="27" y="0"/>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59"/>
            <p:cNvSpPr/>
            <p:nvPr/>
          </p:nvSpPr>
          <p:spPr>
            <a:xfrm>
              <a:off x="3124750" y="3212875"/>
              <a:ext cx="30125" cy="34350"/>
            </a:xfrm>
            <a:custGeom>
              <a:avLst/>
              <a:gdLst/>
              <a:ahLst/>
              <a:cxnLst/>
              <a:rect l="l" t="t" r="r" b="b"/>
              <a:pathLst>
                <a:path w="1205" h="1374" extrusionOk="0">
                  <a:moveTo>
                    <a:pt x="0" y="669"/>
                  </a:moveTo>
                  <a:cubicBezTo>
                    <a:pt x="393" y="901"/>
                    <a:pt x="794" y="1142"/>
                    <a:pt x="1196" y="1374"/>
                  </a:cubicBezTo>
                  <a:lnTo>
                    <a:pt x="1196" y="1374"/>
                  </a:lnTo>
                  <a:cubicBezTo>
                    <a:pt x="1187" y="1160"/>
                    <a:pt x="1187" y="928"/>
                    <a:pt x="1204" y="705"/>
                  </a:cubicBezTo>
                  <a:lnTo>
                    <a:pt x="1204" y="705"/>
                  </a:lnTo>
                  <a:lnTo>
                    <a:pt x="27" y="0"/>
                  </a:lnTo>
                  <a:cubicBezTo>
                    <a:pt x="9" y="223"/>
                    <a:pt x="0" y="446"/>
                    <a:pt x="0" y="669"/>
                  </a:cubicBezTo>
                </a:path>
              </a:pathLst>
            </a:custGeom>
            <a:solidFill>
              <a:srgbClr val="D12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59"/>
            <p:cNvSpPr/>
            <p:nvPr/>
          </p:nvSpPr>
          <p:spPr>
            <a:xfrm>
              <a:off x="3134325" y="3032450"/>
              <a:ext cx="51775" cy="153225"/>
            </a:xfrm>
            <a:custGeom>
              <a:avLst/>
              <a:gdLst/>
              <a:ahLst/>
              <a:cxnLst/>
              <a:rect l="l" t="t" r="r" b="b"/>
              <a:pathLst>
                <a:path w="2071" h="6129" extrusionOk="0">
                  <a:moveTo>
                    <a:pt x="2070" y="1178"/>
                  </a:moveTo>
                  <a:lnTo>
                    <a:pt x="2070" y="6129"/>
                  </a:lnTo>
                  <a:lnTo>
                    <a:pt x="1" y="4951"/>
                  </a:lnTo>
                  <a:lnTo>
                    <a:pt x="1" y="0"/>
                  </a:ln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59"/>
            <p:cNvSpPr/>
            <p:nvPr/>
          </p:nvSpPr>
          <p:spPr>
            <a:xfrm>
              <a:off x="3145250" y="3060100"/>
              <a:ext cx="43975" cy="112875"/>
            </a:xfrm>
            <a:custGeom>
              <a:avLst/>
              <a:gdLst/>
              <a:ahLst/>
              <a:cxnLst/>
              <a:rect l="l" t="t" r="r" b="b"/>
              <a:pathLst>
                <a:path w="1759" h="4515" extrusionOk="0">
                  <a:moveTo>
                    <a:pt x="1758" y="1080"/>
                  </a:moveTo>
                  <a:lnTo>
                    <a:pt x="1758" y="4327"/>
                  </a:lnTo>
                  <a:cubicBezTo>
                    <a:pt x="1758" y="4389"/>
                    <a:pt x="1732" y="4452"/>
                    <a:pt x="1669" y="4479"/>
                  </a:cubicBezTo>
                  <a:cubicBezTo>
                    <a:pt x="1616" y="4514"/>
                    <a:pt x="1553" y="4514"/>
                    <a:pt x="1500" y="4479"/>
                  </a:cubicBezTo>
                  <a:lnTo>
                    <a:pt x="179" y="3729"/>
                  </a:lnTo>
                  <a:cubicBezTo>
                    <a:pt x="63" y="3667"/>
                    <a:pt x="1" y="3551"/>
                    <a:pt x="1" y="3426"/>
                  </a:cubicBezTo>
                  <a:lnTo>
                    <a:pt x="1" y="179"/>
                  </a:lnTo>
                  <a:cubicBezTo>
                    <a:pt x="1" y="116"/>
                    <a:pt x="37" y="63"/>
                    <a:pt x="90" y="27"/>
                  </a:cubicBezTo>
                  <a:cubicBezTo>
                    <a:pt x="144" y="0"/>
                    <a:pt x="206" y="0"/>
                    <a:pt x="260" y="27"/>
                  </a:cubicBezTo>
                  <a:lnTo>
                    <a:pt x="1589" y="785"/>
                  </a:lnTo>
                  <a:cubicBezTo>
                    <a:pt x="1696" y="848"/>
                    <a:pt x="1758" y="955"/>
                    <a:pt x="1758" y="108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59"/>
            <p:cNvSpPr/>
            <p:nvPr/>
          </p:nvSpPr>
          <p:spPr>
            <a:xfrm>
              <a:off x="3150600" y="3060550"/>
              <a:ext cx="38625" cy="109300"/>
            </a:xfrm>
            <a:custGeom>
              <a:avLst/>
              <a:gdLst/>
              <a:ahLst/>
              <a:cxnLst/>
              <a:rect l="l" t="t" r="r" b="b"/>
              <a:pathLst>
                <a:path w="1545" h="4372" extrusionOk="0">
                  <a:moveTo>
                    <a:pt x="1" y="54"/>
                  </a:moveTo>
                  <a:lnTo>
                    <a:pt x="1" y="3301"/>
                  </a:lnTo>
                  <a:cubicBezTo>
                    <a:pt x="1" y="3435"/>
                    <a:pt x="63" y="3542"/>
                    <a:pt x="179" y="3604"/>
                  </a:cubicBezTo>
                  <a:lnTo>
                    <a:pt x="179" y="3604"/>
                  </a:lnTo>
                  <a:lnTo>
                    <a:pt x="1500" y="4354"/>
                  </a:lnTo>
                  <a:cubicBezTo>
                    <a:pt x="1509" y="4362"/>
                    <a:pt x="1526" y="4371"/>
                    <a:pt x="1535" y="4371"/>
                  </a:cubicBezTo>
                  <a:lnTo>
                    <a:pt x="1535" y="4371"/>
                  </a:lnTo>
                  <a:cubicBezTo>
                    <a:pt x="1544" y="4354"/>
                    <a:pt x="1544" y="4336"/>
                    <a:pt x="1544" y="4309"/>
                  </a:cubicBezTo>
                  <a:lnTo>
                    <a:pt x="1544" y="4309"/>
                  </a:lnTo>
                  <a:lnTo>
                    <a:pt x="1544" y="1062"/>
                  </a:lnTo>
                  <a:cubicBezTo>
                    <a:pt x="1544" y="937"/>
                    <a:pt x="1482" y="830"/>
                    <a:pt x="1375" y="767"/>
                  </a:cubicBezTo>
                  <a:lnTo>
                    <a:pt x="1375" y="767"/>
                  </a:lnTo>
                  <a:lnTo>
                    <a:pt x="46" y="9"/>
                  </a:lnTo>
                  <a:cubicBezTo>
                    <a:pt x="37" y="9"/>
                    <a:pt x="28" y="0"/>
                    <a:pt x="10" y="0"/>
                  </a:cubicBezTo>
                  <a:lnTo>
                    <a:pt x="10" y="0"/>
                  </a:lnTo>
                  <a:cubicBezTo>
                    <a:pt x="1" y="18"/>
                    <a:pt x="1" y="36"/>
                    <a:pt x="1" y="54"/>
                  </a:cubicBezTo>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59"/>
            <p:cNvSpPr/>
            <p:nvPr/>
          </p:nvSpPr>
          <p:spPr>
            <a:xfrm>
              <a:off x="3150600" y="3106025"/>
              <a:ext cx="38625" cy="63825"/>
            </a:xfrm>
            <a:custGeom>
              <a:avLst/>
              <a:gdLst/>
              <a:ahLst/>
              <a:cxnLst/>
              <a:rect l="l" t="t" r="r" b="b"/>
              <a:pathLst>
                <a:path w="1545" h="2553" extrusionOk="0">
                  <a:moveTo>
                    <a:pt x="1" y="63"/>
                  </a:moveTo>
                  <a:lnTo>
                    <a:pt x="1" y="1482"/>
                  </a:lnTo>
                  <a:cubicBezTo>
                    <a:pt x="1" y="1616"/>
                    <a:pt x="63" y="1723"/>
                    <a:pt x="179" y="1785"/>
                  </a:cubicBezTo>
                  <a:lnTo>
                    <a:pt x="179" y="1785"/>
                  </a:lnTo>
                  <a:lnTo>
                    <a:pt x="1500" y="2535"/>
                  </a:lnTo>
                  <a:cubicBezTo>
                    <a:pt x="1509" y="2543"/>
                    <a:pt x="1526" y="2552"/>
                    <a:pt x="1535" y="2552"/>
                  </a:cubicBezTo>
                  <a:lnTo>
                    <a:pt x="1535" y="2552"/>
                  </a:lnTo>
                  <a:cubicBezTo>
                    <a:pt x="1544" y="2535"/>
                    <a:pt x="1544" y="2517"/>
                    <a:pt x="1544" y="2490"/>
                  </a:cubicBezTo>
                  <a:lnTo>
                    <a:pt x="1544" y="2490"/>
                  </a:lnTo>
                  <a:lnTo>
                    <a:pt x="1544" y="1071"/>
                  </a:lnTo>
                  <a:cubicBezTo>
                    <a:pt x="1544" y="947"/>
                    <a:pt x="1482" y="840"/>
                    <a:pt x="1375" y="777"/>
                  </a:cubicBezTo>
                  <a:lnTo>
                    <a:pt x="1375" y="777"/>
                  </a:lnTo>
                  <a:lnTo>
                    <a:pt x="46" y="19"/>
                  </a:lnTo>
                  <a:cubicBezTo>
                    <a:pt x="37" y="10"/>
                    <a:pt x="28" y="10"/>
                    <a:pt x="10" y="1"/>
                  </a:cubicBezTo>
                  <a:lnTo>
                    <a:pt x="10" y="1"/>
                  </a:lnTo>
                  <a:cubicBezTo>
                    <a:pt x="1" y="28"/>
                    <a:pt x="1" y="46"/>
                    <a:pt x="1" y="63"/>
                  </a:cubicBezTo>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6" name="Google Shape;2376;p59"/>
            <p:cNvGrpSpPr/>
            <p:nvPr/>
          </p:nvGrpSpPr>
          <p:grpSpPr>
            <a:xfrm>
              <a:off x="3116925" y="2277500"/>
              <a:ext cx="1635475" cy="1149275"/>
              <a:chOff x="3116925" y="2277500"/>
              <a:chExt cx="1635475" cy="1149275"/>
            </a:xfrm>
          </p:grpSpPr>
          <p:sp>
            <p:nvSpPr>
              <p:cNvPr id="2377" name="Google Shape;2377;p59"/>
              <p:cNvSpPr/>
              <p:nvPr/>
            </p:nvSpPr>
            <p:spPr>
              <a:xfrm>
                <a:off x="3123625" y="2491825"/>
                <a:ext cx="1628775" cy="934950"/>
              </a:xfrm>
              <a:custGeom>
                <a:avLst/>
                <a:gdLst/>
                <a:ahLst/>
                <a:cxnLst/>
                <a:rect l="l" t="t" r="r" b="b"/>
                <a:pathLst>
                  <a:path w="65151" h="37398" extrusionOk="0">
                    <a:moveTo>
                      <a:pt x="32928" y="28369"/>
                    </a:moveTo>
                    <a:lnTo>
                      <a:pt x="65151" y="9965"/>
                    </a:lnTo>
                    <a:lnTo>
                      <a:pt x="48326" y="1"/>
                    </a:lnTo>
                    <a:lnTo>
                      <a:pt x="16112" y="18405"/>
                    </a:lnTo>
                    <a:lnTo>
                      <a:pt x="16567" y="18681"/>
                    </a:lnTo>
                    <a:lnTo>
                      <a:pt x="5594" y="24953"/>
                    </a:lnTo>
                    <a:lnTo>
                      <a:pt x="6905" y="25729"/>
                    </a:lnTo>
                    <a:lnTo>
                      <a:pt x="2918" y="27647"/>
                    </a:lnTo>
                    <a:cubicBezTo>
                      <a:pt x="1035" y="28548"/>
                      <a:pt x="0" y="30439"/>
                      <a:pt x="830" y="30903"/>
                    </a:cubicBezTo>
                    <a:lnTo>
                      <a:pt x="10706" y="36478"/>
                    </a:lnTo>
                    <a:cubicBezTo>
                      <a:pt x="12329" y="37397"/>
                      <a:pt x="14667" y="36907"/>
                      <a:pt x="16290" y="35988"/>
                    </a:cubicBezTo>
                    <a:lnTo>
                      <a:pt x="27183" y="29806"/>
                    </a:lnTo>
                    <a:cubicBezTo>
                      <a:pt x="27388" y="29690"/>
                      <a:pt x="27513" y="29484"/>
                      <a:pt x="27513" y="29244"/>
                    </a:cubicBezTo>
                    <a:cubicBezTo>
                      <a:pt x="27513" y="28994"/>
                      <a:pt x="27397" y="28789"/>
                      <a:pt x="27192" y="28664"/>
                    </a:cubicBezTo>
                    <a:lnTo>
                      <a:pt x="26202" y="28075"/>
                    </a:lnTo>
                    <a:lnTo>
                      <a:pt x="29369" y="26264"/>
                    </a:lnTo>
                    <a:close/>
                  </a:path>
                </a:pathLst>
              </a:custGeom>
              <a:solidFill>
                <a:srgbClr val="262162">
                  <a:alpha val="25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59"/>
              <p:cNvSpPr/>
              <p:nvPr/>
            </p:nvSpPr>
            <p:spPr>
              <a:xfrm>
                <a:off x="3134325" y="2962400"/>
                <a:ext cx="132725" cy="100175"/>
              </a:xfrm>
              <a:custGeom>
                <a:avLst/>
                <a:gdLst/>
                <a:ahLst/>
                <a:cxnLst/>
                <a:rect l="l" t="t" r="r" b="b"/>
                <a:pathLst>
                  <a:path w="5309" h="4007" extrusionOk="0">
                    <a:moveTo>
                      <a:pt x="5309" y="1"/>
                    </a:moveTo>
                    <a:cubicBezTo>
                      <a:pt x="4149" y="474"/>
                      <a:pt x="2151" y="1187"/>
                      <a:pt x="1" y="2820"/>
                    </a:cubicBezTo>
                    <a:lnTo>
                      <a:pt x="2079" y="4006"/>
                    </a:ln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59"/>
              <p:cNvSpPr/>
              <p:nvPr/>
            </p:nvSpPr>
            <p:spPr>
              <a:xfrm>
                <a:off x="3322575" y="2686975"/>
                <a:ext cx="889450" cy="514550"/>
              </a:xfrm>
              <a:custGeom>
                <a:avLst/>
                <a:gdLst/>
                <a:ahLst/>
                <a:cxnLst/>
                <a:rect l="l" t="t" r="r" b="b"/>
                <a:pathLst>
                  <a:path w="35578" h="20582" extrusionOk="0">
                    <a:moveTo>
                      <a:pt x="0" y="13355"/>
                    </a:moveTo>
                    <a:lnTo>
                      <a:pt x="12204" y="20581"/>
                    </a:lnTo>
                    <a:lnTo>
                      <a:pt x="35577" y="7226"/>
                    </a:lnTo>
                    <a:lnTo>
                      <a:pt x="23382"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59"/>
              <p:cNvSpPr/>
              <p:nvPr/>
            </p:nvSpPr>
            <p:spPr>
              <a:xfrm>
                <a:off x="3627000" y="2867625"/>
                <a:ext cx="585025" cy="364000"/>
              </a:xfrm>
              <a:custGeom>
                <a:avLst/>
                <a:gdLst/>
                <a:ahLst/>
                <a:cxnLst/>
                <a:rect l="l" t="t" r="r" b="b"/>
                <a:pathLst>
                  <a:path w="23401" h="14560" extrusionOk="0">
                    <a:moveTo>
                      <a:pt x="18" y="13355"/>
                    </a:moveTo>
                    <a:lnTo>
                      <a:pt x="23400" y="0"/>
                    </a:lnTo>
                    <a:lnTo>
                      <a:pt x="23373" y="759"/>
                    </a:lnTo>
                    <a:lnTo>
                      <a:pt x="19198" y="3613"/>
                    </a:lnTo>
                    <a:lnTo>
                      <a:pt x="0" y="14559"/>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59"/>
              <p:cNvSpPr/>
              <p:nvPr/>
            </p:nvSpPr>
            <p:spPr>
              <a:xfrm>
                <a:off x="4394650" y="2676725"/>
                <a:ext cx="165725" cy="182900"/>
              </a:xfrm>
              <a:custGeom>
                <a:avLst/>
                <a:gdLst/>
                <a:ahLst/>
                <a:cxnLst/>
                <a:rect l="l" t="t" r="r" b="b"/>
                <a:pathLst>
                  <a:path w="6629" h="7316" extrusionOk="0">
                    <a:moveTo>
                      <a:pt x="4443" y="277"/>
                    </a:moveTo>
                    <a:cubicBezTo>
                      <a:pt x="1963" y="0"/>
                      <a:pt x="1" y="5174"/>
                      <a:pt x="1526" y="6307"/>
                    </a:cubicBezTo>
                    <a:lnTo>
                      <a:pt x="3275" y="7315"/>
                    </a:lnTo>
                    <a:lnTo>
                      <a:pt x="6629" y="1499"/>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59"/>
              <p:cNvSpPr/>
              <p:nvPr/>
            </p:nvSpPr>
            <p:spPr>
              <a:xfrm>
                <a:off x="4449950" y="2700125"/>
                <a:ext cx="134300" cy="171325"/>
              </a:xfrm>
              <a:custGeom>
                <a:avLst/>
                <a:gdLst/>
                <a:ahLst/>
                <a:cxnLst/>
                <a:rect l="l" t="t" r="r" b="b"/>
                <a:pathLst>
                  <a:path w="5372" h="6853" extrusionOk="0">
                    <a:moveTo>
                      <a:pt x="1366" y="6513"/>
                    </a:moveTo>
                    <a:cubicBezTo>
                      <a:pt x="2454" y="6852"/>
                      <a:pt x="3917" y="5737"/>
                      <a:pt x="4649" y="4033"/>
                    </a:cubicBezTo>
                    <a:cubicBezTo>
                      <a:pt x="5371" y="2320"/>
                      <a:pt x="5086" y="661"/>
                      <a:pt x="4006" y="331"/>
                    </a:cubicBezTo>
                    <a:cubicBezTo>
                      <a:pt x="2927" y="1"/>
                      <a:pt x="1464" y="1107"/>
                      <a:pt x="732" y="2820"/>
                    </a:cubicBezTo>
                    <a:cubicBezTo>
                      <a:pt x="1" y="4524"/>
                      <a:pt x="286" y="6183"/>
                      <a:pt x="1366" y="6513"/>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59"/>
              <p:cNvSpPr/>
              <p:nvPr/>
            </p:nvSpPr>
            <p:spPr>
              <a:xfrm>
                <a:off x="4471375" y="2723550"/>
                <a:ext cx="95925" cy="129600"/>
              </a:xfrm>
              <a:custGeom>
                <a:avLst/>
                <a:gdLst/>
                <a:ahLst/>
                <a:cxnLst/>
                <a:rect l="l" t="t" r="r" b="b"/>
                <a:pathLst>
                  <a:path w="3837" h="5184" extrusionOk="0">
                    <a:moveTo>
                      <a:pt x="2445" y="179"/>
                    </a:moveTo>
                    <a:cubicBezTo>
                      <a:pt x="3265" y="0"/>
                      <a:pt x="3836" y="857"/>
                      <a:pt x="3355" y="2382"/>
                    </a:cubicBezTo>
                    <a:cubicBezTo>
                      <a:pt x="2873" y="3917"/>
                      <a:pt x="1981" y="4702"/>
                      <a:pt x="1240" y="4943"/>
                    </a:cubicBezTo>
                    <a:cubicBezTo>
                      <a:pt x="500" y="5184"/>
                      <a:pt x="0" y="4238"/>
                      <a:pt x="313" y="2971"/>
                    </a:cubicBezTo>
                    <a:cubicBezTo>
                      <a:pt x="625" y="1713"/>
                      <a:pt x="1624" y="357"/>
                      <a:pt x="2445" y="179"/>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59"/>
              <p:cNvSpPr/>
              <p:nvPr/>
            </p:nvSpPr>
            <p:spPr>
              <a:xfrm>
                <a:off x="4476725" y="2726900"/>
                <a:ext cx="83000" cy="112200"/>
              </a:xfrm>
              <a:custGeom>
                <a:avLst/>
                <a:gdLst/>
                <a:ahLst/>
                <a:cxnLst/>
                <a:rect l="l" t="t" r="r" b="b"/>
                <a:pathLst>
                  <a:path w="3320" h="4488" extrusionOk="0">
                    <a:moveTo>
                      <a:pt x="2115" y="152"/>
                    </a:moveTo>
                    <a:cubicBezTo>
                      <a:pt x="2828" y="0"/>
                      <a:pt x="3319" y="741"/>
                      <a:pt x="2900" y="2061"/>
                    </a:cubicBezTo>
                    <a:cubicBezTo>
                      <a:pt x="2481" y="3390"/>
                      <a:pt x="1713" y="4068"/>
                      <a:pt x="1071" y="4282"/>
                    </a:cubicBezTo>
                    <a:cubicBezTo>
                      <a:pt x="438" y="4488"/>
                      <a:pt x="0" y="3667"/>
                      <a:pt x="268" y="2578"/>
                    </a:cubicBezTo>
                    <a:cubicBezTo>
                      <a:pt x="545" y="1481"/>
                      <a:pt x="1401" y="304"/>
                      <a:pt x="2115" y="152"/>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59"/>
              <p:cNvSpPr/>
              <p:nvPr/>
            </p:nvSpPr>
            <p:spPr>
              <a:xfrm>
                <a:off x="4477850" y="2735600"/>
                <a:ext cx="72050" cy="97475"/>
              </a:xfrm>
              <a:custGeom>
                <a:avLst/>
                <a:gdLst/>
                <a:ahLst/>
                <a:cxnLst/>
                <a:rect l="l" t="t" r="r" b="b"/>
                <a:pathLst>
                  <a:path w="2882" h="3899" extrusionOk="0">
                    <a:moveTo>
                      <a:pt x="1838" y="134"/>
                    </a:moveTo>
                    <a:cubicBezTo>
                      <a:pt x="2462" y="0"/>
                      <a:pt x="2882" y="642"/>
                      <a:pt x="2525" y="1793"/>
                    </a:cubicBezTo>
                    <a:cubicBezTo>
                      <a:pt x="2159" y="2944"/>
                      <a:pt x="1490" y="3533"/>
                      <a:pt x="937" y="3711"/>
                    </a:cubicBezTo>
                    <a:cubicBezTo>
                      <a:pt x="384" y="3899"/>
                      <a:pt x="0" y="3185"/>
                      <a:pt x="241" y="2230"/>
                    </a:cubicBezTo>
                    <a:cubicBezTo>
                      <a:pt x="473" y="1285"/>
                      <a:pt x="1222" y="268"/>
                      <a:pt x="1838" y="134"/>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59"/>
              <p:cNvSpPr/>
              <p:nvPr/>
            </p:nvSpPr>
            <p:spPr>
              <a:xfrm>
                <a:off x="4485425" y="2787100"/>
                <a:ext cx="50875" cy="40400"/>
              </a:xfrm>
              <a:custGeom>
                <a:avLst/>
                <a:gdLst/>
                <a:ahLst/>
                <a:cxnLst/>
                <a:rect l="l" t="t" r="r" b="b"/>
                <a:pathLst>
                  <a:path w="2035" h="1616" extrusionOk="0">
                    <a:moveTo>
                      <a:pt x="2034" y="1"/>
                    </a:moveTo>
                    <a:cubicBezTo>
                      <a:pt x="1695" y="884"/>
                      <a:pt x="1133" y="1357"/>
                      <a:pt x="669" y="1509"/>
                    </a:cubicBezTo>
                    <a:cubicBezTo>
                      <a:pt x="348" y="1616"/>
                      <a:pt x="99" y="1393"/>
                      <a:pt x="0" y="1000"/>
                    </a:cubicBezTo>
                    <a:cubicBezTo>
                      <a:pt x="669" y="1509"/>
                      <a:pt x="1303" y="1250"/>
                      <a:pt x="2034"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59"/>
              <p:cNvSpPr/>
              <p:nvPr/>
            </p:nvSpPr>
            <p:spPr>
              <a:xfrm>
                <a:off x="4484300" y="2740950"/>
                <a:ext cx="56000" cy="65800"/>
              </a:xfrm>
              <a:custGeom>
                <a:avLst/>
                <a:gdLst/>
                <a:ahLst/>
                <a:cxnLst/>
                <a:rect l="l" t="t" r="r" b="b"/>
                <a:pathLst>
                  <a:path w="2240" h="2632" extrusionOk="0">
                    <a:moveTo>
                      <a:pt x="1544" y="63"/>
                    </a:moveTo>
                    <a:cubicBezTo>
                      <a:pt x="1865" y="0"/>
                      <a:pt x="2133" y="152"/>
                      <a:pt x="2240" y="500"/>
                    </a:cubicBezTo>
                    <a:cubicBezTo>
                      <a:pt x="2097" y="357"/>
                      <a:pt x="1892" y="304"/>
                      <a:pt x="1669" y="348"/>
                    </a:cubicBezTo>
                    <a:cubicBezTo>
                      <a:pt x="1045" y="482"/>
                      <a:pt x="286" y="1517"/>
                      <a:pt x="54" y="2471"/>
                    </a:cubicBezTo>
                    <a:cubicBezTo>
                      <a:pt x="36" y="2525"/>
                      <a:pt x="28" y="2578"/>
                      <a:pt x="19" y="2632"/>
                    </a:cubicBezTo>
                    <a:cubicBezTo>
                      <a:pt x="1" y="2445"/>
                      <a:pt x="19" y="2222"/>
                      <a:pt x="81" y="1990"/>
                    </a:cubicBezTo>
                    <a:cubicBezTo>
                      <a:pt x="295" y="1124"/>
                      <a:pt x="982" y="188"/>
                      <a:pt x="1544" y="6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59"/>
              <p:cNvSpPr/>
              <p:nvPr/>
            </p:nvSpPr>
            <p:spPr>
              <a:xfrm>
                <a:off x="4505275" y="2772825"/>
                <a:ext cx="20975" cy="28350"/>
              </a:xfrm>
              <a:custGeom>
                <a:avLst/>
                <a:gdLst/>
                <a:ahLst/>
                <a:cxnLst/>
                <a:rect l="l" t="t" r="r" b="b"/>
                <a:pathLst>
                  <a:path w="839" h="1134" extrusionOk="0">
                    <a:moveTo>
                      <a:pt x="536" y="46"/>
                    </a:moveTo>
                    <a:cubicBezTo>
                      <a:pt x="714" y="1"/>
                      <a:pt x="839" y="188"/>
                      <a:pt x="732" y="527"/>
                    </a:cubicBezTo>
                    <a:cubicBezTo>
                      <a:pt x="625" y="857"/>
                      <a:pt x="429" y="1036"/>
                      <a:pt x="268" y="1089"/>
                    </a:cubicBezTo>
                    <a:cubicBezTo>
                      <a:pt x="107" y="1134"/>
                      <a:pt x="0" y="929"/>
                      <a:pt x="72" y="652"/>
                    </a:cubicBezTo>
                    <a:cubicBezTo>
                      <a:pt x="134" y="376"/>
                      <a:pt x="357" y="81"/>
                      <a:pt x="536" y="46"/>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59"/>
              <p:cNvSpPr/>
              <p:nvPr/>
            </p:nvSpPr>
            <p:spPr>
              <a:xfrm>
                <a:off x="4526450" y="2749875"/>
                <a:ext cx="9625" cy="12725"/>
              </a:xfrm>
              <a:custGeom>
                <a:avLst/>
                <a:gdLst/>
                <a:ahLst/>
                <a:cxnLst/>
                <a:rect l="l" t="t" r="r" b="b"/>
                <a:pathLst>
                  <a:path w="385" h="509" extrusionOk="0">
                    <a:moveTo>
                      <a:pt x="242" y="18"/>
                    </a:moveTo>
                    <a:cubicBezTo>
                      <a:pt x="322" y="0"/>
                      <a:pt x="384" y="80"/>
                      <a:pt x="331" y="232"/>
                    </a:cubicBezTo>
                    <a:cubicBezTo>
                      <a:pt x="286" y="384"/>
                      <a:pt x="197" y="464"/>
                      <a:pt x="126" y="491"/>
                    </a:cubicBezTo>
                    <a:cubicBezTo>
                      <a:pt x="54" y="509"/>
                      <a:pt x="1" y="419"/>
                      <a:pt x="37" y="295"/>
                    </a:cubicBezTo>
                    <a:cubicBezTo>
                      <a:pt x="63" y="170"/>
                      <a:pt x="161" y="36"/>
                      <a:pt x="242" y="18"/>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59"/>
              <p:cNvSpPr/>
              <p:nvPr/>
            </p:nvSpPr>
            <p:spPr>
              <a:xfrm>
                <a:off x="4493900" y="2810750"/>
                <a:ext cx="9600" cy="12950"/>
              </a:xfrm>
              <a:custGeom>
                <a:avLst/>
                <a:gdLst/>
                <a:ahLst/>
                <a:cxnLst/>
                <a:rect l="l" t="t" r="r" b="b"/>
                <a:pathLst>
                  <a:path w="384" h="518" extrusionOk="0">
                    <a:moveTo>
                      <a:pt x="241" y="18"/>
                    </a:moveTo>
                    <a:cubicBezTo>
                      <a:pt x="322" y="1"/>
                      <a:pt x="384" y="81"/>
                      <a:pt x="330" y="233"/>
                    </a:cubicBezTo>
                    <a:cubicBezTo>
                      <a:pt x="286" y="393"/>
                      <a:pt x="197" y="464"/>
                      <a:pt x="125" y="491"/>
                    </a:cubicBezTo>
                    <a:cubicBezTo>
                      <a:pt x="54" y="518"/>
                      <a:pt x="0" y="420"/>
                      <a:pt x="36" y="295"/>
                    </a:cubicBezTo>
                    <a:cubicBezTo>
                      <a:pt x="63" y="170"/>
                      <a:pt x="161" y="36"/>
                      <a:pt x="241" y="18"/>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59"/>
              <p:cNvSpPr/>
              <p:nvPr/>
            </p:nvSpPr>
            <p:spPr>
              <a:xfrm>
                <a:off x="4507050" y="2754100"/>
                <a:ext cx="9625" cy="12975"/>
              </a:xfrm>
              <a:custGeom>
                <a:avLst/>
                <a:gdLst/>
                <a:ahLst/>
                <a:cxnLst/>
                <a:rect l="l" t="t" r="r" b="b"/>
                <a:pathLst>
                  <a:path w="385" h="519" extrusionOk="0">
                    <a:moveTo>
                      <a:pt x="242" y="18"/>
                    </a:moveTo>
                    <a:cubicBezTo>
                      <a:pt x="331" y="1"/>
                      <a:pt x="384" y="90"/>
                      <a:pt x="340" y="241"/>
                    </a:cubicBezTo>
                    <a:cubicBezTo>
                      <a:pt x="286" y="393"/>
                      <a:pt x="197" y="473"/>
                      <a:pt x="126" y="491"/>
                    </a:cubicBezTo>
                    <a:cubicBezTo>
                      <a:pt x="54" y="518"/>
                      <a:pt x="1" y="429"/>
                      <a:pt x="36" y="304"/>
                    </a:cubicBezTo>
                    <a:cubicBezTo>
                      <a:pt x="63" y="170"/>
                      <a:pt x="161" y="36"/>
                      <a:pt x="242" y="18"/>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59"/>
              <p:cNvSpPr/>
              <p:nvPr/>
            </p:nvSpPr>
            <p:spPr>
              <a:xfrm>
                <a:off x="4515300" y="2802725"/>
                <a:ext cx="9625" cy="12950"/>
              </a:xfrm>
              <a:custGeom>
                <a:avLst/>
                <a:gdLst/>
                <a:ahLst/>
                <a:cxnLst/>
                <a:rect l="l" t="t" r="r" b="b"/>
                <a:pathLst>
                  <a:path w="385" h="518" extrusionOk="0">
                    <a:moveTo>
                      <a:pt x="242" y="18"/>
                    </a:moveTo>
                    <a:cubicBezTo>
                      <a:pt x="322" y="0"/>
                      <a:pt x="384" y="90"/>
                      <a:pt x="331" y="241"/>
                    </a:cubicBezTo>
                    <a:cubicBezTo>
                      <a:pt x="286" y="393"/>
                      <a:pt x="197" y="473"/>
                      <a:pt x="126" y="491"/>
                    </a:cubicBezTo>
                    <a:cubicBezTo>
                      <a:pt x="54" y="518"/>
                      <a:pt x="1" y="420"/>
                      <a:pt x="28" y="295"/>
                    </a:cubicBezTo>
                    <a:cubicBezTo>
                      <a:pt x="63" y="170"/>
                      <a:pt x="161" y="36"/>
                      <a:pt x="242" y="18"/>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59"/>
              <p:cNvSpPr/>
              <p:nvPr/>
            </p:nvSpPr>
            <p:spPr>
              <a:xfrm>
                <a:off x="4529350" y="2776625"/>
                <a:ext cx="9625" cy="12750"/>
              </a:xfrm>
              <a:custGeom>
                <a:avLst/>
                <a:gdLst/>
                <a:ahLst/>
                <a:cxnLst/>
                <a:rect l="l" t="t" r="r" b="b"/>
                <a:pathLst>
                  <a:path w="385" h="510" extrusionOk="0">
                    <a:moveTo>
                      <a:pt x="251" y="18"/>
                    </a:moveTo>
                    <a:cubicBezTo>
                      <a:pt x="331" y="1"/>
                      <a:pt x="384" y="81"/>
                      <a:pt x="340" y="233"/>
                    </a:cubicBezTo>
                    <a:cubicBezTo>
                      <a:pt x="286" y="384"/>
                      <a:pt x="197" y="465"/>
                      <a:pt x="126" y="491"/>
                    </a:cubicBezTo>
                    <a:cubicBezTo>
                      <a:pt x="54" y="509"/>
                      <a:pt x="1" y="420"/>
                      <a:pt x="37" y="295"/>
                    </a:cubicBezTo>
                    <a:cubicBezTo>
                      <a:pt x="63" y="170"/>
                      <a:pt x="161" y="36"/>
                      <a:pt x="251" y="18"/>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59"/>
              <p:cNvSpPr/>
              <p:nvPr/>
            </p:nvSpPr>
            <p:spPr>
              <a:xfrm>
                <a:off x="4488100" y="2782200"/>
                <a:ext cx="9625" cy="12750"/>
              </a:xfrm>
              <a:custGeom>
                <a:avLst/>
                <a:gdLst/>
                <a:ahLst/>
                <a:cxnLst/>
                <a:rect l="l" t="t" r="r" b="b"/>
                <a:pathLst>
                  <a:path w="385" h="510" extrusionOk="0">
                    <a:moveTo>
                      <a:pt x="250" y="19"/>
                    </a:moveTo>
                    <a:cubicBezTo>
                      <a:pt x="331" y="1"/>
                      <a:pt x="384" y="81"/>
                      <a:pt x="339" y="233"/>
                    </a:cubicBezTo>
                    <a:cubicBezTo>
                      <a:pt x="286" y="384"/>
                      <a:pt x="197" y="465"/>
                      <a:pt x="125" y="491"/>
                    </a:cubicBezTo>
                    <a:cubicBezTo>
                      <a:pt x="54" y="509"/>
                      <a:pt x="0" y="420"/>
                      <a:pt x="36" y="295"/>
                    </a:cubicBezTo>
                    <a:cubicBezTo>
                      <a:pt x="63" y="170"/>
                      <a:pt x="161" y="36"/>
                      <a:pt x="250" y="19"/>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59"/>
              <p:cNvSpPr/>
              <p:nvPr/>
            </p:nvSpPr>
            <p:spPr>
              <a:xfrm>
                <a:off x="4508625" y="2774400"/>
                <a:ext cx="14075" cy="18750"/>
              </a:xfrm>
              <a:custGeom>
                <a:avLst/>
                <a:gdLst/>
                <a:ahLst/>
                <a:cxnLst/>
                <a:rect l="l" t="t" r="r" b="b"/>
                <a:pathLst>
                  <a:path w="563" h="750" extrusionOk="0">
                    <a:moveTo>
                      <a:pt x="357" y="27"/>
                    </a:moveTo>
                    <a:cubicBezTo>
                      <a:pt x="482" y="0"/>
                      <a:pt x="562" y="125"/>
                      <a:pt x="491" y="348"/>
                    </a:cubicBezTo>
                    <a:cubicBezTo>
                      <a:pt x="419" y="571"/>
                      <a:pt x="295" y="678"/>
                      <a:pt x="188" y="714"/>
                    </a:cubicBezTo>
                    <a:cubicBezTo>
                      <a:pt x="80" y="750"/>
                      <a:pt x="0" y="616"/>
                      <a:pt x="54" y="429"/>
                    </a:cubicBezTo>
                    <a:cubicBezTo>
                      <a:pt x="98" y="250"/>
                      <a:pt x="241" y="54"/>
                      <a:pt x="357" y="27"/>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59"/>
              <p:cNvSpPr/>
              <p:nvPr/>
            </p:nvSpPr>
            <p:spPr>
              <a:xfrm>
                <a:off x="4262850" y="2750750"/>
                <a:ext cx="165725" cy="182925"/>
              </a:xfrm>
              <a:custGeom>
                <a:avLst/>
                <a:gdLst/>
                <a:ahLst/>
                <a:cxnLst/>
                <a:rect l="l" t="t" r="r" b="b"/>
                <a:pathLst>
                  <a:path w="6629" h="7317" extrusionOk="0">
                    <a:moveTo>
                      <a:pt x="4443" y="277"/>
                    </a:moveTo>
                    <a:cubicBezTo>
                      <a:pt x="1963" y="1"/>
                      <a:pt x="0" y="5175"/>
                      <a:pt x="1526" y="6308"/>
                    </a:cubicBezTo>
                    <a:lnTo>
                      <a:pt x="3265" y="7316"/>
                    </a:lnTo>
                    <a:lnTo>
                      <a:pt x="6629" y="150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59"/>
              <p:cNvSpPr/>
              <p:nvPr/>
            </p:nvSpPr>
            <p:spPr>
              <a:xfrm>
                <a:off x="4318150" y="2774175"/>
                <a:ext cx="134300" cy="171300"/>
              </a:xfrm>
              <a:custGeom>
                <a:avLst/>
                <a:gdLst/>
                <a:ahLst/>
                <a:cxnLst/>
                <a:rect l="l" t="t" r="r" b="b"/>
                <a:pathLst>
                  <a:path w="5372" h="6852" extrusionOk="0">
                    <a:moveTo>
                      <a:pt x="1366" y="6522"/>
                    </a:moveTo>
                    <a:cubicBezTo>
                      <a:pt x="2445" y="6852"/>
                      <a:pt x="3917" y="5737"/>
                      <a:pt x="4640" y="4033"/>
                    </a:cubicBezTo>
                    <a:cubicBezTo>
                      <a:pt x="5371" y="2320"/>
                      <a:pt x="5086" y="670"/>
                      <a:pt x="4006" y="331"/>
                    </a:cubicBezTo>
                    <a:cubicBezTo>
                      <a:pt x="2927" y="1"/>
                      <a:pt x="1455" y="1116"/>
                      <a:pt x="732" y="2820"/>
                    </a:cubicBezTo>
                    <a:cubicBezTo>
                      <a:pt x="1" y="4532"/>
                      <a:pt x="286" y="6183"/>
                      <a:pt x="1366" y="6522"/>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59"/>
              <p:cNvSpPr/>
              <p:nvPr/>
            </p:nvSpPr>
            <p:spPr>
              <a:xfrm>
                <a:off x="4339575" y="2797600"/>
                <a:ext cx="95700" cy="129825"/>
              </a:xfrm>
              <a:custGeom>
                <a:avLst/>
                <a:gdLst/>
                <a:ahLst/>
                <a:cxnLst/>
                <a:rect l="l" t="t" r="r" b="b"/>
                <a:pathLst>
                  <a:path w="3828" h="5193" extrusionOk="0">
                    <a:moveTo>
                      <a:pt x="2444" y="179"/>
                    </a:moveTo>
                    <a:cubicBezTo>
                      <a:pt x="3265" y="0"/>
                      <a:pt x="3827" y="857"/>
                      <a:pt x="3345" y="2391"/>
                    </a:cubicBezTo>
                    <a:cubicBezTo>
                      <a:pt x="2864" y="3917"/>
                      <a:pt x="1981" y="4711"/>
                      <a:pt x="1240" y="4951"/>
                    </a:cubicBezTo>
                    <a:cubicBezTo>
                      <a:pt x="500" y="5192"/>
                      <a:pt x="0" y="4247"/>
                      <a:pt x="312" y="2980"/>
                    </a:cubicBezTo>
                    <a:cubicBezTo>
                      <a:pt x="625" y="1713"/>
                      <a:pt x="1615" y="357"/>
                      <a:pt x="2444" y="179"/>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59"/>
              <p:cNvSpPr/>
              <p:nvPr/>
            </p:nvSpPr>
            <p:spPr>
              <a:xfrm>
                <a:off x="4344925" y="2800950"/>
                <a:ext cx="82975" cy="112200"/>
              </a:xfrm>
              <a:custGeom>
                <a:avLst/>
                <a:gdLst/>
                <a:ahLst/>
                <a:cxnLst/>
                <a:rect l="l" t="t" r="r" b="b"/>
                <a:pathLst>
                  <a:path w="3319" h="4488" extrusionOk="0">
                    <a:moveTo>
                      <a:pt x="2114" y="152"/>
                    </a:moveTo>
                    <a:cubicBezTo>
                      <a:pt x="2828" y="0"/>
                      <a:pt x="3319" y="740"/>
                      <a:pt x="2899" y="2061"/>
                    </a:cubicBezTo>
                    <a:cubicBezTo>
                      <a:pt x="2480" y="3390"/>
                      <a:pt x="1713" y="4077"/>
                      <a:pt x="1071" y="4282"/>
                    </a:cubicBezTo>
                    <a:cubicBezTo>
                      <a:pt x="428" y="4487"/>
                      <a:pt x="0" y="3675"/>
                      <a:pt x="268" y="2578"/>
                    </a:cubicBezTo>
                    <a:cubicBezTo>
                      <a:pt x="535" y="1481"/>
                      <a:pt x="1401" y="312"/>
                      <a:pt x="2114" y="152"/>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59"/>
              <p:cNvSpPr/>
              <p:nvPr/>
            </p:nvSpPr>
            <p:spPr>
              <a:xfrm>
                <a:off x="4346025" y="2809625"/>
                <a:ext cx="72075" cy="97500"/>
              </a:xfrm>
              <a:custGeom>
                <a:avLst/>
                <a:gdLst/>
                <a:ahLst/>
                <a:cxnLst/>
                <a:rect l="l" t="t" r="r" b="b"/>
                <a:pathLst>
                  <a:path w="2883" h="3900" extrusionOk="0">
                    <a:moveTo>
                      <a:pt x="1838" y="135"/>
                    </a:moveTo>
                    <a:cubicBezTo>
                      <a:pt x="2463" y="1"/>
                      <a:pt x="2882" y="643"/>
                      <a:pt x="2516" y="1794"/>
                    </a:cubicBezTo>
                    <a:cubicBezTo>
                      <a:pt x="2160" y="2945"/>
                      <a:pt x="1491" y="3534"/>
                      <a:pt x="937" y="3721"/>
                    </a:cubicBezTo>
                    <a:cubicBezTo>
                      <a:pt x="375" y="3899"/>
                      <a:pt x="1" y="3186"/>
                      <a:pt x="233" y="2240"/>
                    </a:cubicBezTo>
                    <a:cubicBezTo>
                      <a:pt x="474" y="1286"/>
                      <a:pt x="1223" y="269"/>
                      <a:pt x="1838" y="135"/>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59"/>
              <p:cNvSpPr/>
              <p:nvPr/>
            </p:nvSpPr>
            <p:spPr>
              <a:xfrm>
                <a:off x="4353625" y="2861150"/>
                <a:ext cx="50875" cy="40400"/>
              </a:xfrm>
              <a:custGeom>
                <a:avLst/>
                <a:gdLst/>
                <a:ahLst/>
                <a:cxnLst/>
                <a:rect l="l" t="t" r="r" b="b"/>
                <a:pathLst>
                  <a:path w="2035" h="1616" extrusionOk="0">
                    <a:moveTo>
                      <a:pt x="2034" y="1"/>
                    </a:moveTo>
                    <a:cubicBezTo>
                      <a:pt x="1686" y="893"/>
                      <a:pt x="1133" y="1357"/>
                      <a:pt x="669" y="1508"/>
                    </a:cubicBezTo>
                    <a:cubicBezTo>
                      <a:pt x="348" y="1615"/>
                      <a:pt x="89" y="1401"/>
                      <a:pt x="0" y="1009"/>
                    </a:cubicBezTo>
                    <a:cubicBezTo>
                      <a:pt x="669" y="1508"/>
                      <a:pt x="1303" y="1250"/>
                      <a:pt x="2034"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59"/>
              <p:cNvSpPr/>
              <p:nvPr/>
            </p:nvSpPr>
            <p:spPr>
              <a:xfrm>
                <a:off x="4352500" y="2815000"/>
                <a:ext cx="56000" cy="65800"/>
              </a:xfrm>
              <a:custGeom>
                <a:avLst/>
                <a:gdLst/>
                <a:ahLst/>
                <a:cxnLst/>
                <a:rect l="l" t="t" r="r" b="b"/>
                <a:pathLst>
                  <a:path w="2240" h="2632" extrusionOk="0">
                    <a:moveTo>
                      <a:pt x="1544" y="71"/>
                    </a:moveTo>
                    <a:cubicBezTo>
                      <a:pt x="1865" y="0"/>
                      <a:pt x="2133" y="161"/>
                      <a:pt x="2240" y="500"/>
                    </a:cubicBezTo>
                    <a:cubicBezTo>
                      <a:pt x="2088" y="357"/>
                      <a:pt x="1892" y="303"/>
                      <a:pt x="1669" y="357"/>
                    </a:cubicBezTo>
                    <a:cubicBezTo>
                      <a:pt x="1044" y="491"/>
                      <a:pt x="286" y="1517"/>
                      <a:pt x="45" y="2480"/>
                    </a:cubicBezTo>
                    <a:cubicBezTo>
                      <a:pt x="36" y="2534"/>
                      <a:pt x="27" y="2578"/>
                      <a:pt x="18" y="2632"/>
                    </a:cubicBezTo>
                    <a:cubicBezTo>
                      <a:pt x="0" y="2444"/>
                      <a:pt x="18" y="2230"/>
                      <a:pt x="72" y="1998"/>
                    </a:cubicBezTo>
                    <a:cubicBezTo>
                      <a:pt x="295" y="1124"/>
                      <a:pt x="973" y="187"/>
                      <a:pt x="1544" y="7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59"/>
              <p:cNvSpPr/>
              <p:nvPr/>
            </p:nvSpPr>
            <p:spPr>
              <a:xfrm>
                <a:off x="4373475" y="2847100"/>
                <a:ext cx="20975" cy="28350"/>
              </a:xfrm>
              <a:custGeom>
                <a:avLst/>
                <a:gdLst/>
                <a:ahLst/>
                <a:cxnLst/>
                <a:rect l="l" t="t" r="r" b="b"/>
                <a:pathLst>
                  <a:path w="839" h="1134" extrusionOk="0">
                    <a:moveTo>
                      <a:pt x="535" y="36"/>
                    </a:moveTo>
                    <a:cubicBezTo>
                      <a:pt x="714" y="1"/>
                      <a:pt x="839" y="188"/>
                      <a:pt x="732" y="518"/>
                    </a:cubicBezTo>
                    <a:cubicBezTo>
                      <a:pt x="625" y="857"/>
                      <a:pt x="428" y="1027"/>
                      <a:pt x="268" y="1080"/>
                    </a:cubicBezTo>
                    <a:cubicBezTo>
                      <a:pt x="107" y="1134"/>
                      <a:pt x="0" y="928"/>
                      <a:pt x="62" y="652"/>
                    </a:cubicBezTo>
                    <a:cubicBezTo>
                      <a:pt x="134" y="375"/>
                      <a:pt x="348" y="72"/>
                      <a:pt x="535" y="36"/>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59"/>
              <p:cNvSpPr/>
              <p:nvPr/>
            </p:nvSpPr>
            <p:spPr>
              <a:xfrm>
                <a:off x="4394650" y="2823900"/>
                <a:ext cx="9400" cy="12975"/>
              </a:xfrm>
              <a:custGeom>
                <a:avLst/>
                <a:gdLst/>
                <a:ahLst/>
                <a:cxnLst/>
                <a:rect l="l" t="t" r="r" b="b"/>
                <a:pathLst>
                  <a:path w="376" h="519" extrusionOk="0">
                    <a:moveTo>
                      <a:pt x="241" y="19"/>
                    </a:moveTo>
                    <a:cubicBezTo>
                      <a:pt x="322" y="1"/>
                      <a:pt x="375" y="90"/>
                      <a:pt x="331" y="242"/>
                    </a:cubicBezTo>
                    <a:cubicBezTo>
                      <a:pt x="286" y="393"/>
                      <a:pt x="197" y="465"/>
                      <a:pt x="125" y="492"/>
                    </a:cubicBezTo>
                    <a:cubicBezTo>
                      <a:pt x="45" y="518"/>
                      <a:pt x="1" y="420"/>
                      <a:pt x="27" y="295"/>
                    </a:cubicBezTo>
                    <a:cubicBezTo>
                      <a:pt x="63" y="170"/>
                      <a:pt x="161" y="37"/>
                      <a:pt x="241" y="19"/>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59"/>
              <p:cNvSpPr/>
              <p:nvPr/>
            </p:nvSpPr>
            <p:spPr>
              <a:xfrm>
                <a:off x="4362100" y="2884800"/>
                <a:ext cx="9375" cy="12950"/>
              </a:xfrm>
              <a:custGeom>
                <a:avLst/>
                <a:gdLst/>
                <a:ahLst/>
                <a:cxnLst/>
                <a:rect l="l" t="t" r="r" b="b"/>
                <a:pathLst>
                  <a:path w="375" h="518" extrusionOk="0">
                    <a:moveTo>
                      <a:pt x="241" y="18"/>
                    </a:moveTo>
                    <a:cubicBezTo>
                      <a:pt x="321" y="0"/>
                      <a:pt x="375" y="90"/>
                      <a:pt x="330" y="241"/>
                    </a:cubicBezTo>
                    <a:cubicBezTo>
                      <a:pt x="286" y="393"/>
                      <a:pt x="196" y="473"/>
                      <a:pt x="125" y="491"/>
                    </a:cubicBezTo>
                    <a:cubicBezTo>
                      <a:pt x="45" y="518"/>
                      <a:pt x="0" y="420"/>
                      <a:pt x="27" y="295"/>
                    </a:cubicBezTo>
                    <a:cubicBezTo>
                      <a:pt x="63" y="170"/>
                      <a:pt x="161" y="36"/>
                      <a:pt x="241" y="18"/>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59"/>
              <p:cNvSpPr/>
              <p:nvPr/>
            </p:nvSpPr>
            <p:spPr>
              <a:xfrm>
                <a:off x="4375250" y="2828375"/>
                <a:ext cx="9600" cy="12725"/>
              </a:xfrm>
              <a:custGeom>
                <a:avLst/>
                <a:gdLst/>
                <a:ahLst/>
                <a:cxnLst/>
                <a:rect l="l" t="t" r="r" b="b"/>
                <a:pathLst>
                  <a:path w="384" h="509" extrusionOk="0">
                    <a:moveTo>
                      <a:pt x="241" y="18"/>
                    </a:moveTo>
                    <a:cubicBezTo>
                      <a:pt x="322" y="0"/>
                      <a:pt x="384" y="81"/>
                      <a:pt x="330" y="232"/>
                    </a:cubicBezTo>
                    <a:cubicBezTo>
                      <a:pt x="286" y="384"/>
                      <a:pt x="197" y="464"/>
                      <a:pt x="125" y="491"/>
                    </a:cubicBezTo>
                    <a:cubicBezTo>
                      <a:pt x="54" y="509"/>
                      <a:pt x="0" y="420"/>
                      <a:pt x="36" y="295"/>
                    </a:cubicBezTo>
                    <a:cubicBezTo>
                      <a:pt x="63" y="170"/>
                      <a:pt x="161" y="36"/>
                      <a:pt x="241" y="18"/>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59"/>
              <p:cNvSpPr/>
              <p:nvPr/>
            </p:nvSpPr>
            <p:spPr>
              <a:xfrm>
                <a:off x="4383500" y="2877000"/>
                <a:ext cx="9400" cy="12725"/>
              </a:xfrm>
              <a:custGeom>
                <a:avLst/>
                <a:gdLst/>
                <a:ahLst/>
                <a:cxnLst/>
                <a:rect l="l" t="t" r="r" b="b"/>
                <a:pathLst>
                  <a:path w="376" h="509" extrusionOk="0">
                    <a:moveTo>
                      <a:pt x="241" y="18"/>
                    </a:moveTo>
                    <a:cubicBezTo>
                      <a:pt x="322" y="0"/>
                      <a:pt x="375" y="80"/>
                      <a:pt x="331" y="232"/>
                    </a:cubicBezTo>
                    <a:cubicBezTo>
                      <a:pt x="286" y="384"/>
                      <a:pt x="197" y="464"/>
                      <a:pt x="116" y="482"/>
                    </a:cubicBezTo>
                    <a:cubicBezTo>
                      <a:pt x="45" y="509"/>
                      <a:pt x="0" y="419"/>
                      <a:pt x="27" y="294"/>
                    </a:cubicBezTo>
                    <a:cubicBezTo>
                      <a:pt x="63" y="170"/>
                      <a:pt x="161" y="27"/>
                      <a:pt x="241" y="18"/>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59"/>
              <p:cNvSpPr/>
              <p:nvPr/>
            </p:nvSpPr>
            <p:spPr>
              <a:xfrm>
                <a:off x="4397550" y="2850675"/>
                <a:ext cx="9625" cy="12725"/>
              </a:xfrm>
              <a:custGeom>
                <a:avLst/>
                <a:gdLst/>
                <a:ahLst/>
                <a:cxnLst/>
                <a:rect l="l" t="t" r="r" b="b"/>
                <a:pathLst>
                  <a:path w="385" h="509" extrusionOk="0">
                    <a:moveTo>
                      <a:pt x="241" y="18"/>
                    </a:moveTo>
                    <a:cubicBezTo>
                      <a:pt x="322" y="0"/>
                      <a:pt x="384" y="81"/>
                      <a:pt x="331" y="232"/>
                    </a:cubicBezTo>
                    <a:cubicBezTo>
                      <a:pt x="286" y="384"/>
                      <a:pt x="197" y="464"/>
                      <a:pt x="125" y="491"/>
                    </a:cubicBezTo>
                    <a:cubicBezTo>
                      <a:pt x="54" y="509"/>
                      <a:pt x="1" y="420"/>
                      <a:pt x="36" y="295"/>
                    </a:cubicBezTo>
                    <a:cubicBezTo>
                      <a:pt x="63" y="170"/>
                      <a:pt x="161" y="36"/>
                      <a:pt x="241" y="18"/>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59"/>
              <p:cNvSpPr/>
              <p:nvPr/>
            </p:nvSpPr>
            <p:spPr>
              <a:xfrm>
                <a:off x="4356300" y="2856250"/>
                <a:ext cx="9600" cy="12725"/>
              </a:xfrm>
              <a:custGeom>
                <a:avLst/>
                <a:gdLst/>
                <a:ahLst/>
                <a:cxnLst/>
                <a:rect l="l" t="t" r="r" b="b"/>
                <a:pathLst>
                  <a:path w="384" h="509" extrusionOk="0">
                    <a:moveTo>
                      <a:pt x="241" y="18"/>
                    </a:moveTo>
                    <a:cubicBezTo>
                      <a:pt x="321" y="0"/>
                      <a:pt x="384" y="81"/>
                      <a:pt x="330" y="232"/>
                    </a:cubicBezTo>
                    <a:cubicBezTo>
                      <a:pt x="286" y="384"/>
                      <a:pt x="196" y="464"/>
                      <a:pt x="125" y="491"/>
                    </a:cubicBezTo>
                    <a:cubicBezTo>
                      <a:pt x="54" y="509"/>
                      <a:pt x="0" y="420"/>
                      <a:pt x="36" y="295"/>
                    </a:cubicBezTo>
                    <a:cubicBezTo>
                      <a:pt x="63" y="170"/>
                      <a:pt x="161" y="36"/>
                      <a:pt x="241" y="18"/>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59"/>
              <p:cNvSpPr/>
              <p:nvPr/>
            </p:nvSpPr>
            <p:spPr>
              <a:xfrm>
                <a:off x="4376800" y="2848450"/>
                <a:ext cx="14075" cy="18750"/>
              </a:xfrm>
              <a:custGeom>
                <a:avLst/>
                <a:gdLst/>
                <a:ahLst/>
                <a:cxnLst/>
                <a:rect l="l" t="t" r="r" b="b"/>
                <a:pathLst>
                  <a:path w="563" h="750" extrusionOk="0">
                    <a:moveTo>
                      <a:pt x="358" y="27"/>
                    </a:moveTo>
                    <a:cubicBezTo>
                      <a:pt x="474" y="0"/>
                      <a:pt x="563" y="125"/>
                      <a:pt x="492" y="348"/>
                    </a:cubicBezTo>
                    <a:cubicBezTo>
                      <a:pt x="420" y="571"/>
                      <a:pt x="286" y="687"/>
                      <a:pt x="179" y="723"/>
                    </a:cubicBezTo>
                    <a:cubicBezTo>
                      <a:pt x="72" y="750"/>
                      <a:pt x="1" y="616"/>
                      <a:pt x="45" y="437"/>
                    </a:cubicBezTo>
                    <a:cubicBezTo>
                      <a:pt x="90" y="250"/>
                      <a:pt x="242" y="54"/>
                      <a:pt x="358" y="27"/>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59"/>
              <p:cNvSpPr/>
              <p:nvPr/>
            </p:nvSpPr>
            <p:spPr>
              <a:xfrm>
                <a:off x="4439925" y="2499400"/>
                <a:ext cx="302000" cy="207900"/>
              </a:xfrm>
              <a:custGeom>
                <a:avLst/>
                <a:gdLst/>
                <a:ahLst/>
                <a:cxnLst/>
                <a:rect l="l" t="t" r="r" b="b"/>
                <a:pathLst>
                  <a:path w="12080" h="8316" extrusionOk="0">
                    <a:moveTo>
                      <a:pt x="12080" y="6924"/>
                    </a:moveTo>
                    <a:lnTo>
                      <a:pt x="36" y="1"/>
                    </a:lnTo>
                    <a:lnTo>
                      <a:pt x="1" y="1375"/>
                    </a:lnTo>
                    <a:lnTo>
                      <a:pt x="12080" y="8315"/>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59"/>
              <p:cNvSpPr/>
              <p:nvPr/>
            </p:nvSpPr>
            <p:spPr>
              <a:xfrm>
                <a:off x="4431675" y="2504325"/>
                <a:ext cx="302000" cy="207650"/>
              </a:xfrm>
              <a:custGeom>
                <a:avLst/>
                <a:gdLst/>
                <a:ahLst/>
                <a:cxnLst/>
                <a:rect l="l" t="t" r="r" b="b"/>
                <a:pathLst>
                  <a:path w="12080" h="8306" extrusionOk="0">
                    <a:moveTo>
                      <a:pt x="12080" y="6923"/>
                    </a:moveTo>
                    <a:lnTo>
                      <a:pt x="36" y="0"/>
                    </a:lnTo>
                    <a:lnTo>
                      <a:pt x="0" y="1374"/>
                    </a:lnTo>
                    <a:lnTo>
                      <a:pt x="12080" y="8306"/>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59"/>
              <p:cNvSpPr/>
              <p:nvPr/>
            </p:nvSpPr>
            <p:spPr>
              <a:xfrm>
                <a:off x="3761025" y="2773500"/>
                <a:ext cx="457900" cy="260750"/>
              </a:xfrm>
              <a:custGeom>
                <a:avLst/>
                <a:gdLst/>
                <a:ahLst/>
                <a:cxnLst/>
                <a:rect l="l" t="t" r="r" b="b"/>
                <a:pathLst>
                  <a:path w="18316" h="10430" extrusionOk="0">
                    <a:moveTo>
                      <a:pt x="1" y="6460"/>
                    </a:moveTo>
                    <a:lnTo>
                      <a:pt x="6977" y="10429"/>
                    </a:lnTo>
                    <a:lnTo>
                      <a:pt x="18316" y="4024"/>
                    </a:lnTo>
                    <a:lnTo>
                      <a:pt x="11670" y="1"/>
                    </a:ln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59"/>
              <p:cNvSpPr/>
              <p:nvPr/>
            </p:nvSpPr>
            <p:spPr>
              <a:xfrm>
                <a:off x="3935450" y="2874100"/>
                <a:ext cx="283475" cy="268975"/>
              </a:xfrm>
              <a:custGeom>
                <a:avLst/>
                <a:gdLst/>
                <a:ahLst/>
                <a:cxnLst/>
                <a:rect l="l" t="t" r="r" b="b"/>
                <a:pathLst>
                  <a:path w="11339" h="10759" extrusionOk="0">
                    <a:moveTo>
                      <a:pt x="0" y="6405"/>
                    </a:moveTo>
                    <a:lnTo>
                      <a:pt x="11339" y="0"/>
                    </a:lnTo>
                    <a:lnTo>
                      <a:pt x="11312" y="4362"/>
                    </a:lnTo>
                    <a:lnTo>
                      <a:pt x="0" y="10759"/>
                    </a:ln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59"/>
              <p:cNvSpPr/>
              <p:nvPr/>
            </p:nvSpPr>
            <p:spPr>
              <a:xfrm>
                <a:off x="3755900" y="2932075"/>
                <a:ext cx="179800" cy="211225"/>
              </a:xfrm>
              <a:custGeom>
                <a:avLst/>
                <a:gdLst/>
                <a:ahLst/>
                <a:cxnLst/>
                <a:rect l="l" t="t" r="r" b="b"/>
                <a:pathLst>
                  <a:path w="7192" h="8449" extrusionOk="0">
                    <a:moveTo>
                      <a:pt x="7182" y="4086"/>
                    </a:moveTo>
                    <a:lnTo>
                      <a:pt x="1" y="1"/>
                    </a:lnTo>
                    <a:lnTo>
                      <a:pt x="27" y="4372"/>
                    </a:lnTo>
                    <a:lnTo>
                      <a:pt x="7191" y="8449"/>
                    </a:ln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59"/>
              <p:cNvSpPr/>
              <p:nvPr/>
            </p:nvSpPr>
            <p:spPr>
              <a:xfrm>
                <a:off x="3944150" y="3021500"/>
                <a:ext cx="53975" cy="101300"/>
              </a:xfrm>
              <a:custGeom>
                <a:avLst/>
                <a:gdLst/>
                <a:ahLst/>
                <a:cxnLst/>
                <a:rect l="l" t="t" r="r" b="b"/>
                <a:pathLst>
                  <a:path w="2159" h="4052" extrusionOk="0">
                    <a:moveTo>
                      <a:pt x="2159" y="1"/>
                    </a:moveTo>
                    <a:lnTo>
                      <a:pt x="0" y="1205"/>
                    </a:lnTo>
                    <a:lnTo>
                      <a:pt x="0" y="4051"/>
                    </a:lnTo>
                    <a:lnTo>
                      <a:pt x="2159" y="2838"/>
                    </a:ln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59"/>
              <p:cNvSpPr/>
              <p:nvPr/>
            </p:nvSpPr>
            <p:spPr>
              <a:xfrm>
                <a:off x="3943250" y="3019950"/>
                <a:ext cx="55775" cy="104400"/>
              </a:xfrm>
              <a:custGeom>
                <a:avLst/>
                <a:gdLst/>
                <a:ahLst/>
                <a:cxnLst/>
                <a:rect l="l" t="t" r="r" b="b"/>
                <a:pathLst>
                  <a:path w="2231" h="4176" extrusionOk="0">
                    <a:moveTo>
                      <a:pt x="2159" y="116"/>
                    </a:moveTo>
                    <a:lnTo>
                      <a:pt x="2159" y="2882"/>
                    </a:lnTo>
                    <a:lnTo>
                      <a:pt x="72" y="4051"/>
                    </a:lnTo>
                    <a:lnTo>
                      <a:pt x="72" y="1294"/>
                    </a:lnTo>
                    <a:lnTo>
                      <a:pt x="2159" y="116"/>
                    </a:lnTo>
                    <a:close/>
                    <a:moveTo>
                      <a:pt x="2231" y="0"/>
                    </a:moveTo>
                    <a:lnTo>
                      <a:pt x="18" y="1240"/>
                    </a:lnTo>
                    <a:lnTo>
                      <a:pt x="0" y="1249"/>
                    </a:lnTo>
                    <a:lnTo>
                      <a:pt x="0" y="4175"/>
                    </a:lnTo>
                    <a:lnTo>
                      <a:pt x="2213" y="2927"/>
                    </a:lnTo>
                    <a:lnTo>
                      <a:pt x="2231" y="2918"/>
                    </a:lnTo>
                    <a:lnTo>
                      <a:pt x="2231" y="0"/>
                    </a:ln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59"/>
              <p:cNvSpPr/>
              <p:nvPr/>
            </p:nvSpPr>
            <p:spPr>
              <a:xfrm>
                <a:off x="3989625" y="3027750"/>
                <a:ext cx="4500" cy="15875"/>
              </a:xfrm>
              <a:custGeom>
                <a:avLst/>
                <a:gdLst/>
                <a:ahLst/>
                <a:cxnLst/>
                <a:rect l="l" t="t" r="r" b="b"/>
                <a:pathLst>
                  <a:path w="180" h="635" extrusionOk="0">
                    <a:moveTo>
                      <a:pt x="179" y="1"/>
                    </a:moveTo>
                    <a:lnTo>
                      <a:pt x="1" y="108"/>
                    </a:lnTo>
                    <a:lnTo>
                      <a:pt x="1" y="634"/>
                    </a:lnTo>
                    <a:lnTo>
                      <a:pt x="179" y="536"/>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59"/>
              <p:cNvSpPr/>
              <p:nvPr/>
            </p:nvSpPr>
            <p:spPr>
              <a:xfrm>
                <a:off x="3515250" y="2737600"/>
                <a:ext cx="421550" cy="290625"/>
              </a:xfrm>
              <a:custGeom>
                <a:avLst/>
                <a:gdLst/>
                <a:ahLst/>
                <a:cxnLst/>
                <a:rect l="l" t="t" r="r" b="b"/>
                <a:pathLst>
                  <a:path w="16862" h="11625" extrusionOk="0">
                    <a:moveTo>
                      <a:pt x="45" y="0"/>
                    </a:moveTo>
                    <a:lnTo>
                      <a:pt x="16862" y="9956"/>
                    </a:lnTo>
                    <a:lnTo>
                      <a:pt x="16808" y="11625"/>
                    </a:lnTo>
                    <a:lnTo>
                      <a:pt x="1" y="164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59"/>
              <p:cNvSpPr/>
              <p:nvPr/>
            </p:nvSpPr>
            <p:spPr>
              <a:xfrm>
                <a:off x="3515700" y="2277500"/>
                <a:ext cx="1226000" cy="709250"/>
              </a:xfrm>
              <a:custGeom>
                <a:avLst/>
                <a:gdLst/>
                <a:ahLst/>
                <a:cxnLst/>
                <a:rect l="l" t="t" r="r" b="b"/>
                <a:pathLst>
                  <a:path w="49040" h="28370" extrusionOk="0">
                    <a:moveTo>
                      <a:pt x="1" y="18404"/>
                    </a:moveTo>
                    <a:lnTo>
                      <a:pt x="16817" y="28369"/>
                    </a:lnTo>
                    <a:lnTo>
                      <a:pt x="49040" y="9965"/>
                    </a:lnTo>
                    <a:lnTo>
                      <a:pt x="322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59"/>
              <p:cNvSpPr/>
              <p:nvPr/>
            </p:nvSpPr>
            <p:spPr>
              <a:xfrm>
                <a:off x="3846675" y="2454350"/>
                <a:ext cx="735800" cy="424900"/>
              </a:xfrm>
              <a:custGeom>
                <a:avLst/>
                <a:gdLst/>
                <a:ahLst/>
                <a:cxnLst/>
                <a:rect l="l" t="t" r="r" b="b"/>
                <a:pathLst>
                  <a:path w="29432" h="16996" extrusionOk="0">
                    <a:moveTo>
                      <a:pt x="125" y="16612"/>
                    </a:moveTo>
                    <a:lnTo>
                      <a:pt x="29119" y="54"/>
                    </a:lnTo>
                    <a:cubicBezTo>
                      <a:pt x="29208" y="1"/>
                      <a:pt x="29324" y="36"/>
                      <a:pt x="29378" y="126"/>
                    </a:cubicBezTo>
                    <a:cubicBezTo>
                      <a:pt x="29431" y="215"/>
                      <a:pt x="29395" y="331"/>
                      <a:pt x="29306" y="384"/>
                    </a:cubicBezTo>
                    <a:lnTo>
                      <a:pt x="313" y="16942"/>
                    </a:lnTo>
                    <a:cubicBezTo>
                      <a:pt x="224" y="16995"/>
                      <a:pt x="108" y="16969"/>
                      <a:pt x="54" y="16870"/>
                    </a:cubicBezTo>
                    <a:cubicBezTo>
                      <a:pt x="1" y="16781"/>
                      <a:pt x="36" y="16665"/>
                      <a:pt x="125" y="16612"/>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59"/>
              <p:cNvSpPr/>
              <p:nvPr/>
            </p:nvSpPr>
            <p:spPr>
              <a:xfrm>
                <a:off x="3848675" y="2449675"/>
                <a:ext cx="735575" cy="425100"/>
              </a:xfrm>
              <a:custGeom>
                <a:avLst/>
                <a:gdLst/>
                <a:ahLst/>
                <a:cxnLst/>
                <a:rect l="l" t="t" r="r" b="b"/>
                <a:pathLst>
                  <a:path w="29423" h="17004" extrusionOk="0">
                    <a:moveTo>
                      <a:pt x="126" y="16611"/>
                    </a:moveTo>
                    <a:lnTo>
                      <a:pt x="29110" y="54"/>
                    </a:lnTo>
                    <a:cubicBezTo>
                      <a:pt x="29208" y="0"/>
                      <a:pt x="29324" y="36"/>
                      <a:pt x="29378" y="125"/>
                    </a:cubicBezTo>
                    <a:cubicBezTo>
                      <a:pt x="29422" y="215"/>
                      <a:pt x="29396" y="339"/>
                      <a:pt x="29298" y="384"/>
                    </a:cubicBezTo>
                    <a:lnTo>
                      <a:pt x="313" y="16950"/>
                    </a:lnTo>
                    <a:cubicBezTo>
                      <a:pt x="215" y="17004"/>
                      <a:pt x="99" y="16968"/>
                      <a:pt x="45" y="16879"/>
                    </a:cubicBezTo>
                    <a:cubicBezTo>
                      <a:pt x="1" y="16781"/>
                      <a:pt x="28" y="16665"/>
                      <a:pt x="126" y="1661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59"/>
              <p:cNvSpPr/>
              <p:nvPr/>
            </p:nvSpPr>
            <p:spPr>
              <a:xfrm>
                <a:off x="3800725" y="2428275"/>
                <a:ext cx="735800" cy="425100"/>
              </a:xfrm>
              <a:custGeom>
                <a:avLst/>
                <a:gdLst/>
                <a:ahLst/>
                <a:cxnLst/>
                <a:rect l="l" t="t" r="r" b="b"/>
                <a:pathLst>
                  <a:path w="29432" h="17004" extrusionOk="0">
                    <a:moveTo>
                      <a:pt x="126" y="16620"/>
                    </a:moveTo>
                    <a:lnTo>
                      <a:pt x="29119" y="54"/>
                    </a:lnTo>
                    <a:cubicBezTo>
                      <a:pt x="29208" y="0"/>
                      <a:pt x="29324" y="36"/>
                      <a:pt x="29378" y="125"/>
                    </a:cubicBezTo>
                    <a:cubicBezTo>
                      <a:pt x="29431" y="223"/>
                      <a:pt x="29396" y="339"/>
                      <a:pt x="29306" y="393"/>
                    </a:cubicBezTo>
                    <a:lnTo>
                      <a:pt x="313" y="16950"/>
                    </a:lnTo>
                    <a:cubicBezTo>
                      <a:pt x="224" y="17003"/>
                      <a:pt x="108" y="16968"/>
                      <a:pt x="54" y="16879"/>
                    </a:cubicBezTo>
                    <a:cubicBezTo>
                      <a:pt x="1" y="16789"/>
                      <a:pt x="36" y="16664"/>
                      <a:pt x="126" y="1662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59"/>
              <p:cNvSpPr/>
              <p:nvPr/>
            </p:nvSpPr>
            <p:spPr>
              <a:xfrm>
                <a:off x="3802750" y="2423800"/>
                <a:ext cx="735550" cy="424900"/>
              </a:xfrm>
              <a:custGeom>
                <a:avLst/>
                <a:gdLst/>
                <a:ahLst/>
                <a:cxnLst/>
                <a:rect l="l" t="t" r="r" b="b"/>
                <a:pathLst>
                  <a:path w="29422" h="16996" extrusionOk="0">
                    <a:moveTo>
                      <a:pt x="116" y="16612"/>
                    </a:moveTo>
                    <a:lnTo>
                      <a:pt x="29109" y="54"/>
                    </a:lnTo>
                    <a:cubicBezTo>
                      <a:pt x="29208" y="1"/>
                      <a:pt x="29324" y="27"/>
                      <a:pt x="29377" y="126"/>
                    </a:cubicBezTo>
                    <a:cubicBezTo>
                      <a:pt x="29422" y="215"/>
                      <a:pt x="29395" y="331"/>
                      <a:pt x="29297" y="384"/>
                    </a:cubicBezTo>
                    <a:lnTo>
                      <a:pt x="312" y="16942"/>
                    </a:lnTo>
                    <a:cubicBezTo>
                      <a:pt x="214" y="16995"/>
                      <a:pt x="98" y="16959"/>
                      <a:pt x="45" y="16870"/>
                    </a:cubicBezTo>
                    <a:cubicBezTo>
                      <a:pt x="0" y="16781"/>
                      <a:pt x="27" y="16665"/>
                      <a:pt x="116" y="16612"/>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59"/>
              <p:cNvSpPr/>
              <p:nvPr/>
            </p:nvSpPr>
            <p:spPr>
              <a:xfrm>
                <a:off x="3754800" y="2402400"/>
                <a:ext cx="735775" cy="425100"/>
              </a:xfrm>
              <a:custGeom>
                <a:avLst/>
                <a:gdLst/>
                <a:ahLst/>
                <a:cxnLst/>
                <a:rect l="l" t="t" r="r" b="b"/>
                <a:pathLst>
                  <a:path w="29431" h="17004" extrusionOk="0">
                    <a:moveTo>
                      <a:pt x="125" y="16611"/>
                    </a:moveTo>
                    <a:lnTo>
                      <a:pt x="29118" y="54"/>
                    </a:lnTo>
                    <a:cubicBezTo>
                      <a:pt x="29208" y="0"/>
                      <a:pt x="29324" y="36"/>
                      <a:pt x="29377" y="125"/>
                    </a:cubicBezTo>
                    <a:cubicBezTo>
                      <a:pt x="29431" y="214"/>
                      <a:pt x="29395" y="339"/>
                      <a:pt x="29306" y="384"/>
                    </a:cubicBezTo>
                    <a:lnTo>
                      <a:pt x="312" y="16950"/>
                    </a:lnTo>
                    <a:cubicBezTo>
                      <a:pt x="223" y="17004"/>
                      <a:pt x="107" y="16968"/>
                      <a:pt x="54" y="16879"/>
                    </a:cubicBezTo>
                    <a:cubicBezTo>
                      <a:pt x="0" y="16781"/>
                      <a:pt x="36" y="16665"/>
                      <a:pt x="125" y="1661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59"/>
              <p:cNvSpPr/>
              <p:nvPr/>
            </p:nvSpPr>
            <p:spPr>
              <a:xfrm>
                <a:off x="3756575" y="2397700"/>
                <a:ext cx="735775" cy="425125"/>
              </a:xfrm>
              <a:custGeom>
                <a:avLst/>
                <a:gdLst/>
                <a:ahLst/>
                <a:cxnLst/>
                <a:rect l="l" t="t" r="r" b="b"/>
                <a:pathLst>
                  <a:path w="29431" h="17005" extrusionOk="0">
                    <a:moveTo>
                      <a:pt x="125" y="16612"/>
                    </a:moveTo>
                    <a:lnTo>
                      <a:pt x="29119" y="54"/>
                    </a:lnTo>
                    <a:cubicBezTo>
                      <a:pt x="29208" y="1"/>
                      <a:pt x="29333" y="37"/>
                      <a:pt x="29377" y="126"/>
                    </a:cubicBezTo>
                    <a:cubicBezTo>
                      <a:pt x="29431" y="224"/>
                      <a:pt x="29404" y="340"/>
                      <a:pt x="29306" y="393"/>
                    </a:cubicBezTo>
                    <a:lnTo>
                      <a:pt x="322" y="16951"/>
                    </a:lnTo>
                    <a:cubicBezTo>
                      <a:pt x="223" y="17004"/>
                      <a:pt x="107" y="16969"/>
                      <a:pt x="54" y="16879"/>
                    </a:cubicBezTo>
                    <a:cubicBezTo>
                      <a:pt x="0" y="16781"/>
                      <a:pt x="36" y="16665"/>
                      <a:pt x="125" y="16612"/>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59"/>
              <p:cNvSpPr/>
              <p:nvPr/>
            </p:nvSpPr>
            <p:spPr>
              <a:xfrm>
                <a:off x="3708850" y="2376525"/>
                <a:ext cx="735775" cy="424875"/>
              </a:xfrm>
              <a:custGeom>
                <a:avLst/>
                <a:gdLst/>
                <a:ahLst/>
                <a:cxnLst/>
                <a:rect l="l" t="t" r="r" b="b"/>
                <a:pathLst>
                  <a:path w="29431" h="16995" extrusionOk="0">
                    <a:moveTo>
                      <a:pt x="125" y="16611"/>
                    </a:moveTo>
                    <a:lnTo>
                      <a:pt x="29119" y="54"/>
                    </a:lnTo>
                    <a:cubicBezTo>
                      <a:pt x="29208" y="0"/>
                      <a:pt x="29324" y="27"/>
                      <a:pt x="29377" y="125"/>
                    </a:cubicBezTo>
                    <a:cubicBezTo>
                      <a:pt x="29431" y="214"/>
                      <a:pt x="29395" y="330"/>
                      <a:pt x="29306" y="384"/>
                    </a:cubicBezTo>
                    <a:lnTo>
                      <a:pt x="313" y="16941"/>
                    </a:lnTo>
                    <a:cubicBezTo>
                      <a:pt x="223" y="16995"/>
                      <a:pt x="98" y="16959"/>
                      <a:pt x="54" y="16870"/>
                    </a:cubicBezTo>
                    <a:cubicBezTo>
                      <a:pt x="0" y="16781"/>
                      <a:pt x="36" y="16665"/>
                      <a:pt x="125" y="1661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59"/>
              <p:cNvSpPr/>
              <p:nvPr/>
            </p:nvSpPr>
            <p:spPr>
              <a:xfrm>
                <a:off x="3710625" y="2371850"/>
                <a:ext cx="735800" cy="424875"/>
              </a:xfrm>
              <a:custGeom>
                <a:avLst/>
                <a:gdLst/>
                <a:ahLst/>
                <a:cxnLst/>
                <a:rect l="l" t="t" r="r" b="b"/>
                <a:pathLst>
                  <a:path w="29432" h="16995" extrusionOk="0">
                    <a:moveTo>
                      <a:pt x="126" y="16611"/>
                    </a:moveTo>
                    <a:lnTo>
                      <a:pt x="29119" y="54"/>
                    </a:lnTo>
                    <a:cubicBezTo>
                      <a:pt x="29208" y="0"/>
                      <a:pt x="29333" y="36"/>
                      <a:pt x="29378" y="125"/>
                    </a:cubicBezTo>
                    <a:cubicBezTo>
                      <a:pt x="29431" y="214"/>
                      <a:pt x="29404" y="330"/>
                      <a:pt x="29306" y="384"/>
                    </a:cubicBezTo>
                    <a:lnTo>
                      <a:pt x="322" y="16950"/>
                    </a:lnTo>
                    <a:cubicBezTo>
                      <a:pt x="224" y="16995"/>
                      <a:pt x="108" y="16968"/>
                      <a:pt x="54" y="16870"/>
                    </a:cubicBezTo>
                    <a:cubicBezTo>
                      <a:pt x="1" y="16780"/>
                      <a:pt x="36" y="16664"/>
                      <a:pt x="126" y="1661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59"/>
              <p:cNvSpPr/>
              <p:nvPr/>
            </p:nvSpPr>
            <p:spPr>
              <a:xfrm>
                <a:off x="3935450" y="2526625"/>
                <a:ext cx="806250" cy="501600"/>
              </a:xfrm>
              <a:custGeom>
                <a:avLst/>
                <a:gdLst/>
                <a:ahLst/>
                <a:cxnLst/>
                <a:rect l="l" t="t" r="r" b="b"/>
                <a:pathLst>
                  <a:path w="32250" h="20064" extrusionOk="0">
                    <a:moveTo>
                      <a:pt x="18" y="18404"/>
                    </a:moveTo>
                    <a:lnTo>
                      <a:pt x="32250" y="0"/>
                    </a:lnTo>
                    <a:lnTo>
                      <a:pt x="32214" y="1035"/>
                    </a:lnTo>
                    <a:lnTo>
                      <a:pt x="26451" y="4978"/>
                    </a:lnTo>
                    <a:lnTo>
                      <a:pt x="0" y="20064"/>
                    </a:ln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59"/>
              <p:cNvSpPr/>
              <p:nvPr/>
            </p:nvSpPr>
            <p:spPr>
              <a:xfrm>
                <a:off x="4007700" y="2948800"/>
                <a:ext cx="120450" cy="138075"/>
              </a:xfrm>
              <a:custGeom>
                <a:avLst/>
                <a:gdLst/>
                <a:ahLst/>
                <a:cxnLst/>
                <a:rect l="l" t="t" r="r" b="b"/>
                <a:pathLst>
                  <a:path w="4818" h="5523" extrusionOk="0">
                    <a:moveTo>
                      <a:pt x="4818" y="1"/>
                    </a:moveTo>
                    <a:lnTo>
                      <a:pt x="1" y="2686"/>
                    </a:lnTo>
                    <a:lnTo>
                      <a:pt x="1" y="5523"/>
                    </a:lnTo>
                    <a:lnTo>
                      <a:pt x="4818" y="2838"/>
                    </a:ln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59"/>
              <p:cNvSpPr/>
              <p:nvPr/>
            </p:nvSpPr>
            <p:spPr>
              <a:xfrm>
                <a:off x="4006800" y="2947250"/>
                <a:ext cx="122250" cy="141200"/>
              </a:xfrm>
              <a:custGeom>
                <a:avLst/>
                <a:gdLst/>
                <a:ahLst/>
                <a:cxnLst/>
                <a:rect l="l" t="t" r="r" b="b"/>
                <a:pathLst>
                  <a:path w="4890" h="5648" extrusionOk="0">
                    <a:moveTo>
                      <a:pt x="4818" y="125"/>
                    </a:moveTo>
                    <a:lnTo>
                      <a:pt x="4818" y="2882"/>
                    </a:lnTo>
                    <a:lnTo>
                      <a:pt x="72" y="5522"/>
                    </a:lnTo>
                    <a:lnTo>
                      <a:pt x="72" y="2766"/>
                    </a:lnTo>
                    <a:lnTo>
                      <a:pt x="4818" y="125"/>
                    </a:lnTo>
                    <a:close/>
                    <a:moveTo>
                      <a:pt x="4890" y="0"/>
                    </a:moveTo>
                    <a:lnTo>
                      <a:pt x="19" y="2712"/>
                    </a:lnTo>
                    <a:lnTo>
                      <a:pt x="1" y="2721"/>
                    </a:lnTo>
                    <a:lnTo>
                      <a:pt x="1" y="5647"/>
                    </a:lnTo>
                    <a:lnTo>
                      <a:pt x="4872" y="2935"/>
                    </a:lnTo>
                    <a:lnTo>
                      <a:pt x="4890" y="2926"/>
                    </a:lnTo>
                    <a:lnTo>
                      <a:pt x="4890" y="0"/>
                    </a:ln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59"/>
              <p:cNvSpPr/>
              <p:nvPr/>
            </p:nvSpPr>
            <p:spPr>
              <a:xfrm>
                <a:off x="4119650" y="2955275"/>
                <a:ext cx="4500" cy="15850"/>
              </a:xfrm>
              <a:custGeom>
                <a:avLst/>
                <a:gdLst/>
                <a:ahLst/>
                <a:cxnLst/>
                <a:rect l="l" t="t" r="r" b="b"/>
                <a:pathLst>
                  <a:path w="180" h="634" extrusionOk="0">
                    <a:moveTo>
                      <a:pt x="179" y="0"/>
                    </a:moveTo>
                    <a:lnTo>
                      <a:pt x="1" y="98"/>
                    </a:lnTo>
                    <a:lnTo>
                      <a:pt x="1" y="634"/>
                    </a:lnTo>
                    <a:lnTo>
                      <a:pt x="179" y="536"/>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59"/>
              <p:cNvSpPr/>
              <p:nvPr/>
            </p:nvSpPr>
            <p:spPr>
              <a:xfrm>
                <a:off x="4013950" y="3014825"/>
                <a:ext cx="4475" cy="15850"/>
              </a:xfrm>
              <a:custGeom>
                <a:avLst/>
                <a:gdLst/>
                <a:ahLst/>
                <a:cxnLst/>
                <a:rect l="l" t="t" r="r" b="b"/>
                <a:pathLst>
                  <a:path w="179" h="634" extrusionOk="0">
                    <a:moveTo>
                      <a:pt x="179" y="0"/>
                    </a:moveTo>
                    <a:lnTo>
                      <a:pt x="0" y="98"/>
                    </a:lnTo>
                    <a:lnTo>
                      <a:pt x="0" y="634"/>
                    </a:lnTo>
                    <a:lnTo>
                      <a:pt x="179" y="536"/>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59"/>
              <p:cNvSpPr/>
              <p:nvPr/>
            </p:nvSpPr>
            <p:spPr>
              <a:xfrm>
                <a:off x="4139275" y="2912450"/>
                <a:ext cx="54000" cy="101500"/>
              </a:xfrm>
              <a:custGeom>
                <a:avLst/>
                <a:gdLst/>
                <a:ahLst/>
                <a:cxnLst/>
                <a:rect l="l" t="t" r="r" b="b"/>
                <a:pathLst>
                  <a:path w="2160" h="4060" extrusionOk="0">
                    <a:moveTo>
                      <a:pt x="2160" y="1"/>
                    </a:moveTo>
                    <a:lnTo>
                      <a:pt x="1" y="1214"/>
                    </a:lnTo>
                    <a:lnTo>
                      <a:pt x="1" y="4060"/>
                    </a:lnTo>
                    <a:lnTo>
                      <a:pt x="2160" y="2846"/>
                    </a:ln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59"/>
              <p:cNvSpPr/>
              <p:nvPr/>
            </p:nvSpPr>
            <p:spPr>
              <a:xfrm>
                <a:off x="4138400" y="2910900"/>
                <a:ext cx="55775" cy="104400"/>
              </a:xfrm>
              <a:custGeom>
                <a:avLst/>
                <a:gdLst/>
                <a:ahLst/>
                <a:cxnLst/>
                <a:rect l="l" t="t" r="r" b="b"/>
                <a:pathLst>
                  <a:path w="2231" h="4176" extrusionOk="0">
                    <a:moveTo>
                      <a:pt x="2159" y="125"/>
                    </a:moveTo>
                    <a:lnTo>
                      <a:pt x="2159" y="2882"/>
                    </a:lnTo>
                    <a:lnTo>
                      <a:pt x="72" y="4059"/>
                    </a:lnTo>
                    <a:lnTo>
                      <a:pt x="72" y="1303"/>
                    </a:lnTo>
                    <a:lnTo>
                      <a:pt x="2159" y="125"/>
                    </a:lnTo>
                    <a:close/>
                    <a:moveTo>
                      <a:pt x="2231" y="0"/>
                    </a:moveTo>
                    <a:lnTo>
                      <a:pt x="18" y="1249"/>
                    </a:lnTo>
                    <a:lnTo>
                      <a:pt x="0" y="1258"/>
                    </a:lnTo>
                    <a:lnTo>
                      <a:pt x="0" y="4175"/>
                    </a:lnTo>
                    <a:lnTo>
                      <a:pt x="2213" y="2935"/>
                    </a:lnTo>
                    <a:lnTo>
                      <a:pt x="2231" y="2926"/>
                    </a:lnTo>
                    <a:lnTo>
                      <a:pt x="2231" y="0"/>
                    </a:ln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59"/>
              <p:cNvSpPr/>
              <p:nvPr/>
            </p:nvSpPr>
            <p:spPr>
              <a:xfrm>
                <a:off x="4184550" y="2918925"/>
                <a:ext cx="4500" cy="15850"/>
              </a:xfrm>
              <a:custGeom>
                <a:avLst/>
                <a:gdLst/>
                <a:ahLst/>
                <a:cxnLst/>
                <a:rect l="l" t="t" r="r" b="b"/>
                <a:pathLst>
                  <a:path w="180" h="634" extrusionOk="0">
                    <a:moveTo>
                      <a:pt x="179" y="0"/>
                    </a:moveTo>
                    <a:lnTo>
                      <a:pt x="1" y="98"/>
                    </a:lnTo>
                    <a:lnTo>
                      <a:pt x="1" y="634"/>
                    </a:lnTo>
                    <a:lnTo>
                      <a:pt x="179" y="535"/>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59"/>
              <p:cNvSpPr/>
              <p:nvPr/>
            </p:nvSpPr>
            <p:spPr>
              <a:xfrm>
                <a:off x="4360300" y="2526625"/>
                <a:ext cx="381400" cy="259175"/>
              </a:xfrm>
              <a:custGeom>
                <a:avLst/>
                <a:gdLst/>
                <a:ahLst/>
                <a:cxnLst/>
                <a:rect l="l" t="t" r="r" b="b"/>
                <a:pathLst>
                  <a:path w="15256" h="10367" extrusionOk="0">
                    <a:moveTo>
                      <a:pt x="4140" y="6352"/>
                    </a:moveTo>
                    <a:lnTo>
                      <a:pt x="1" y="8716"/>
                    </a:lnTo>
                    <a:lnTo>
                      <a:pt x="10" y="10366"/>
                    </a:lnTo>
                    <a:lnTo>
                      <a:pt x="9457" y="4978"/>
                    </a:lnTo>
                    <a:lnTo>
                      <a:pt x="15220" y="1035"/>
                    </a:lnTo>
                    <a:lnTo>
                      <a:pt x="15256"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59"/>
              <p:cNvSpPr/>
              <p:nvPr/>
            </p:nvSpPr>
            <p:spPr>
              <a:xfrm>
                <a:off x="4364325" y="2526850"/>
                <a:ext cx="376925" cy="256725"/>
              </a:xfrm>
              <a:custGeom>
                <a:avLst/>
                <a:gdLst/>
                <a:ahLst/>
                <a:cxnLst/>
                <a:rect l="l" t="t" r="r" b="b"/>
                <a:pathLst>
                  <a:path w="15077" h="10269" extrusionOk="0">
                    <a:moveTo>
                      <a:pt x="1909" y="9135"/>
                    </a:moveTo>
                    <a:lnTo>
                      <a:pt x="1883" y="9198"/>
                    </a:lnTo>
                    <a:lnTo>
                      <a:pt x="1909" y="9180"/>
                    </a:lnTo>
                    <a:close/>
                    <a:moveTo>
                      <a:pt x="1909" y="7574"/>
                    </a:moveTo>
                    <a:lnTo>
                      <a:pt x="946" y="9733"/>
                    </a:lnTo>
                    <a:lnTo>
                      <a:pt x="0" y="10268"/>
                    </a:lnTo>
                    <a:lnTo>
                      <a:pt x="991" y="8056"/>
                    </a:lnTo>
                    <a:lnTo>
                      <a:pt x="1909" y="7529"/>
                    </a:lnTo>
                    <a:close/>
                    <a:moveTo>
                      <a:pt x="3783" y="8056"/>
                    </a:moveTo>
                    <a:lnTo>
                      <a:pt x="3783" y="8109"/>
                    </a:lnTo>
                    <a:lnTo>
                      <a:pt x="3756" y="8127"/>
                    </a:lnTo>
                    <a:close/>
                    <a:moveTo>
                      <a:pt x="3783" y="6450"/>
                    </a:moveTo>
                    <a:lnTo>
                      <a:pt x="2873" y="6976"/>
                    </a:lnTo>
                    <a:lnTo>
                      <a:pt x="1909" y="9135"/>
                    </a:lnTo>
                    <a:lnTo>
                      <a:pt x="1909" y="9180"/>
                    </a:lnTo>
                    <a:lnTo>
                      <a:pt x="2819" y="8662"/>
                    </a:lnTo>
                    <a:lnTo>
                      <a:pt x="3783" y="6504"/>
                    </a:lnTo>
                    <a:close/>
                    <a:moveTo>
                      <a:pt x="1936" y="7512"/>
                    </a:moveTo>
                    <a:lnTo>
                      <a:pt x="1909" y="7574"/>
                    </a:lnTo>
                    <a:lnTo>
                      <a:pt x="1909" y="7529"/>
                    </a:lnTo>
                    <a:close/>
                    <a:moveTo>
                      <a:pt x="3783" y="6504"/>
                    </a:moveTo>
                    <a:lnTo>
                      <a:pt x="3818" y="6432"/>
                    </a:lnTo>
                    <a:lnTo>
                      <a:pt x="3783" y="6450"/>
                    </a:lnTo>
                    <a:close/>
                    <a:moveTo>
                      <a:pt x="5665" y="6985"/>
                    </a:moveTo>
                    <a:lnTo>
                      <a:pt x="5629" y="7057"/>
                    </a:lnTo>
                    <a:lnTo>
                      <a:pt x="5665" y="7039"/>
                    </a:lnTo>
                    <a:close/>
                    <a:moveTo>
                      <a:pt x="5665" y="5379"/>
                    </a:moveTo>
                    <a:lnTo>
                      <a:pt x="5665" y="5433"/>
                    </a:lnTo>
                    <a:lnTo>
                      <a:pt x="4702" y="7592"/>
                    </a:lnTo>
                    <a:lnTo>
                      <a:pt x="3783" y="8109"/>
                    </a:lnTo>
                    <a:lnTo>
                      <a:pt x="3783" y="8056"/>
                    </a:lnTo>
                    <a:lnTo>
                      <a:pt x="4746" y="5897"/>
                    </a:lnTo>
                    <a:close/>
                    <a:moveTo>
                      <a:pt x="5665" y="5433"/>
                    </a:moveTo>
                    <a:lnTo>
                      <a:pt x="5692" y="5362"/>
                    </a:lnTo>
                    <a:lnTo>
                      <a:pt x="5665" y="5379"/>
                    </a:lnTo>
                    <a:close/>
                    <a:moveTo>
                      <a:pt x="7539" y="5915"/>
                    </a:moveTo>
                    <a:lnTo>
                      <a:pt x="7503" y="5986"/>
                    </a:lnTo>
                    <a:lnTo>
                      <a:pt x="7539" y="5968"/>
                    </a:lnTo>
                    <a:close/>
                    <a:moveTo>
                      <a:pt x="7539" y="4309"/>
                    </a:moveTo>
                    <a:lnTo>
                      <a:pt x="7539" y="4362"/>
                    </a:lnTo>
                    <a:lnTo>
                      <a:pt x="6575" y="6521"/>
                    </a:lnTo>
                    <a:lnTo>
                      <a:pt x="5665" y="7039"/>
                    </a:lnTo>
                    <a:lnTo>
                      <a:pt x="5665" y="6985"/>
                    </a:lnTo>
                    <a:lnTo>
                      <a:pt x="6629" y="4826"/>
                    </a:lnTo>
                    <a:close/>
                    <a:moveTo>
                      <a:pt x="7539" y="4362"/>
                    </a:moveTo>
                    <a:lnTo>
                      <a:pt x="7574" y="4291"/>
                    </a:lnTo>
                    <a:lnTo>
                      <a:pt x="7539" y="4309"/>
                    </a:lnTo>
                    <a:close/>
                    <a:moveTo>
                      <a:pt x="9421" y="4835"/>
                    </a:moveTo>
                    <a:lnTo>
                      <a:pt x="9385" y="4907"/>
                    </a:lnTo>
                    <a:lnTo>
                      <a:pt x="9421" y="4880"/>
                    </a:lnTo>
                    <a:close/>
                    <a:moveTo>
                      <a:pt x="9421" y="3238"/>
                    </a:moveTo>
                    <a:lnTo>
                      <a:pt x="9421" y="3283"/>
                    </a:lnTo>
                    <a:lnTo>
                      <a:pt x="8448" y="5451"/>
                    </a:lnTo>
                    <a:lnTo>
                      <a:pt x="7539" y="5968"/>
                    </a:lnTo>
                    <a:lnTo>
                      <a:pt x="7539" y="5915"/>
                    </a:lnTo>
                    <a:lnTo>
                      <a:pt x="8502" y="3756"/>
                    </a:lnTo>
                    <a:close/>
                    <a:moveTo>
                      <a:pt x="14131" y="544"/>
                    </a:moveTo>
                    <a:lnTo>
                      <a:pt x="15077" y="0"/>
                    </a:lnTo>
                    <a:lnTo>
                      <a:pt x="14426" y="1463"/>
                    </a:lnTo>
                    <a:lnTo>
                      <a:pt x="13418" y="2150"/>
                    </a:lnTo>
                    <a:close/>
                    <a:moveTo>
                      <a:pt x="12258" y="1615"/>
                    </a:moveTo>
                    <a:lnTo>
                      <a:pt x="13203" y="1071"/>
                    </a:lnTo>
                    <a:lnTo>
                      <a:pt x="12418" y="2837"/>
                    </a:lnTo>
                    <a:lnTo>
                      <a:pt x="11401" y="3524"/>
                    </a:lnTo>
                    <a:close/>
                    <a:moveTo>
                      <a:pt x="9421" y="3283"/>
                    </a:moveTo>
                    <a:lnTo>
                      <a:pt x="9448" y="3221"/>
                    </a:lnTo>
                    <a:lnTo>
                      <a:pt x="9421" y="3238"/>
                    </a:lnTo>
                    <a:close/>
                    <a:moveTo>
                      <a:pt x="9421" y="4880"/>
                    </a:moveTo>
                    <a:lnTo>
                      <a:pt x="9421" y="4835"/>
                    </a:lnTo>
                    <a:lnTo>
                      <a:pt x="10384" y="2685"/>
                    </a:lnTo>
                    <a:lnTo>
                      <a:pt x="11321" y="2150"/>
                    </a:lnTo>
                    <a:lnTo>
                      <a:pt x="10402" y="421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59"/>
              <p:cNvSpPr/>
              <p:nvPr/>
            </p:nvSpPr>
            <p:spPr>
              <a:xfrm>
                <a:off x="3606475" y="2676275"/>
                <a:ext cx="331000" cy="212325"/>
              </a:xfrm>
              <a:custGeom>
                <a:avLst/>
                <a:gdLst/>
                <a:ahLst/>
                <a:cxnLst/>
                <a:rect l="l" t="t" r="r" b="b"/>
                <a:pathLst>
                  <a:path w="13240" h="8493" extrusionOk="0">
                    <a:moveTo>
                      <a:pt x="45" y="0"/>
                    </a:moveTo>
                    <a:lnTo>
                      <a:pt x="13239" y="7824"/>
                    </a:lnTo>
                    <a:lnTo>
                      <a:pt x="12133" y="8493"/>
                    </a:lnTo>
                    <a:lnTo>
                      <a:pt x="1" y="1294"/>
                    </a:ln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59"/>
              <p:cNvSpPr/>
              <p:nvPr/>
            </p:nvSpPr>
            <p:spPr>
              <a:xfrm>
                <a:off x="3904000" y="2863825"/>
                <a:ext cx="32125" cy="123575"/>
              </a:xfrm>
              <a:custGeom>
                <a:avLst/>
                <a:gdLst/>
                <a:ahLst/>
                <a:cxnLst/>
                <a:rect l="l" t="t" r="r" b="b"/>
                <a:pathLst>
                  <a:path w="1285" h="4943" extrusionOk="0">
                    <a:moveTo>
                      <a:pt x="0" y="652"/>
                    </a:moveTo>
                    <a:lnTo>
                      <a:pt x="973" y="4729"/>
                    </a:lnTo>
                    <a:lnTo>
                      <a:pt x="1285" y="4943"/>
                    </a:lnTo>
                    <a:lnTo>
                      <a:pt x="1115" y="1"/>
                    </a:ln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59"/>
              <p:cNvSpPr/>
              <p:nvPr/>
            </p:nvSpPr>
            <p:spPr>
              <a:xfrm>
                <a:off x="3607825" y="2670025"/>
                <a:ext cx="330975" cy="212350"/>
              </a:xfrm>
              <a:custGeom>
                <a:avLst/>
                <a:gdLst/>
                <a:ahLst/>
                <a:cxnLst/>
                <a:rect l="l" t="t" r="r" b="b"/>
                <a:pathLst>
                  <a:path w="13239" h="8494" extrusionOk="0">
                    <a:moveTo>
                      <a:pt x="36" y="0"/>
                    </a:moveTo>
                    <a:lnTo>
                      <a:pt x="13239" y="7824"/>
                    </a:lnTo>
                    <a:lnTo>
                      <a:pt x="12133" y="8493"/>
                    </a:lnTo>
                    <a:lnTo>
                      <a:pt x="0" y="1294"/>
                    </a:ln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59"/>
              <p:cNvSpPr/>
              <p:nvPr/>
            </p:nvSpPr>
            <p:spPr>
              <a:xfrm>
                <a:off x="3910900" y="2865400"/>
                <a:ext cx="120900" cy="122000"/>
              </a:xfrm>
              <a:custGeom>
                <a:avLst/>
                <a:gdLst/>
                <a:ahLst/>
                <a:cxnLst/>
                <a:rect l="l" t="t" r="r" b="b"/>
                <a:pathLst>
                  <a:path w="4836" h="4880" extrusionOk="0">
                    <a:moveTo>
                      <a:pt x="1" y="651"/>
                    </a:moveTo>
                    <a:lnTo>
                      <a:pt x="1009" y="4880"/>
                    </a:lnTo>
                    <a:lnTo>
                      <a:pt x="4836" y="2668"/>
                    </a:lnTo>
                    <a:lnTo>
                      <a:pt x="1116" y="0"/>
                    </a:ln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59"/>
              <p:cNvSpPr/>
              <p:nvPr/>
            </p:nvSpPr>
            <p:spPr>
              <a:xfrm>
                <a:off x="3968675" y="2362250"/>
                <a:ext cx="56225" cy="140075"/>
              </a:xfrm>
              <a:custGeom>
                <a:avLst/>
                <a:gdLst/>
                <a:ahLst/>
                <a:cxnLst/>
                <a:rect l="l" t="t" r="r" b="b"/>
                <a:pathLst>
                  <a:path w="2249" h="5603" extrusionOk="0">
                    <a:moveTo>
                      <a:pt x="2248" y="5603"/>
                    </a:moveTo>
                    <a:lnTo>
                      <a:pt x="2248" y="1267"/>
                    </a:lnTo>
                    <a:lnTo>
                      <a:pt x="0" y="0"/>
                    </a:lnTo>
                    <a:lnTo>
                      <a:pt x="0" y="4327"/>
                    </a:ln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59"/>
              <p:cNvSpPr/>
              <p:nvPr/>
            </p:nvSpPr>
            <p:spPr>
              <a:xfrm>
                <a:off x="4024875" y="2363375"/>
                <a:ext cx="54225" cy="141625"/>
              </a:xfrm>
              <a:custGeom>
                <a:avLst/>
                <a:gdLst/>
                <a:ahLst/>
                <a:cxnLst/>
                <a:rect l="l" t="t" r="r" b="b"/>
                <a:pathLst>
                  <a:path w="2169" h="5665" extrusionOk="0">
                    <a:moveTo>
                      <a:pt x="2159" y="0"/>
                    </a:moveTo>
                    <a:lnTo>
                      <a:pt x="0" y="1222"/>
                    </a:lnTo>
                    <a:lnTo>
                      <a:pt x="0" y="5558"/>
                    </a:lnTo>
                    <a:cubicBezTo>
                      <a:pt x="875" y="5665"/>
                      <a:pt x="1642" y="5406"/>
                      <a:pt x="2168" y="4318"/>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59"/>
              <p:cNvSpPr/>
              <p:nvPr/>
            </p:nvSpPr>
            <p:spPr>
              <a:xfrm>
                <a:off x="3968675" y="2331475"/>
                <a:ext cx="110200" cy="62475"/>
              </a:xfrm>
              <a:custGeom>
                <a:avLst/>
                <a:gdLst/>
                <a:ahLst/>
                <a:cxnLst/>
                <a:rect l="l" t="t" r="r" b="b"/>
                <a:pathLst>
                  <a:path w="4408" h="2499" extrusionOk="0">
                    <a:moveTo>
                      <a:pt x="4407" y="1276"/>
                    </a:moveTo>
                    <a:lnTo>
                      <a:pt x="2248" y="2498"/>
                    </a:lnTo>
                    <a:lnTo>
                      <a:pt x="0" y="1231"/>
                    </a:lnTo>
                    <a:lnTo>
                      <a:pt x="2132" y="0"/>
                    </a:ln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59"/>
              <p:cNvSpPr/>
              <p:nvPr/>
            </p:nvSpPr>
            <p:spPr>
              <a:xfrm>
                <a:off x="3786000" y="2387900"/>
                <a:ext cx="225300" cy="130725"/>
              </a:xfrm>
              <a:custGeom>
                <a:avLst/>
                <a:gdLst/>
                <a:ahLst/>
                <a:cxnLst/>
                <a:rect l="l" t="t" r="r" b="b"/>
                <a:pathLst>
                  <a:path w="9012" h="5229" extrusionOk="0">
                    <a:moveTo>
                      <a:pt x="1" y="4604"/>
                    </a:moveTo>
                    <a:lnTo>
                      <a:pt x="1027" y="5228"/>
                    </a:lnTo>
                    <a:lnTo>
                      <a:pt x="9011" y="625"/>
                    </a:lnTo>
                    <a:lnTo>
                      <a:pt x="9011" y="616"/>
                    </a:lnTo>
                    <a:lnTo>
                      <a:pt x="7994"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59"/>
              <p:cNvSpPr/>
              <p:nvPr/>
            </p:nvSpPr>
            <p:spPr>
              <a:xfrm>
                <a:off x="3805200" y="2403275"/>
                <a:ext cx="206100" cy="161500"/>
              </a:xfrm>
              <a:custGeom>
                <a:avLst/>
                <a:gdLst/>
                <a:ahLst/>
                <a:cxnLst/>
                <a:rect l="l" t="t" r="r" b="b"/>
                <a:pathLst>
                  <a:path w="8244" h="6460" extrusionOk="0">
                    <a:moveTo>
                      <a:pt x="0" y="4738"/>
                    </a:moveTo>
                    <a:lnTo>
                      <a:pt x="803" y="6460"/>
                    </a:lnTo>
                    <a:lnTo>
                      <a:pt x="8243" y="2187"/>
                    </a:lnTo>
                    <a:lnTo>
                      <a:pt x="8243"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59"/>
              <p:cNvSpPr/>
              <p:nvPr/>
            </p:nvSpPr>
            <p:spPr>
              <a:xfrm>
                <a:off x="3592200" y="2415775"/>
                <a:ext cx="363125" cy="429350"/>
              </a:xfrm>
              <a:custGeom>
                <a:avLst/>
                <a:gdLst/>
                <a:ahLst/>
                <a:cxnLst/>
                <a:rect l="l" t="t" r="r" b="b"/>
                <a:pathLst>
                  <a:path w="14525" h="17174" extrusionOk="0">
                    <a:moveTo>
                      <a:pt x="7298" y="5460"/>
                    </a:moveTo>
                    <a:lnTo>
                      <a:pt x="14524" y="1294"/>
                    </a:lnTo>
                    <a:lnTo>
                      <a:pt x="12365" y="0"/>
                    </a:lnTo>
                    <a:lnTo>
                      <a:pt x="4631" y="4470"/>
                    </a:lnTo>
                    <a:cubicBezTo>
                      <a:pt x="4247" y="4693"/>
                      <a:pt x="3721" y="5264"/>
                      <a:pt x="3284" y="6308"/>
                    </a:cubicBezTo>
                    <a:lnTo>
                      <a:pt x="1" y="15585"/>
                    </a:lnTo>
                    <a:lnTo>
                      <a:pt x="2695" y="17173"/>
                    </a:lnTo>
                    <a:lnTo>
                      <a:pt x="7735" y="5701"/>
                    </a:ln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59"/>
              <p:cNvSpPr/>
              <p:nvPr/>
            </p:nvSpPr>
            <p:spPr>
              <a:xfrm>
                <a:off x="3646850" y="2447900"/>
                <a:ext cx="308475" cy="427550"/>
              </a:xfrm>
              <a:custGeom>
                <a:avLst/>
                <a:gdLst/>
                <a:ahLst/>
                <a:cxnLst/>
                <a:rect l="l" t="t" r="r" b="b"/>
                <a:pathLst>
                  <a:path w="12339" h="17102" extrusionOk="0">
                    <a:moveTo>
                      <a:pt x="3087" y="6182"/>
                    </a:moveTo>
                    <a:lnTo>
                      <a:pt x="0" y="15594"/>
                    </a:lnTo>
                    <a:lnTo>
                      <a:pt x="2338" y="16968"/>
                    </a:lnTo>
                    <a:cubicBezTo>
                      <a:pt x="2587" y="16638"/>
                      <a:pt x="3533" y="17102"/>
                      <a:pt x="3595" y="16638"/>
                    </a:cubicBezTo>
                    <a:lnTo>
                      <a:pt x="4835" y="7958"/>
                    </a:lnTo>
                    <a:cubicBezTo>
                      <a:pt x="4969" y="7012"/>
                      <a:pt x="5817" y="6209"/>
                      <a:pt x="6646" y="5736"/>
                    </a:cubicBezTo>
                    <a:lnTo>
                      <a:pt x="10902" y="3337"/>
                    </a:lnTo>
                    <a:cubicBezTo>
                      <a:pt x="11963" y="2748"/>
                      <a:pt x="12285" y="1356"/>
                      <a:pt x="12338" y="0"/>
                    </a:cubicBezTo>
                    <a:lnTo>
                      <a:pt x="4639" y="4425"/>
                    </a:lnTo>
                    <a:cubicBezTo>
                      <a:pt x="3943" y="4826"/>
                      <a:pt x="3381" y="5478"/>
                      <a:pt x="3087" y="618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59"/>
              <p:cNvSpPr/>
              <p:nvPr/>
            </p:nvSpPr>
            <p:spPr>
              <a:xfrm>
                <a:off x="3771525" y="2482900"/>
                <a:ext cx="62475" cy="39500"/>
              </a:xfrm>
              <a:custGeom>
                <a:avLst/>
                <a:gdLst/>
                <a:ahLst/>
                <a:cxnLst/>
                <a:rect l="l" t="t" r="r" b="b"/>
                <a:pathLst>
                  <a:path w="2499" h="1580" extrusionOk="0">
                    <a:moveTo>
                      <a:pt x="1249" y="1"/>
                    </a:moveTo>
                    <a:cubicBezTo>
                      <a:pt x="1936" y="1"/>
                      <a:pt x="2498" y="349"/>
                      <a:pt x="2498" y="795"/>
                    </a:cubicBezTo>
                    <a:cubicBezTo>
                      <a:pt x="2498" y="1232"/>
                      <a:pt x="1936" y="1580"/>
                      <a:pt x="1249" y="1580"/>
                    </a:cubicBezTo>
                    <a:cubicBezTo>
                      <a:pt x="562" y="1580"/>
                      <a:pt x="0" y="1232"/>
                      <a:pt x="0" y="795"/>
                    </a:cubicBezTo>
                    <a:cubicBezTo>
                      <a:pt x="0" y="349"/>
                      <a:pt x="562" y="1"/>
                      <a:pt x="1249" y="1"/>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59"/>
              <p:cNvSpPr/>
              <p:nvPr/>
            </p:nvSpPr>
            <p:spPr>
              <a:xfrm>
                <a:off x="3771525" y="2471300"/>
                <a:ext cx="62475" cy="39500"/>
              </a:xfrm>
              <a:custGeom>
                <a:avLst/>
                <a:gdLst/>
                <a:ahLst/>
                <a:cxnLst/>
                <a:rect l="l" t="t" r="r" b="b"/>
                <a:pathLst>
                  <a:path w="2499" h="1580" extrusionOk="0">
                    <a:moveTo>
                      <a:pt x="1249" y="1"/>
                    </a:moveTo>
                    <a:cubicBezTo>
                      <a:pt x="1936" y="1"/>
                      <a:pt x="2498" y="349"/>
                      <a:pt x="2498" y="786"/>
                    </a:cubicBezTo>
                    <a:cubicBezTo>
                      <a:pt x="2498" y="1232"/>
                      <a:pt x="1936" y="1580"/>
                      <a:pt x="1249" y="1580"/>
                    </a:cubicBezTo>
                    <a:cubicBezTo>
                      <a:pt x="562" y="1580"/>
                      <a:pt x="0" y="1232"/>
                      <a:pt x="0" y="786"/>
                    </a:cubicBezTo>
                    <a:cubicBezTo>
                      <a:pt x="0" y="349"/>
                      <a:pt x="562"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59"/>
              <p:cNvSpPr/>
              <p:nvPr/>
            </p:nvSpPr>
            <p:spPr>
              <a:xfrm>
                <a:off x="3739175" y="2965750"/>
                <a:ext cx="106850" cy="118000"/>
              </a:xfrm>
              <a:custGeom>
                <a:avLst/>
                <a:gdLst/>
                <a:ahLst/>
                <a:cxnLst/>
                <a:rect l="l" t="t" r="r" b="b"/>
                <a:pathLst>
                  <a:path w="4274" h="4720" extrusionOk="0">
                    <a:moveTo>
                      <a:pt x="1" y="1"/>
                    </a:moveTo>
                    <a:lnTo>
                      <a:pt x="4274" y="2427"/>
                    </a:lnTo>
                    <a:lnTo>
                      <a:pt x="4274" y="3863"/>
                    </a:lnTo>
                    <a:lnTo>
                      <a:pt x="2784" y="4720"/>
                    </a:lnTo>
                    <a:lnTo>
                      <a:pt x="1" y="313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59"/>
              <p:cNvSpPr/>
              <p:nvPr/>
            </p:nvSpPr>
            <p:spPr>
              <a:xfrm>
                <a:off x="3846000" y="3008800"/>
                <a:ext cx="31025" cy="70275"/>
              </a:xfrm>
              <a:custGeom>
                <a:avLst/>
                <a:gdLst/>
                <a:ahLst/>
                <a:cxnLst/>
                <a:rect l="l" t="t" r="r" b="b"/>
                <a:pathLst>
                  <a:path w="1241" h="2811" extrusionOk="0">
                    <a:moveTo>
                      <a:pt x="1241" y="0"/>
                    </a:moveTo>
                    <a:lnTo>
                      <a:pt x="1" y="705"/>
                    </a:lnTo>
                    <a:lnTo>
                      <a:pt x="1" y="2141"/>
                    </a:lnTo>
                    <a:lnTo>
                      <a:pt x="384" y="1918"/>
                    </a:lnTo>
                    <a:lnTo>
                      <a:pt x="384" y="1008"/>
                    </a:lnTo>
                    <a:lnTo>
                      <a:pt x="929" y="696"/>
                    </a:lnTo>
                    <a:lnTo>
                      <a:pt x="929" y="2168"/>
                    </a:lnTo>
                    <a:lnTo>
                      <a:pt x="706" y="2043"/>
                    </a:lnTo>
                    <a:lnTo>
                      <a:pt x="706" y="2507"/>
                    </a:lnTo>
                    <a:lnTo>
                      <a:pt x="1241" y="2811"/>
                    </a:ln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59"/>
              <p:cNvSpPr/>
              <p:nvPr/>
            </p:nvSpPr>
            <p:spPr>
              <a:xfrm>
                <a:off x="3855600" y="3029750"/>
                <a:ext cx="38600" cy="37950"/>
              </a:xfrm>
              <a:custGeom>
                <a:avLst/>
                <a:gdLst/>
                <a:ahLst/>
                <a:cxnLst/>
                <a:rect l="l" t="t" r="r" b="b"/>
                <a:pathLst>
                  <a:path w="1544" h="1518" extrusionOk="0">
                    <a:moveTo>
                      <a:pt x="268" y="1"/>
                    </a:moveTo>
                    <a:lnTo>
                      <a:pt x="1544" y="732"/>
                    </a:lnTo>
                    <a:lnTo>
                      <a:pt x="1544" y="1518"/>
                    </a:lnTo>
                    <a:lnTo>
                      <a:pt x="0" y="545"/>
                    </a:lnTo>
                    <a:lnTo>
                      <a:pt x="0" y="17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59"/>
              <p:cNvSpPr/>
              <p:nvPr/>
            </p:nvSpPr>
            <p:spPr>
              <a:xfrm>
                <a:off x="3830850" y="3042250"/>
                <a:ext cx="48400" cy="56450"/>
              </a:xfrm>
              <a:custGeom>
                <a:avLst/>
                <a:gdLst/>
                <a:ahLst/>
                <a:cxnLst/>
                <a:rect l="l" t="t" r="r" b="b"/>
                <a:pathLst>
                  <a:path w="1936" h="2258" extrusionOk="0">
                    <a:moveTo>
                      <a:pt x="990" y="1"/>
                    </a:moveTo>
                    <a:lnTo>
                      <a:pt x="1936" y="536"/>
                    </a:lnTo>
                    <a:lnTo>
                      <a:pt x="1936" y="2258"/>
                    </a:lnTo>
                    <a:lnTo>
                      <a:pt x="0" y="1151"/>
                    </a:lnTo>
                    <a:lnTo>
                      <a:pt x="990" y="545"/>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59"/>
              <p:cNvSpPr/>
              <p:nvPr/>
            </p:nvSpPr>
            <p:spPr>
              <a:xfrm>
                <a:off x="3738950" y="2930525"/>
                <a:ext cx="138075" cy="95925"/>
              </a:xfrm>
              <a:custGeom>
                <a:avLst/>
                <a:gdLst/>
                <a:ahLst/>
                <a:cxnLst/>
                <a:rect l="l" t="t" r="r" b="b"/>
                <a:pathLst>
                  <a:path w="5523" h="3837" extrusionOk="0">
                    <a:moveTo>
                      <a:pt x="1" y="0"/>
                    </a:moveTo>
                    <a:lnTo>
                      <a:pt x="5523" y="3131"/>
                    </a:lnTo>
                    <a:lnTo>
                      <a:pt x="4283" y="3836"/>
                    </a:lnTo>
                    <a:lnTo>
                      <a:pt x="10" y="1410"/>
                    </a:ln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59"/>
              <p:cNvSpPr/>
              <p:nvPr/>
            </p:nvSpPr>
            <p:spPr>
              <a:xfrm>
                <a:off x="3866075" y="3038675"/>
                <a:ext cx="31700" cy="78750"/>
              </a:xfrm>
              <a:custGeom>
                <a:avLst/>
                <a:gdLst/>
                <a:ahLst/>
                <a:cxnLst/>
                <a:rect l="l" t="t" r="r" b="b"/>
                <a:pathLst>
                  <a:path w="1268" h="3150" extrusionOk="0">
                    <a:moveTo>
                      <a:pt x="1267" y="3150"/>
                    </a:moveTo>
                    <a:lnTo>
                      <a:pt x="1267" y="706"/>
                    </a:lnTo>
                    <a:lnTo>
                      <a:pt x="1" y="1"/>
                    </a:lnTo>
                    <a:lnTo>
                      <a:pt x="10" y="2436"/>
                    </a:ln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59"/>
              <p:cNvSpPr/>
              <p:nvPr/>
            </p:nvSpPr>
            <p:spPr>
              <a:xfrm>
                <a:off x="3897750" y="3039125"/>
                <a:ext cx="30575" cy="78300"/>
              </a:xfrm>
              <a:custGeom>
                <a:avLst/>
                <a:gdLst/>
                <a:ahLst/>
                <a:cxnLst/>
                <a:rect l="l" t="t" r="r" b="b"/>
                <a:pathLst>
                  <a:path w="1223" h="3132" extrusionOk="0">
                    <a:moveTo>
                      <a:pt x="1223" y="1"/>
                    </a:moveTo>
                    <a:lnTo>
                      <a:pt x="0" y="688"/>
                    </a:lnTo>
                    <a:lnTo>
                      <a:pt x="0" y="3132"/>
                    </a:lnTo>
                    <a:lnTo>
                      <a:pt x="1223" y="2436"/>
                    </a:ln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59"/>
              <p:cNvSpPr/>
              <p:nvPr/>
            </p:nvSpPr>
            <p:spPr>
              <a:xfrm>
                <a:off x="3866075" y="3021275"/>
                <a:ext cx="62250" cy="35050"/>
              </a:xfrm>
              <a:custGeom>
                <a:avLst/>
                <a:gdLst/>
                <a:ahLst/>
                <a:cxnLst/>
                <a:rect l="l" t="t" r="r" b="b"/>
                <a:pathLst>
                  <a:path w="2490" h="1402" extrusionOk="0">
                    <a:moveTo>
                      <a:pt x="2490" y="715"/>
                    </a:moveTo>
                    <a:lnTo>
                      <a:pt x="1267" y="1402"/>
                    </a:lnTo>
                    <a:lnTo>
                      <a:pt x="1" y="697"/>
                    </a:lnTo>
                    <a:lnTo>
                      <a:pt x="1205" y="1"/>
                    </a:ln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59"/>
              <p:cNvSpPr/>
              <p:nvPr/>
            </p:nvSpPr>
            <p:spPr>
              <a:xfrm>
                <a:off x="3615175" y="3152650"/>
                <a:ext cx="181125" cy="114425"/>
              </a:xfrm>
              <a:custGeom>
                <a:avLst/>
                <a:gdLst/>
                <a:ahLst/>
                <a:cxnLst/>
                <a:rect l="l" t="t" r="r" b="b"/>
                <a:pathLst>
                  <a:path w="7245" h="4577" extrusionOk="0">
                    <a:moveTo>
                      <a:pt x="6977" y="1544"/>
                    </a:moveTo>
                    <a:cubicBezTo>
                      <a:pt x="7182" y="1401"/>
                      <a:pt x="7244" y="1124"/>
                      <a:pt x="7200" y="750"/>
                    </a:cubicBezTo>
                    <a:lnTo>
                      <a:pt x="5835" y="0"/>
                    </a:lnTo>
                    <a:lnTo>
                      <a:pt x="224" y="3060"/>
                    </a:lnTo>
                    <a:lnTo>
                      <a:pt x="0" y="3747"/>
                    </a:lnTo>
                    <a:lnTo>
                      <a:pt x="1517" y="4488"/>
                    </a:lnTo>
                    <a:cubicBezTo>
                      <a:pt x="1704" y="4577"/>
                      <a:pt x="1901" y="4577"/>
                      <a:pt x="2070" y="4479"/>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59"/>
              <p:cNvSpPr/>
              <p:nvPr/>
            </p:nvSpPr>
            <p:spPr>
              <a:xfrm>
                <a:off x="3615175" y="3144400"/>
                <a:ext cx="180900" cy="114875"/>
              </a:xfrm>
              <a:custGeom>
                <a:avLst/>
                <a:gdLst/>
                <a:ahLst/>
                <a:cxnLst/>
                <a:rect l="l" t="t" r="r" b="b"/>
                <a:pathLst>
                  <a:path w="7236" h="4595" extrusionOk="0">
                    <a:moveTo>
                      <a:pt x="6923" y="562"/>
                    </a:moveTo>
                    <a:lnTo>
                      <a:pt x="5844" y="0"/>
                    </a:lnTo>
                    <a:lnTo>
                      <a:pt x="224" y="3069"/>
                    </a:lnTo>
                    <a:lnTo>
                      <a:pt x="0" y="3783"/>
                    </a:lnTo>
                    <a:lnTo>
                      <a:pt x="1499" y="4505"/>
                    </a:lnTo>
                    <a:cubicBezTo>
                      <a:pt x="1678" y="4595"/>
                      <a:pt x="1874" y="4595"/>
                      <a:pt x="2052" y="4497"/>
                    </a:cubicBezTo>
                    <a:lnTo>
                      <a:pt x="6941" y="1570"/>
                    </a:lnTo>
                    <a:cubicBezTo>
                      <a:pt x="7128" y="1463"/>
                      <a:pt x="7235" y="1276"/>
                      <a:pt x="7235" y="1062"/>
                    </a:cubicBezTo>
                    <a:cubicBezTo>
                      <a:pt x="7227" y="839"/>
                      <a:pt x="7111" y="661"/>
                      <a:pt x="6923" y="562"/>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59"/>
              <p:cNvSpPr/>
              <p:nvPr/>
            </p:nvSpPr>
            <p:spPr>
              <a:xfrm>
                <a:off x="3440325" y="3118075"/>
                <a:ext cx="208775" cy="131625"/>
              </a:xfrm>
              <a:custGeom>
                <a:avLst/>
                <a:gdLst/>
                <a:ahLst/>
                <a:cxnLst/>
                <a:rect l="l" t="t" r="r" b="b"/>
                <a:pathLst>
                  <a:path w="8351" h="5265" extrusionOk="0">
                    <a:moveTo>
                      <a:pt x="7298" y="5264"/>
                    </a:moveTo>
                    <a:lnTo>
                      <a:pt x="0" y="1803"/>
                    </a:lnTo>
                    <a:lnTo>
                      <a:pt x="1116" y="1"/>
                    </a:lnTo>
                    <a:lnTo>
                      <a:pt x="8350" y="231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59"/>
              <p:cNvSpPr/>
              <p:nvPr/>
            </p:nvSpPr>
            <p:spPr>
              <a:xfrm>
                <a:off x="3434975" y="3174725"/>
                <a:ext cx="165725" cy="182900"/>
              </a:xfrm>
              <a:custGeom>
                <a:avLst/>
                <a:gdLst/>
                <a:ahLst/>
                <a:cxnLst/>
                <a:rect l="l" t="t" r="r" b="b"/>
                <a:pathLst>
                  <a:path w="6629" h="7316" extrusionOk="0">
                    <a:moveTo>
                      <a:pt x="4434" y="268"/>
                    </a:moveTo>
                    <a:cubicBezTo>
                      <a:pt x="1963" y="1"/>
                      <a:pt x="0" y="5175"/>
                      <a:pt x="1526" y="6299"/>
                    </a:cubicBezTo>
                    <a:lnTo>
                      <a:pt x="3265" y="7316"/>
                    </a:lnTo>
                    <a:lnTo>
                      <a:pt x="6629" y="149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59"/>
              <p:cNvSpPr/>
              <p:nvPr/>
            </p:nvSpPr>
            <p:spPr>
              <a:xfrm>
                <a:off x="3490275" y="3197925"/>
                <a:ext cx="134300" cy="171525"/>
              </a:xfrm>
              <a:custGeom>
                <a:avLst/>
                <a:gdLst/>
                <a:ahLst/>
                <a:cxnLst/>
                <a:rect l="l" t="t" r="r" b="b"/>
                <a:pathLst>
                  <a:path w="5372" h="6861" extrusionOk="0">
                    <a:moveTo>
                      <a:pt x="1366" y="6522"/>
                    </a:moveTo>
                    <a:cubicBezTo>
                      <a:pt x="2445" y="6861"/>
                      <a:pt x="3917" y="5746"/>
                      <a:pt x="4640" y="4033"/>
                    </a:cubicBezTo>
                    <a:cubicBezTo>
                      <a:pt x="5371" y="2329"/>
                      <a:pt x="5086" y="669"/>
                      <a:pt x="4006" y="339"/>
                    </a:cubicBezTo>
                    <a:cubicBezTo>
                      <a:pt x="2927" y="0"/>
                      <a:pt x="1455" y="1116"/>
                      <a:pt x="723" y="2828"/>
                    </a:cubicBezTo>
                    <a:cubicBezTo>
                      <a:pt x="1" y="4532"/>
                      <a:pt x="286" y="6192"/>
                      <a:pt x="1366" y="65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59"/>
              <p:cNvSpPr/>
              <p:nvPr/>
            </p:nvSpPr>
            <p:spPr>
              <a:xfrm>
                <a:off x="3511700" y="3221575"/>
                <a:ext cx="95700" cy="129600"/>
              </a:xfrm>
              <a:custGeom>
                <a:avLst/>
                <a:gdLst/>
                <a:ahLst/>
                <a:cxnLst/>
                <a:rect l="l" t="t" r="r" b="b"/>
                <a:pathLst>
                  <a:path w="3828" h="5184" extrusionOk="0">
                    <a:moveTo>
                      <a:pt x="2444" y="170"/>
                    </a:moveTo>
                    <a:cubicBezTo>
                      <a:pt x="3265" y="0"/>
                      <a:pt x="3827" y="848"/>
                      <a:pt x="3346" y="2382"/>
                    </a:cubicBezTo>
                    <a:cubicBezTo>
                      <a:pt x="2864" y="3916"/>
                      <a:pt x="1972" y="4701"/>
                      <a:pt x="1240" y="4942"/>
                    </a:cubicBezTo>
                    <a:cubicBezTo>
                      <a:pt x="500" y="5183"/>
                      <a:pt x="0" y="4238"/>
                      <a:pt x="312" y="2971"/>
                    </a:cubicBezTo>
                    <a:cubicBezTo>
                      <a:pt x="625" y="1704"/>
                      <a:pt x="1615" y="348"/>
                      <a:pt x="2444" y="17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59"/>
              <p:cNvSpPr/>
              <p:nvPr/>
            </p:nvSpPr>
            <p:spPr>
              <a:xfrm>
                <a:off x="3517050" y="3224900"/>
                <a:ext cx="82750" cy="112225"/>
              </a:xfrm>
              <a:custGeom>
                <a:avLst/>
                <a:gdLst/>
                <a:ahLst/>
                <a:cxnLst/>
                <a:rect l="l" t="t" r="r" b="b"/>
                <a:pathLst>
                  <a:path w="3310" h="4489" extrusionOk="0">
                    <a:moveTo>
                      <a:pt x="2115" y="153"/>
                    </a:moveTo>
                    <a:cubicBezTo>
                      <a:pt x="2828" y="1"/>
                      <a:pt x="3310" y="732"/>
                      <a:pt x="2900" y="2062"/>
                    </a:cubicBezTo>
                    <a:cubicBezTo>
                      <a:pt x="2480" y="3391"/>
                      <a:pt x="1704" y="4069"/>
                      <a:pt x="1071" y="4274"/>
                    </a:cubicBezTo>
                    <a:cubicBezTo>
                      <a:pt x="428" y="4488"/>
                      <a:pt x="0" y="3667"/>
                      <a:pt x="268" y="2570"/>
                    </a:cubicBezTo>
                    <a:cubicBezTo>
                      <a:pt x="535" y="1482"/>
                      <a:pt x="1401" y="304"/>
                      <a:pt x="2115" y="153"/>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59"/>
              <p:cNvSpPr/>
              <p:nvPr/>
            </p:nvSpPr>
            <p:spPr>
              <a:xfrm>
                <a:off x="3518150" y="3233375"/>
                <a:ext cx="72075" cy="97500"/>
              </a:xfrm>
              <a:custGeom>
                <a:avLst/>
                <a:gdLst/>
                <a:ahLst/>
                <a:cxnLst/>
                <a:rect l="l" t="t" r="r" b="b"/>
                <a:pathLst>
                  <a:path w="2883" h="3900" extrusionOk="0">
                    <a:moveTo>
                      <a:pt x="1839" y="135"/>
                    </a:moveTo>
                    <a:cubicBezTo>
                      <a:pt x="2454" y="1"/>
                      <a:pt x="2882" y="643"/>
                      <a:pt x="2517" y="1794"/>
                    </a:cubicBezTo>
                    <a:cubicBezTo>
                      <a:pt x="2160" y="2945"/>
                      <a:pt x="1491" y="3542"/>
                      <a:pt x="929" y="3721"/>
                    </a:cubicBezTo>
                    <a:cubicBezTo>
                      <a:pt x="376" y="3899"/>
                      <a:pt x="1" y="3195"/>
                      <a:pt x="233" y="2240"/>
                    </a:cubicBezTo>
                    <a:cubicBezTo>
                      <a:pt x="474" y="1285"/>
                      <a:pt x="1214" y="268"/>
                      <a:pt x="1839" y="135"/>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59"/>
              <p:cNvSpPr/>
              <p:nvPr/>
            </p:nvSpPr>
            <p:spPr>
              <a:xfrm>
                <a:off x="3525750" y="3285125"/>
                <a:ext cx="50875" cy="40400"/>
              </a:xfrm>
              <a:custGeom>
                <a:avLst/>
                <a:gdLst/>
                <a:ahLst/>
                <a:cxnLst/>
                <a:rect l="l" t="t" r="r" b="b"/>
                <a:pathLst>
                  <a:path w="2035" h="1616" extrusionOk="0">
                    <a:moveTo>
                      <a:pt x="2034" y="1"/>
                    </a:moveTo>
                    <a:cubicBezTo>
                      <a:pt x="1686" y="884"/>
                      <a:pt x="1133" y="1357"/>
                      <a:pt x="669" y="1508"/>
                    </a:cubicBezTo>
                    <a:cubicBezTo>
                      <a:pt x="348" y="1615"/>
                      <a:pt x="89" y="1392"/>
                      <a:pt x="0" y="1000"/>
                    </a:cubicBezTo>
                    <a:cubicBezTo>
                      <a:pt x="669" y="1508"/>
                      <a:pt x="1303" y="1249"/>
                      <a:pt x="2034"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59"/>
              <p:cNvSpPr/>
              <p:nvPr/>
            </p:nvSpPr>
            <p:spPr>
              <a:xfrm>
                <a:off x="3524625" y="3238725"/>
                <a:ext cx="56000" cy="66050"/>
              </a:xfrm>
              <a:custGeom>
                <a:avLst/>
                <a:gdLst/>
                <a:ahLst/>
                <a:cxnLst/>
                <a:rect l="l" t="t" r="r" b="b"/>
                <a:pathLst>
                  <a:path w="2240" h="2642" extrusionOk="0">
                    <a:moveTo>
                      <a:pt x="1544" y="72"/>
                    </a:moveTo>
                    <a:cubicBezTo>
                      <a:pt x="1865" y="1"/>
                      <a:pt x="2133" y="162"/>
                      <a:pt x="2240" y="509"/>
                    </a:cubicBezTo>
                    <a:cubicBezTo>
                      <a:pt x="2088" y="367"/>
                      <a:pt x="1892" y="313"/>
                      <a:pt x="1669" y="358"/>
                    </a:cubicBezTo>
                    <a:cubicBezTo>
                      <a:pt x="1044" y="492"/>
                      <a:pt x="286" y="1526"/>
                      <a:pt x="45" y="2481"/>
                    </a:cubicBezTo>
                    <a:cubicBezTo>
                      <a:pt x="36" y="2535"/>
                      <a:pt x="27" y="2588"/>
                      <a:pt x="18" y="2642"/>
                    </a:cubicBezTo>
                    <a:cubicBezTo>
                      <a:pt x="1" y="2445"/>
                      <a:pt x="18" y="2231"/>
                      <a:pt x="72" y="1999"/>
                    </a:cubicBezTo>
                    <a:cubicBezTo>
                      <a:pt x="286" y="1125"/>
                      <a:pt x="973" y="197"/>
                      <a:pt x="1544" y="7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59"/>
              <p:cNvSpPr/>
              <p:nvPr/>
            </p:nvSpPr>
            <p:spPr>
              <a:xfrm>
                <a:off x="3545600" y="3270850"/>
                <a:ext cx="20750" cy="28350"/>
              </a:xfrm>
              <a:custGeom>
                <a:avLst/>
                <a:gdLst/>
                <a:ahLst/>
                <a:cxnLst/>
                <a:rect l="l" t="t" r="r" b="b"/>
                <a:pathLst>
                  <a:path w="830" h="1134" extrusionOk="0">
                    <a:moveTo>
                      <a:pt x="526" y="45"/>
                    </a:moveTo>
                    <a:cubicBezTo>
                      <a:pt x="714" y="1"/>
                      <a:pt x="830" y="188"/>
                      <a:pt x="732" y="527"/>
                    </a:cubicBezTo>
                    <a:cubicBezTo>
                      <a:pt x="625" y="857"/>
                      <a:pt x="428" y="1026"/>
                      <a:pt x="268" y="1080"/>
                    </a:cubicBezTo>
                    <a:cubicBezTo>
                      <a:pt x="107" y="1134"/>
                      <a:pt x="0" y="928"/>
                      <a:pt x="63" y="652"/>
                    </a:cubicBezTo>
                    <a:cubicBezTo>
                      <a:pt x="134" y="375"/>
                      <a:pt x="348" y="81"/>
                      <a:pt x="526" y="45"/>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59"/>
              <p:cNvSpPr/>
              <p:nvPr/>
            </p:nvSpPr>
            <p:spPr>
              <a:xfrm>
                <a:off x="3566775" y="3247875"/>
                <a:ext cx="9400" cy="12750"/>
              </a:xfrm>
              <a:custGeom>
                <a:avLst/>
                <a:gdLst/>
                <a:ahLst/>
                <a:cxnLst/>
                <a:rect l="l" t="t" r="r" b="b"/>
                <a:pathLst>
                  <a:path w="376" h="510" extrusionOk="0">
                    <a:moveTo>
                      <a:pt x="241" y="19"/>
                    </a:moveTo>
                    <a:cubicBezTo>
                      <a:pt x="322" y="1"/>
                      <a:pt x="375" y="81"/>
                      <a:pt x="331" y="233"/>
                    </a:cubicBezTo>
                    <a:cubicBezTo>
                      <a:pt x="277" y="384"/>
                      <a:pt x="197" y="465"/>
                      <a:pt x="117" y="491"/>
                    </a:cubicBezTo>
                    <a:cubicBezTo>
                      <a:pt x="45" y="509"/>
                      <a:pt x="1" y="420"/>
                      <a:pt x="27" y="295"/>
                    </a:cubicBezTo>
                    <a:cubicBezTo>
                      <a:pt x="63" y="170"/>
                      <a:pt x="161" y="36"/>
                      <a:pt x="241" y="19"/>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59"/>
              <p:cNvSpPr/>
              <p:nvPr/>
            </p:nvSpPr>
            <p:spPr>
              <a:xfrm>
                <a:off x="3534225" y="3308775"/>
                <a:ext cx="9375" cy="12725"/>
              </a:xfrm>
              <a:custGeom>
                <a:avLst/>
                <a:gdLst/>
                <a:ahLst/>
                <a:cxnLst/>
                <a:rect l="l" t="t" r="r" b="b"/>
                <a:pathLst>
                  <a:path w="375" h="509" extrusionOk="0">
                    <a:moveTo>
                      <a:pt x="241" y="18"/>
                    </a:moveTo>
                    <a:cubicBezTo>
                      <a:pt x="321" y="0"/>
                      <a:pt x="375" y="80"/>
                      <a:pt x="330" y="232"/>
                    </a:cubicBezTo>
                    <a:cubicBezTo>
                      <a:pt x="286" y="384"/>
                      <a:pt x="196" y="464"/>
                      <a:pt x="116" y="491"/>
                    </a:cubicBezTo>
                    <a:cubicBezTo>
                      <a:pt x="45" y="509"/>
                      <a:pt x="0" y="419"/>
                      <a:pt x="27" y="295"/>
                    </a:cubicBezTo>
                    <a:cubicBezTo>
                      <a:pt x="63" y="170"/>
                      <a:pt x="161" y="36"/>
                      <a:pt x="241" y="18"/>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59"/>
              <p:cNvSpPr/>
              <p:nvPr/>
            </p:nvSpPr>
            <p:spPr>
              <a:xfrm>
                <a:off x="3547375" y="3252125"/>
                <a:ext cx="9400" cy="12950"/>
              </a:xfrm>
              <a:custGeom>
                <a:avLst/>
                <a:gdLst/>
                <a:ahLst/>
                <a:cxnLst/>
                <a:rect l="l" t="t" r="r" b="b"/>
                <a:pathLst>
                  <a:path w="376" h="518" extrusionOk="0">
                    <a:moveTo>
                      <a:pt x="241" y="18"/>
                    </a:moveTo>
                    <a:cubicBezTo>
                      <a:pt x="322" y="0"/>
                      <a:pt x="375" y="89"/>
                      <a:pt x="331" y="241"/>
                    </a:cubicBezTo>
                    <a:cubicBezTo>
                      <a:pt x="286" y="393"/>
                      <a:pt x="197" y="473"/>
                      <a:pt x="125" y="491"/>
                    </a:cubicBezTo>
                    <a:cubicBezTo>
                      <a:pt x="45" y="518"/>
                      <a:pt x="0" y="419"/>
                      <a:pt x="27" y="295"/>
                    </a:cubicBezTo>
                    <a:cubicBezTo>
                      <a:pt x="63" y="170"/>
                      <a:pt x="161" y="36"/>
                      <a:pt x="241" y="18"/>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59"/>
              <p:cNvSpPr/>
              <p:nvPr/>
            </p:nvSpPr>
            <p:spPr>
              <a:xfrm>
                <a:off x="3555625" y="3300725"/>
                <a:ext cx="9400" cy="12975"/>
              </a:xfrm>
              <a:custGeom>
                <a:avLst/>
                <a:gdLst/>
                <a:ahLst/>
                <a:cxnLst/>
                <a:rect l="l" t="t" r="r" b="b"/>
                <a:pathLst>
                  <a:path w="376" h="519" extrusionOk="0">
                    <a:moveTo>
                      <a:pt x="241" y="19"/>
                    </a:moveTo>
                    <a:cubicBezTo>
                      <a:pt x="322" y="1"/>
                      <a:pt x="375" y="90"/>
                      <a:pt x="331" y="242"/>
                    </a:cubicBezTo>
                    <a:cubicBezTo>
                      <a:pt x="277" y="394"/>
                      <a:pt x="197" y="465"/>
                      <a:pt x="117" y="492"/>
                    </a:cubicBezTo>
                    <a:cubicBezTo>
                      <a:pt x="45" y="518"/>
                      <a:pt x="1" y="420"/>
                      <a:pt x="27" y="295"/>
                    </a:cubicBezTo>
                    <a:cubicBezTo>
                      <a:pt x="54" y="170"/>
                      <a:pt x="161" y="37"/>
                      <a:pt x="241" y="19"/>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59"/>
              <p:cNvSpPr/>
              <p:nvPr/>
            </p:nvSpPr>
            <p:spPr>
              <a:xfrm>
                <a:off x="3569675" y="3274425"/>
                <a:ext cx="9625" cy="12950"/>
              </a:xfrm>
              <a:custGeom>
                <a:avLst/>
                <a:gdLst/>
                <a:ahLst/>
                <a:cxnLst/>
                <a:rect l="l" t="t" r="r" b="b"/>
                <a:pathLst>
                  <a:path w="385" h="518" extrusionOk="0">
                    <a:moveTo>
                      <a:pt x="241" y="18"/>
                    </a:moveTo>
                    <a:cubicBezTo>
                      <a:pt x="322" y="0"/>
                      <a:pt x="384" y="90"/>
                      <a:pt x="331" y="241"/>
                    </a:cubicBezTo>
                    <a:cubicBezTo>
                      <a:pt x="286" y="393"/>
                      <a:pt x="197" y="473"/>
                      <a:pt x="125" y="491"/>
                    </a:cubicBezTo>
                    <a:cubicBezTo>
                      <a:pt x="54" y="518"/>
                      <a:pt x="1" y="420"/>
                      <a:pt x="27" y="295"/>
                    </a:cubicBezTo>
                    <a:cubicBezTo>
                      <a:pt x="63" y="170"/>
                      <a:pt x="161" y="36"/>
                      <a:pt x="241" y="18"/>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59"/>
              <p:cNvSpPr/>
              <p:nvPr/>
            </p:nvSpPr>
            <p:spPr>
              <a:xfrm>
                <a:off x="3528425" y="3280000"/>
                <a:ext cx="9600" cy="12950"/>
              </a:xfrm>
              <a:custGeom>
                <a:avLst/>
                <a:gdLst/>
                <a:ahLst/>
                <a:cxnLst/>
                <a:rect l="l" t="t" r="r" b="b"/>
                <a:pathLst>
                  <a:path w="384" h="518" extrusionOk="0">
                    <a:moveTo>
                      <a:pt x="241" y="18"/>
                    </a:moveTo>
                    <a:cubicBezTo>
                      <a:pt x="321" y="0"/>
                      <a:pt x="384" y="90"/>
                      <a:pt x="330" y="241"/>
                    </a:cubicBezTo>
                    <a:cubicBezTo>
                      <a:pt x="286" y="393"/>
                      <a:pt x="196" y="473"/>
                      <a:pt x="125" y="491"/>
                    </a:cubicBezTo>
                    <a:cubicBezTo>
                      <a:pt x="54" y="518"/>
                      <a:pt x="0" y="420"/>
                      <a:pt x="27" y="295"/>
                    </a:cubicBezTo>
                    <a:cubicBezTo>
                      <a:pt x="63" y="170"/>
                      <a:pt x="161" y="36"/>
                      <a:pt x="241" y="18"/>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59"/>
              <p:cNvSpPr/>
              <p:nvPr/>
            </p:nvSpPr>
            <p:spPr>
              <a:xfrm>
                <a:off x="3548925" y="3272425"/>
                <a:ext cx="13875" cy="18750"/>
              </a:xfrm>
              <a:custGeom>
                <a:avLst/>
                <a:gdLst/>
                <a:ahLst/>
                <a:cxnLst/>
                <a:rect l="l" t="t" r="r" b="b"/>
                <a:pathLst>
                  <a:path w="555" h="750" extrusionOk="0">
                    <a:moveTo>
                      <a:pt x="358" y="27"/>
                    </a:moveTo>
                    <a:cubicBezTo>
                      <a:pt x="474" y="0"/>
                      <a:pt x="554" y="125"/>
                      <a:pt x="483" y="339"/>
                    </a:cubicBezTo>
                    <a:cubicBezTo>
                      <a:pt x="420" y="562"/>
                      <a:pt x="286" y="678"/>
                      <a:pt x="179" y="714"/>
                    </a:cubicBezTo>
                    <a:cubicBezTo>
                      <a:pt x="72" y="749"/>
                      <a:pt x="1" y="616"/>
                      <a:pt x="46" y="428"/>
                    </a:cubicBezTo>
                    <a:cubicBezTo>
                      <a:pt x="90" y="241"/>
                      <a:pt x="233" y="45"/>
                      <a:pt x="358" y="27"/>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59"/>
              <p:cNvSpPr/>
              <p:nvPr/>
            </p:nvSpPr>
            <p:spPr>
              <a:xfrm>
                <a:off x="3221300" y="2873650"/>
                <a:ext cx="37275" cy="94800"/>
              </a:xfrm>
              <a:custGeom>
                <a:avLst/>
                <a:gdLst/>
                <a:ahLst/>
                <a:cxnLst/>
                <a:rect l="l" t="t" r="r" b="b"/>
                <a:pathLst>
                  <a:path w="1491" h="3792" extrusionOk="0">
                    <a:moveTo>
                      <a:pt x="1116" y="446"/>
                    </a:moveTo>
                    <a:lnTo>
                      <a:pt x="492" y="116"/>
                    </a:lnTo>
                    <a:cubicBezTo>
                      <a:pt x="286" y="0"/>
                      <a:pt x="1" y="98"/>
                      <a:pt x="10" y="286"/>
                    </a:cubicBezTo>
                    <a:lnTo>
                      <a:pt x="117" y="2730"/>
                    </a:lnTo>
                    <a:cubicBezTo>
                      <a:pt x="126" y="2917"/>
                      <a:pt x="304" y="3096"/>
                      <a:pt x="492" y="3265"/>
                    </a:cubicBezTo>
                    <a:lnTo>
                      <a:pt x="964" y="3676"/>
                    </a:lnTo>
                    <a:cubicBezTo>
                      <a:pt x="1089" y="3792"/>
                      <a:pt x="1491" y="3649"/>
                      <a:pt x="1491" y="3462"/>
                    </a:cubicBezTo>
                    <a:lnTo>
                      <a:pt x="1491" y="982"/>
                    </a:lnTo>
                    <a:cubicBezTo>
                      <a:pt x="1491" y="794"/>
                      <a:pt x="1321" y="553"/>
                      <a:pt x="1116" y="446"/>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59"/>
              <p:cNvSpPr/>
              <p:nvPr/>
            </p:nvSpPr>
            <p:spPr>
              <a:xfrm>
                <a:off x="3220425" y="2875650"/>
                <a:ext cx="34375" cy="92800"/>
              </a:xfrm>
              <a:custGeom>
                <a:avLst/>
                <a:gdLst/>
                <a:ahLst/>
                <a:cxnLst/>
                <a:rect l="l" t="t" r="r" b="b"/>
                <a:pathLst>
                  <a:path w="1375" h="3712" extrusionOk="0">
                    <a:moveTo>
                      <a:pt x="999" y="447"/>
                    </a:moveTo>
                    <a:lnTo>
                      <a:pt x="375" y="117"/>
                    </a:lnTo>
                    <a:cubicBezTo>
                      <a:pt x="170" y="1"/>
                      <a:pt x="0" y="63"/>
                      <a:pt x="0" y="250"/>
                    </a:cubicBezTo>
                    <a:lnTo>
                      <a:pt x="0" y="2730"/>
                    </a:lnTo>
                    <a:cubicBezTo>
                      <a:pt x="0" y="2918"/>
                      <a:pt x="170" y="3150"/>
                      <a:pt x="375" y="3266"/>
                    </a:cubicBezTo>
                    <a:lnTo>
                      <a:pt x="999" y="3596"/>
                    </a:lnTo>
                    <a:cubicBezTo>
                      <a:pt x="1205" y="3712"/>
                      <a:pt x="1374" y="3649"/>
                      <a:pt x="1374" y="3462"/>
                    </a:cubicBezTo>
                    <a:lnTo>
                      <a:pt x="1374" y="982"/>
                    </a:lnTo>
                    <a:cubicBezTo>
                      <a:pt x="1374" y="795"/>
                      <a:pt x="1205" y="554"/>
                      <a:pt x="999" y="447"/>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59"/>
              <p:cNvSpPr/>
              <p:nvPr/>
            </p:nvSpPr>
            <p:spPr>
              <a:xfrm>
                <a:off x="3243625" y="2748300"/>
                <a:ext cx="355950" cy="385850"/>
              </a:xfrm>
              <a:custGeom>
                <a:avLst/>
                <a:gdLst/>
                <a:ahLst/>
                <a:cxnLst/>
                <a:rect l="l" t="t" r="r" b="b"/>
                <a:pathLst>
                  <a:path w="14238" h="15434" extrusionOk="0">
                    <a:moveTo>
                      <a:pt x="4407" y="857"/>
                    </a:moveTo>
                    <a:cubicBezTo>
                      <a:pt x="4050" y="563"/>
                      <a:pt x="3720" y="277"/>
                      <a:pt x="3435" y="1"/>
                    </a:cubicBezTo>
                    <a:lnTo>
                      <a:pt x="0" y="9287"/>
                    </a:lnTo>
                    <a:cubicBezTo>
                      <a:pt x="1204" y="10519"/>
                      <a:pt x="2703" y="11616"/>
                      <a:pt x="4407" y="12588"/>
                    </a:cubicBezTo>
                    <a:lnTo>
                      <a:pt x="4407" y="6593"/>
                    </a:lnTo>
                    <a:cubicBezTo>
                      <a:pt x="3292" y="7405"/>
                      <a:pt x="2730" y="7789"/>
                      <a:pt x="2641" y="7789"/>
                    </a:cubicBezTo>
                    <a:cubicBezTo>
                      <a:pt x="2489" y="7798"/>
                      <a:pt x="1517" y="7236"/>
                      <a:pt x="1534" y="7093"/>
                    </a:cubicBezTo>
                    <a:lnTo>
                      <a:pt x="3631" y="554"/>
                    </a:lnTo>
                    <a:cubicBezTo>
                      <a:pt x="3881" y="804"/>
                      <a:pt x="4139" y="1044"/>
                      <a:pt x="4407" y="1276"/>
                    </a:cubicBezTo>
                    <a:close/>
                    <a:moveTo>
                      <a:pt x="14238" y="6174"/>
                    </a:moveTo>
                    <a:cubicBezTo>
                      <a:pt x="10545" y="4943"/>
                      <a:pt x="6771" y="2775"/>
                      <a:pt x="4407" y="857"/>
                    </a:cubicBezTo>
                    <a:lnTo>
                      <a:pt x="4407" y="1276"/>
                    </a:lnTo>
                    <a:cubicBezTo>
                      <a:pt x="5246" y="1990"/>
                      <a:pt x="6209" y="2632"/>
                      <a:pt x="7289" y="3239"/>
                    </a:cubicBezTo>
                    <a:lnTo>
                      <a:pt x="7280" y="4327"/>
                    </a:lnTo>
                    <a:cubicBezTo>
                      <a:pt x="7280" y="4408"/>
                      <a:pt x="7217" y="4515"/>
                      <a:pt x="7110" y="4604"/>
                    </a:cubicBezTo>
                    <a:cubicBezTo>
                      <a:pt x="5986" y="5442"/>
                      <a:pt x="5094" y="6103"/>
                      <a:pt x="4407" y="6593"/>
                    </a:cubicBezTo>
                    <a:lnTo>
                      <a:pt x="4407" y="12588"/>
                    </a:lnTo>
                    <a:cubicBezTo>
                      <a:pt x="6370" y="13703"/>
                      <a:pt x="8600" y="14649"/>
                      <a:pt x="10991" y="15434"/>
                    </a:cubicBezTo>
                    <a:cubicBezTo>
                      <a:pt x="12124" y="12312"/>
                      <a:pt x="13096" y="9287"/>
                      <a:pt x="14238" y="6174"/>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59"/>
              <p:cNvSpPr/>
              <p:nvPr/>
            </p:nvSpPr>
            <p:spPr>
              <a:xfrm>
                <a:off x="3329475" y="2607575"/>
                <a:ext cx="458575" cy="301325"/>
              </a:xfrm>
              <a:custGeom>
                <a:avLst/>
                <a:gdLst/>
                <a:ahLst/>
                <a:cxnLst/>
                <a:rect l="l" t="t" r="r" b="b"/>
                <a:pathLst>
                  <a:path w="18343" h="12053" extrusionOk="0">
                    <a:moveTo>
                      <a:pt x="17736" y="5398"/>
                    </a:moveTo>
                    <a:lnTo>
                      <a:pt x="9038" y="518"/>
                    </a:lnTo>
                    <a:cubicBezTo>
                      <a:pt x="8119" y="1"/>
                      <a:pt x="7066" y="134"/>
                      <a:pt x="6388" y="509"/>
                    </a:cubicBezTo>
                    <a:lnTo>
                      <a:pt x="5068" y="1348"/>
                    </a:lnTo>
                    <a:cubicBezTo>
                      <a:pt x="2757" y="2811"/>
                      <a:pt x="714" y="4229"/>
                      <a:pt x="1" y="5630"/>
                    </a:cubicBezTo>
                    <a:cubicBezTo>
                      <a:pt x="3078" y="8324"/>
                      <a:pt x="6932" y="10608"/>
                      <a:pt x="11241" y="12053"/>
                    </a:cubicBezTo>
                    <a:lnTo>
                      <a:pt x="17343" y="8725"/>
                    </a:lnTo>
                    <a:cubicBezTo>
                      <a:pt x="18012" y="7164"/>
                      <a:pt x="18342" y="5888"/>
                      <a:pt x="17736" y="5398"/>
                    </a:cubicBez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59"/>
              <p:cNvSpPr/>
              <p:nvPr/>
            </p:nvSpPr>
            <p:spPr>
              <a:xfrm>
                <a:off x="3180725" y="2928050"/>
                <a:ext cx="358875" cy="237325"/>
              </a:xfrm>
              <a:custGeom>
                <a:avLst/>
                <a:gdLst/>
                <a:ahLst/>
                <a:cxnLst/>
                <a:rect l="l" t="t" r="r" b="b"/>
                <a:pathLst>
                  <a:path w="14355" h="9493" extrusionOk="0">
                    <a:moveTo>
                      <a:pt x="0" y="4961"/>
                    </a:moveTo>
                    <a:cubicBezTo>
                      <a:pt x="1642" y="9341"/>
                      <a:pt x="6557" y="9493"/>
                      <a:pt x="7405" y="9181"/>
                    </a:cubicBezTo>
                    <a:lnTo>
                      <a:pt x="14354" y="5996"/>
                    </a:lnTo>
                    <a:cubicBezTo>
                      <a:pt x="9796" y="4247"/>
                      <a:pt x="6076" y="2097"/>
                      <a:pt x="3328" y="1"/>
                    </a:cubicBez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59"/>
              <p:cNvSpPr/>
              <p:nvPr/>
            </p:nvSpPr>
            <p:spPr>
              <a:xfrm>
                <a:off x="3180725" y="2935875"/>
                <a:ext cx="178675" cy="219700"/>
              </a:xfrm>
              <a:custGeom>
                <a:avLst/>
                <a:gdLst/>
                <a:ahLst/>
                <a:cxnLst/>
                <a:rect l="l" t="t" r="r" b="b"/>
                <a:pathLst>
                  <a:path w="7147" h="8788" extrusionOk="0">
                    <a:moveTo>
                      <a:pt x="0" y="4648"/>
                    </a:moveTo>
                    <a:cubicBezTo>
                      <a:pt x="553" y="6129"/>
                      <a:pt x="982" y="7949"/>
                      <a:pt x="2436" y="8787"/>
                    </a:cubicBezTo>
                    <a:cubicBezTo>
                      <a:pt x="3872" y="6191"/>
                      <a:pt x="5255" y="4479"/>
                      <a:pt x="7146" y="2819"/>
                    </a:cubicBezTo>
                    <a:cubicBezTo>
                      <a:pt x="5612" y="1927"/>
                      <a:pt x="4309" y="910"/>
                      <a:pt x="31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59"/>
              <p:cNvSpPr/>
              <p:nvPr/>
            </p:nvSpPr>
            <p:spPr>
              <a:xfrm>
                <a:off x="3180725" y="3052075"/>
                <a:ext cx="185125" cy="270775"/>
              </a:xfrm>
              <a:custGeom>
                <a:avLst/>
                <a:gdLst/>
                <a:ahLst/>
                <a:cxnLst/>
                <a:rect l="l" t="t" r="r" b="b"/>
                <a:pathLst>
                  <a:path w="7405" h="10831" extrusionOk="0">
                    <a:moveTo>
                      <a:pt x="7405" y="4220"/>
                    </a:moveTo>
                    <a:lnTo>
                      <a:pt x="7405" y="10830"/>
                    </a:lnTo>
                    <a:lnTo>
                      <a:pt x="0" y="6619"/>
                    </a:lnTo>
                    <a:lnTo>
                      <a:pt x="0" y="0"/>
                    </a:ln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59"/>
              <p:cNvSpPr/>
              <p:nvPr/>
            </p:nvSpPr>
            <p:spPr>
              <a:xfrm>
                <a:off x="3188300" y="3084400"/>
                <a:ext cx="159925" cy="203200"/>
              </a:xfrm>
              <a:custGeom>
                <a:avLst/>
                <a:gdLst/>
                <a:ahLst/>
                <a:cxnLst/>
                <a:rect l="l" t="t" r="r" b="b"/>
                <a:pathLst>
                  <a:path w="6397" h="8128" extrusionOk="0">
                    <a:moveTo>
                      <a:pt x="6397" y="3631"/>
                    </a:moveTo>
                    <a:lnTo>
                      <a:pt x="6397" y="7851"/>
                    </a:lnTo>
                    <a:cubicBezTo>
                      <a:pt x="6397" y="7905"/>
                      <a:pt x="6370" y="7949"/>
                      <a:pt x="6326" y="7976"/>
                    </a:cubicBezTo>
                    <a:cubicBezTo>
                      <a:pt x="6272" y="8003"/>
                      <a:pt x="5987" y="8128"/>
                      <a:pt x="5942" y="8101"/>
                    </a:cubicBezTo>
                    <a:lnTo>
                      <a:pt x="295" y="4657"/>
                    </a:lnTo>
                    <a:cubicBezTo>
                      <a:pt x="197" y="4595"/>
                      <a:pt x="143" y="4506"/>
                      <a:pt x="143" y="4390"/>
                    </a:cubicBezTo>
                    <a:lnTo>
                      <a:pt x="1" y="179"/>
                    </a:lnTo>
                    <a:cubicBezTo>
                      <a:pt x="1" y="99"/>
                      <a:pt x="286" y="1"/>
                      <a:pt x="366" y="45"/>
                    </a:cubicBezTo>
                    <a:lnTo>
                      <a:pt x="6245" y="3373"/>
                    </a:lnTo>
                    <a:cubicBezTo>
                      <a:pt x="6343" y="3426"/>
                      <a:pt x="6397" y="3524"/>
                      <a:pt x="6397" y="363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59"/>
              <p:cNvSpPr/>
              <p:nvPr/>
            </p:nvSpPr>
            <p:spPr>
              <a:xfrm>
                <a:off x="3364725" y="2740725"/>
                <a:ext cx="417075" cy="611100"/>
              </a:xfrm>
              <a:custGeom>
                <a:avLst/>
                <a:gdLst/>
                <a:ahLst/>
                <a:cxnLst/>
                <a:rect l="l" t="t" r="r" b="b"/>
                <a:pathLst>
                  <a:path w="16683" h="24444" extrusionOk="0">
                    <a:moveTo>
                      <a:pt x="16682" y="1187"/>
                    </a:moveTo>
                    <a:cubicBezTo>
                      <a:pt x="16674" y="536"/>
                      <a:pt x="16584" y="143"/>
                      <a:pt x="16201" y="0"/>
                    </a:cubicBezTo>
                    <a:cubicBezTo>
                      <a:pt x="16513" y="170"/>
                      <a:pt x="16103" y="473"/>
                      <a:pt x="15915" y="589"/>
                    </a:cubicBezTo>
                    <a:cubicBezTo>
                      <a:pt x="13730" y="1963"/>
                      <a:pt x="10786" y="4452"/>
                      <a:pt x="9795" y="5772"/>
                    </a:cubicBezTo>
                    <a:cubicBezTo>
                      <a:pt x="9564" y="6084"/>
                      <a:pt x="9180" y="6852"/>
                      <a:pt x="8993" y="7396"/>
                    </a:cubicBezTo>
                    <a:lnTo>
                      <a:pt x="6950" y="13471"/>
                    </a:lnTo>
                    <a:lnTo>
                      <a:pt x="45" y="16674"/>
                    </a:lnTo>
                    <a:lnTo>
                      <a:pt x="0" y="24444"/>
                    </a:lnTo>
                    <a:lnTo>
                      <a:pt x="4755" y="23347"/>
                    </a:lnTo>
                    <a:cubicBezTo>
                      <a:pt x="4710" y="18039"/>
                      <a:pt x="10063" y="15585"/>
                      <a:pt x="10313" y="20287"/>
                    </a:cubicBezTo>
                    <a:lnTo>
                      <a:pt x="10313" y="20287"/>
                    </a:lnTo>
                    <a:lnTo>
                      <a:pt x="10322" y="20358"/>
                    </a:lnTo>
                    <a:lnTo>
                      <a:pt x="16682" y="16620"/>
                    </a:lnTo>
                    <a:lnTo>
                      <a:pt x="16682" y="1001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59"/>
              <p:cNvSpPr/>
              <p:nvPr/>
            </p:nvSpPr>
            <p:spPr>
              <a:xfrm>
                <a:off x="3546025" y="2840425"/>
                <a:ext cx="180025" cy="385850"/>
              </a:xfrm>
              <a:custGeom>
                <a:avLst/>
                <a:gdLst/>
                <a:ahLst/>
                <a:cxnLst/>
                <a:rect l="l" t="t" r="r" b="b"/>
                <a:pathLst>
                  <a:path w="7201" h="15434" extrusionOk="0">
                    <a:moveTo>
                      <a:pt x="7129" y="125"/>
                    </a:moveTo>
                    <a:lnTo>
                      <a:pt x="7129" y="13301"/>
                    </a:lnTo>
                    <a:lnTo>
                      <a:pt x="3605" y="15326"/>
                    </a:lnTo>
                    <a:cubicBezTo>
                      <a:pt x="3302" y="13970"/>
                      <a:pt x="2508" y="13159"/>
                      <a:pt x="1473" y="13159"/>
                    </a:cubicBezTo>
                    <a:cubicBezTo>
                      <a:pt x="1036" y="13159"/>
                      <a:pt x="581" y="13301"/>
                      <a:pt x="117" y="13578"/>
                    </a:cubicBezTo>
                    <a:lnTo>
                      <a:pt x="72" y="10045"/>
                    </a:lnTo>
                    <a:lnTo>
                      <a:pt x="2356" y="3185"/>
                    </a:lnTo>
                    <a:cubicBezTo>
                      <a:pt x="2445" y="2908"/>
                      <a:pt x="2615" y="2712"/>
                      <a:pt x="2865" y="2569"/>
                    </a:cubicBezTo>
                    <a:lnTo>
                      <a:pt x="7129" y="125"/>
                    </a:lnTo>
                    <a:close/>
                    <a:moveTo>
                      <a:pt x="7200" y="0"/>
                    </a:moveTo>
                    <a:lnTo>
                      <a:pt x="2829" y="2507"/>
                    </a:lnTo>
                    <a:cubicBezTo>
                      <a:pt x="2561" y="2659"/>
                      <a:pt x="2383" y="2873"/>
                      <a:pt x="2285" y="3158"/>
                    </a:cubicBezTo>
                    <a:lnTo>
                      <a:pt x="1" y="10027"/>
                    </a:lnTo>
                    <a:lnTo>
                      <a:pt x="1" y="10036"/>
                    </a:lnTo>
                    <a:lnTo>
                      <a:pt x="46" y="13703"/>
                    </a:lnTo>
                    <a:lnTo>
                      <a:pt x="99" y="13667"/>
                    </a:lnTo>
                    <a:cubicBezTo>
                      <a:pt x="572" y="13382"/>
                      <a:pt x="1027" y="13230"/>
                      <a:pt x="1473" y="13230"/>
                    </a:cubicBezTo>
                    <a:cubicBezTo>
                      <a:pt x="2490" y="13230"/>
                      <a:pt x="3257" y="14042"/>
                      <a:pt x="3543" y="15389"/>
                    </a:cubicBezTo>
                    <a:lnTo>
                      <a:pt x="3552" y="15433"/>
                    </a:lnTo>
                    <a:lnTo>
                      <a:pt x="7182" y="13355"/>
                    </a:lnTo>
                    <a:lnTo>
                      <a:pt x="7200" y="13346"/>
                    </a:lnTo>
                    <a:lnTo>
                      <a:pt x="72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59"/>
              <p:cNvSpPr/>
              <p:nvPr/>
            </p:nvSpPr>
            <p:spPr>
              <a:xfrm>
                <a:off x="3554725" y="2861825"/>
                <a:ext cx="156150" cy="237325"/>
              </a:xfrm>
              <a:custGeom>
                <a:avLst/>
                <a:gdLst/>
                <a:ahLst/>
                <a:cxnLst/>
                <a:rect l="l" t="t" r="r" b="b"/>
                <a:pathLst>
                  <a:path w="6246" h="9493" extrusionOk="0">
                    <a:moveTo>
                      <a:pt x="2713" y="1981"/>
                    </a:moveTo>
                    <a:lnTo>
                      <a:pt x="5987" y="63"/>
                    </a:lnTo>
                    <a:cubicBezTo>
                      <a:pt x="6058" y="18"/>
                      <a:pt x="6121" y="0"/>
                      <a:pt x="6165" y="9"/>
                    </a:cubicBezTo>
                    <a:cubicBezTo>
                      <a:pt x="6219" y="18"/>
                      <a:pt x="6246" y="54"/>
                      <a:pt x="6246" y="108"/>
                    </a:cubicBezTo>
                    <a:lnTo>
                      <a:pt x="6246" y="4978"/>
                    </a:lnTo>
                    <a:cubicBezTo>
                      <a:pt x="6246" y="5059"/>
                      <a:pt x="6183" y="5166"/>
                      <a:pt x="6076" y="5255"/>
                    </a:cubicBezTo>
                    <a:lnTo>
                      <a:pt x="723" y="9252"/>
                    </a:lnTo>
                    <a:cubicBezTo>
                      <a:pt x="545" y="9385"/>
                      <a:pt x="376" y="9483"/>
                      <a:pt x="224" y="9483"/>
                    </a:cubicBezTo>
                    <a:cubicBezTo>
                      <a:pt x="72" y="9492"/>
                      <a:pt x="1" y="9412"/>
                      <a:pt x="10" y="9269"/>
                    </a:cubicBezTo>
                    <a:lnTo>
                      <a:pt x="2187" y="2650"/>
                    </a:lnTo>
                    <a:cubicBezTo>
                      <a:pt x="2267" y="2409"/>
                      <a:pt x="2436" y="2142"/>
                      <a:pt x="2713" y="1981"/>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59"/>
              <p:cNvSpPr/>
              <p:nvPr/>
            </p:nvSpPr>
            <p:spPr>
              <a:xfrm>
                <a:off x="3554950" y="2863150"/>
                <a:ext cx="149450" cy="232875"/>
              </a:xfrm>
              <a:custGeom>
                <a:avLst/>
                <a:gdLst/>
                <a:ahLst/>
                <a:cxnLst/>
                <a:rect l="l" t="t" r="r" b="b"/>
                <a:pathLst>
                  <a:path w="5978" h="9315" extrusionOk="0">
                    <a:moveTo>
                      <a:pt x="2704" y="1928"/>
                    </a:moveTo>
                    <a:lnTo>
                      <a:pt x="5978" y="10"/>
                    </a:lnTo>
                    <a:lnTo>
                      <a:pt x="5978" y="1"/>
                    </a:lnTo>
                    <a:lnTo>
                      <a:pt x="5978" y="4809"/>
                    </a:lnTo>
                    <a:cubicBezTo>
                      <a:pt x="5978" y="4890"/>
                      <a:pt x="5915" y="4997"/>
                      <a:pt x="5817" y="5086"/>
                    </a:cubicBezTo>
                    <a:lnTo>
                      <a:pt x="465" y="9074"/>
                    </a:lnTo>
                    <a:cubicBezTo>
                      <a:pt x="295" y="9199"/>
                      <a:pt x="144" y="9288"/>
                      <a:pt x="10" y="9315"/>
                    </a:cubicBezTo>
                    <a:cubicBezTo>
                      <a:pt x="1" y="9288"/>
                      <a:pt x="1" y="9252"/>
                      <a:pt x="1" y="9216"/>
                    </a:cubicBezTo>
                    <a:lnTo>
                      <a:pt x="2178" y="2597"/>
                    </a:lnTo>
                    <a:cubicBezTo>
                      <a:pt x="2258" y="2356"/>
                      <a:pt x="2427" y="2089"/>
                      <a:pt x="2704" y="192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59"/>
              <p:cNvSpPr/>
              <p:nvPr/>
            </p:nvSpPr>
            <p:spPr>
              <a:xfrm>
                <a:off x="3683650" y="3021275"/>
                <a:ext cx="34575" cy="36625"/>
              </a:xfrm>
              <a:custGeom>
                <a:avLst/>
                <a:gdLst/>
                <a:ahLst/>
                <a:cxnLst/>
                <a:rect l="l" t="t" r="r" b="b"/>
                <a:pathLst>
                  <a:path w="1383" h="1465" extrusionOk="0">
                    <a:moveTo>
                      <a:pt x="1160" y="90"/>
                    </a:moveTo>
                    <a:cubicBezTo>
                      <a:pt x="990" y="1"/>
                      <a:pt x="420" y="393"/>
                      <a:pt x="214" y="652"/>
                    </a:cubicBezTo>
                    <a:cubicBezTo>
                      <a:pt x="0" y="920"/>
                      <a:pt x="179" y="1303"/>
                      <a:pt x="411" y="1384"/>
                    </a:cubicBezTo>
                    <a:cubicBezTo>
                      <a:pt x="643" y="1464"/>
                      <a:pt x="1080" y="1152"/>
                      <a:pt x="1231" y="893"/>
                    </a:cubicBezTo>
                    <a:cubicBezTo>
                      <a:pt x="1383" y="634"/>
                      <a:pt x="1338" y="179"/>
                      <a:pt x="1160" y="90"/>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59"/>
              <p:cNvSpPr/>
              <p:nvPr/>
            </p:nvSpPr>
            <p:spPr>
              <a:xfrm>
                <a:off x="3676275" y="3023975"/>
                <a:ext cx="42625" cy="33250"/>
              </a:xfrm>
              <a:custGeom>
                <a:avLst/>
                <a:gdLst/>
                <a:ahLst/>
                <a:cxnLst/>
                <a:rect l="l" t="t" r="r" b="b"/>
                <a:pathLst>
                  <a:path w="1705" h="1330" extrusionOk="0">
                    <a:moveTo>
                      <a:pt x="161" y="848"/>
                    </a:moveTo>
                    <a:cubicBezTo>
                      <a:pt x="599" y="687"/>
                      <a:pt x="1259" y="285"/>
                      <a:pt x="1580" y="0"/>
                    </a:cubicBezTo>
                    <a:cubicBezTo>
                      <a:pt x="1705" y="80"/>
                      <a:pt x="1687" y="250"/>
                      <a:pt x="1535" y="500"/>
                    </a:cubicBezTo>
                    <a:cubicBezTo>
                      <a:pt x="1294" y="758"/>
                      <a:pt x="866" y="1088"/>
                      <a:pt x="242" y="1329"/>
                    </a:cubicBezTo>
                    <a:cubicBezTo>
                      <a:pt x="28" y="1195"/>
                      <a:pt x="1" y="1035"/>
                      <a:pt x="161" y="848"/>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59"/>
              <p:cNvSpPr/>
              <p:nvPr/>
            </p:nvSpPr>
            <p:spPr>
              <a:xfrm>
                <a:off x="3679850" y="3028425"/>
                <a:ext cx="37500" cy="22100"/>
              </a:xfrm>
              <a:custGeom>
                <a:avLst/>
                <a:gdLst/>
                <a:ahLst/>
                <a:cxnLst/>
                <a:rect l="l" t="t" r="r" b="b"/>
                <a:pathLst>
                  <a:path w="1500" h="884" extrusionOk="0">
                    <a:moveTo>
                      <a:pt x="206" y="652"/>
                    </a:moveTo>
                    <a:cubicBezTo>
                      <a:pt x="45" y="696"/>
                      <a:pt x="1" y="777"/>
                      <a:pt x="170" y="884"/>
                    </a:cubicBezTo>
                    <a:lnTo>
                      <a:pt x="170" y="884"/>
                    </a:lnTo>
                    <a:cubicBezTo>
                      <a:pt x="375" y="803"/>
                      <a:pt x="1499" y="134"/>
                      <a:pt x="1294" y="0"/>
                    </a:cubicBezTo>
                    <a:lnTo>
                      <a:pt x="1294" y="0"/>
                    </a:lnTo>
                    <a:cubicBezTo>
                      <a:pt x="1044" y="223"/>
                      <a:pt x="536" y="527"/>
                      <a:pt x="206" y="652"/>
                    </a:cubicBezTo>
                    <a:close/>
                  </a:path>
                </a:pathLst>
              </a:custGeom>
              <a:solidFill>
                <a:srgbClr val="A1A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59"/>
              <p:cNvSpPr/>
              <p:nvPr/>
            </p:nvSpPr>
            <p:spPr>
              <a:xfrm>
                <a:off x="3377200" y="3101350"/>
                <a:ext cx="148575" cy="101500"/>
              </a:xfrm>
              <a:custGeom>
                <a:avLst/>
                <a:gdLst/>
                <a:ahLst/>
                <a:cxnLst/>
                <a:rect l="l" t="t" r="r" b="b"/>
                <a:pathLst>
                  <a:path w="5943" h="4060" extrusionOk="0">
                    <a:moveTo>
                      <a:pt x="5612" y="1"/>
                    </a:moveTo>
                    <a:lnTo>
                      <a:pt x="1" y="2757"/>
                    </a:lnTo>
                    <a:lnTo>
                      <a:pt x="2285" y="4060"/>
                    </a:lnTo>
                    <a:cubicBezTo>
                      <a:pt x="4836" y="2525"/>
                      <a:pt x="5942" y="1178"/>
                      <a:pt x="5612" y="1"/>
                    </a:cubicBez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59"/>
              <p:cNvSpPr/>
              <p:nvPr/>
            </p:nvSpPr>
            <p:spPr>
              <a:xfrm>
                <a:off x="3378100" y="3169825"/>
                <a:ext cx="57350" cy="156350"/>
              </a:xfrm>
              <a:custGeom>
                <a:avLst/>
                <a:gdLst/>
                <a:ahLst/>
                <a:cxnLst/>
                <a:rect l="l" t="t" r="r" b="b"/>
                <a:pathLst>
                  <a:path w="2294" h="6254" extrusionOk="0">
                    <a:moveTo>
                      <a:pt x="2293" y="1303"/>
                    </a:moveTo>
                    <a:lnTo>
                      <a:pt x="2293" y="6254"/>
                    </a:lnTo>
                    <a:lnTo>
                      <a:pt x="0" y="4952"/>
                    </a:lnTo>
                    <a:lnTo>
                      <a:pt x="0" y="0"/>
                    </a:ln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59"/>
              <p:cNvSpPr/>
              <p:nvPr/>
            </p:nvSpPr>
            <p:spPr>
              <a:xfrm>
                <a:off x="3726475" y="2613600"/>
                <a:ext cx="28125" cy="41275"/>
              </a:xfrm>
              <a:custGeom>
                <a:avLst/>
                <a:gdLst/>
                <a:ahLst/>
                <a:cxnLst/>
                <a:rect l="l" t="t" r="r" b="b"/>
                <a:pathLst>
                  <a:path w="1125" h="1651" extrusionOk="0">
                    <a:moveTo>
                      <a:pt x="562" y="179"/>
                    </a:moveTo>
                    <a:cubicBezTo>
                      <a:pt x="874" y="0"/>
                      <a:pt x="1124" y="134"/>
                      <a:pt x="1124" y="491"/>
                    </a:cubicBezTo>
                    <a:cubicBezTo>
                      <a:pt x="1124" y="848"/>
                      <a:pt x="874" y="1285"/>
                      <a:pt x="562" y="1472"/>
                    </a:cubicBezTo>
                    <a:cubicBezTo>
                      <a:pt x="250" y="1651"/>
                      <a:pt x="0" y="1508"/>
                      <a:pt x="0" y="1151"/>
                    </a:cubicBezTo>
                    <a:cubicBezTo>
                      <a:pt x="0" y="794"/>
                      <a:pt x="250" y="366"/>
                      <a:pt x="562" y="179"/>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59"/>
              <p:cNvSpPr/>
              <p:nvPr/>
            </p:nvSpPr>
            <p:spPr>
              <a:xfrm>
                <a:off x="3731150" y="2615825"/>
                <a:ext cx="28125" cy="41275"/>
              </a:xfrm>
              <a:custGeom>
                <a:avLst/>
                <a:gdLst/>
                <a:ahLst/>
                <a:cxnLst/>
                <a:rect l="l" t="t" r="r" b="b"/>
                <a:pathLst>
                  <a:path w="1125" h="1651" extrusionOk="0">
                    <a:moveTo>
                      <a:pt x="562" y="179"/>
                    </a:moveTo>
                    <a:cubicBezTo>
                      <a:pt x="875" y="1"/>
                      <a:pt x="1124" y="134"/>
                      <a:pt x="1124" y="491"/>
                    </a:cubicBezTo>
                    <a:cubicBezTo>
                      <a:pt x="1124" y="848"/>
                      <a:pt x="875" y="1285"/>
                      <a:pt x="562" y="1473"/>
                    </a:cubicBezTo>
                    <a:cubicBezTo>
                      <a:pt x="250" y="1651"/>
                      <a:pt x="0" y="1508"/>
                      <a:pt x="0" y="1151"/>
                    </a:cubicBezTo>
                    <a:cubicBezTo>
                      <a:pt x="0" y="803"/>
                      <a:pt x="250" y="366"/>
                      <a:pt x="562" y="179"/>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59"/>
              <p:cNvSpPr/>
              <p:nvPr/>
            </p:nvSpPr>
            <p:spPr>
              <a:xfrm>
                <a:off x="3788025" y="2549800"/>
                <a:ext cx="23425" cy="34375"/>
              </a:xfrm>
              <a:custGeom>
                <a:avLst/>
                <a:gdLst/>
                <a:ahLst/>
                <a:cxnLst/>
                <a:rect l="l" t="t" r="r" b="b"/>
                <a:pathLst>
                  <a:path w="937" h="1375" extrusionOk="0">
                    <a:moveTo>
                      <a:pt x="473" y="153"/>
                    </a:moveTo>
                    <a:cubicBezTo>
                      <a:pt x="732" y="1"/>
                      <a:pt x="937" y="117"/>
                      <a:pt x="937" y="420"/>
                    </a:cubicBezTo>
                    <a:cubicBezTo>
                      <a:pt x="937" y="715"/>
                      <a:pt x="732" y="1072"/>
                      <a:pt x="473" y="1223"/>
                    </a:cubicBezTo>
                    <a:cubicBezTo>
                      <a:pt x="214" y="1375"/>
                      <a:pt x="0" y="1259"/>
                      <a:pt x="0" y="964"/>
                    </a:cubicBezTo>
                    <a:cubicBezTo>
                      <a:pt x="0" y="670"/>
                      <a:pt x="214" y="304"/>
                      <a:pt x="473" y="153"/>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59"/>
              <p:cNvSpPr/>
              <p:nvPr/>
            </p:nvSpPr>
            <p:spPr>
              <a:xfrm>
                <a:off x="3792025" y="2551825"/>
                <a:ext cx="23450" cy="34150"/>
              </a:xfrm>
              <a:custGeom>
                <a:avLst/>
                <a:gdLst/>
                <a:ahLst/>
                <a:cxnLst/>
                <a:rect l="l" t="t" r="r" b="b"/>
                <a:pathLst>
                  <a:path w="938" h="1366" extrusionOk="0">
                    <a:moveTo>
                      <a:pt x="465" y="152"/>
                    </a:moveTo>
                    <a:cubicBezTo>
                      <a:pt x="723" y="0"/>
                      <a:pt x="938" y="116"/>
                      <a:pt x="938" y="411"/>
                    </a:cubicBezTo>
                    <a:cubicBezTo>
                      <a:pt x="938" y="705"/>
                      <a:pt x="723" y="1062"/>
                      <a:pt x="465" y="1214"/>
                    </a:cubicBezTo>
                    <a:cubicBezTo>
                      <a:pt x="206" y="1365"/>
                      <a:pt x="1" y="1249"/>
                      <a:pt x="1" y="955"/>
                    </a:cubicBezTo>
                    <a:cubicBezTo>
                      <a:pt x="1" y="660"/>
                      <a:pt x="206" y="304"/>
                      <a:pt x="465" y="152"/>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59"/>
              <p:cNvSpPr/>
              <p:nvPr/>
            </p:nvSpPr>
            <p:spPr>
              <a:xfrm>
                <a:off x="3918925" y="2471525"/>
                <a:ext cx="19000" cy="27675"/>
              </a:xfrm>
              <a:custGeom>
                <a:avLst/>
                <a:gdLst/>
                <a:ahLst/>
                <a:cxnLst/>
                <a:rect l="l" t="t" r="r" b="b"/>
                <a:pathLst>
                  <a:path w="760" h="1107" extrusionOk="0">
                    <a:moveTo>
                      <a:pt x="385" y="117"/>
                    </a:moveTo>
                    <a:cubicBezTo>
                      <a:pt x="590" y="1"/>
                      <a:pt x="759" y="90"/>
                      <a:pt x="759" y="331"/>
                    </a:cubicBezTo>
                    <a:cubicBezTo>
                      <a:pt x="759" y="572"/>
                      <a:pt x="590" y="866"/>
                      <a:pt x="385" y="991"/>
                    </a:cubicBezTo>
                    <a:cubicBezTo>
                      <a:pt x="170" y="1107"/>
                      <a:pt x="1" y="1018"/>
                      <a:pt x="1" y="777"/>
                    </a:cubicBezTo>
                    <a:cubicBezTo>
                      <a:pt x="1" y="536"/>
                      <a:pt x="170" y="242"/>
                      <a:pt x="385" y="117"/>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59"/>
              <p:cNvSpPr/>
              <p:nvPr/>
            </p:nvSpPr>
            <p:spPr>
              <a:xfrm>
                <a:off x="3922275" y="2472875"/>
                <a:ext cx="19000" cy="27900"/>
              </a:xfrm>
              <a:custGeom>
                <a:avLst/>
                <a:gdLst/>
                <a:ahLst/>
                <a:cxnLst/>
                <a:rect l="l" t="t" r="r" b="b"/>
                <a:pathLst>
                  <a:path w="760" h="1116" extrusionOk="0">
                    <a:moveTo>
                      <a:pt x="375" y="125"/>
                    </a:moveTo>
                    <a:cubicBezTo>
                      <a:pt x="590" y="0"/>
                      <a:pt x="759" y="98"/>
                      <a:pt x="759" y="339"/>
                    </a:cubicBezTo>
                    <a:cubicBezTo>
                      <a:pt x="759" y="580"/>
                      <a:pt x="590" y="875"/>
                      <a:pt x="375" y="990"/>
                    </a:cubicBezTo>
                    <a:cubicBezTo>
                      <a:pt x="170" y="1115"/>
                      <a:pt x="1" y="1017"/>
                      <a:pt x="1" y="785"/>
                    </a:cubicBezTo>
                    <a:cubicBezTo>
                      <a:pt x="1" y="544"/>
                      <a:pt x="170" y="250"/>
                      <a:pt x="375" y="125"/>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59"/>
              <p:cNvSpPr/>
              <p:nvPr/>
            </p:nvSpPr>
            <p:spPr>
              <a:xfrm>
                <a:off x="3435425" y="3014150"/>
                <a:ext cx="346375" cy="245800"/>
              </a:xfrm>
              <a:custGeom>
                <a:avLst/>
                <a:gdLst/>
                <a:ahLst/>
                <a:cxnLst/>
                <a:rect l="l" t="t" r="r" b="b"/>
                <a:pathLst>
                  <a:path w="13855" h="9832" extrusionOk="0">
                    <a:moveTo>
                      <a:pt x="0" y="9831"/>
                    </a:moveTo>
                    <a:lnTo>
                      <a:pt x="4247" y="7396"/>
                    </a:lnTo>
                    <a:cubicBezTo>
                      <a:pt x="4478" y="7218"/>
                      <a:pt x="4719" y="7084"/>
                      <a:pt x="4960" y="6986"/>
                    </a:cubicBezTo>
                    <a:lnTo>
                      <a:pt x="13854" y="1883"/>
                    </a:lnTo>
                    <a:lnTo>
                      <a:pt x="13854" y="1"/>
                    </a:lnTo>
                    <a:lnTo>
                      <a:pt x="0" y="794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59"/>
              <p:cNvSpPr/>
              <p:nvPr/>
            </p:nvSpPr>
            <p:spPr>
              <a:xfrm>
                <a:off x="3435425" y="3014150"/>
                <a:ext cx="346375" cy="245800"/>
              </a:xfrm>
              <a:custGeom>
                <a:avLst/>
                <a:gdLst/>
                <a:ahLst/>
                <a:cxnLst/>
                <a:rect l="l" t="t" r="r" b="b"/>
                <a:pathLst>
                  <a:path w="13855" h="9832" extrusionOk="0">
                    <a:moveTo>
                      <a:pt x="1303" y="8921"/>
                    </a:moveTo>
                    <a:lnTo>
                      <a:pt x="1196" y="9145"/>
                    </a:lnTo>
                    <a:lnTo>
                      <a:pt x="1303" y="9082"/>
                    </a:lnTo>
                    <a:close/>
                    <a:moveTo>
                      <a:pt x="1303" y="7369"/>
                    </a:moveTo>
                    <a:lnTo>
                      <a:pt x="268" y="9680"/>
                    </a:lnTo>
                    <a:lnTo>
                      <a:pt x="0" y="9831"/>
                    </a:lnTo>
                    <a:lnTo>
                      <a:pt x="0" y="8707"/>
                    </a:lnTo>
                    <a:lnTo>
                      <a:pt x="455" y="7681"/>
                    </a:lnTo>
                    <a:lnTo>
                      <a:pt x="1303" y="7200"/>
                    </a:lnTo>
                    <a:close/>
                    <a:moveTo>
                      <a:pt x="3176" y="7842"/>
                    </a:moveTo>
                    <a:lnTo>
                      <a:pt x="3176" y="8012"/>
                    </a:lnTo>
                    <a:lnTo>
                      <a:pt x="3078" y="8065"/>
                    </a:lnTo>
                    <a:close/>
                    <a:moveTo>
                      <a:pt x="3176" y="6120"/>
                    </a:moveTo>
                    <a:lnTo>
                      <a:pt x="2337" y="6602"/>
                    </a:lnTo>
                    <a:lnTo>
                      <a:pt x="1303" y="8921"/>
                    </a:lnTo>
                    <a:lnTo>
                      <a:pt x="1303" y="9082"/>
                    </a:lnTo>
                    <a:lnTo>
                      <a:pt x="2141" y="8600"/>
                    </a:lnTo>
                    <a:lnTo>
                      <a:pt x="3176" y="6290"/>
                    </a:lnTo>
                    <a:close/>
                    <a:moveTo>
                      <a:pt x="1401" y="7137"/>
                    </a:moveTo>
                    <a:lnTo>
                      <a:pt x="1303" y="7369"/>
                    </a:lnTo>
                    <a:lnTo>
                      <a:pt x="1303" y="7200"/>
                    </a:lnTo>
                    <a:close/>
                    <a:moveTo>
                      <a:pt x="3176" y="6290"/>
                    </a:moveTo>
                    <a:lnTo>
                      <a:pt x="3274" y="6067"/>
                    </a:lnTo>
                    <a:lnTo>
                      <a:pt x="3176" y="6120"/>
                    </a:lnTo>
                    <a:close/>
                    <a:moveTo>
                      <a:pt x="5058" y="6763"/>
                    </a:moveTo>
                    <a:lnTo>
                      <a:pt x="4960" y="6986"/>
                    </a:lnTo>
                    <a:lnTo>
                      <a:pt x="4960" y="6986"/>
                    </a:lnTo>
                    <a:lnTo>
                      <a:pt x="5058" y="6932"/>
                    </a:lnTo>
                    <a:close/>
                    <a:moveTo>
                      <a:pt x="5058" y="5041"/>
                    </a:moveTo>
                    <a:lnTo>
                      <a:pt x="5058" y="5210"/>
                    </a:lnTo>
                    <a:lnTo>
                      <a:pt x="4024" y="7521"/>
                    </a:lnTo>
                    <a:lnTo>
                      <a:pt x="3176" y="8012"/>
                    </a:lnTo>
                    <a:lnTo>
                      <a:pt x="3176" y="7842"/>
                    </a:lnTo>
                    <a:lnTo>
                      <a:pt x="4211" y="5532"/>
                    </a:lnTo>
                    <a:close/>
                    <a:moveTo>
                      <a:pt x="5058" y="5210"/>
                    </a:moveTo>
                    <a:lnTo>
                      <a:pt x="5156" y="4987"/>
                    </a:lnTo>
                    <a:lnTo>
                      <a:pt x="5058" y="5041"/>
                    </a:lnTo>
                    <a:close/>
                    <a:moveTo>
                      <a:pt x="6941" y="5683"/>
                    </a:moveTo>
                    <a:lnTo>
                      <a:pt x="6834" y="5906"/>
                    </a:lnTo>
                    <a:lnTo>
                      <a:pt x="6941" y="5853"/>
                    </a:lnTo>
                    <a:close/>
                    <a:moveTo>
                      <a:pt x="6941" y="3961"/>
                    </a:moveTo>
                    <a:lnTo>
                      <a:pt x="6941" y="4131"/>
                    </a:lnTo>
                    <a:lnTo>
                      <a:pt x="5906" y="6441"/>
                    </a:lnTo>
                    <a:lnTo>
                      <a:pt x="5058" y="6932"/>
                    </a:lnTo>
                    <a:lnTo>
                      <a:pt x="5058" y="6763"/>
                    </a:lnTo>
                    <a:lnTo>
                      <a:pt x="6093" y="4452"/>
                    </a:lnTo>
                    <a:close/>
                    <a:moveTo>
                      <a:pt x="6941" y="4131"/>
                    </a:moveTo>
                    <a:lnTo>
                      <a:pt x="7039" y="3908"/>
                    </a:lnTo>
                    <a:lnTo>
                      <a:pt x="6941" y="3961"/>
                    </a:lnTo>
                    <a:close/>
                    <a:moveTo>
                      <a:pt x="8814" y="4604"/>
                    </a:moveTo>
                    <a:lnTo>
                      <a:pt x="8716" y="4827"/>
                    </a:lnTo>
                    <a:lnTo>
                      <a:pt x="8814" y="4773"/>
                    </a:lnTo>
                    <a:close/>
                    <a:moveTo>
                      <a:pt x="8814" y="2891"/>
                    </a:moveTo>
                    <a:lnTo>
                      <a:pt x="8814" y="3051"/>
                    </a:lnTo>
                    <a:lnTo>
                      <a:pt x="7788" y="5362"/>
                    </a:lnTo>
                    <a:lnTo>
                      <a:pt x="6941" y="5853"/>
                    </a:lnTo>
                    <a:lnTo>
                      <a:pt x="6941" y="5683"/>
                    </a:lnTo>
                    <a:lnTo>
                      <a:pt x="7967" y="3373"/>
                    </a:lnTo>
                    <a:close/>
                    <a:moveTo>
                      <a:pt x="8814" y="3051"/>
                    </a:moveTo>
                    <a:lnTo>
                      <a:pt x="8912" y="2828"/>
                    </a:lnTo>
                    <a:lnTo>
                      <a:pt x="8814" y="2891"/>
                    </a:lnTo>
                    <a:close/>
                    <a:moveTo>
                      <a:pt x="10696" y="3533"/>
                    </a:moveTo>
                    <a:lnTo>
                      <a:pt x="10598" y="3747"/>
                    </a:lnTo>
                    <a:lnTo>
                      <a:pt x="10696" y="3694"/>
                    </a:lnTo>
                    <a:close/>
                    <a:moveTo>
                      <a:pt x="10696" y="1811"/>
                    </a:moveTo>
                    <a:lnTo>
                      <a:pt x="10696" y="1972"/>
                    </a:lnTo>
                    <a:lnTo>
                      <a:pt x="9662" y="4283"/>
                    </a:lnTo>
                    <a:lnTo>
                      <a:pt x="8814" y="4773"/>
                    </a:lnTo>
                    <a:lnTo>
                      <a:pt x="8814" y="4604"/>
                    </a:lnTo>
                    <a:lnTo>
                      <a:pt x="9849" y="2293"/>
                    </a:lnTo>
                    <a:close/>
                    <a:moveTo>
                      <a:pt x="10696" y="1972"/>
                    </a:moveTo>
                    <a:lnTo>
                      <a:pt x="10795" y="1758"/>
                    </a:lnTo>
                    <a:lnTo>
                      <a:pt x="10696" y="1811"/>
                    </a:lnTo>
                    <a:close/>
                    <a:moveTo>
                      <a:pt x="12579" y="2454"/>
                    </a:moveTo>
                    <a:lnTo>
                      <a:pt x="12481" y="2677"/>
                    </a:lnTo>
                    <a:lnTo>
                      <a:pt x="12579" y="2614"/>
                    </a:lnTo>
                    <a:close/>
                    <a:moveTo>
                      <a:pt x="12579" y="732"/>
                    </a:moveTo>
                    <a:lnTo>
                      <a:pt x="12579" y="893"/>
                    </a:lnTo>
                    <a:lnTo>
                      <a:pt x="11544" y="3212"/>
                    </a:lnTo>
                    <a:lnTo>
                      <a:pt x="10696" y="3694"/>
                    </a:lnTo>
                    <a:lnTo>
                      <a:pt x="10696" y="3533"/>
                    </a:lnTo>
                    <a:lnTo>
                      <a:pt x="11731" y="1223"/>
                    </a:lnTo>
                    <a:close/>
                    <a:moveTo>
                      <a:pt x="12579" y="893"/>
                    </a:moveTo>
                    <a:lnTo>
                      <a:pt x="12677" y="678"/>
                    </a:lnTo>
                    <a:lnTo>
                      <a:pt x="12579" y="732"/>
                    </a:lnTo>
                    <a:close/>
                    <a:moveTo>
                      <a:pt x="12579" y="2614"/>
                    </a:moveTo>
                    <a:lnTo>
                      <a:pt x="12579" y="2454"/>
                    </a:lnTo>
                    <a:lnTo>
                      <a:pt x="13605" y="143"/>
                    </a:lnTo>
                    <a:lnTo>
                      <a:pt x="13854" y="1"/>
                    </a:lnTo>
                    <a:lnTo>
                      <a:pt x="13854" y="1169"/>
                    </a:lnTo>
                    <a:lnTo>
                      <a:pt x="13426" y="2133"/>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59"/>
              <p:cNvSpPr/>
              <p:nvPr/>
            </p:nvSpPr>
            <p:spPr>
              <a:xfrm>
                <a:off x="3447225" y="3188550"/>
                <a:ext cx="21225" cy="53775"/>
              </a:xfrm>
              <a:custGeom>
                <a:avLst/>
                <a:gdLst/>
                <a:ahLst/>
                <a:cxnLst/>
                <a:rect l="l" t="t" r="r" b="b"/>
                <a:pathLst>
                  <a:path w="849" h="2151" extrusionOk="0">
                    <a:moveTo>
                      <a:pt x="1" y="411"/>
                    </a:moveTo>
                    <a:cubicBezTo>
                      <a:pt x="251" y="286"/>
                      <a:pt x="483" y="152"/>
                      <a:pt x="715" y="1"/>
                    </a:cubicBezTo>
                    <a:lnTo>
                      <a:pt x="848" y="63"/>
                    </a:lnTo>
                    <a:cubicBezTo>
                      <a:pt x="831" y="598"/>
                      <a:pt x="715" y="1178"/>
                      <a:pt x="715" y="1696"/>
                    </a:cubicBezTo>
                    <a:cubicBezTo>
                      <a:pt x="509" y="1821"/>
                      <a:pt x="358" y="2044"/>
                      <a:pt x="144" y="2151"/>
                    </a:cubicBezTo>
                    <a:lnTo>
                      <a:pt x="1" y="2079"/>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59"/>
              <p:cNvSpPr/>
              <p:nvPr/>
            </p:nvSpPr>
            <p:spPr>
              <a:xfrm>
                <a:off x="3450800" y="3190125"/>
                <a:ext cx="17650" cy="52200"/>
              </a:xfrm>
              <a:custGeom>
                <a:avLst/>
                <a:gdLst/>
                <a:ahLst/>
                <a:cxnLst/>
                <a:rect l="l" t="t" r="r" b="b"/>
                <a:pathLst>
                  <a:path w="706" h="2088" extrusionOk="0">
                    <a:moveTo>
                      <a:pt x="1" y="419"/>
                    </a:moveTo>
                    <a:cubicBezTo>
                      <a:pt x="242" y="286"/>
                      <a:pt x="482" y="152"/>
                      <a:pt x="705" y="0"/>
                    </a:cubicBezTo>
                    <a:lnTo>
                      <a:pt x="705" y="1704"/>
                    </a:lnTo>
                    <a:cubicBezTo>
                      <a:pt x="482" y="1838"/>
                      <a:pt x="242" y="1963"/>
                      <a:pt x="1" y="2088"/>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59"/>
              <p:cNvSpPr/>
              <p:nvPr/>
            </p:nvSpPr>
            <p:spPr>
              <a:xfrm>
                <a:off x="3452375" y="3194800"/>
                <a:ext cx="14500" cy="42850"/>
              </a:xfrm>
              <a:custGeom>
                <a:avLst/>
                <a:gdLst/>
                <a:ahLst/>
                <a:cxnLst/>
                <a:rect l="l" t="t" r="r" b="b"/>
                <a:pathLst>
                  <a:path w="580" h="1714" extrusionOk="0">
                    <a:moveTo>
                      <a:pt x="0" y="340"/>
                    </a:moveTo>
                    <a:lnTo>
                      <a:pt x="0" y="1713"/>
                    </a:lnTo>
                    <a:cubicBezTo>
                      <a:pt x="196" y="1615"/>
                      <a:pt x="393" y="1508"/>
                      <a:pt x="580" y="1401"/>
                    </a:cubicBezTo>
                    <a:lnTo>
                      <a:pt x="580" y="1401"/>
                    </a:lnTo>
                    <a:lnTo>
                      <a:pt x="580" y="1"/>
                    </a:lnTo>
                    <a:cubicBezTo>
                      <a:pt x="393" y="125"/>
                      <a:pt x="205" y="241"/>
                      <a:pt x="0" y="340"/>
                    </a:cubicBezTo>
                    <a:close/>
                  </a:path>
                </a:pathLst>
              </a:custGeom>
              <a:solidFill>
                <a:srgbClr val="D12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59"/>
              <p:cNvSpPr/>
              <p:nvPr/>
            </p:nvSpPr>
            <p:spPr>
              <a:xfrm>
                <a:off x="3122725" y="3192575"/>
                <a:ext cx="299775" cy="195825"/>
              </a:xfrm>
              <a:custGeom>
                <a:avLst/>
                <a:gdLst/>
                <a:ahLst/>
                <a:cxnLst/>
                <a:rect l="l" t="t" r="r" b="b"/>
                <a:pathLst>
                  <a:path w="11991" h="7833" extrusionOk="0">
                    <a:moveTo>
                      <a:pt x="11991" y="7244"/>
                    </a:moveTo>
                    <a:lnTo>
                      <a:pt x="11491" y="7521"/>
                    </a:lnTo>
                    <a:cubicBezTo>
                      <a:pt x="10947" y="7833"/>
                      <a:pt x="9493" y="7387"/>
                      <a:pt x="8859" y="7021"/>
                    </a:cubicBezTo>
                    <a:lnTo>
                      <a:pt x="331" y="2132"/>
                    </a:lnTo>
                    <a:cubicBezTo>
                      <a:pt x="331" y="2132"/>
                      <a:pt x="1" y="1927"/>
                      <a:pt x="36" y="1695"/>
                    </a:cubicBezTo>
                    <a:lnTo>
                      <a:pt x="36" y="0"/>
                    </a:lnTo>
                    <a:cubicBezTo>
                      <a:pt x="3837" y="1437"/>
                      <a:pt x="6861" y="3649"/>
                      <a:pt x="10456" y="5692"/>
                    </a:cubicBezTo>
                    <a:cubicBezTo>
                      <a:pt x="10786" y="5870"/>
                      <a:pt x="11054" y="5826"/>
                      <a:pt x="11384" y="5647"/>
                    </a:cubicBezTo>
                    <a:cubicBezTo>
                      <a:pt x="11545" y="5567"/>
                      <a:pt x="11696" y="5487"/>
                      <a:pt x="11848" y="5398"/>
                    </a:cubicBezTo>
                    <a:lnTo>
                      <a:pt x="11991" y="5478"/>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59"/>
              <p:cNvSpPr/>
              <p:nvPr/>
            </p:nvSpPr>
            <p:spPr>
              <a:xfrm>
                <a:off x="3116925" y="3178525"/>
                <a:ext cx="305575" cy="166400"/>
              </a:xfrm>
              <a:custGeom>
                <a:avLst/>
                <a:gdLst/>
                <a:ahLst/>
                <a:cxnLst/>
                <a:rect l="l" t="t" r="r" b="b"/>
                <a:pathLst>
                  <a:path w="12223" h="6656" extrusionOk="0">
                    <a:moveTo>
                      <a:pt x="1187" y="197"/>
                    </a:moveTo>
                    <a:lnTo>
                      <a:pt x="902" y="509"/>
                    </a:lnTo>
                    <a:lnTo>
                      <a:pt x="9769" y="5531"/>
                    </a:lnTo>
                    <a:cubicBezTo>
                      <a:pt x="10769" y="6093"/>
                      <a:pt x="11304" y="5897"/>
                      <a:pt x="11643" y="5719"/>
                    </a:cubicBezTo>
                    <a:lnTo>
                      <a:pt x="11652" y="5719"/>
                    </a:lnTo>
                    <a:lnTo>
                      <a:pt x="12223" y="6040"/>
                    </a:lnTo>
                    <a:lnTo>
                      <a:pt x="11723" y="6316"/>
                    </a:lnTo>
                    <a:cubicBezTo>
                      <a:pt x="11125" y="6655"/>
                      <a:pt x="9814" y="6236"/>
                      <a:pt x="9181" y="5870"/>
                    </a:cubicBezTo>
                    <a:lnTo>
                      <a:pt x="563" y="928"/>
                    </a:lnTo>
                    <a:cubicBezTo>
                      <a:pt x="563" y="928"/>
                      <a:pt x="1" y="580"/>
                      <a:pt x="429" y="268"/>
                    </a:cubicBezTo>
                    <a:lnTo>
                      <a:pt x="8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59"/>
              <p:cNvSpPr/>
              <p:nvPr/>
            </p:nvSpPr>
            <p:spPr>
              <a:xfrm>
                <a:off x="3123400" y="3178525"/>
                <a:ext cx="299100" cy="160825"/>
              </a:xfrm>
              <a:custGeom>
                <a:avLst/>
                <a:gdLst/>
                <a:ahLst/>
                <a:cxnLst/>
                <a:rect l="l" t="t" r="r" b="b"/>
                <a:pathLst>
                  <a:path w="11964" h="6433" extrusionOk="0">
                    <a:moveTo>
                      <a:pt x="928" y="197"/>
                    </a:moveTo>
                    <a:lnTo>
                      <a:pt x="643" y="509"/>
                    </a:lnTo>
                    <a:lnTo>
                      <a:pt x="9510" y="5531"/>
                    </a:lnTo>
                    <a:cubicBezTo>
                      <a:pt x="10510" y="6093"/>
                      <a:pt x="11045" y="5897"/>
                      <a:pt x="11384" y="5719"/>
                    </a:cubicBezTo>
                    <a:lnTo>
                      <a:pt x="11393" y="5719"/>
                    </a:lnTo>
                    <a:lnTo>
                      <a:pt x="11964" y="6040"/>
                    </a:lnTo>
                    <a:lnTo>
                      <a:pt x="11464" y="6316"/>
                    </a:lnTo>
                    <a:cubicBezTo>
                      <a:pt x="11357" y="6388"/>
                      <a:pt x="11214" y="6423"/>
                      <a:pt x="11063" y="6432"/>
                    </a:cubicBezTo>
                    <a:cubicBezTo>
                      <a:pt x="10411" y="6370"/>
                      <a:pt x="9662" y="6093"/>
                      <a:pt x="9216" y="5835"/>
                    </a:cubicBezTo>
                    <a:lnTo>
                      <a:pt x="9" y="562"/>
                    </a:lnTo>
                    <a:cubicBezTo>
                      <a:pt x="1" y="464"/>
                      <a:pt x="36" y="366"/>
                      <a:pt x="170" y="268"/>
                    </a:cubicBezTo>
                    <a:lnTo>
                      <a:pt x="554"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59"/>
              <p:cNvSpPr/>
              <p:nvPr/>
            </p:nvSpPr>
            <p:spPr>
              <a:xfrm>
                <a:off x="3123400" y="3181425"/>
                <a:ext cx="299100" cy="157925"/>
              </a:xfrm>
              <a:custGeom>
                <a:avLst/>
                <a:gdLst/>
                <a:ahLst/>
                <a:cxnLst/>
                <a:rect l="l" t="t" r="r" b="b"/>
                <a:pathLst>
                  <a:path w="11964" h="6317" extrusionOk="0">
                    <a:moveTo>
                      <a:pt x="795" y="223"/>
                    </a:moveTo>
                    <a:lnTo>
                      <a:pt x="643" y="393"/>
                    </a:lnTo>
                    <a:lnTo>
                      <a:pt x="9510" y="5415"/>
                    </a:lnTo>
                    <a:cubicBezTo>
                      <a:pt x="10206" y="5808"/>
                      <a:pt x="10670" y="5826"/>
                      <a:pt x="11009" y="5745"/>
                    </a:cubicBezTo>
                    <a:cubicBezTo>
                      <a:pt x="11214" y="5763"/>
                      <a:pt x="11393" y="5736"/>
                      <a:pt x="11544" y="5683"/>
                    </a:cubicBezTo>
                    <a:lnTo>
                      <a:pt x="11964" y="5924"/>
                    </a:lnTo>
                    <a:lnTo>
                      <a:pt x="11464" y="6200"/>
                    </a:lnTo>
                    <a:cubicBezTo>
                      <a:pt x="11357" y="6272"/>
                      <a:pt x="11214" y="6307"/>
                      <a:pt x="11063" y="6316"/>
                    </a:cubicBezTo>
                    <a:cubicBezTo>
                      <a:pt x="10411" y="6254"/>
                      <a:pt x="9662" y="5977"/>
                      <a:pt x="9216" y="5719"/>
                    </a:cubicBezTo>
                    <a:lnTo>
                      <a:pt x="9" y="446"/>
                    </a:lnTo>
                    <a:cubicBezTo>
                      <a:pt x="1" y="348"/>
                      <a:pt x="36" y="250"/>
                      <a:pt x="170" y="152"/>
                    </a:cubicBezTo>
                    <a:lnTo>
                      <a:pt x="393"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59"/>
              <p:cNvSpPr/>
              <p:nvPr/>
            </p:nvSpPr>
            <p:spPr>
              <a:xfrm>
                <a:off x="3380325" y="3189900"/>
                <a:ext cx="43750" cy="112875"/>
              </a:xfrm>
              <a:custGeom>
                <a:avLst/>
                <a:gdLst/>
                <a:ahLst/>
                <a:cxnLst/>
                <a:rect l="l" t="t" r="r" b="b"/>
                <a:pathLst>
                  <a:path w="1750" h="4515" extrusionOk="0">
                    <a:moveTo>
                      <a:pt x="1749" y="1080"/>
                    </a:moveTo>
                    <a:lnTo>
                      <a:pt x="1749" y="4327"/>
                    </a:lnTo>
                    <a:cubicBezTo>
                      <a:pt x="1749" y="4398"/>
                      <a:pt x="1722" y="4452"/>
                      <a:pt x="1669" y="4479"/>
                    </a:cubicBezTo>
                    <a:cubicBezTo>
                      <a:pt x="1615" y="4514"/>
                      <a:pt x="1553" y="4514"/>
                      <a:pt x="1499" y="4479"/>
                    </a:cubicBezTo>
                    <a:lnTo>
                      <a:pt x="170" y="3729"/>
                    </a:lnTo>
                    <a:cubicBezTo>
                      <a:pt x="63" y="3667"/>
                      <a:pt x="1" y="3551"/>
                      <a:pt x="1" y="3426"/>
                    </a:cubicBezTo>
                    <a:lnTo>
                      <a:pt x="1" y="179"/>
                    </a:lnTo>
                    <a:cubicBezTo>
                      <a:pt x="1" y="116"/>
                      <a:pt x="27" y="63"/>
                      <a:pt x="81" y="27"/>
                    </a:cubicBezTo>
                    <a:cubicBezTo>
                      <a:pt x="134" y="0"/>
                      <a:pt x="197" y="0"/>
                      <a:pt x="259" y="27"/>
                    </a:cubicBezTo>
                    <a:lnTo>
                      <a:pt x="1580" y="785"/>
                    </a:lnTo>
                    <a:cubicBezTo>
                      <a:pt x="1687" y="848"/>
                      <a:pt x="1749" y="955"/>
                      <a:pt x="1749" y="108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59"/>
              <p:cNvSpPr/>
              <p:nvPr/>
            </p:nvSpPr>
            <p:spPr>
              <a:xfrm>
                <a:off x="3385450" y="3190350"/>
                <a:ext cx="38625" cy="109300"/>
              </a:xfrm>
              <a:custGeom>
                <a:avLst/>
                <a:gdLst/>
                <a:ahLst/>
                <a:cxnLst/>
                <a:rect l="l" t="t" r="r" b="b"/>
                <a:pathLst>
                  <a:path w="1545" h="4372" extrusionOk="0">
                    <a:moveTo>
                      <a:pt x="1" y="54"/>
                    </a:moveTo>
                    <a:lnTo>
                      <a:pt x="10" y="3301"/>
                    </a:lnTo>
                    <a:cubicBezTo>
                      <a:pt x="10" y="3435"/>
                      <a:pt x="72" y="3542"/>
                      <a:pt x="179" y="3604"/>
                    </a:cubicBezTo>
                    <a:lnTo>
                      <a:pt x="179" y="3604"/>
                    </a:lnTo>
                    <a:lnTo>
                      <a:pt x="1500" y="4354"/>
                    </a:lnTo>
                    <a:cubicBezTo>
                      <a:pt x="1517" y="4362"/>
                      <a:pt x="1526" y="4371"/>
                      <a:pt x="1535" y="4371"/>
                    </a:cubicBezTo>
                    <a:lnTo>
                      <a:pt x="1535" y="4371"/>
                    </a:lnTo>
                    <a:cubicBezTo>
                      <a:pt x="1544" y="4354"/>
                      <a:pt x="1544" y="4336"/>
                      <a:pt x="1544" y="4309"/>
                    </a:cubicBezTo>
                    <a:lnTo>
                      <a:pt x="1544" y="4309"/>
                    </a:lnTo>
                    <a:lnTo>
                      <a:pt x="1544" y="1062"/>
                    </a:lnTo>
                    <a:cubicBezTo>
                      <a:pt x="1544" y="937"/>
                      <a:pt x="1482" y="830"/>
                      <a:pt x="1375" y="767"/>
                    </a:cubicBezTo>
                    <a:lnTo>
                      <a:pt x="1375" y="767"/>
                    </a:lnTo>
                    <a:lnTo>
                      <a:pt x="54" y="9"/>
                    </a:lnTo>
                    <a:cubicBezTo>
                      <a:pt x="36" y="9"/>
                      <a:pt x="28" y="0"/>
                      <a:pt x="19" y="0"/>
                    </a:cubicBezTo>
                    <a:lnTo>
                      <a:pt x="19" y="0"/>
                    </a:lnTo>
                    <a:cubicBezTo>
                      <a:pt x="10" y="18"/>
                      <a:pt x="1" y="36"/>
                      <a:pt x="1" y="54"/>
                    </a:cubicBez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59"/>
              <p:cNvSpPr/>
              <p:nvPr/>
            </p:nvSpPr>
            <p:spPr>
              <a:xfrm>
                <a:off x="3385450" y="3236050"/>
                <a:ext cx="38625" cy="63600"/>
              </a:xfrm>
              <a:custGeom>
                <a:avLst/>
                <a:gdLst/>
                <a:ahLst/>
                <a:cxnLst/>
                <a:rect l="l" t="t" r="r" b="b"/>
                <a:pathLst>
                  <a:path w="1545" h="2544" extrusionOk="0">
                    <a:moveTo>
                      <a:pt x="1" y="54"/>
                    </a:moveTo>
                    <a:lnTo>
                      <a:pt x="10" y="1473"/>
                    </a:lnTo>
                    <a:cubicBezTo>
                      <a:pt x="10" y="1607"/>
                      <a:pt x="72" y="1714"/>
                      <a:pt x="179" y="1776"/>
                    </a:cubicBezTo>
                    <a:lnTo>
                      <a:pt x="179" y="1776"/>
                    </a:lnTo>
                    <a:lnTo>
                      <a:pt x="1500" y="2526"/>
                    </a:lnTo>
                    <a:cubicBezTo>
                      <a:pt x="1517" y="2534"/>
                      <a:pt x="1526" y="2543"/>
                      <a:pt x="1535" y="2543"/>
                    </a:cubicBezTo>
                    <a:lnTo>
                      <a:pt x="1535" y="2543"/>
                    </a:lnTo>
                    <a:cubicBezTo>
                      <a:pt x="1544" y="2526"/>
                      <a:pt x="1544" y="2508"/>
                      <a:pt x="1544" y="2481"/>
                    </a:cubicBezTo>
                    <a:lnTo>
                      <a:pt x="1544" y="2481"/>
                    </a:lnTo>
                    <a:lnTo>
                      <a:pt x="1544" y="1062"/>
                    </a:lnTo>
                    <a:cubicBezTo>
                      <a:pt x="1544" y="938"/>
                      <a:pt x="1482" y="831"/>
                      <a:pt x="1375" y="768"/>
                    </a:cubicBezTo>
                    <a:lnTo>
                      <a:pt x="1375" y="768"/>
                    </a:lnTo>
                    <a:lnTo>
                      <a:pt x="54" y="10"/>
                    </a:lnTo>
                    <a:cubicBezTo>
                      <a:pt x="36" y="1"/>
                      <a:pt x="28" y="1"/>
                      <a:pt x="19" y="1"/>
                    </a:cubicBezTo>
                    <a:lnTo>
                      <a:pt x="19" y="1"/>
                    </a:lnTo>
                    <a:cubicBezTo>
                      <a:pt x="10" y="19"/>
                      <a:pt x="1" y="37"/>
                      <a:pt x="1" y="54"/>
                    </a:cubicBez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59"/>
              <p:cNvSpPr/>
              <p:nvPr/>
            </p:nvSpPr>
            <p:spPr>
              <a:xfrm>
                <a:off x="3316775" y="3320800"/>
                <a:ext cx="39500" cy="43975"/>
              </a:xfrm>
              <a:custGeom>
                <a:avLst/>
                <a:gdLst/>
                <a:ahLst/>
                <a:cxnLst/>
                <a:rect l="l" t="t" r="r" b="b"/>
                <a:pathLst>
                  <a:path w="1580" h="1759" extrusionOk="0">
                    <a:moveTo>
                      <a:pt x="1579" y="848"/>
                    </a:moveTo>
                    <a:cubicBezTo>
                      <a:pt x="1561" y="1134"/>
                      <a:pt x="1561" y="1401"/>
                      <a:pt x="1570" y="1678"/>
                    </a:cubicBezTo>
                    <a:lnTo>
                      <a:pt x="1445" y="1758"/>
                    </a:lnTo>
                    <a:cubicBezTo>
                      <a:pt x="990" y="1473"/>
                      <a:pt x="562" y="1071"/>
                      <a:pt x="107" y="813"/>
                    </a:cubicBezTo>
                    <a:cubicBezTo>
                      <a:pt x="107" y="572"/>
                      <a:pt x="0" y="331"/>
                      <a:pt x="9" y="90"/>
                    </a:cubicBezTo>
                    <a:lnTo>
                      <a:pt x="143" y="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59"/>
              <p:cNvSpPr/>
              <p:nvPr/>
            </p:nvSpPr>
            <p:spPr>
              <a:xfrm>
                <a:off x="3316325" y="3323050"/>
                <a:ext cx="36600" cy="41725"/>
              </a:xfrm>
              <a:custGeom>
                <a:avLst/>
                <a:gdLst/>
                <a:ahLst/>
                <a:cxnLst/>
                <a:rect l="l" t="t" r="r" b="b"/>
                <a:pathLst>
                  <a:path w="1464" h="1669" extrusionOk="0">
                    <a:moveTo>
                      <a:pt x="1463" y="848"/>
                    </a:moveTo>
                    <a:cubicBezTo>
                      <a:pt x="1454" y="1124"/>
                      <a:pt x="1445" y="1401"/>
                      <a:pt x="1463" y="1668"/>
                    </a:cubicBezTo>
                    <a:cubicBezTo>
                      <a:pt x="973" y="1383"/>
                      <a:pt x="482" y="1097"/>
                      <a:pt x="0" y="803"/>
                    </a:cubicBezTo>
                    <a:cubicBezTo>
                      <a:pt x="0" y="544"/>
                      <a:pt x="9" y="268"/>
                      <a:pt x="27" y="0"/>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59"/>
              <p:cNvSpPr/>
              <p:nvPr/>
            </p:nvSpPr>
            <p:spPr>
              <a:xfrm>
                <a:off x="3319675" y="3326825"/>
                <a:ext cx="30125" cy="34375"/>
              </a:xfrm>
              <a:custGeom>
                <a:avLst/>
                <a:gdLst/>
                <a:ahLst/>
                <a:cxnLst/>
                <a:rect l="l" t="t" r="r" b="b"/>
                <a:pathLst>
                  <a:path w="1205" h="1375" extrusionOk="0">
                    <a:moveTo>
                      <a:pt x="0" y="661"/>
                    </a:moveTo>
                    <a:cubicBezTo>
                      <a:pt x="402" y="893"/>
                      <a:pt x="794" y="1134"/>
                      <a:pt x="1196" y="1375"/>
                    </a:cubicBezTo>
                    <a:lnTo>
                      <a:pt x="1196" y="1375"/>
                    </a:lnTo>
                    <a:cubicBezTo>
                      <a:pt x="1187" y="1152"/>
                      <a:pt x="1196" y="920"/>
                      <a:pt x="1204" y="697"/>
                    </a:cubicBezTo>
                    <a:lnTo>
                      <a:pt x="1204" y="697"/>
                    </a:lnTo>
                    <a:lnTo>
                      <a:pt x="27" y="1"/>
                    </a:lnTo>
                    <a:cubicBezTo>
                      <a:pt x="9" y="224"/>
                      <a:pt x="0" y="438"/>
                      <a:pt x="0" y="661"/>
                    </a:cubicBezTo>
                  </a:path>
                </a:pathLst>
              </a:custGeom>
              <a:solidFill>
                <a:srgbClr val="D12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59"/>
              <p:cNvSpPr/>
              <p:nvPr/>
            </p:nvSpPr>
            <p:spPr>
              <a:xfrm>
                <a:off x="3565675" y="3041125"/>
                <a:ext cx="47750" cy="90575"/>
              </a:xfrm>
              <a:custGeom>
                <a:avLst/>
                <a:gdLst/>
                <a:ahLst/>
                <a:cxnLst/>
                <a:rect l="l" t="t" r="r" b="b"/>
                <a:pathLst>
                  <a:path w="1910" h="3623" extrusionOk="0">
                    <a:moveTo>
                      <a:pt x="1427" y="277"/>
                    </a:moveTo>
                    <a:lnTo>
                      <a:pt x="624" y="72"/>
                    </a:lnTo>
                    <a:cubicBezTo>
                      <a:pt x="357" y="1"/>
                      <a:pt x="0" y="162"/>
                      <a:pt x="9" y="340"/>
                    </a:cubicBezTo>
                    <a:lnTo>
                      <a:pt x="143" y="2766"/>
                    </a:lnTo>
                    <a:cubicBezTo>
                      <a:pt x="152" y="2945"/>
                      <a:pt x="384" y="3097"/>
                      <a:pt x="624" y="3221"/>
                    </a:cubicBezTo>
                    <a:lnTo>
                      <a:pt x="1231" y="3534"/>
                    </a:lnTo>
                    <a:cubicBezTo>
                      <a:pt x="1392" y="3623"/>
                      <a:pt x="1909" y="3400"/>
                      <a:pt x="1909" y="3213"/>
                    </a:cubicBezTo>
                    <a:lnTo>
                      <a:pt x="1909" y="732"/>
                    </a:lnTo>
                    <a:cubicBezTo>
                      <a:pt x="1909" y="545"/>
                      <a:pt x="1695" y="340"/>
                      <a:pt x="1427" y="277"/>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59"/>
              <p:cNvSpPr/>
              <p:nvPr/>
            </p:nvSpPr>
            <p:spPr>
              <a:xfrm>
                <a:off x="3546925" y="3090650"/>
                <a:ext cx="22100" cy="23875"/>
              </a:xfrm>
              <a:custGeom>
                <a:avLst/>
                <a:gdLst/>
                <a:ahLst/>
                <a:cxnLst/>
                <a:rect l="l" t="t" r="r" b="b"/>
                <a:pathLst>
                  <a:path w="884" h="955" extrusionOk="0">
                    <a:moveTo>
                      <a:pt x="696" y="0"/>
                    </a:moveTo>
                    <a:cubicBezTo>
                      <a:pt x="509" y="54"/>
                      <a:pt x="545" y="36"/>
                      <a:pt x="349" y="99"/>
                    </a:cubicBezTo>
                    <a:cubicBezTo>
                      <a:pt x="1" y="215"/>
                      <a:pt x="126" y="955"/>
                      <a:pt x="357" y="839"/>
                    </a:cubicBezTo>
                    <a:lnTo>
                      <a:pt x="884" y="554"/>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59"/>
              <p:cNvSpPr/>
              <p:nvPr/>
            </p:nvSpPr>
            <p:spPr>
              <a:xfrm>
                <a:off x="3564325" y="3044025"/>
                <a:ext cx="44175" cy="87250"/>
              </a:xfrm>
              <a:custGeom>
                <a:avLst/>
                <a:gdLst/>
                <a:ahLst/>
                <a:cxnLst/>
                <a:rect l="l" t="t" r="r" b="b"/>
                <a:pathLst>
                  <a:path w="1767" h="3490" extrusionOk="0">
                    <a:moveTo>
                      <a:pt x="1285" y="269"/>
                    </a:moveTo>
                    <a:lnTo>
                      <a:pt x="482" y="63"/>
                    </a:lnTo>
                    <a:cubicBezTo>
                      <a:pt x="215" y="1"/>
                      <a:pt x="0" y="99"/>
                      <a:pt x="0" y="277"/>
                    </a:cubicBezTo>
                    <a:lnTo>
                      <a:pt x="0" y="2766"/>
                    </a:lnTo>
                    <a:cubicBezTo>
                      <a:pt x="0" y="2945"/>
                      <a:pt x="215" y="3150"/>
                      <a:pt x="482" y="3221"/>
                    </a:cubicBezTo>
                    <a:lnTo>
                      <a:pt x="1285" y="3418"/>
                    </a:lnTo>
                    <a:cubicBezTo>
                      <a:pt x="1553" y="3489"/>
                      <a:pt x="1767" y="3391"/>
                      <a:pt x="1767" y="3212"/>
                    </a:cubicBezTo>
                    <a:lnTo>
                      <a:pt x="1767" y="724"/>
                    </a:lnTo>
                    <a:cubicBezTo>
                      <a:pt x="1767" y="545"/>
                      <a:pt x="1553" y="340"/>
                      <a:pt x="1285" y="269"/>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59"/>
              <p:cNvSpPr/>
              <p:nvPr/>
            </p:nvSpPr>
            <p:spPr>
              <a:xfrm>
                <a:off x="3347100" y="2679400"/>
                <a:ext cx="409275" cy="207425"/>
              </a:xfrm>
              <a:custGeom>
                <a:avLst/>
                <a:gdLst/>
                <a:ahLst/>
                <a:cxnLst/>
                <a:rect l="l" t="t" r="r" b="b"/>
                <a:pathLst>
                  <a:path w="16371" h="8297" extrusionOk="0">
                    <a:moveTo>
                      <a:pt x="0" y="2721"/>
                    </a:moveTo>
                    <a:cubicBezTo>
                      <a:pt x="2730" y="5103"/>
                      <a:pt x="5612" y="6958"/>
                      <a:pt x="9394" y="8297"/>
                    </a:cubicBezTo>
                    <a:cubicBezTo>
                      <a:pt x="10483" y="6272"/>
                      <a:pt x="13632" y="4559"/>
                      <a:pt x="15559" y="3354"/>
                    </a:cubicBezTo>
                    <a:cubicBezTo>
                      <a:pt x="16370" y="2837"/>
                      <a:pt x="15416" y="2436"/>
                      <a:pt x="15023" y="2275"/>
                    </a:cubicBezTo>
                    <a:cubicBezTo>
                      <a:pt x="9510" y="0"/>
                      <a:pt x="5746" y="187"/>
                      <a:pt x="0" y="272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59"/>
              <p:cNvSpPr/>
              <p:nvPr/>
            </p:nvSpPr>
            <p:spPr>
              <a:xfrm>
                <a:off x="3469975" y="2611825"/>
                <a:ext cx="217925" cy="160600"/>
              </a:xfrm>
              <a:custGeom>
                <a:avLst/>
                <a:gdLst/>
                <a:ahLst/>
                <a:cxnLst/>
                <a:rect l="l" t="t" r="r" b="b"/>
                <a:pathLst>
                  <a:path w="8717" h="6424" extrusionOk="0">
                    <a:moveTo>
                      <a:pt x="8226" y="6423"/>
                    </a:moveTo>
                    <a:lnTo>
                      <a:pt x="8663" y="4675"/>
                    </a:lnTo>
                    <a:cubicBezTo>
                      <a:pt x="8717" y="4434"/>
                      <a:pt x="8583" y="4193"/>
                      <a:pt x="8360" y="4077"/>
                    </a:cubicBezTo>
                    <a:lnTo>
                      <a:pt x="1312" y="62"/>
                    </a:lnTo>
                    <a:cubicBezTo>
                      <a:pt x="1214" y="0"/>
                      <a:pt x="1098" y="0"/>
                      <a:pt x="991" y="54"/>
                    </a:cubicBezTo>
                    <a:cubicBezTo>
                      <a:pt x="982" y="54"/>
                      <a:pt x="973" y="62"/>
                      <a:pt x="973" y="62"/>
                    </a:cubicBezTo>
                    <a:lnTo>
                      <a:pt x="973" y="62"/>
                    </a:lnTo>
                    <a:lnTo>
                      <a:pt x="1" y="624"/>
                    </a:lnTo>
                    <a:lnTo>
                      <a:pt x="706" y="1026"/>
                    </a:lnTo>
                    <a:lnTo>
                      <a:pt x="572" y="206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59"/>
              <p:cNvSpPr/>
              <p:nvPr/>
            </p:nvSpPr>
            <p:spPr>
              <a:xfrm>
                <a:off x="3459950" y="2625650"/>
                <a:ext cx="203200" cy="163275"/>
              </a:xfrm>
              <a:custGeom>
                <a:avLst/>
                <a:gdLst/>
                <a:ahLst/>
                <a:cxnLst/>
                <a:rect l="l" t="t" r="r" b="b"/>
                <a:pathLst>
                  <a:path w="8128" h="6531" extrusionOk="0">
                    <a:moveTo>
                      <a:pt x="7842" y="6530"/>
                    </a:moveTo>
                    <a:lnTo>
                      <a:pt x="8092" y="4675"/>
                    </a:lnTo>
                    <a:cubicBezTo>
                      <a:pt x="8127" y="4425"/>
                      <a:pt x="8012" y="4202"/>
                      <a:pt x="7797" y="4077"/>
                    </a:cubicBezTo>
                    <a:lnTo>
                      <a:pt x="750" y="63"/>
                    </a:lnTo>
                    <a:cubicBezTo>
                      <a:pt x="643" y="9"/>
                      <a:pt x="527" y="0"/>
                      <a:pt x="429" y="54"/>
                    </a:cubicBezTo>
                    <a:cubicBezTo>
                      <a:pt x="322" y="107"/>
                      <a:pt x="250" y="196"/>
                      <a:pt x="241" y="312"/>
                    </a:cubicBezTo>
                    <a:lnTo>
                      <a:pt x="0" y="2070"/>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59"/>
              <p:cNvSpPr/>
              <p:nvPr/>
            </p:nvSpPr>
            <p:spPr>
              <a:xfrm>
                <a:off x="3656000" y="2722650"/>
                <a:ext cx="41500" cy="66275"/>
              </a:xfrm>
              <a:custGeom>
                <a:avLst/>
                <a:gdLst/>
                <a:ahLst/>
                <a:cxnLst/>
                <a:rect l="l" t="t" r="r" b="b"/>
                <a:pathLst>
                  <a:path w="1660" h="2651" extrusionOk="0">
                    <a:moveTo>
                      <a:pt x="1213" y="1"/>
                    </a:moveTo>
                    <a:lnTo>
                      <a:pt x="250" y="607"/>
                    </a:lnTo>
                    <a:lnTo>
                      <a:pt x="0" y="2650"/>
                    </a:lnTo>
                    <a:lnTo>
                      <a:pt x="1659" y="1499"/>
                    </a:ln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59"/>
              <p:cNvSpPr/>
              <p:nvPr/>
            </p:nvSpPr>
            <p:spPr>
              <a:xfrm>
                <a:off x="3467750" y="2638350"/>
                <a:ext cx="184250" cy="145000"/>
              </a:xfrm>
              <a:custGeom>
                <a:avLst/>
                <a:gdLst/>
                <a:ahLst/>
                <a:cxnLst/>
                <a:rect l="l" t="t" r="r" b="b"/>
                <a:pathLst>
                  <a:path w="7370" h="5800" extrusionOk="0">
                    <a:moveTo>
                      <a:pt x="7138" y="5799"/>
                    </a:moveTo>
                    <a:lnTo>
                      <a:pt x="7343" y="4247"/>
                    </a:lnTo>
                    <a:cubicBezTo>
                      <a:pt x="7369" y="4024"/>
                      <a:pt x="7271" y="3819"/>
                      <a:pt x="7075" y="3703"/>
                    </a:cubicBezTo>
                    <a:lnTo>
                      <a:pt x="661" y="54"/>
                    </a:lnTo>
                    <a:cubicBezTo>
                      <a:pt x="572" y="1"/>
                      <a:pt x="465" y="1"/>
                      <a:pt x="366" y="45"/>
                    </a:cubicBezTo>
                    <a:cubicBezTo>
                      <a:pt x="277" y="90"/>
                      <a:pt x="215" y="179"/>
                      <a:pt x="197" y="286"/>
                    </a:cubicBezTo>
                    <a:lnTo>
                      <a:pt x="1" y="1740"/>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59"/>
              <p:cNvSpPr/>
              <p:nvPr/>
            </p:nvSpPr>
            <p:spPr>
              <a:xfrm>
                <a:off x="3490500" y="2655075"/>
                <a:ext cx="134725" cy="113100"/>
              </a:xfrm>
              <a:custGeom>
                <a:avLst/>
                <a:gdLst/>
                <a:ahLst/>
                <a:cxnLst/>
                <a:rect l="l" t="t" r="r" b="b"/>
                <a:pathLst>
                  <a:path w="5389" h="4524" extrusionOk="0">
                    <a:moveTo>
                      <a:pt x="5175" y="4524"/>
                    </a:moveTo>
                    <a:lnTo>
                      <a:pt x="5362" y="3132"/>
                    </a:lnTo>
                    <a:cubicBezTo>
                      <a:pt x="5389" y="2909"/>
                      <a:pt x="5282" y="2704"/>
                      <a:pt x="5086" y="2588"/>
                    </a:cubicBezTo>
                    <a:lnTo>
                      <a:pt x="643" y="54"/>
                    </a:lnTo>
                    <a:cubicBezTo>
                      <a:pt x="545" y="10"/>
                      <a:pt x="447" y="1"/>
                      <a:pt x="349" y="45"/>
                    </a:cubicBezTo>
                    <a:cubicBezTo>
                      <a:pt x="250" y="99"/>
                      <a:pt x="188" y="179"/>
                      <a:pt x="179" y="286"/>
                    </a:cubicBezTo>
                    <a:lnTo>
                      <a:pt x="1" y="1589"/>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59"/>
              <p:cNvSpPr/>
              <p:nvPr/>
            </p:nvSpPr>
            <p:spPr>
              <a:xfrm>
                <a:off x="3661575" y="2717975"/>
                <a:ext cx="22550" cy="16075"/>
              </a:xfrm>
              <a:custGeom>
                <a:avLst/>
                <a:gdLst/>
                <a:ahLst/>
                <a:cxnLst/>
                <a:rect l="l" t="t" r="r" b="b"/>
                <a:pathLst>
                  <a:path w="902" h="643" extrusionOk="0">
                    <a:moveTo>
                      <a:pt x="464" y="179"/>
                    </a:moveTo>
                    <a:cubicBezTo>
                      <a:pt x="223" y="304"/>
                      <a:pt x="18" y="482"/>
                      <a:pt x="9" y="562"/>
                    </a:cubicBezTo>
                    <a:cubicBezTo>
                      <a:pt x="0" y="643"/>
                      <a:pt x="196" y="598"/>
                      <a:pt x="437" y="464"/>
                    </a:cubicBezTo>
                    <a:cubicBezTo>
                      <a:pt x="678" y="330"/>
                      <a:pt x="883" y="161"/>
                      <a:pt x="892" y="81"/>
                    </a:cubicBezTo>
                    <a:cubicBezTo>
                      <a:pt x="901" y="0"/>
                      <a:pt x="714" y="45"/>
                      <a:pt x="464" y="17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59"/>
              <p:cNvSpPr/>
              <p:nvPr/>
            </p:nvSpPr>
            <p:spPr>
              <a:xfrm>
                <a:off x="3495625" y="2673375"/>
                <a:ext cx="24575" cy="35700"/>
              </a:xfrm>
              <a:custGeom>
                <a:avLst/>
                <a:gdLst/>
                <a:ahLst/>
                <a:cxnLst/>
                <a:rect l="l" t="t" r="r" b="b"/>
                <a:pathLst>
                  <a:path w="983" h="1428" extrusionOk="0">
                    <a:moveTo>
                      <a:pt x="581" y="89"/>
                    </a:moveTo>
                    <a:lnTo>
                      <a:pt x="581" y="89"/>
                    </a:lnTo>
                    <a:cubicBezTo>
                      <a:pt x="822" y="170"/>
                      <a:pt x="982" y="464"/>
                      <a:pt x="938" y="732"/>
                    </a:cubicBezTo>
                    <a:lnTo>
                      <a:pt x="839" y="1428"/>
                    </a:lnTo>
                    <a:lnTo>
                      <a:pt x="830" y="1428"/>
                    </a:lnTo>
                    <a:lnTo>
                      <a:pt x="1" y="955"/>
                    </a:lnTo>
                    <a:lnTo>
                      <a:pt x="81" y="411"/>
                    </a:lnTo>
                    <a:cubicBezTo>
                      <a:pt x="117" y="143"/>
                      <a:pt x="349" y="0"/>
                      <a:pt x="581" y="89"/>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59"/>
              <p:cNvSpPr/>
              <p:nvPr/>
            </p:nvSpPr>
            <p:spPr>
              <a:xfrm>
                <a:off x="3519950" y="2687200"/>
                <a:ext cx="24550" cy="35925"/>
              </a:xfrm>
              <a:custGeom>
                <a:avLst/>
                <a:gdLst/>
                <a:ahLst/>
                <a:cxnLst/>
                <a:rect l="l" t="t" r="r" b="b"/>
                <a:pathLst>
                  <a:path w="982" h="1437" extrusionOk="0">
                    <a:moveTo>
                      <a:pt x="589" y="90"/>
                    </a:moveTo>
                    <a:lnTo>
                      <a:pt x="589" y="90"/>
                    </a:lnTo>
                    <a:cubicBezTo>
                      <a:pt x="821" y="179"/>
                      <a:pt x="982" y="464"/>
                      <a:pt x="946" y="732"/>
                    </a:cubicBezTo>
                    <a:lnTo>
                      <a:pt x="839" y="1428"/>
                    </a:lnTo>
                    <a:lnTo>
                      <a:pt x="839" y="1437"/>
                    </a:lnTo>
                    <a:lnTo>
                      <a:pt x="0" y="964"/>
                    </a:lnTo>
                    <a:lnTo>
                      <a:pt x="80" y="420"/>
                    </a:lnTo>
                    <a:cubicBezTo>
                      <a:pt x="125" y="152"/>
                      <a:pt x="348" y="0"/>
                      <a:pt x="589" y="90"/>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59"/>
              <p:cNvSpPr/>
              <p:nvPr/>
            </p:nvSpPr>
            <p:spPr>
              <a:xfrm>
                <a:off x="3544475" y="2701250"/>
                <a:ext cx="24325" cy="35700"/>
              </a:xfrm>
              <a:custGeom>
                <a:avLst/>
                <a:gdLst/>
                <a:ahLst/>
                <a:cxnLst/>
                <a:rect l="l" t="t" r="r" b="b"/>
                <a:pathLst>
                  <a:path w="973" h="1428" extrusionOk="0">
                    <a:moveTo>
                      <a:pt x="580" y="81"/>
                    </a:moveTo>
                    <a:lnTo>
                      <a:pt x="580" y="81"/>
                    </a:lnTo>
                    <a:cubicBezTo>
                      <a:pt x="821" y="170"/>
                      <a:pt x="973" y="455"/>
                      <a:pt x="937" y="723"/>
                    </a:cubicBezTo>
                    <a:lnTo>
                      <a:pt x="830" y="1428"/>
                    </a:lnTo>
                    <a:lnTo>
                      <a:pt x="830" y="1428"/>
                    </a:lnTo>
                    <a:lnTo>
                      <a:pt x="1" y="955"/>
                    </a:lnTo>
                    <a:lnTo>
                      <a:pt x="81" y="411"/>
                    </a:lnTo>
                    <a:cubicBezTo>
                      <a:pt x="116" y="143"/>
                      <a:pt x="348" y="0"/>
                      <a:pt x="580" y="81"/>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59"/>
              <p:cNvSpPr/>
              <p:nvPr/>
            </p:nvSpPr>
            <p:spPr>
              <a:xfrm>
                <a:off x="3568775" y="2715075"/>
                <a:ext cx="24575" cy="35925"/>
              </a:xfrm>
              <a:custGeom>
                <a:avLst/>
                <a:gdLst/>
                <a:ahLst/>
                <a:cxnLst/>
                <a:rect l="l" t="t" r="r" b="b"/>
                <a:pathLst>
                  <a:path w="983" h="1437" extrusionOk="0">
                    <a:moveTo>
                      <a:pt x="590" y="90"/>
                    </a:moveTo>
                    <a:lnTo>
                      <a:pt x="590" y="90"/>
                    </a:lnTo>
                    <a:cubicBezTo>
                      <a:pt x="822" y="170"/>
                      <a:pt x="982" y="464"/>
                      <a:pt x="947" y="732"/>
                    </a:cubicBezTo>
                    <a:lnTo>
                      <a:pt x="839" y="1428"/>
                    </a:lnTo>
                    <a:lnTo>
                      <a:pt x="839" y="1437"/>
                    </a:lnTo>
                    <a:lnTo>
                      <a:pt x="1" y="955"/>
                    </a:lnTo>
                    <a:lnTo>
                      <a:pt x="81" y="420"/>
                    </a:lnTo>
                    <a:cubicBezTo>
                      <a:pt x="126" y="152"/>
                      <a:pt x="349" y="0"/>
                      <a:pt x="590" y="90"/>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59"/>
              <p:cNvSpPr/>
              <p:nvPr/>
            </p:nvSpPr>
            <p:spPr>
              <a:xfrm>
                <a:off x="3593325" y="2728900"/>
                <a:ext cx="24550" cy="35925"/>
              </a:xfrm>
              <a:custGeom>
                <a:avLst/>
                <a:gdLst/>
                <a:ahLst/>
                <a:cxnLst/>
                <a:rect l="l" t="t" r="r" b="b"/>
                <a:pathLst>
                  <a:path w="982" h="1437" extrusionOk="0">
                    <a:moveTo>
                      <a:pt x="580" y="90"/>
                    </a:moveTo>
                    <a:lnTo>
                      <a:pt x="580" y="90"/>
                    </a:lnTo>
                    <a:cubicBezTo>
                      <a:pt x="821" y="179"/>
                      <a:pt x="982" y="464"/>
                      <a:pt x="937" y="732"/>
                    </a:cubicBezTo>
                    <a:lnTo>
                      <a:pt x="830" y="1428"/>
                    </a:lnTo>
                    <a:lnTo>
                      <a:pt x="830" y="1437"/>
                    </a:lnTo>
                    <a:lnTo>
                      <a:pt x="0" y="964"/>
                    </a:lnTo>
                    <a:lnTo>
                      <a:pt x="81" y="420"/>
                    </a:lnTo>
                    <a:cubicBezTo>
                      <a:pt x="116" y="152"/>
                      <a:pt x="348" y="1"/>
                      <a:pt x="580" y="90"/>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59"/>
              <p:cNvSpPr/>
              <p:nvPr/>
            </p:nvSpPr>
            <p:spPr>
              <a:xfrm>
                <a:off x="3186525" y="3088200"/>
                <a:ext cx="153675" cy="198950"/>
              </a:xfrm>
              <a:custGeom>
                <a:avLst/>
                <a:gdLst/>
                <a:ahLst/>
                <a:cxnLst/>
                <a:rect l="l" t="t" r="r" b="b"/>
                <a:pathLst>
                  <a:path w="6147" h="7958" extrusionOk="0">
                    <a:moveTo>
                      <a:pt x="6147" y="3542"/>
                    </a:moveTo>
                    <a:lnTo>
                      <a:pt x="6147" y="7806"/>
                    </a:lnTo>
                    <a:cubicBezTo>
                      <a:pt x="6147" y="7860"/>
                      <a:pt x="6129" y="7904"/>
                      <a:pt x="6075" y="7931"/>
                    </a:cubicBezTo>
                    <a:cubicBezTo>
                      <a:pt x="6031" y="7958"/>
                      <a:pt x="5986" y="7958"/>
                      <a:pt x="5933" y="7931"/>
                    </a:cubicBezTo>
                    <a:lnTo>
                      <a:pt x="143" y="4666"/>
                    </a:lnTo>
                    <a:cubicBezTo>
                      <a:pt x="54" y="4612"/>
                      <a:pt x="0" y="4523"/>
                      <a:pt x="0" y="4416"/>
                    </a:cubicBezTo>
                    <a:lnTo>
                      <a:pt x="0" y="152"/>
                    </a:lnTo>
                    <a:cubicBezTo>
                      <a:pt x="0" y="98"/>
                      <a:pt x="27" y="54"/>
                      <a:pt x="72" y="27"/>
                    </a:cubicBezTo>
                    <a:cubicBezTo>
                      <a:pt x="116" y="0"/>
                      <a:pt x="170" y="0"/>
                      <a:pt x="214" y="27"/>
                    </a:cubicBezTo>
                    <a:lnTo>
                      <a:pt x="6004" y="3292"/>
                    </a:lnTo>
                    <a:cubicBezTo>
                      <a:pt x="6102" y="3337"/>
                      <a:pt x="6147" y="3435"/>
                      <a:pt x="6147" y="3542"/>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59"/>
              <p:cNvSpPr/>
              <p:nvPr/>
            </p:nvSpPr>
            <p:spPr>
              <a:xfrm>
                <a:off x="3192975" y="3096450"/>
                <a:ext cx="141000" cy="182450"/>
              </a:xfrm>
              <a:custGeom>
                <a:avLst/>
                <a:gdLst/>
                <a:ahLst/>
                <a:cxnLst/>
                <a:rect l="l" t="t" r="r" b="b"/>
                <a:pathLst>
                  <a:path w="5640" h="7298" extrusionOk="0">
                    <a:moveTo>
                      <a:pt x="5639" y="3248"/>
                    </a:moveTo>
                    <a:lnTo>
                      <a:pt x="5639" y="7155"/>
                    </a:lnTo>
                    <a:cubicBezTo>
                      <a:pt x="5639" y="7209"/>
                      <a:pt x="5612" y="7253"/>
                      <a:pt x="5577" y="7271"/>
                    </a:cubicBezTo>
                    <a:cubicBezTo>
                      <a:pt x="5532" y="7298"/>
                      <a:pt x="5487" y="7298"/>
                      <a:pt x="5443" y="7271"/>
                    </a:cubicBezTo>
                    <a:lnTo>
                      <a:pt x="126" y="4274"/>
                    </a:lnTo>
                    <a:cubicBezTo>
                      <a:pt x="46" y="4229"/>
                      <a:pt x="1" y="4149"/>
                      <a:pt x="1" y="4050"/>
                    </a:cubicBezTo>
                    <a:lnTo>
                      <a:pt x="1" y="134"/>
                    </a:lnTo>
                    <a:cubicBezTo>
                      <a:pt x="1" y="90"/>
                      <a:pt x="19" y="45"/>
                      <a:pt x="63" y="18"/>
                    </a:cubicBezTo>
                    <a:cubicBezTo>
                      <a:pt x="108" y="0"/>
                      <a:pt x="153" y="0"/>
                      <a:pt x="197" y="18"/>
                    </a:cubicBezTo>
                    <a:lnTo>
                      <a:pt x="5505" y="3016"/>
                    </a:lnTo>
                    <a:cubicBezTo>
                      <a:pt x="5594" y="3060"/>
                      <a:pt x="5639" y="3149"/>
                      <a:pt x="5639" y="3248"/>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59"/>
              <p:cNvSpPr/>
              <p:nvPr/>
            </p:nvSpPr>
            <p:spPr>
              <a:xfrm>
                <a:off x="3202575" y="3099575"/>
                <a:ext cx="131400" cy="171075"/>
              </a:xfrm>
              <a:custGeom>
                <a:avLst/>
                <a:gdLst/>
                <a:ahLst/>
                <a:cxnLst/>
                <a:rect l="l" t="t" r="r" b="b"/>
                <a:pathLst>
                  <a:path w="5256" h="6843" extrusionOk="0">
                    <a:moveTo>
                      <a:pt x="5255" y="6843"/>
                    </a:moveTo>
                    <a:lnTo>
                      <a:pt x="134" y="3952"/>
                    </a:lnTo>
                    <a:cubicBezTo>
                      <a:pt x="45" y="3899"/>
                      <a:pt x="1" y="3818"/>
                      <a:pt x="1" y="3720"/>
                    </a:cubicBezTo>
                    <a:lnTo>
                      <a:pt x="1" y="0"/>
                    </a:lnTo>
                    <a:lnTo>
                      <a:pt x="5121" y="2891"/>
                    </a:lnTo>
                    <a:cubicBezTo>
                      <a:pt x="5210" y="2935"/>
                      <a:pt x="5255" y="3024"/>
                      <a:pt x="5255" y="3123"/>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59"/>
              <p:cNvSpPr/>
              <p:nvPr/>
            </p:nvSpPr>
            <p:spPr>
              <a:xfrm>
                <a:off x="3186075" y="3104275"/>
                <a:ext cx="153250" cy="157325"/>
              </a:xfrm>
              <a:custGeom>
                <a:avLst/>
                <a:gdLst/>
                <a:ahLst/>
                <a:cxnLst/>
                <a:rect l="l" t="t" r="r" b="b"/>
                <a:pathLst>
                  <a:path w="6130" h="6293" extrusionOk="0">
                    <a:moveTo>
                      <a:pt x="181" y="0"/>
                    </a:moveTo>
                    <a:cubicBezTo>
                      <a:pt x="135" y="0"/>
                      <a:pt x="89" y="18"/>
                      <a:pt x="54" y="53"/>
                    </a:cubicBezTo>
                    <a:cubicBezTo>
                      <a:pt x="0" y="124"/>
                      <a:pt x="9" y="232"/>
                      <a:pt x="72" y="285"/>
                    </a:cubicBezTo>
                    <a:cubicBezTo>
                      <a:pt x="830" y="927"/>
                      <a:pt x="1713" y="1507"/>
                      <a:pt x="2703" y="2060"/>
                    </a:cubicBezTo>
                    <a:cubicBezTo>
                      <a:pt x="2819" y="2123"/>
                      <a:pt x="2944" y="2194"/>
                      <a:pt x="3060" y="2257"/>
                    </a:cubicBezTo>
                    <a:cubicBezTo>
                      <a:pt x="3943" y="2729"/>
                      <a:pt x="4889" y="3167"/>
                      <a:pt x="5879" y="3595"/>
                    </a:cubicBezTo>
                    <a:cubicBezTo>
                      <a:pt x="5900" y="3604"/>
                      <a:pt x="5922" y="3608"/>
                      <a:pt x="5944" y="3608"/>
                    </a:cubicBezTo>
                    <a:cubicBezTo>
                      <a:pt x="6006" y="3608"/>
                      <a:pt x="6067" y="3572"/>
                      <a:pt x="6093" y="3506"/>
                    </a:cubicBezTo>
                    <a:cubicBezTo>
                      <a:pt x="6129" y="3425"/>
                      <a:pt x="6093" y="3327"/>
                      <a:pt x="6004" y="3291"/>
                    </a:cubicBezTo>
                    <a:cubicBezTo>
                      <a:pt x="4969" y="2845"/>
                      <a:pt x="3970" y="2381"/>
                      <a:pt x="3060" y="1882"/>
                    </a:cubicBezTo>
                    <a:cubicBezTo>
                      <a:pt x="2998" y="1846"/>
                      <a:pt x="2926" y="1811"/>
                      <a:pt x="2855" y="1775"/>
                    </a:cubicBezTo>
                    <a:cubicBezTo>
                      <a:pt x="1892" y="1240"/>
                      <a:pt x="1026" y="660"/>
                      <a:pt x="286" y="35"/>
                    </a:cubicBezTo>
                    <a:cubicBezTo>
                      <a:pt x="254" y="12"/>
                      <a:pt x="217" y="0"/>
                      <a:pt x="181" y="0"/>
                    </a:cubicBezTo>
                    <a:close/>
                    <a:moveTo>
                      <a:pt x="184" y="670"/>
                    </a:moveTo>
                    <a:cubicBezTo>
                      <a:pt x="137" y="670"/>
                      <a:pt x="90" y="690"/>
                      <a:pt x="54" y="731"/>
                    </a:cubicBezTo>
                    <a:cubicBezTo>
                      <a:pt x="0" y="794"/>
                      <a:pt x="9" y="901"/>
                      <a:pt x="72" y="954"/>
                    </a:cubicBezTo>
                    <a:cubicBezTo>
                      <a:pt x="830" y="1596"/>
                      <a:pt x="1713" y="2185"/>
                      <a:pt x="2703" y="2729"/>
                    </a:cubicBezTo>
                    <a:cubicBezTo>
                      <a:pt x="2819" y="2792"/>
                      <a:pt x="2944" y="2863"/>
                      <a:pt x="3060" y="2926"/>
                    </a:cubicBezTo>
                    <a:cubicBezTo>
                      <a:pt x="3943" y="3398"/>
                      <a:pt x="4889" y="3845"/>
                      <a:pt x="5879" y="4264"/>
                    </a:cubicBezTo>
                    <a:cubicBezTo>
                      <a:pt x="5900" y="4273"/>
                      <a:pt x="5923" y="4278"/>
                      <a:pt x="5945" y="4278"/>
                    </a:cubicBezTo>
                    <a:cubicBezTo>
                      <a:pt x="6007" y="4278"/>
                      <a:pt x="6067" y="4243"/>
                      <a:pt x="6093" y="4184"/>
                    </a:cubicBezTo>
                    <a:cubicBezTo>
                      <a:pt x="6129" y="4094"/>
                      <a:pt x="6093" y="4005"/>
                      <a:pt x="6004" y="3969"/>
                    </a:cubicBezTo>
                    <a:cubicBezTo>
                      <a:pt x="4969" y="3514"/>
                      <a:pt x="3970" y="3051"/>
                      <a:pt x="3060" y="2560"/>
                    </a:cubicBezTo>
                    <a:cubicBezTo>
                      <a:pt x="2998" y="2515"/>
                      <a:pt x="2926" y="2480"/>
                      <a:pt x="2855" y="2444"/>
                    </a:cubicBezTo>
                    <a:cubicBezTo>
                      <a:pt x="1892" y="1909"/>
                      <a:pt x="1026" y="1338"/>
                      <a:pt x="286" y="704"/>
                    </a:cubicBezTo>
                    <a:cubicBezTo>
                      <a:pt x="255" y="681"/>
                      <a:pt x="220" y="670"/>
                      <a:pt x="184" y="670"/>
                    </a:cubicBezTo>
                    <a:close/>
                    <a:moveTo>
                      <a:pt x="184" y="1339"/>
                    </a:moveTo>
                    <a:cubicBezTo>
                      <a:pt x="137" y="1339"/>
                      <a:pt x="90" y="1359"/>
                      <a:pt x="54" y="1400"/>
                    </a:cubicBezTo>
                    <a:cubicBezTo>
                      <a:pt x="0" y="1463"/>
                      <a:pt x="0" y="1570"/>
                      <a:pt x="72" y="1623"/>
                    </a:cubicBezTo>
                    <a:cubicBezTo>
                      <a:pt x="830" y="2266"/>
                      <a:pt x="1713" y="2854"/>
                      <a:pt x="2703" y="3398"/>
                    </a:cubicBezTo>
                    <a:cubicBezTo>
                      <a:pt x="2819" y="3461"/>
                      <a:pt x="2935" y="3532"/>
                      <a:pt x="3060" y="3595"/>
                    </a:cubicBezTo>
                    <a:cubicBezTo>
                      <a:pt x="3943" y="4068"/>
                      <a:pt x="4889" y="4514"/>
                      <a:pt x="5879" y="4933"/>
                    </a:cubicBezTo>
                    <a:cubicBezTo>
                      <a:pt x="5900" y="4942"/>
                      <a:pt x="5923" y="4947"/>
                      <a:pt x="5945" y="4947"/>
                    </a:cubicBezTo>
                    <a:cubicBezTo>
                      <a:pt x="6007" y="4947"/>
                      <a:pt x="6067" y="4912"/>
                      <a:pt x="6093" y="4853"/>
                    </a:cubicBezTo>
                    <a:cubicBezTo>
                      <a:pt x="6129" y="4763"/>
                      <a:pt x="6093" y="4674"/>
                      <a:pt x="6004" y="4639"/>
                    </a:cubicBezTo>
                    <a:cubicBezTo>
                      <a:pt x="4969" y="4184"/>
                      <a:pt x="3970" y="3720"/>
                      <a:pt x="3060" y="3229"/>
                    </a:cubicBezTo>
                    <a:cubicBezTo>
                      <a:pt x="2998" y="3184"/>
                      <a:pt x="2926" y="3149"/>
                      <a:pt x="2855" y="3113"/>
                    </a:cubicBezTo>
                    <a:cubicBezTo>
                      <a:pt x="1892" y="2578"/>
                      <a:pt x="1026" y="2007"/>
                      <a:pt x="286" y="1373"/>
                    </a:cubicBezTo>
                    <a:cubicBezTo>
                      <a:pt x="255" y="1350"/>
                      <a:pt x="220" y="1339"/>
                      <a:pt x="184" y="1339"/>
                    </a:cubicBezTo>
                    <a:close/>
                    <a:moveTo>
                      <a:pt x="179" y="2010"/>
                    </a:moveTo>
                    <a:cubicBezTo>
                      <a:pt x="133" y="2010"/>
                      <a:pt x="88" y="2030"/>
                      <a:pt x="54" y="2069"/>
                    </a:cubicBezTo>
                    <a:cubicBezTo>
                      <a:pt x="0" y="2132"/>
                      <a:pt x="0" y="2239"/>
                      <a:pt x="72" y="2292"/>
                    </a:cubicBezTo>
                    <a:cubicBezTo>
                      <a:pt x="830" y="2935"/>
                      <a:pt x="1713" y="3523"/>
                      <a:pt x="2703" y="4068"/>
                    </a:cubicBezTo>
                    <a:cubicBezTo>
                      <a:pt x="2819" y="4139"/>
                      <a:pt x="2935" y="4201"/>
                      <a:pt x="3060" y="4264"/>
                    </a:cubicBezTo>
                    <a:cubicBezTo>
                      <a:pt x="3943" y="4737"/>
                      <a:pt x="4889" y="5183"/>
                      <a:pt x="5879" y="5602"/>
                    </a:cubicBezTo>
                    <a:cubicBezTo>
                      <a:pt x="5900" y="5611"/>
                      <a:pt x="5923" y="5616"/>
                      <a:pt x="5945" y="5616"/>
                    </a:cubicBezTo>
                    <a:cubicBezTo>
                      <a:pt x="6007" y="5616"/>
                      <a:pt x="6067" y="5581"/>
                      <a:pt x="6093" y="5522"/>
                    </a:cubicBezTo>
                    <a:cubicBezTo>
                      <a:pt x="6129" y="5441"/>
                      <a:pt x="6093" y="5343"/>
                      <a:pt x="6004" y="5308"/>
                    </a:cubicBezTo>
                    <a:cubicBezTo>
                      <a:pt x="4969" y="4862"/>
                      <a:pt x="3970" y="4389"/>
                      <a:pt x="3060" y="3898"/>
                    </a:cubicBezTo>
                    <a:cubicBezTo>
                      <a:pt x="2998" y="3862"/>
                      <a:pt x="2926" y="3818"/>
                      <a:pt x="2855" y="3782"/>
                    </a:cubicBezTo>
                    <a:cubicBezTo>
                      <a:pt x="1892" y="3247"/>
                      <a:pt x="1026" y="2676"/>
                      <a:pt x="286" y="2051"/>
                    </a:cubicBezTo>
                    <a:cubicBezTo>
                      <a:pt x="254" y="2023"/>
                      <a:pt x="216" y="2010"/>
                      <a:pt x="179" y="2010"/>
                    </a:cubicBezTo>
                    <a:close/>
                    <a:moveTo>
                      <a:pt x="179" y="2679"/>
                    </a:moveTo>
                    <a:cubicBezTo>
                      <a:pt x="133" y="2679"/>
                      <a:pt x="88" y="2699"/>
                      <a:pt x="54" y="2738"/>
                    </a:cubicBezTo>
                    <a:cubicBezTo>
                      <a:pt x="0" y="2810"/>
                      <a:pt x="0" y="2908"/>
                      <a:pt x="72" y="2970"/>
                    </a:cubicBezTo>
                    <a:cubicBezTo>
                      <a:pt x="830" y="3604"/>
                      <a:pt x="1713" y="4192"/>
                      <a:pt x="2703" y="4737"/>
                    </a:cubicBezTo>
                    <a:cubicBezTo>
                      <a:pt x="2819" y="4808"/>
                      <a:pt x="2935" y="4870"/>
                      <a:pt x="3060" y="4933"/>
                    </a:cubicBezTo>
                    <a:cubicBezTo>
                      <a:pt x="3943" y="5406"/>
                      <a:pt x="4889" y="5852"/>
                      <a:pt x="5879" y="6280"/>
                    </a:cubicBezTo>
                    <a:cubicBezTo>
                      <a:pt x="5898" y="6288"/>
                      <a:pt x="5919" y="6292"/>
                      <a:pt x="5939" y="6292"/>
                    </a:cubicBezTo>
                    <a:cubicBezTo>
                      <a:pt x="6003" y="6292"/>
                      <a:pt x="6066" y="6252"/>
                      <a:pt x="6093" y="6191"/>
                    </a:cubicBezTo>
                    <a:cubicBezTo>
                      <a:pt x="6129" y="6110"/>
                      <a:pt x="6093" y="6012"/>
                      <a:pt x="6004" y="5977"/>
                    </a:cubicBezTo>
                    <a:cubicBezTo>
                      <a:pt x="4969" y="5531"/>
                      <a:pt x="3970" y="5067"/>
                      <a:pt x="3060" y="4567"/>
                    </a:cubicBezTo>
                    <a:cubicBezTo>
                      <a:pt x="2998" y="4531"/>
                      <a:pt x="2926" y="4496"/>
                      <a:pt x="2855" y="4451"/>
                    </a:cubicBezTo>
                    <a:cubicBezTo>
                      <a:pt x="1892" y="3916"/>
                      <a:pt x="1026" y="3345"/>
                      <a:pt x="286" y="2720"/>
                    </a:cubicBezTo>
                    <a:cubicBezTo>
                      <a:pt x="254" y="2692"/>
                      <a:pt x="216" y="2679"/>
                      <a:pt x="179" y="2679"/>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59"/>
              <p:cNvSpPr/>
              <p:nvPr/>
            </p:nvSpPr>
            <p:spPr>
              <a:xfrm>
                <a:off x="3186300" y="3102750"/>
                <a:ext cx="153450" cy="157325"/>
              </a:xfrm>
              <a:custGeom>
                <a:avLst/>
                <a:gdLst/>
                <a:ahLst/>
                <a:cxnLst/>
                <a:rect l="l" t="t" r="r" b="b"/>
                <a:pathLst>
                  <a:path w="6138" h="6293" extrusionOk="0">
                    <a:moveTo>
                      <a:pt x="188" y="1"/>
                    </a:moveTo>
                    <a:cubicBezTo>
                      <a:pt x="142" y="1"/>
                      <a:pt x="97" y="21"/>
                      <a:pt x="63" y="61"/>
                    </a:cubicBezTo>
                    <a:cubicBezTo>
                      <a:pt x="9" y="123"/>
                      <a:pt x="18" y="230"/>
                      <a:pt x="81" y="284"/>
                    </a:cubicBezTo>
                    <a:cubicBezTo>
                      <a:pt x="839" y="926"/>
                      <a:pt x="1722" y="1515"/>
                      <a:pt x="2712" y="2059"/>
                    </a:cubicBezTo>
                    <a:cubicBezTo>
                      <a:pt x="2828" y="2130"/>
                      <a:pt x="2944" y="2193"/>
                      <a:pt x="3069" y="2255"/>
                    </a:cubicBezTo>
                    <a:cubicBezTo>
                      <a:pt x="3952" y="2728"/>
                      <a:pt x="4898" y="3174"/>
                      <a:pt x="5888" y="3593"/>
                    </a:cubicBezTo>
                    <a:cubicBezTo>
                      <a:pt x="5909" y="3603"/>
                      <a:pt x="5932" y="3607"/>
                      <a:pt x="5954" y="3607"/>
                    </a:cubicBezTo>
                    <a:cubicBezTo>
                      <a:pt x="6016" y="3607"/>
                      <a:pt x="6076" y="3572"/>
                      <a:pt x="6102" y="3513"/>
                    </a:cubicBezTo>
                    <a:cubicBezTo>
                      <a:pt x="6138" y="3433"/>
                      <a:pt x="6102" y="3335"/>
                      <a:pt x="6013" y="3299"/>
                    </a:cubicBezTo>
                    <a:cubicBezTo>
                      <a:pt x="4978" y="2853"/>
                      <a:pt x="3979" y="2380"/>
                      <a:pt x="3069" y="1889"/>
                    </a:cubicBezTo>
                    <a:cubicBezTo>
                      <a:pt x="2998" y="1854"/>
                      <a:pt x="2935" y="1809"/>
                      <a:pt x="2864" y="1773"/>
                    </a:cubicBezTo>
                    <a:cubicBezTo>
                      <a:pt x="1900" y="1238"/>
                      <a:pt x="1035" y="667"/>
                      <a:pt x="295" y="43"/>
                    </a:cubicBezTo>
                    <a:cubicBezTo>
                      <a:pt x="263" y="15"/>
                      <a:pt x="225" y="1"/>
                      <a:pt x="188" y="1"/>
                    </a:cubicBezTo>
                    <a:close/>
                    <a:moveTo>
                      <a:pt x="188" y="670"/>
                    </a:moveTo>
                    <a:cubicBezTo>
                      <a:pt x="142" y="670"/>
                      <a:pt x="97" y="690"/>
                      <a:pt x="63" y="730"/>
                    </a:cubicBezTo>
                    <a:cubicBezTo>
                      <a:pt x="9" y="801"/>
                      <a:pt x="9" y="899"/>
                      <a:pt x="81" y="962"/>
                    </a:cubicBezTo>
                    <a:cubicBezTo>
                      <a:pt x="839" y="1595"/>
                      <a:pt x="1722" y="2184"/>
                      <a:pt x="2712" y="2728"/>
                    </a:cubicBezTo>
                    <a:cubicBezTo>
                      <a:pt x="2828" y="2799"/>
                      <a:pt x="2944" y="2862"/>
                      <a:pt x="3069" y="2924"/>
                    </a:cubicBezTo>
                    <a:cubicBezTo>
                      <a:pt x="3952" y="3397"/>
                      <a:pt x="4898" y="3843"/>
                      <a:pt x="5888" y="4271"/>
                    </a:cubicBezTo>
                    <a:cubicBezTo>
                      <a:pt x="5907" y="4280"/>
                      <a:pt x="5927" y="4284"/>
                      <a:pt x="5947" y="4284"/>
                    </a:cubicBezTo>
                    <a:cubicBezTo>
                      <a:pt x="6012" y="4284"/>
                      <a:pt x="6075" y="4243"/>
                      <a:pt x="6102" y="4182"/>
                    </a:cubicBezTo>
                    <a:cubicBezTo>
                      <a:pt x="6138" y="4102"/>
                      <a:pt x="6102" y="4004"/>
                      <a:pt x="6013" y="3968"/>
                    </a:cubicBezTo>
                    <a:cubicBezTo>
                      <a:pt x="4978" y="3522"/>
                      <a:pt x="3979" y="3049"/>
                      <a:pt x="3069" y="2558"/>
                    </a:cubicBezTo>
                    <a:cubicBezTo>
                      <a:pt x="2998" y="2523"/>
                      <a:pt x="2935" y="2487"/>
                      <a:pt x="2864" y="2442"/>
                    </a:cubicBezTo>
                    <a:cubicBezTo>
                      <a:pt x="1900" y="1907"/>
                      <a:pt x="1035" y="1336"/>
                      <a:pt x="295" y="712"/>
                    </a:cubicBezTo>
                    <a:cubicBezTo>
                      <a:pt x="263" y="684"/>
                      <a:pt x="225" y="670"/>
                      <a:pt x="188" y="670"/>
                    </a:cubicBezTo>
                    <a:close/>
                    <a:moveTo>
                      <a:pt x="185" y="1339"/>
                    </a:moveTo>
                    <a:cubicBezTo>
                      <a:pt x="138" y="1339"/>
                      <a:pt x="92" y="1359"/>
                      <a:pt x="63" y="1399"/>
                    </a:cubicBezTo>
                    <a:cubicBezTo>
                      <a:pt x="0" y="1470"/>
                      <a:pt x="9" y="1568"/>
                      <a:pt x="81" y="1631"/>
                    </a:cubicBezTo>
                    <a:cubicBezTo>
                      <a:pt x="839" y="2264"/>
                      <a:pt x="1722" y="2853"/>
                      <a:pt x="2703" y="3397"/>
                    </a:cubicBezTo>
                    <a:cubicBezTo>
                      <a:pt x="2828" y="3468"/>
                      <a:pt x="2944" y="3531"/>
                      <a:pt x="3069" y="3602"/>
                    </a:cubicBezTo>
                    <a:cubicBezTo>
                      <a:pt x="3952" y="4066"/>
                      <a:pt x="4898" y="4512"/>
                      <a:pt x="5888" y="4940"/>
                    </a:cubicBezTo>
                    <a:cubicBezTo>
                      <a:pt x="5907" y="4949"/>
                      <a:pt x="5927" y="4953"/>
                      <a:pt x="5947" y="4953"/>
                    </a:cubicBezTo>
                    <a:cubicBezTo>
                      <a:pt x="6012" y="4953"/>
                      <a:pt x="6075" y="4912"/>
                      <a:pt x="6102" y="4851"/>
                    </a:cubicBezTo>
                    <a:cubicBezTo>
                      <a:pt x="6138" y="4771"/>
                      <a:pt x="6093" y="4673"/>
                      <a:pt x="6013" y="4637"/>
                    </a:cubicBezTo>
                    <a:cubicBezTo>
                      <a:pt x="4969" y="4191"/>
                      <a:pt x="3979" y="3727"/>
                      <a:pt x="3069" y="3228"/>
                    </a:cubicBezTo>
                    <a:cubicBezTo>
                      <a:pt x="2998" y="3192"/>
                      <a:pt x="2935" y="3156"/>
                      <a:pt x="2864" y="3112"/>
                    </a:cubicBezTo>
                    <a:cubicBezTo>
                      <a:pt x="1900" y="2576"/>
                      <a:pt x="1026" y="2005"/>
                      <a:pt x="295" y="1381"/>
                    </a:cubicBezTo>
                    <a:cubicBezTo>
                      <a:pt x="263" y="1353"/>
                      <a:pt x="223" y="1339"/>
                      <a:pt x="185" y="1339"/>
                    </a:cubicBezTo>
                    <a:close/>
                    <a:moveTo>
                      <a:pt x="185" y="2008"/>
                    </a:moveTo>
                    <a:cubicBezTo>
                      <a:pt x="138" y="2008"/>
                      <a:pt x="92" y="2029"/>
                      <a:pt x="63" y="2068"/>
                    </a:cubicBezTo>
                    <a:cubicBezTo>
                      <a:pt x="0" y="2139"/>
                      <a:pt x="9" y="2237"/>
                      <a:pt x="81" y="2300"/>
                    </a:cubicBezTo>
                    <a:cubicBezTo>
                      <a:pt x="839" y="2942"/>
                      <a:pt x="1722" y="3522"/>
                      <a:pt x="2703" y="4075"/>
                    </a:cubicBezTo>
                    <a:cubicBezTo>
                      <a:pt x="2828" y="4137"/>
                      <a:pt x="2944" y="4200"/>
                      <a:pt x="3069" y="4271"/>
                    </a:cubicBezTo>
                    <a:cubicBezTo>
                      <a:pt x="3952" y="4744"/>
                      <a:pt x="4898" y="5181"/>
                      <a:pt x="5888" y="5609"/>
                    </a:cubicBezTo>
                    <a:cubicBezTo>
                      <a:pt x="5907" y="5618"/>
                      <a:pt x="5927" y="5622"/>
                      <a:pt x="5947" y="5622"/>
                    </a:cubicBezTo>
                    <a:cubicBezTo>
                      <a:pt x="6012" y="5622"/>
                      <a:pt x="6075" y="5581"/>
                      <a:pt x="6102" y="5520"/>
                    </a:cubicBezTo>
                    <a:cubicBezTo>
                      <a:pt x="6138" y="5440"/>
                      <a:pt x="6093" y="5342"/>
                      <a:pt x="6013" y="5306"/>
                    </a:cubicBezTo>
                    <a:cubicBezTo>
                      <a:pt x="4969" y="4860"/>
                      <a:pt x="3979" y="4396"/>
                      <a:pt x="3069" y="3897"/>
                    </a:cubicBezTo>
                    <a:cubicBezTo>
                      <a:pt x="2998" y="3861"/>
                      <a:pt x="2935" y="3825"/>
                      <a:pt x="2864" y="3790"/>
                    </a:cubicBezTo>
                    <a:cubicBezTo>
                      <a:pt x="1900" y="3245"/>
                      <a:pt x="1026" y="2674"/>
                      <a:pt x="295" y="2050"/>
                    </a:cubicBezTo>
                    <a:cubicBezTo>
                      <a:pt x="263" y="2022"/>
                      <a:pt x="223" y="2008"/>
                      <a:pt x="185" y="2008"/>
                    </a:cubicBezTo>
                    <a:close/>
                    <a:moveTo>
                      <a:pt x="187" y="2684"/>
                    </a:moveTo>
                    <a:cubicBezTo>
                      <a:pt x="139" y="2684"/>
                      <a:pt x="93" y="2702"/>
                      <a:pt x="63" y="2737"/>
                    </a:cubicBezTo>
                    <a:cubicBezTo>
                      <a:pt x="0" y="2808"/>
                      <a:pt x="9" y="2906"/>
                      <a:pt x="81" y="2969"/>
                    </a:cubicBezTo>
                    <a:cubicBezTo>
                      <a:pt x="839" y="3611"/>
                      <a:pt x="1722" y="4191"/>
                      <a:pt x="2703" y="4744"/>
                    </a:cubicBezTo>
                    <a:cubicBezTo>
                      <a:pt x="2828" y="4807"/>
                      <a:pt x="2944" y="4878"/>
                      <a:pt x="3069" y="4940"/>
                    </a:cubicBezTo>
                    <a:cubicBezTo>
                      <a:pt x="3952" y="5413"/>
                      <a:pt x="4898" y="5850"/>
                      <a:pt x="5888" y="6279"/>
                    </a:cubicBezTo>
                    <a:cubicBezTo>
                      <a:pt x="5909" y="6288"/>
                      <a:pt x="5931" y="6292"/>
                      <a:pt x="5953" y="6292"/>
                    </a:cubicBezTo>
                    <a:cubicBezTo>
                      <a:pt x="6015" y="6292"/>
                      <a:pt x="6076" y="6255"/>
                      <a:pt x="6102" y="6189"/>
                    </a:cubicBezTo>
                    <a:cubicBezTo>
                      <a:pt x="6138" y="6109"/>
                      <a:pt x="6093" y="6011"/>
                      <a:pt x="6013" y="5975"/>
                    </a:cubicBezTo>
                    <a:cubicBezTo>
                      <a:pt x="4969" y="5529"/>
                      <a:pt x="3979" y="5065"/>
                      <a:pt x="3069" y="4566"/>
                    </a:cubicBezTo>
                    <a:cubicBezTo>
                      <a:pt x="2998" y="4530"/>
                      <a:pt x="2935" y="4494"/>
                      <a:pt x="2864" y="4459"/>
                    </a:cubicBezTo>
                    <a:cubicBezTo>
                      <a:pt x="1900" y="3923"/>
                      <a:pt x="1026" y="3344"/>
                      <a:pt x="295" y="2719"/>
                    </a:cubicBezTo>
                    <a:cubicBezTo>
                      <a:pt x="263" y="2695"/>
                      <a:pt x="225" y="2684"/>
                      <a:pt x="187" y="268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59"/>
              <p:cNvSpPr/>
              <p:nvPr/>
            </p:nvSpPr>
            <p:spPr>
              <a:xfrm>
                <a:off x="3271050" y="2762125"/>
                <a:ext cx="302225" cy="309600"/>
              </a:xfrm>
              <a:custGeom>
                <a:avLst/>
                <a:gdLst/>
                <a:ahLst/>
                <a:cxnLst/>
                <a:rect l="l" t="t" r="r" b="b"/>
                <a:pathLst>
                  <a:path w="12089" h="12384" extrusionOk="0">
                    <a:moveTo>
                      <a:pt x="2534" y="1"/>
                    </a:moveTo>
                    <a:cubicBezTo>
                      <a:pt x="1526" y="2873"/>
                      <a:pt x="1294" y="3533"/>
                      <a:pt x="286" y="6406"/>
                    </a:cubicBezTo>
                    <a:cubicBezTo>
                      <a:pt x="0" y="6843"/>
                      <a:pt x="7075" y="12383"/>
                      <a:pt x="12088" y="5603"/>
                    </a:cubicBezTo>
                    <a:cubicBezTo>
                      <a:pt x="7619" y="3988"/>
                      <a:pt x="2677" y="866"/>
                      <a:pt x="2534" y="1"/>
                    </a:cubicBez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98" name="197 - Εικόνα" descr="αρχείο λήψης (5).png"/>
          <p:cNvPicPr>
            <a:picLocks noChangeAspect="1"/>
          </p:cNvPicPr>
          <p:nvPr/>
        </p:nvPicPr>
        <p:blipFill>
          <a:blip r:embed="rId3"/>
          <a:stretch>
            <a:fillRect/>
          </a:stretch>
        </p:blipFill>
        <p:spPr>
          <a:xfrm>
            <a:off x="3919647" y="3863856"/>
            <a:ext cx="1721983" cy="1023722"/>
          </a:xfrm>
          <a:prstGeom prst="rect">
            <a:avLst/>
          </a:prstGeom>
        </p:spPr>
      </p:pic>
      <p:pic>
        <p:nvPicPr>
          <p:cNvPr id="199" name="198 - Εικόνα" descr="αρχείο λήψης (6).png"/>
          <p:cNvPicPr>
            <a:picLocks noChangeAspect="1"/>
          </p:cNvPicPr>
          <p:nvPr/>
        </p:nvPicPr>
        <p:blipFill>
          <a:blip r:embed="rId4"/>
          <a:stretch>
            <a:fillRect/>
          </a:stretch>
        </p:blipFill>
        <p:spPr>
          <a:xfrm>
            <a:off x="4061984" y="2377131"/>
            <a:ext cx="1356081" cy="984835"/>
          </a:xfrm>
          <a:prstGeom prst="rect">
            <a:avLst/>
          </a:prstGeom>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54"/>
        <p:cNvGrpSpPr/>
        <p:nvPr/>
      </p:nvGrpSpPr>
      <p:grpSpPr>
        <a:xfrm>
          <a:off x="0" y="0"/>
          <a:ext cx="0" cy="0"/>
          <a:chOff x="0" y="0"/>
          <a:chExt cx="0" cy="0"/>
        </a:xfrm>
      </p:grpSpPr>
      <p:sp>
        <p:nvSpPr>
          <p:cNvPr id="2555" name="Google Shape;2555;p60"/>
          <p:cNvSpPr txBox="1">
            <a:spLocks noGrp="1"/>
          </p:cNvSpPr>
          <p:nvPr>
            <p:ph type="subTitle" idx="1"/>
          </p:nvPr>
        </p:nvSpPr>
        <p:spPr>
          <a:xfrm>
            <a:off x="715975" y="4038500"/>
            <a:ext cx="4952100" cy="423600"/>
          </a:xfrm>
          <a:prstGeom prst="rect">
            <a:avLst/>
          </a:prstGeom>
        </p:spPr>
        <p:txBody>
          <a:bodyPr spcFirstLastPara="1" wrap="square" lIns="91425" tIns="91425" rIns="91425" bIns="91425" anchor="b" anchorCtr="0">
            <a:noAutofit/>
          </a:bodyPr>
          <a:lstStyle/>
          <a:p>
            <a:pPr marL="0" lvl="0" indent="0"/>
            <a:r>
              <a:rPr lang="el-GR" dirty="0" smtClean="0"/>
              <a:t>Ο τρόπος που αποκρίθηκαν οι συμμετέχοντες.</a:t>
            </a:r>
          </a:p>
        </p:txBody>
      </p:sp>
      <p:sp>
        <p:nvSpPr>
          <p:cNvPr id="2556" name="Google Shape;2556;p60"/>
          <p:cNvSpPr txBox="1">
            <a:spLocks noGrp="1"/>
          </p:cNvSpPr>
          <p:nvPr>
            <p:ph type="title"/>
          </p:nvPr>
        </p:nvSpPr>
        <p:spPr>
          <a:xfrm>
            <a:off x="715975" y="1884801"/>
            <a:ext cx="4732200" cy="1925100"/>
          </a:xfrm>
          <a:prstGeom prst="rect">
            <a:avLst/>
          </a:prstGeom>
        </p:spPr>
        <p:txBody>
          <a:bodyPr spcFirstLastPara="1" wrap="square" lIns="91425" tIns="91425" rIns="91425" bIns="91425" anchor="t" anchorCtr="0">
            <a:noAutofit/>
          </a:bodyPr>
          <a:lstStyle/>
          <a:p>
            <a:pPr marL="0" lvl="0" indent="0"/>
            <a:r>
              <a:rPr lang="el-GR" sz="5400" dirty="0" smtClean="0"/>
              <a:t>Ποια είναι τα αποτελέσματα;</a:t>
            </a:r>
            <a:endParaRPr lang="el-GR" sz="5400" dirty="0"/>
          </a:p>
        </p:txBody>
      </p:sp>
      <p:sp>
        <p:nvSpPr>
          <p:cNvPr id="2557" name="Google Shape;2557;p60"/>
          <p:cNvSpPr txBox="1">
            <a:spLocks noGrp="1"/>
          </p:cNvSpPr>
          <p:nvPr>
            <p:ph type="title" idx="2"/>
          </p:nvPr>
        </p:nvSpPr>
        <p:spPr>
          <a:xfrm>
            <a:off x="715975" y="542100"/>
            <a:ext cx="1799400" cy="121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grpSp>
        <p:nvGrpSpPr>
          <p:cNvPr id="2558" name="Google Shape;2558;p60"/>
          <p:cNvGrpSpPr/>
          <p:nvPr/>
        </p:nvGrpSpPr>
        <p:grpSpPr>
          <a:xfrm>
            <a:off x="5136371" y="771089"/>
            <a:ext cx="4021654" cy="3945123"/>
            <a:chOff x="4703025" y="284899"/>
            <a:chExt cx="5615266" cy="5508409"/>
          </a:xfrm>
        </p:grpSpPr>
        <p:sp>
          <p:nvSpPr>
            <p:cNvPr id="2559" name="Google Shape;2559;p60"/>
            <p:cNvSpPr/>
            <p:nvPr/>
          </p:nvSpPr>
          <p:spPr>
            <a:xfrm rot="-1855420" flipH="1">
              <a:off x="4762896" y="2752734"/>
              <a:ext cx="5495524" cy="1753110"/>
            </a:xfrm>
            <a:custGeom>
              <a:avLst/>
              <a:gdLst/>
              <a:ahLst/>
              <a:cxnLst/>
              <a:rect l="l" t="t" r="r" b="b"/>
              <a:pathLst>
                <a:path w="13052" h="6924" extrusionOk="0">
                  <a:moveTo>
                    <a:pt x="6531" y="1"/>
                  </a:moveTo>
                  <a:cubicBezTo>
                    <a:pt x="2926" y="1"/>
                    <a:pt x="0" y="1553"/>
                    <a:pt x="0" y="3462"/>
                  </a:cubicBezTo>
                  <a:cubicBezTo>
                    <a:pt x="0" y="5371"/>
                    <a:pt x="2926" y="6924"/>
                    <a:pt x="6531" y="6924"/>
                  </a:cubicBezTo>
                  <a:cubicBezTo>
                    <a:pt x="10135" y="6924"/>
                    <a:pt x="13052" y="5371"/>
                    <a:pt x="13052" y="3462"/>
                  </a:cubicBezTo>
                  <a:cubicBezTo>
                    <a:pt x="13052" y="1553"/>
                    <a:pt x="10135" y="1"/>
                    <a:pt x="6531" y="1"/>
                  </a:cubicBezTo>
                  <a:close/>
                </a:path>
              </a:pathLst>
            </a:custGeom>
            <a:solidFill>
              <a:srgbClr val="262162">
                <a:alpha val="25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60" name="Google Shape;2560;p60"/>
            <p:cNvGrpSpPr/>
            <p:nvPr/>
          </p:nvGrpSpPr>
          <p:grpSpPr>
            <a:xfrm>
              <a:off x="5229247" y="284899"/>
              <a:ext cx="4649252" cy="4840683"/>
              <a:chOff x="11418102" y="1254150"/>
              <a:chExt cx="898893" cy="935904"/>
            </a:xfrm>
          </p:grpSpPr>
          <p:sp>
            <p:nvSpPr>
              <p:cNvPr id="2561" name="Google Shape;2561;p60"/>
              <p:cNvSpPr/>
              <p:nvPr/>
            </p:nvSpPr>
            <p:spPr>
              <a:xfrm>
                <a:off x="12029825" y="1514264"/>
                <a:ext cx="240699" cy="308939"/>
              </a:xfrm>
              <a:custGeom>
                <a:avLst/>
                <a:gdLst/>
                <a:ahLst/>
                <a:cxnLst/>
                <a:rect l="l" t="t" r="r" b="b"/>
                <a:pathLst>
                  <a:path w="5827" h="7479" extrusionOk="0">
                    <a:moveTo>
                      <a:pt x="4224" y="1"/>
                    </a:moveTo>
                    <a:cubicBezTo>
                      <a:pt x="3829" y="1"/>
                      <a:pt x="3384" y="129"/>
                      <a:pt x="2909" y="403"/>
                    </a:cubicBezTo>
                    <a:cubicBezTo>
                      <a:pt x="1303" y="1331"/>
                      <a:pt x="1" y="3579"/>
                      <a:pt x="1" y="5417"/>
                    </a:cubicBezTo>
                    <a:cubicBezTo>
                      <a:pt x="1" y="6354"/>
                      <a:pt x="331" y="6996"/>
                      <a:pt x="866" y="7299"/>
                    </a:cubicBezTo>
                    <a:lnTo>
                      <a:pt x="875" y="7308"/>
                    </a:lnTo>
                    <a:cubicBezTo>
                      <a:pt x="1084" y="7417"/>
                      <a:pt x="1309" y="7479"/>
                      <a:pt x="1564" y="7479"/>
                    </a:cubicBezTo>
                    <a:cubicBezTo>
                      <a:pt x="1581" y="7479"/>
                      <a:pt x="1598" y="7478"/>
                      <a:pt x="1616" y="7478"/>
                    </a:cubicBezTo>
                    <a:cubicBezTo>
                      <a:pt x="2008" y="7478"/>
                      <a:pt x="2445" y="7353"/>
                      <a:pt x="2909" y="7076"/>
                    </a:cubicBezTo>
                    <a:cubicBezTo>
                      <a:pt x="4515" y="6148"/>
                      <a:pt x="5826" y="3909"/>
                      <a:pt x="5826" y="2063"/>
                    </a:cubicBezTo>
                    <a:cubicBezTo>
                      <a:pt x="5826" y="1527"/>
                      <a:pt x="5710" y="1081"/>
                      <a:pt x="5514" y="742"/>
                    </a:cubicBezTo>
                    <a:cubicBezTo>
                      <a:pt x="5398" y="546"/>
                      <a:pt x="5255" y="377"/>
                      <a:pt x="5077" y="261"/>
                    </a:cubicBezTo>
                    <a:cubicBezTo>
                      <a:pt x="5006" y="207"/>
                      <a:pt x="4925" y="162"/>
                      <a:pt x="4836" y="127"/>
                    </a:cubicBezTo>
                    <a:lnTo>
                      <a:pt x="4836" y="118"/>
                    </a:lnTo>
                    <a:cubicBezTo>
                      <a:pt x="4650" y="41"/>
                      <a:pt x="4445" y="1"/>
                      <a:pt x="4224"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60"/>
              <p:cNvSpPr/>
              <p:nvPr/>
            </p:nvSpPr>
            <p:spPr>
              <a:xfrm>
                <a:off x="12029825" y="1514264"/>
                <a:ext cx="242516" cy="320340"/>
              </a:xfrm>
              <a:custGeom>
                <a:avLst/>
                <a:gdLst/>
                <a:ahLst/>
                <a:cxnLst/>
                <a:rect l="l" t="t" r="r" b="b"/>
                <a:pathLst>
                  <a:path w="5871" h="7755" extrusionOk="0">
                    <a:moveTo>
                      <a:pt x="4224" y="1"/>
                    </a:moveTo>
                    <a:cubicBezTo>
                      <a:pt x="3829" y="1"/>
                      <a:pt x="3384" y="129"/>
                      <a:pt x="2909" y="403"/>
                    </a:cubicBezTo>
                    <a:cubicBezTo>
                      <a:pt x="1303" y="1331"/>
                      <a:pt x="1" y="3579"/>
                      <a:pt x="1" y="5417"/>
                    </a:cubicBezTo>
                    <a:cubicBezTo>
                      <a:pt x="1" y="6354"/>
                      <a:pt x="331" y="6996"/>
                      <a:pt x="866" y="7299"/>
                    </a:cubicBezTo>
                    <a:lnTo>
                      <a:pt x="875" y="7308"/>
                    </a:lnTo>
                    <a:lnTo>
                      <a:pt x="1669" y="7754"/>
                    </a:lnTo>
                    <a:lnTo>
                      <a:pt x="1616" y="7478"/>
                    </a:lnTo>
                    <a:lnTo>
                      <a:pt x="1312" y="6006"/>
                    </a:lnTo>
                    <a:lnTo>
                      <a:pt x="2294" y="2937"/>
                    </a:lnTo>
                    <a:lnTo>
                      <a:pt x="3828" y="1278"/>
                    </a:lnTo>
                    <a:lnTo>
                      <a:pt x="4997" y="805"/>
                    </a:lnTo>
                    <a:lnTo>
                      <a:pt x="5514" y="742"/>
                    </a:lnTo>
                    <a:lnTo>
                      <a:pt x="5871" y="698"/>
                    </a:lnTo>
                    <a:lnTo>
                      <a:pt x="5077" y="261"/>
                    </a:lnTo>
                    <a:lnTo>
                      <a:pt x="4836" y="127"/>
                    </a:lnTo>
                    <a:lnTo>
                      <a:pt x="4836" y="118"/>
                    </a:lnTo>
                    <a:cubicBezTo>
                      <a:pt x="4650" y="41"/>
                      <a:pt x="4445" y="1"/>
                      <a:pt x="4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60"/>
              <p:cNvSpPr/>
              <p:nvPr/>
            </p:nvSpPr>
            <p:spPr>
              <a:xfrm>
                <a:off x="12067415" y="1535744"/>
                <a:ext cx="240699" cy="309021"/>
              </a:xfrm>
              <a:custGeom>
                <a:avLst/>
                <a:gdLst/>
                <a:ahLst/>
                <a:cxnLst/>
                <a:rect l="l" t="t" r="r" b="b"/>
                <a:pathLst>
                  <a:path w="5827" h="7481" extrusionOk="0">
                    <a:moveTo>
                      <a:pt x="4224" y="1"/>
                    </a:moveTo>
                    <a:cubicBezTo>
                      <a:pt x="3831" y="1"/>
                      <a:pt x="3388" y="129"/>
                      <a:pt x="2918" y="401"/>
                    </a:cubicBezTo>
                    <a:cubicBezTo>
                      <a:pt x="1303" y="1329"/>
                      <a:pt x="1" y="3577"/>
                      <a:pt x="1" y="5423"/>
                    </a:cubicBezTo>
                    <a:cubicBezTo>
                      <a:pt x="1" y="6725"/>
                      <a:pt x="655" y="7481"/>
                      <a:pt x="1610" y="7481"/>
                    </a:cubicBezTo>
                    <a:cubicBezTo>
                      <a:pt x="2003" y="7481"/>
                      <a:pt x="2447" y="7353"/>
                      <a:pt x="2918" y="7083"/>
                    </a:cubicBezTo>
                    <a:cubicBezTo>
                      <a:pt x="4524" y="6155"/>
                      <a:pt x="5826" y="3907"/>
                      <a:pt x="5826" y="2060"/>
                    </a:cubicBezTo>
                    <a:cubicBezTo>
                      <a:pt x="5826" y="754"/>
                      <a:pt x="5174" y="1"/>
                      <a:pt x="4224" y="1"/>
                    </a:cubicBezTo>
                    <a:close/>
                  </a:path>
                </a:pathLst>
              </a:custGeom>
              <a:solidFill>
                <a:srgbClr val="1317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60"/>
              <p:cNvSpPr/>
              <p:nvPr/>
            </p:nvSpPr>
            <p:spPr>
              <a:xfrm>
                <a:off x="12098767" y="1567013"/>
                <a:ext cx="177994" cy="246193"/>
              </a:xfrm>
              <a:custGeom>
                <a:avLst/>
                <a:gdLst/>
                <a:ahLst/>
                <a:cxnLst/>
                <a:rect l="l" t="t" r="r" b="b"/>
                <a:pathLst>
                  <a:path w="4309" h="5960" extrusionOk="0">
                    <a:moveTo>
                      <a:pt x="3462" y="1"/>
                    </a:moveTo>
                    <a:cubicBezTo>
                      <a:pt x="3194" y="1"/>
                      <a:pt x="2873" y="108"/>
                      <a:pt x="2534" y="295"/>
                    </a:cubicBezTo>
                    <a:cubicBezTo>
                      <a:pt x="1160" y="1089"/>
                      <a:pt x="0" y="3087"/>
                      <a:pt x="0" y="4666"/>
                    </a:cubicBezTo>
                    <a:cubicBezTo>
                      <a:pt x="0" y="5050"/>
                      <a:pt x="89" y="5960"/>
                      <a:pt x="848" y="5960"/>
                    </a:cubicBezTo>
                    <a:cubicBezTo>
                      <a:pt x="1115" y="5960"/>
                      <a:pt x="1436" y="5862"/>
                      <a:pt x="1775" y="5665"/>
                    </a:cubicBezTo>
                    <a:cubicBezTo>
                      <a:pt x="3149" y="4871"/>
                      <a:pt x="4309" y="2873"/>
                      <a:pt x="4309" y="1303"/>
                    </a:cubicBezTo>
                    <a:cubicBezTo>
                      <a:pt x="4309" y="911"/>
                      <a:pt x="4229" y="1"/>
                      <a:pt x="3462"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60"/>
              <p:cNvSpPr/>
              <p:nvPr/>
            </p:nvSpPr>
            <p:spPr>
              <a:xfrm>
                <a:off x="12109425" y="1577340"/>
                <a:ext cx="157051" cy="225580"/>
              </a:xfrm>
              <a:custGeom>
                <a:avLst/>
                <a:gdLst/>
                <a:ahLst/>
                <a:cxnLst/>
                <a:rect l="l" t="t" r="r" b="b"/>
                <a:pathLst>
                  <a:path w="3802" h="5461" extrusionOk="0">
                    <a:moveTo>
                      <a:pt x="3204" y="0"/>
                    </a:moveTo>
                    <a:cubicBezTo>
                      <a:pt x="2980" y="0"/>
                      <a:pt x="2704" y="99"/>
                      <a:pt x="2401" y="268"/>
                    </a:cubicBezTo>
                    <a:cubicBezTo>
                      <a:pt x="2142" y="420"/>
                      <a:pt x="1892" y="607"/>
                      <a:pt x="1660" y="839"/>
                    </a:cubicBezTo>
                    <a:cubicBezTo>
                      <a:pt x="929" y="1544"/>
                      <a:pt x="340" y="2570"/>
                      <a:pt x="108" y="3551"/>
                    </a:cubicBezTo>
                    <a:cubicBezTo>
                      <a:pt x="37" y="3845"/>
                      <a:pt x="1" y="4140"/>
                      <a:pt x="1" y="4416"/>
                    </a:cubicBezTo>
                    <a:cubicBezTo>
                      <a:pt x="1" y="4809"/>
                      <a:pt x="72" y="5460"/>
                      <a:pt x="590" y="5460"/>
                    </a:cubicBezTo>
                    <a:cubicBezTo>
                      <a:pt x="813" y="5460"/>
                      <a:pt x="1089" y="5371"/>
                      <a:pt x="1393" y="5192"/>
                    </a:cubicBezTo>
                    <a:cubicBezTo>
                      <a:pt x="2695" y="4443"/>
                      <a:pt x="3801" y="2543"/>
                      <a:pt x="3801" y="1053"/>
                    </a:cubicBezTo>
                    <a:cubicBezTo>
                      <a:pt x="3801" y="661"/>
                      <a:pt x="3721" y="0"/>
                      <a:pt x="32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60"/>
              <p:cNvSpPr/>
              <p:nvPr/>
            </p:nvSpPr>
            <p:spPr>
              <a:xfrm>
                <a:off x="12111283" y="1577340"/>
                <a:ext cx="155192" cy="225580"/>
              </a:xfrm>
              <a:custGeom>
                <a:avLst/>
                <a:gdLst/>
                <a:ahLst/>
                <a:cxnLst/>
                <a:rect l="l" t="t" r="r" b="b"/>
                <a:pathLst>
                  <a:path w="3757" h="5461" extrusionOk="0">
                    <a:moveTo>
                      <a:pt x="3159" y="0"/>
                    </a:moveTo>
                    <a:cubicBezTo>
                      <a:pt x="3087" y="0"/>
                      <a:pt x="3016" y="9"/>
                      <a:pt x="2935" y="27"/>
                    </a:cubicBezTo>
                    <a:cubicBezTo>
                      <a:pt x="2971" y="206"/>
                      <a:pt x="2980" y="384"/>
                      <a:pt x="2980" y="536"/>
                    </a:cubicBezTo>
                    <a:cubicBezTo>
                      <a:pt x="2980" y="2025"/>
                      <a:pt x="1883" y="3926"/>
                      <a:pt x="580" y="4675"/>
                    </a:cubicBezTo>
                    <a:cubicBezTo>
                      <a:pt x="375" y="4800"/>
                      <a:pt x="179" y="4871"/>
                      <a:pt x="0" y="4916"/>
                    </a:cubicBezTo>
                    <a:cubicBezTo>
                      <a:pt x="72" y="5201"/>
                      <a:pt x="223" y="5460"/>
                      <a:pt x="545" y="5460"/>
                    </a:cubicBezTo>
                    <a:cubicBezTo>
                      <a:pt x="768" y="5460"/>
                      <a:pt x="1044" y="5371"/>
                      <a:pt x="1348" y="5192"/>
                    </a:cubicBezTo>
                    <a:cubicBezTo>
                      <a:pt x="2650" y="4443"/>
                      <a:pt x="3756" y="2543"/>
                      <a:pt x="3756" y="1053"/>
                    </a:cubicBezTo>
                    <a:cubicBezTo>
                      <a:pt x="3756" y="661"/>
                      <a:pt x="3676" y="0"/>
                      <a:pt x="31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60"/>
              <p:cNvSpPr/>
              <p:nvPr/>
            </p:nvSpPr>
            <p:spPr>
              <a:xfrm>
                <a:off x="12113845" y="1611956"/>
                <a:ext cx="100295" cy="129416"/>
              </a:xfrm>
              <a:custGeom>
                <a:avLst/>
                <a:gdLst/>
                <a:ahLst/>
                <a:cxnLst/>
                <a:rect l="l" t="t" r="r" b="b"/>
                <a:pathLst>
                  <a:path w="2428" h="3133" extrusionOk="0">
                    <a:moveTo>
                      <a:pt x="1553" y="1"/>
                    </a:moveTo>
                    <a:cubicBezTo>
                      <a:pt x="822" y="706"/>
                      <a:pt x="233" y="1732"/>
                      <a:pt x="1" y="2713"/>
                    </a:cubicBezTo>
                    <a:lnTo>
                      <a:pt x="831" y="3132"/>
                    </a:lnTo>
                    <a:lnTo>
                      <a:pt x="804" y="3034"/>
                    </a:lnTo>
                    <a:lnTo>
                      <a:pt x="688" y="2463"/>
                    </a:lnTo>
                    <a:lnTo>
                      <a:pt x="1063" y="1295"/>
                    </a:lnTo>
                    <a:lnTo>
                      <a:pt x="1651" y="661"/>
                    </a:lnTo>
                    <a:lnTo>
                      <a:pt x="2097" y="483"/>
                    </a:lnTo>
                    <a:lnTo>
                      <a:pt x="2294" y="456"/>
                    </a:lnTo>
                    <a:lnTo>
                      <a:pt x="2427" y="438"/>
                    </a:lnTo>
                    <a:lnTo>
                      <a:pt x="2383" y="420"/>
                    </a:lnTo>
                    <a:lnTo>
                      <a:pt x="1553"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60"/>
              <p:cNvSpPr/>
              <p:nvPr/>
            </p:nvSpPr>
            <p:spPr>
              <a:xfrm>
                <a:off x="12135985" y="1627157"/>
                <a:ext cx="92157" cy="118181"/>
              </a:xfrm>
              <a:custGeom>
                <a:avLst/>
                <a:gdLst/>
                <a:ahLst/>
                <a:cxnLst/>
                <a:rect l="l" t="t" r="r" b="b"/>
                <a:pathLst>
                  <a:path w="2231" h="2861" extrusionOk="0">
                    <a:moveTo>
                      <a:pt x="1614" y="1"/>
                    </a:moveTo>
                    <a:cubicBezTo>
                      <a:pt x="1464" y="1"/>
                      <a:pt x="1295" y="49"/>
                      <a:pt x="1115" y="150"/>
                    </a:cubicBezTo>
                    <a:cubicBezTo>
                      <a:pt x="500" y="507"/>
                      <a:pt x="0" y="1364"/>
                      <a:pt x="0" y="2077"/>
                    </a:cubicBezTo>
                    <a:cubicBezTo>
                      <a:pt x="0" y="2576"/>
                      <a:pt x="251" y="2861"/>
                      <a:pt x="615" y="2861"/>
                    </a:cubicBezTo>
                    <a:cubicBezTo>
                      <a:pt x="766" y="2861"/>
                      <a:pt x="936" y="2812"/>
                      <a:pt x="1115" y="2711"/>
                    </a:cubicBezTo>
                    <a:cubicBezTo>
                      <a:pt x="1731" y="2354"/>
                      <a:pt x="2230" y="1497"/>
                      <a:pt x="2230" y="793"/>
                    </a:cubicBezTo>
                    <a:cubicBezTo>
                      <a:pt x="2230" y="287"/>
                      <a:pt x="1980" y="1"/>
                      <a:pt x="1614"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60"/>
              <p:cNvSpPr/>
              <p:nvPr/>
            </p:nvSpPr>
            <p:spPr>
              <a:xfrm>
                <a:off x="12148130" y="1641863"/>
                <a:ext cx="71173" cy="93603"/>
              </a:xfrm>
              <a:custGeom>
                <a:avLst/>
                <a:gdLst/>
                <a:ahLst/>
                <a:cxnLst/>
                <a:rect l="l" t="t" r="r" b="b"/>
                <a:pathLst>
                  <a:path w="1723" h="2266" extrusionOk="0">
                    <a:moveTo>
                      <a:pt x="1236" y="0"/>
                    </a:moveTo>
                    <a:cubicBezTo>
                      <a:pt x="1121" y="0"/>
                      <a:pt x="993" y="36"/>
                      <a:pt x="857" y="116"/>
                    </a:cubicBezTo>
                    <a:cubicBezTo>
                      <a:pt x="384" y="392"/>
                      <a:pt x="1" y="1043"/>
                      <a:pt x="1" y="1588"/>
                    </a:cubicBezTo>
                    <a:cubicBezTo>
                      <a:pt x="1" y="1855"/>
                      <a:pt x="99" y="2051"/>
                      <a:pt x="250" y="2132"/>
                    </a:cubicBezTo>
                    <a:lnTo>
                      <a:pt x="259" y="2141"/>
                    </a:lnTo>
                    <a:lnTo>
                      <a:pt x="491" y="2266"/>
                    </a:lnTo>
                    <a:lnTo>
                      <a:pt x="473" y="2185"/>
                    </a:lnTo>
                    <a:lnTo>
                      <a:pt x="384" y="1757"/>
                    </a:lnTo>
                    <a:lnTo>
                      <a:pt x="670" y="856"/>
                    </a:lnTo>
                    <a:lnTo>
                      <a:pt x="1125" y="374"/>
                    </a:lnTo>
                    <a:lnTo>
                      <a:pt x="1464" y="232"/>
                    </a:lnTo>
                    <a:lnTo>
                      <a:pt x="1615" y="214"/>
                    </a:lnTo>
                    <a:lnTo>
                      <a:pt x="1722" y="205"/>
                    </a:lnTo>
                    <a:lnTo>
                      <a:pt x="1490" y="80"/>
                    </a:lnTo>
                    <a:lnTo>
                      <a:pt x="1419" y="35"/>
                    </a:lnTo>
                    <a:cubicBezTo>
                      <a:pt x="1363" y="12"/>
                      <a:pt x="1302" y="0"/>
                      <a:pt x="1236"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60"/>
              <p:cNvSpPr/>
              <p:nvPr/>
            </p:nvSpPr>
            <p:spPr>
              <a:xfrm>
                <a:off x="12159200" y="1648141"/>
                <a:ext cx="70429" cy="90422"/>
              </a:xfrm>
              <a:custGeom>
                <a:avLst/>
                <a:gdLst/>
                <a:ahLst/>
                <a:cxnLst/>
                <a:rect l="l" t="t" r="r" b="b"/>
                <a:pathLst>
                  <a:path w="1705" h="2189" extrusionOk="0">
                    <a:moveTo>
                      <a:pt x="1234" y="0"/>
                    </a:moveTo>
                    <a:cubicBezTo>
                      <a:pt x="1120" y="0"/>
                      <a:pt x="992" y="37"/>
                      <a:pt x="857" y="115"/>
                    </a:cubicBezTo>
                    <a:cubicBezTo>
                      <a:pt x="384" y="392"/>
                      <a:pt x="0" y="1043"/>
                      <a:pt x="0" y="1587"/>
                    </a:cubicBezTo>
                    <a:cubicBezTo>
                      <a:pt x="0" y="1966"/>
                      <a:pt x="192" y="2188"/>
                      <a:pt x="472" y="2188"/>
                    </a:cubicBezTo>
                    <a:cubicBezTo>
                      <a:pt x="587" y="2188"/>
                      <a:pt x="718" y="2150"/>
                      <a:pt x="857" y="2069"/>
                    </a:cubicBezTo>
                    <a:cubicBezTo>
                      <a:pt x="1321" y="1801"/>
                      <a:pt x="1704" y="1141"/>
                      <a:pt x="1704" y="606"/>
                    </a:cubicBezTo>
                    <a:cubicBezTo>
                      <a:pt x="1704" y="220"/>
                      <a:pt x="1511" y="0"/>
                      <a:pt x="1234" y="0"/>
                    </a:cubicBezTo>
                    <a:close/>
                  </a:path>
                </a:pathLst>
              </a:custGeom>
              <a:solidFill>
                <a:srgbClr val="1317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60"/>
              <p:cNvSpPr/>
              <p:nvPr/>
            </p:nvSpPr>
            <p:spPr>
              <a:xfrm>
                <a:off x="11960181" y="1680155"/>
                <a:ext cx="98436" cy="119420"/>
              </a:xfrm>
              <a:custGeom>
                <a:avLst/>
                <a:gdLst/>
                <a:ahLst/>
                <a:cxnLst/>
                <a:rect l="l" t="t" r="r" b="b"/>
                <a:pathLst>
                  <a:path w="2383" h="2891" extrusionOk="0">
                    <a:moveTo>
                      <a:pt x="2383" y="0"/>
                    </a:moveTo>
                    <a:lnTo>
                      <a:pt x="1" y="1374"/>
                    </a:lnTo>
                    <a:lnTo>
                      <a:pt x="429" y="2891"/>
                    </a:lnTo>
                    <a:lnTo>
                      <a:pt x="1946" y="2016"/>
                    </a:lnTo>
                    <a:lnTo>
                      <a:pt x="2383" y="0"/>
                    </a:lnTo>
                    <a:close/>
                  </a:path>
                </a:pathLst>
              </a:custGeom>
              <a:solidFill>
                <a:srgbClr val="1317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60"/>
              <p:cNvSpPr/>
              <p:nvPr/>
            </p:nvSpPr>
            <p:spPr>
              <a:xfrm>
                <a:off x="11879879" y="1692299"/>
                <a:ext cx="98064" cy="107276"/>
              </a:xfrm>
              <a:custGeom>
                <a:avLst/>
                <a:gdLst/>
                <a:ahLst/>
                <a:cxnLst/>
                <a:rect l="l" t="t" r="r" b="b"/>
                <a:pathLst>
                  <a:path w="2374" h="2597" extrusionOk="0">
                    <a:moveTo>
                      <a:pt x="0" y="1"/>
                    </a:moveTo>
                    <a:lnTo>
                      <a:pt x="428" y="1517"/>
                    </a:lnTo>
                    <a:lnTo>
                      <a:pt x="2373" y="2597"/>
                    </a:lnTo>
                    <a:lnTo>
                      <a:pt x="1945" y="1080"/>
                    </a:lnTo>
                    <a:lnTo>
                      <a:pt x="0" y="1"/>
                    </a:lnTo>
                    <a:close/>
                  </a:path>
                </a:pathLst>
              </a:custGeom>
              <a:solidFill>
                <a:srgbClr val="1F1F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60"/>
              <p:cNvSpPr/>
              <p:nvPr/>
            </p:nvSpPr>
            <p:spPr>
              <a:xfrm>
                <a:off x="11879879" y="1635543"/>
                <a:ext cx="178738" cy="101410"/>
              </a:xfrm>
              <a:custGeom>
                <a:avLst/>
                <a:gdLst/>
                <a:ahLst/>
                <a:cxnLst/>
                <a:rect l="l" t="t" r="r" b="b"/>
                <a:pathLst>
                  <a:path w="4327" h="2455" extrusionOk="0">
                    <a:moveTo>
                      <a:pt x="2382" y="1"/>
                    </a:moveTo>
                    <a:lnTo>
                      <a:pt x="0" y="1375"/>
                    </a:lnTo>
                    <a:lnTo>
                      <a:pt x="1945" y="2454"/>
                    </a:lnTo>
                    <a:lnTo>
                      <a:pt x="4327" y="1080"/>
                    </a:lnTo>
                    <a:lnTo>
                      <a:pt x="2382"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60"/>
              <p:cNvSpPr/>
              <p:nvPr/>
            </p:nvSpPr>
            <p:spPr>
              <a:xfrm>
                <a:off x="12111283" y="1656568"/>
                <a:ext cx="155192" cy="106160"/>
              </a:xfrm>
              <a:custGeom>
                <a:avLst/>
                <a:gdLst/>
                <a:ahLst/>
                <a:cxnLst/>
                <a:rect l="l" t="t" r="r" b="b"/>
                <a:pathLst>
                  <a:path w="3757" h="2570" extrusionOk="0">
                    <a:moveTo>
                      <a:pt x="3331" y="0"/>
                    </a:moveTo>
                    <a:cubicBezTo>
                      <a:pt x="3311" y="0"/>
                      <a:pt x="3292" y="3"/>
                      <a:pt x="3274" y="9"/>
                    </a:cubicBezTo>
                    <a:lnTo>
                      <a:pt x="3257" y="27"/>
                    </a:lnTo>
                    <a:lnTo>
                      <a:pt x="0" y="1874"/>
                    </a:lnTo>
                    <a:lnTo>
                      <a:pt x="36" y="1874"/>
                    </a:lnTo>
                    <a:lnTo>
                      <a:pt x="90" y="1883"/>
                    </a:lnTo>
                    <a:lnTo>
                      <a:pt x="206" y="1927"/>
                    </a:lnTo>
                    <a:lnTo>
                      <a:pt x="357" y="2097"/>
                    </a:lnTo>
                    <a:lnTo>
                      <a:pt x="455" y="2391"/>
                    </a:lnTo>
                    <a:lnTo>
                      <a:pt x="420" y="2543"/>
                    </a:lnTo>
                    <a:lnTo>
                      <a:pt x="420" y="2570"/>
                    </a:lnTo>
                    <a:lnTo>
                      <a:pt x="3667" y="723"/>
                    </a:lnTo>
                    <a:lnTo>
                      <a:pt x="3667" y="714"/>
                    </a:lnTo>
                    <a:cubicBezTo>
                      <a:pt x="3721" y="687"/>
                      <a:pt x="3756" y="625"/>
                      <a:pt x="3756" y="536"/>
                    </a:cubicBezTo>
                    <a:cubicBezTo>
                      <a:pt x="3756" y="348"/>
                      <a:pt x="3622" y="134"/>
                      <a:pt x="3471" y="36"/>
                    </a:cubicBezTo>
                    <a:cubicBezTo>
                      <a:pt x="3417" y="12"/>
                      <a:pt x="3372" y="0"/>
                      <a:pt x="3331"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60"/>
              <p:cNvSpPr/>
              <p:nvPr/>
            </p:nvSpPr>
            <p:spPr>
              <a:xfrm>
                <a:off x="12111283" y="1656568"/>
                <a:ext cx="155192" cy="82202"/>
              </a:xfrm>
              <a:custGeom>
                <a:avLst/>
                <a:gdLst/>
                <a:ahLst/>
                <a:cxnLst/>
                <a:rect l="l" t="t" r="r" b="b"/>
                <a:pathLst>
                  <a:path w="3757" h="1990" extrusionOk="0">
                    <a:moveTo>
                      <a:pt x="3331" y="0"/>
                    </a:moveTo>
                    <a:cubicBezTo>
                      <a:pt x="3311" y="0"/>
                      <a:pt x="3292" y="3"/>
                      <a:pt x="3274" y="9"/>
                    </a:cubicBezTo>
                    <a:lnTo>
                      <a:pt x="3257" y="27"/>
                    </a:lnTo>
                    <a:lnTo>
                      <a:pt x="0" y="1874"/>
                    </a:lnTo>
                    <a:lnTo>
                      <a:pt x="36" y="1874"/>
                    </a:lnTo>
                    <a:lnTo>
                      <a:pt x="90" y="1883"/>
                    </a:lnTo>
                    <a:lnTo>
                      <a:pt x="206" y="1927"/>
                    </a:lnTo>
                    <a:lnTo>
                      <a:pt x="259" y="1990"/>
                    </a:lnTo>
                    <a:lnTo>
                      <a:pt x="3257" y="286"/>
                    </a:lnTo>
                    <a:lnTo>
                      <a:pt x="3274" y="268"/>
                    </a:lnTo>
                    <a:cubicBezTo>
                      <a:pt x="3292" y="262"/>
                      <a:pt x="3311" y="259"/>
                      <a:pt x="3331" y="259"/>
                    </a:cubicBezTo>
                    <a:cubicBezTo>
                      <a:pt x="3372" y="259"/>
                      <a:pt x="3417" y="271"/>
                      <a:pt x="3471" y="295"/>
                    </a:cubicBezTo>
                    <a:cubicBezTo>
                      <a:pt x="3587" y="366"/>
                      <a:pt x="3685" y="509"/>
                      <a:pt x="3729" y="652"/>
                    </a:cubicBezTo>
                    <a:cubicBezTo>
                      <a:pt x="3747" y="616"/>
                      <a:pt x="3756" y="580"/>
                      <a:pt x="3756" y="536"/>
                    </a:cubicBezTo>
                    <a:cubicBezTo>
                      <a:pt x="3756" y="348"/>
                      <a:pt x="3622" y="134"/>
                      <a:pt x="3471" y="36"/>
                    </a:cubicBezTo>
                    <a:cubicBezTo>
                      <a:pt x="3417" y="12"/>
                      <a:pt x="3372" y="0"/>
                      <a:pt x="3331"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60"/>
              <p:cNvSpPr/>
              <p:nvPr/>
            </p:nvSpPr>
            <p:spPr>
              <a:xfrm>
                <a:off x="12128591" y="1761943"/>
                <a:ext cx="41" cy="785"/>
              </a:xfrm>
              <a:custGeom>
                <a:avLst/>
                <a:gdLst/>
                <a:ahLst/>
                <a:cxnLst/>
                <a:rect l="l" t="t" r="r" b="b"/>
                <a:pathLst>
                  <a:path w="1" h="19" extrusionOk="0">
                    <a:moveTo>
                      <a:pt x="1" y="10"/>
                    </a:moveTo>
                    <a:lnTo>
                      <a:pt x="1" y="19"/>
                    </a:lnTo>
                    <a:lnTo>
                      <a:pt x="1"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60"/>
              <p:cNvSpPr/>
              <p:nvPr/>
            </p:nvSpPr>
            <p:spPr>
              <a:xfrm>
                <a:off x="12107979" y="1733111"/>
                <a:ext cx="23628" cy="30485"/>
              </a:xfrm>
              <a:custGeom>
                <a:avLst/>
                <a:gdLst/>
                <a:ahLst/>
                <a:cxnLst/>
                <a:rect l="l" t="t" r="r" b="b"/>
                <a:pathLst>
                  <a:path w="572" h="738" extrusionOk="0">
                    <a:moveTo>
                      <a:pt x="157" y="0"/>
                    </a:moveTo>
                    <a:cubicBezTo>
                      <a:pt x="63" y="0"/>
                      <a:pt x="0" y="75"/>
                      <a:pt x="0" y="208"/>
                    </a:cubicBezTo>
                    <a:cubicBezTo>
                      <a:pt x="0" y="387"/>
                      <a:pt x="125" y="610"/>
                      <a:pt x="286" y="699"/>
                    </a:cubicBezTo>
                    <a:cubicBezTo>
                      <a:pt x="333" y="725"/>
                      <a:pt x="376" y="737"/>
                      <a:pt x="415" y="737"/>
                    </a:cubicBezTo>
                    <a:cubicBezTo>
                      <a:pt x="509" y="737"/>
                      <a:pt x="571" y="665"/>
                      <a:pt x="571" y="538"/>
                    </a:cubicBezTo>
                    <a:cubicBezTo>
                      <a:pt x="571" y="351"/>
                      <a:pt x="446" y="128"/>
                      <a:pt x="286" y="39"/>
                    </a:cubicBezTo>
                    <a:cubicBezTo>
                      <a:pt x="239" y="13"/>
                      <a:pt x="196" y="0"/>
                      <a:pt x="157"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60"/>
              <p:cNvSpPr/>
              <p:nvPr/>
            </p:nvSpPr>
            <p:spPr>
              <a:xfrm>
                <a:off x="11808004" y="1739679"/>
                <a:ext cx="319183" cy="156803"/>
              </a:xfrm>
              <a:custGeom>
                <a:avLst/>
                <a:gdLst/>
                <a:ahLst/>
                <a:cxnLst/>
                <a:rect l="l" t="t" r="r" b="b"/>
                <a:pathLst>
                  <a:path w="7727" h="3796" extrusionOk="0">
                    <a:moveTo>
                      <a:pt x="7374" y="1"/>
                    </a:moveTo>
                    <a:cubicBezTo>
                      <a:pt x="7321" y="1"/>
                      <a:pt x="7267" y="14"/>
                      <a:pt x="7218" y="40"/>
                    </a:cubicBezTo>
                    <a:lnTo>
                      <a:pt x="1990" y="3091"/>
                    </a:lnTo>
                    <a:cubicBezTo>
                      <a:pt x="1888" y="3148"/>
                      <a:pt x="1778" y="3176"/>
                      <a:pt x="1668" y="3176"/>
                    </a:cubicBezTo>
                    <a:cubicBezTo>
                      <a:pt x="1470" y="3176"/>
                      <a:pt x="1274" y="3085"/>
                      <a:pt x="1142" y="2913"/>
                    </a:cubicBezTo>
                    <a:lnTo>
                      <a:pt x="500" y="2047"/>
                    </a:lnTo>
                    <a:lnTo>
                      <a:pt x="0" y="2422"/>
                    </a:lnTo>
                    <a:lnTo>
                      <a:pt x="652" y="3287"/>
                    </a:lnTo>
                    <a:cubicBezTo>
                      <a:pt x="901" y="3618"/>
                      <a:pt x="1276" y="3796"/>
                      <a:pt x="1669" y="3796"/>
                    </a:cubicBezTo>
                    <a:cubicBezTo>
                      <a:pt x="1883" y="3796"/>
                      <a:pt x="2106" y="3734"/>
                      <a:pt x="2302" y="3618"/>
                    </a:cubicBezTo>
                    <a:lnTo>
                      <a:pt x="7530" y="575"/>
                    </a:lnTo>
                    <a:cubicBezTo>
                      <a:pt x="7681" y="486"/>
                      <a:pt x="7726" y="299"/>
                      <a:pt x="7646" y="156"/>
                    </a:cubicBezTo>
                    <a:cubicBezTo>
                      <a:pt x="7586" y="54"/>
                      <a:pt x="7482" y="1"/>
                      <a:pt x="73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60"/>
              <p:cNvSpPr/>
              <p:nvPr/>
            </p:nvSpPr>
            <p:spPr>
              <a:xfrm>
                <a:off x="11808004" y="1739679"/>
                <a:ext cx="318068" cy="143296"/>
              </a:xfrm>
              <a:custGeom>
                <a:avLst/>
                <a:gdLst/>
                <a:ahLst/>
                <a:cxnLst/>
                <a:rect l="l" t="t" r="r" b="b"/>
                <a:pathLst>
                  <a:path w="7700" h="3469" extrusionOk="0">
                    <a:moveTo>
                      <a:pt x="7374" y="1"/>
                    </a:moveTo>
                    <a:cubicBezTo>
                      <a:pt x="7321" y="1"/>
                      <a:pt x="7267" y="14"/>
                      <a:pt x="7218" y="40"/>
                    </a:cubicBezTo>
                    <a:lnTo>
                      <a:pt x="1990" y="3091"/>
                    </a:lnTo>
                    <a:cubicBezTo>
                      <a:pt x="1888" y="3148"/>
                      <a:pt x="1778" y="3176"/>
                      <a:pt x="1668" y="3176"/>
                    </a:cubicBezTo>
                    <a:cubicBezTo>
                      <a:pt x="1470" y="3176"/>
                      <a:pt x="1274" y="3085"/>
                      <a:pt x="1142" y="2913"/>
                    </a:cubicBezTo>
                    <a:lnTo>
                      <a:pt x="500" y="2047"/>
                    </a:lnTo>
                    <a:lnTo>
                      <a:pt x="0" y="2422"/>
                    </a:lnTo>
                    <a:lnTo>
                      <a:pt x="143" y="2601"/>
                    </a:lnTo>
                    <a:lnTo>
                      <a:pt x="500" y="2342"/>
                    </a:lnTo>
                    <a:lnTo>
                      <a:pt x="1142" y="3207"/>
                    </a:lnTo>
                    <a:cubicBezTo>
                      <a:pt x="1273" y="3377"/>
                      <a:pt x="1465" y="3468"/>
                      <a:pt x="1660" y="3468"/>
                    </a:cubicBezTo>
                    <a:cubicBezTo>
                      <a:pt x="1772" y="3468"/>
                      <a:pt x="1886" y="3438"/>
                      <a:pt x="1990" y="3377"/>
                    </a:cubicBezTo>
                    <a:lnTo>
                      <a:pt x="7218" y="335"/>
                    </a:lnTo>
                    <a:cubicBezTo>
                      <a:pt x="7268" y="305"/>
                      <a:pt x="7323" y="291"/>
                      <a:pt x="7376" y="291"/>
                    </a:cubicBezTo>
                    <a:cubicBezTo>
                      <a:pt x="7483" y="291"/>
                      <a:pt x="7586" y="347"/>
                      <a:pt x="7646" y="442"/>
                    </a:cubicBezTo>
                    <a:cubicBezTo>
                      <a:pt x="7646" y="451"/>
                      <a:pt x="7646" y="451"/>
                      <a:pt x="7646" y="451"/>
                    </a:cubicBezTo>
                    <a:cubicBezTo>
                      <a:pt x="7699" y="361"/>
                      <a:pt x="7699" y="245"/>
                      <a:pt x="7646" y="156"/>
                    </a:cubicBezTo>
                    <a:cubicBezTo>
                      <a:pt x="7586" y="54"/>
                      <a:pt x="7482" y="1"/>
                      <a:pt x="7374"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60"/>
              <p:cNvSpPr/>
              <p:nvPr/>
            </p:nvSpPr>
            <p:spPr>
              <a:xfrm>
                <a:off x="11676811" y="1757895"/>
                <a:ext cx="117602" cy="92157"/>
              </a:xfrm>
              <a:custGeom>
                <a:avLst/>
                <a:gdLst/>
                <a:ahLst/>
                <a:cxnLst/>
                <a:rect l="l" t="t" r="r" b="b"/>
                <a:pathLst>
                  <a:path w="2847" h="2231" extrusionOk="0">
                    <a:moveTo>
                      <a:pt x="1" y="1"/>
                    </a:moveTo>
                    <a:cubicBezTo>
                      <a:pt x="143" y="812"/>
                      <a:pt x="491" y="1276"/>
                      <a:pt x="946" y="1499"/>
                    </a:cubicBezTo>
                    <a:lnTo>
                      <a:pt x="1223" y="1606"/>
                    </a:lnTo>
                    <a:lnTo>
                      <a:pt x="2846" y="2231"/>
                    </a:lnTo>
                    <a:lnTo>
                      <a:pt x="2463" y="1615"/>
                    </a:lnTo>
                    <a:lnTo>
                      <a:pt x="1892" y="723"/>
                    </a:lnTo>
                    <a:lnTo>
                      <a:pt x="1"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60"/>
              <p:cNvSpPr/>
              <p:nvPr/>
            </p:nvSpPr>
            <p:spPr>
              <a:xfrm>
                <a:off x="11754924" y="1689366"/>
                <a:ext cx="223019" cy="167915"/>
              </a:xfrm>
              <a:custGeom>
                <a:avLst/>
                <a:gdLst/>
                <a:ahLst/>
                <a:cxnLst/>
                <a:rect l="l" t="t" r="r" b="b"/>
                <a:pathLst>
                  <a:path w="5399" h="4065" extrusionOk="0">
                    <a:moveTo>
                      <a:pt x="4961" y="0"/>
                    </a:moveTo>
                    <a:lnTo>
                      <a:pt x="1" y="2382"/>
                    </a:lnTo>
                    <a:cubicBezTo>
                      <a:pt x="215" y="3653"/>
                      <a:pt x="948" y="4064"/>
                      <a:pt x="1809" y="4064"/>
                    </a:cubicBezTo>
                    <a:cubicBezTo>
                      <a:pt x="3390" y="4064"/>
                      <a:pt x="5398" y="2677"/>
                      <a:pt x="5398" y="2677"/>
                    </a:cubicBezTo>
                    <a:lnTo>
                      <a:pt x="496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60"/>
              <p:cNvSpPr/>
              <p:nvPr/>
            </p:nvSpPr>
            <p:spPr>
              <a:xfrm>
                <a:off x="11676811" y="1659501"/>
                <a:ext cx="283039" cy="128301"/>
              </a:xfrm>
              <a:custGeom>
                <a:avLst/>
                <a:gdLst/>
                <a:ahLst/>
                <a:cxnLst/>
                <a:rect l="l" t="t" r="r" b="b"/>
                <a:pathLst>
                  <a:path w="6852" h="3106" extrusionOk="0">
                    <a:moveTo>
                      <a:pt x="4961" y="1"/>
                    </a:moveTo>
                    <a:lnTo>
                      <a:pt x="1" y="2383"/>
                    </a:lnTo>
                    <a:lnTo>
                      <a:pt x="1892" y="3105"/>
                    </a:lnTo>
                    <a:lnTo>
                      <a:pt x="6852" y="723"/>
                    </a:lnTo>
                    <a:lnTo>
                      <a:pt x="4961"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60"/>
              <p:cNvSpPr/>
              <p:nvPr/>
            </p:nvSpPr>
            <p:spPr>
              <a:xfrm>
                <a:off x="11840058" y="1723651"/>
                <a:ext cx="88852" cy="117189"/>
              </a:xfrm>
              <a:custGeom>
                <a:avLst/>
                <a:gdLst/>
                <a:ahLst/>
                <a:cxnLst/>
                <a:rect l="l" t="t" r="r" b="b"/>
                <a:pathLst>
                  <a:path w="2151" h="2837" extrusionOk="0">
                    <a:moveTo>
                      <a:pt x="1540" y="0"/>
                    </a:moveTo>
                    <a:cubicBezTo>
                      <a:pt x="1395" y="0"/>
                      <a:pt x="1232" y="46"/>
                      <a:pt x="1062" y="143"/>
                    </a:cubicBezTo>
                    <a:cubicBezTo>
                      <a:pt x="473" y="482"/>
                      <a:pt x="1" y="1302"/>
                      <a:pt x="1" y="1980"/>
                    </a:cubicBezTo>
                    <a:cubicBezTo>
                      <a:pt x="1" y="2319"/>
                      <a:pt x="117" y="2560"/>
                      <a:pt x="313" y="2667"/>
                    </a:cubicBezTo>
                    <a:lnTo>
                      <a:pt x="322" y="2667"/>
                    </a:lnTo>
                    <a:lnTo>
                      <a:pt x="607" y="2837"/>
                    </a:lnTo>
                    <a:lnTo>
                      <a:pt x="589" y="2739"/>
                    </a:lnTo>
                    <a:lnTo>
                      <a:pt x="482" y="2195"/>
                    </a:lnTo>
                    <a:lnTo>
                      <a:pt x="839" y="1071"/>
                    </a:lnTo>
                    <a:lnTo>
                      <a:pt x="1401" y="464"/>
                    </a:lnTo>
                    <a:lnTo>
                      <a:pt x="1829" y="294"/>
                    </a:lnTo>
                    <a:lnTo>
                      <a:pt x="2017" y="268"/>
                    </a:lnTo>
                    <a:lnTo>
                      <a:pt x="2151" y="259"/>
                    </a:lnTo>
                    <a:lnTo>
                      <a:pt x="1856" y="89"/>
                    </a:lnTo>
                    <a:lnTo>
                      <a:pt x="1767" y="45"/>
                    </a:lnTo>
                    <a:cubicBezTo>
                      <a:pt x="1699" y="15"/>
                      <a:pt x="1622" y="0"/>
                      <a:pt x="1540"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60"/>
              <p:cNvSpPr/>
              <p:nvPr/>
            </p:nvSpPr>
            <p:spPr>
              <a:xfrm>
                <a:off x="11853690" y="1731293"/>
                <a:ext cx="88109" cy="113224"/>
              </a:xfrm>
              <a:custGeom>
                <a:avLst/>
                <a:gdLst/>
                <a:ahLst/>
                <a:cxnLst/>
                <a:rect l="l" t="t" r="r" b="b"/>
                <a:pathLst>
                  <a:path w="2133" h="2741" extrusionOk="0">
                    <a:moveTo>
                      <a:pt x="1545" y="0"/>
                    </a:moveTo>
                    <a:cubicBezTo>
                      <a:pt x="1403" y="0"/>
                      <a:pt x="1242" y="47"/>
                      <a:pt x="1071" y="145"/>
                    </a:cubicBezTo>
                    <a:cubicBezTo>
                      <a:pt x="482" y="493"/>
                      <a:pt x="1" y="1314"/>
                      <a:pt x="1" y="1983"/>
                    </a:cubicBezTo>
                    <a:cubicBezTo>
                      <a:pt x="1" y="2461"/>
                      <a:pt x="241" y="2740"/>
                      <a:pt x="589" y="2740"/>
                    </a:cubicBezTo>
                    <a:cubicBezTo>
                      <a:pt x="734" y="2740"/>
                      <a:pt x="898" y="2692"/>
                      <a:pt x="1071" y="2589"/>
                    </a:cubicBezTo>
                    <a:cubicBezTo>
                      <a:pt x="1660" y="2250"/>
                      <a:pt x="2133" y="1430"/>
                      <a:pt x="2133" y="761"/>
                    </a:cubicBezTo>
                    <a:cubicBezTo>
                      <a:pt x="2133" y="279"/>
                      <a:pt x="1894" y="0"/>
                      <a:pt x="1545" y="0"/>
                    </a:cubicBezTo>
                    <a:close/>
                  </a:path>
                </a:pathLst>
              </a:custGeom>
              <a:solidFill>
                <a:srgbClr val="1317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60"/>
              <p:cNvSpPr/>
              <p:nvPr/>
            </p:nvSpPr>
            <p:spPr>
              <a:xfrm>
                <a:off x="11961296" y="1496171"/>
                <a:ext cx="355699" cy="215006"/>
              </a:xfrm>
              <a:custGeom>
                <a:avLst/>
                <a:gdLst/>
                <a:ahLst/>
                <a:cxnLst/>
                <a:rect l="l" t="t" r="r" b="b"/>
                <a:pathLst>
                  <a:path w="8611" h="5205" extrusionOk="0">
                    <a:moveTo>
                      <a:pt x="5934" y="1"/>
                    </a:moveTo>
                    <a:cubicBezTo>
                      <a:pt x="4642" y="1"/>
                      <a:pt x="3271" y="657"/>
                      <a:pt x="2365" y="1502"/>
                    </a:cubicBezTo>
                    <a:cubicBezTo>
                      <a:pt x="1838" y="1983"/>
                      <a:pt x="1401" y="2545"/>
                      <a:pt x="982" y="3116"/>
                    </a:cubicBezTo>
                    <a:cubicBezTo>
                      <a:pt x="688" y="3527"/>
                      <a:pt x="1" y="4258"/>
                      <a:pt x="188" y="4802"/>
                    </a:cubicBezTo>
                    <a:cubicBezTo>
                      <a:pt x="215" y="4883"/>
                      <a:pt x="259" y="4963"/>
                      <a:pt x="331" y="5016"/>
                    </a:cubicBezTo>
                    <a:cubicBezTo>
                      <a:pt x="402" y="5070"/>
                      <a:pt x="482" y="5106"/>
                      <a:pt x="572" y="5123"/>
                    </a:cubicBezTo>
                    <a:cubicBezTo>
                      <a:pt x="580" y="5132"/>
                      <a:pt x="589" y="5132"/>
                      <a:pt x="598" y="5132"/>
                    </a:cubicBezTo>
                    <a:cubicBezTo>
                      <a:pt x="790" y="5182"/>
                      <a:pt x="987" y="5205"/>
                      <a:pt x="1185" y="5205"/>
                    </a:cubicBezTo>
                    <a:cubicBezTo>
                      <a:pt x="1593" y="5205"/>
                      <a:pt x="2004" y="5107"/>
                      <a:pt x="2383" y="4945"/>
                    </a:cubicBezTo>
                    <a:cubicBezTo>
                      <a:pt x="2427" y="4918"/>
                      <a:pt x="2481" y="4900"/>
                      <a:pt x="2525" y="4874"/>
                    </a:cubicBezTo>
                    <a:cubicBezTo>
                      <a:pt x="3069" y="4606"/>
                      <a:pt x="3712" y="4142"/>
                      <a:pt x="4042" y="3616"/>
                    </a:cubicBezTo>
                    <a:cubicBezTo>
                      <a:pt x="4443" y="2965"/>
                      <a:pt x="5095" y="2376"/>
                      <a:pt x="5790" y="2046"/>
                    </a:cubicBezTo>
                    <a:cubicBezTo>
                      <a:pt x="6181" y="1859"/>
                      <a:pt x="6608" y="1758"/>
                      <a:pt x="7038" y="1758"/>
                    </a:cubicBezTo>
                    <a:cubicBezTo>
                      <a:pt x="7247" y="1758"/>
                      <a:pt x="7457" y="1782"/>
                      <a:pt x="7664" y="1832"/>
                    </a:cubicBezTo>
                    <a:cubicBezTo>
                      <a:pt x="7808" y="1866"/>
                      <a:pt x="8098" y="1977"/>
                      <a:pt x="8314" y="1977"/>
                    </a:cubicBezTo>
                    <a:cubicBezTo>
                      <a:pt x="8485" y="1977"/>
                      <a:pt x="8610" y="1908"/>
                      <a:pt x="8583" y="1680"/>
                    </a:cubicBezTo>
                    <a:cubicBezTo>
                      <a:pt x="8574" y="1635"/>
                      <a:pt x="8565" y="1591"/>
                      <a:pt x="8556" y="1546"/>
                    </a:cubicBezTo>
                    <a:cubicBezTo>
                      <a:pt x="8520" y="1403"/>
                      <a:pt x="8449" y="1278"/>
                      <a:pt x="8377" y="1154"/>
                    </a:cubicBezTo>
                    <a:cubicBezTo>
                      <a:pt x="7985" y="493"/>
                      <a:pt x="7244" y="163"/>
                      <a:pt x="6513" y="47"/>
                    </a:cubicBezTo>
                    <a:cubicBezTo>
                      <a:pt x="6323" y="16"/>
                      <a:pt x="6129" y="1"/>
                      <a:pt x="59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60"/>
              <p:cNvSpPr/>
              <p:nvPr/>
            </p:nvSpPr>
            <p:spPr>
              <a:xfrm>
                <a:off x="11984883" y="1546897"/>
                <a:ext cx="332112" cy="164280"/>
              </a:xfrm>
              <a:custGeom>
                <a:avLst/>
                <a:gdLst/>
                <a:ahLst/>
                <a:cxnLst/>
                <a:rect l="l" t="t" r="r" b="b"/>
                <a:pathLst>
                  <a:path w="8040" h="3977" extrusionOk="0">
                    <a:moveTo>
                      <a:pt x="6259" y="1"/>
                    </a:moveTo>
                    <a:cubicBezTo>
                      <a:pt x="5896" y="1"/>
                      <a:pt x="5535" y="63"/>
                      <a:pt x="5184" y="229"/>
                    </a:cubicBezTo>
                    <a:cubicBezTo>
                      <a:pt x="5032" y="309"/>
                      <a:pt x="4871" y="363"/>
                      <a:pt x="4720" y="452"/>
                    </a:cubicBezTo>
                    <a:cubicBezTo>
                      <a:pt x="4006" y="889"/>
                      <a:pt x="3355" y="1424"/>
                      <a:pt x="2811" y="2076"/>
                    </a:cubicBezTo>
                    <a:cubicBezTo>
                      <a:pt x="2802" y="2084"/>
                      <a:pt x="2793" y="2093"/>
                      <a:pt x="2784" y="2102"/>
                    </a:cubicBezTo>
                    <a:cubicBezTo>
                      <a:pt x="2659" y="2263"/>
                      <a:pt x="2543" y="2423"/>
                      <a:pt x="2418" y="2575"/>
                    </a:cubicBezTo>
                    <a:cubicBezTo>
                      <a:pt x="2043" y="3021"/>
                      <a:pt x="1642" y="3316"/>
                      <a:pt x="1098" y="3512"/>
                    </a:cubicBezTo>
                    <a:cubicBezTo>
                      <a:pt x="732" y="3646"/>
                      <a:pt x="340" y="3717"/>
                      <a:pt x="1" y="3895"/>
                    </a:cubicBezTo>
                    <a:cubicBezTo>
                      <a:pt x="9" y="3904"/>
                      <a:pt x="18" y="3904"/>
                      <a:pt x="27" y="3904"/>
                    </a:cubicBezTo>
                    <a:cubicBezTo>
                      <a:pt x="219" y="3954"/>
                      <a:pt x="416" y="3977"/>
                      <a:pt x="614" y="3977"/>
                    </a:cubicBezTo>
                    <a:cubicBezTo>
                      <a:pt x="1022" y="3977"/>
                      <a:pt x="1433" y="3879"/>
                      <a:pt x="1812" y="3717"/>
                    </a:cubicBezTo>
                    <a:cubicBezTo>
                      <a:pt x="1856" y="3690"/>
                      <a:pt x="1910" y="3672"/>
                      <a:pt x="1954" y="3646"/>
                    </a:cubicBezTo>
                    <a:cubicBezTo>
                      <a:pt x="2498" y="3378"/>
                      <a:pt x="3141" y="2914"/>
                      <a:pt x="3471" y="2388"/>
                    </a:cubicBezTo>
                    <a:cubicBezTo>
                      <a:pt x="3872" y="1737"/>
                      <a:pt x="4524" y="1148"/>
                      <a:pt x="5219" y="818"/>
                    </a:cubicBezTo>
                    <a:cubicBezTo>
                      <a:pt x="5610" y="631"/>
                      <a:pt x="6037" y="530"/>
                      <a:pt x="6467" y="530"/>
                    </a:cubicBezTo>
                    <a:cubicBezTo>
                      <a:pt x="6676" y="530"/>
                      <a:pt x="6886" y="554"/>
                      <a:pt x="7093" y="604"/>
                    </a:cubicBezTo>
                    <a:cubicBezTo>
                      <a:pt x="7237" y="638"/>
                      <a:pt x="7527" y="749"/>
                      <a:pt x="7743" y="749"/>
                    </a:cubicBezTo>
                    <a:cubicBezTo>
                      <a:pt x="7914" y="749"/>
                      <a:pt x="8039" y="680"/>
                      <a:pt x="8012" y="452"/>
                    </a:cubicBezTo>
                    <a:cubicBezTo>
                      <a:pt x="8003" y="407"/>
                      <a:pt x="7994" y="363"/>
                      <a:pt x="7985" y="318"/>
                    </a:cubicBezTo>
                    <a:cubicBezTo>
                      <a:pt x="7421" y="159"/>
                      <a:pt x="6837" y="1"/>
                      <a:pt x="62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60"/>
              <p:cNvSpPr/>
              <p:nvPr/>
            </p:nvSpPr>
            <p:spPr>
              <a:xfrm>
                <a:off x="11845222" y="1492949"/>
                <a:ext cx="344587" cy="250200"/>
              </a:xfrm>
              <a:custGeom>
                <a:avLst/>
                <a:gdLst/>
                <a:ahLst/>
                <a:cxnLst/>
                <a:rect l="l" t="t" r="r" b="b"/>
                <a:pathLst>
                  <a:path w="8342" h="6057" extrusionOk="0">
                    <a:moveTo>
                      <a:pt x="6655" y="1"/>
                    </a:moveTo>
                    <a:cubicBezTo>
                      <a:pt x="6602" y="1"/>
                      <a:pt x="6548" y="6"/>
                      <a:pt x="6495" y="18"/>
                    </a:cubicBezTo>
                    <a:cubicBezTo>
                      <a:pt x="6433" y="36"/>
                      <a:pt x="6361" y="54"/>
                      <a:pt x="6299" y="81"/>
                    </a:cubicBezTo>
                    <a:cubicBezTo>
                      <a:pt x="6076" y="179"/>
                      <a:pt x="5853" y="313"/>
                      <a:pt x="5656" y="464"/>
                    </a:cubicBezTo>
                    <a:cubicBezTo>
                      <a:pt x="5362" y="580"/>
                      <a:pt x="5077" y="723"/>
                      <a:pt x="4809" y="884"/>
                    </a:cubicBezTo>
                    <a:cubicBezTo>
                      <a:pt x="3970" y="1392"/>
                      <a:pt x="3221" y="2052"/>
                      <a:pt x="2329" y="2454"/>
                    </a:cubicBezTo>
                    <a:cubicBezTo>
                      <a:pt x="1829" y="2686"/>
                      <a:pt x="464" y="2828"/>
                      <a:pt x="170" y="3328"/>
                    </a:cubicBezTo>
                    <a:cubicBezTo>
                      <a:pt x="0" y="3613"/>
                      <a:pt x="197" y="4309"/>
                      <a:pt x="241" y="4622"/>
                    </a:cubicBezTo>
                    <a:cubicBezTo>
                      <a:pt x="378" y="5556"/>
                      <a:pt x="1106" y="6056"/>
                      <a:pt x="1972" y="6056"/>
                    </a:cubicBezTo>
                    <a:cubicBezTo>
                      <a:pt x="2180" y="6056"/>
                      <a:pt x="2396" y="6027"/>
                      <a:pt x="2614" y="5969"/>
                    </a:cubicBezTo>
                    <a:cubicBezTo>
                      <a:pt x="3908" y="5630"/>
                      <a:pt x="4729" y="4443"/>
                      <a:pt x="5523" y="3453"/>
                    </a:cubicBezTo>
                    <a:cubicBezTo>
                      <a:pt x="5888" y="2989"/>
                      <a:pt x="6236" y="2516"/>
                      <a:pt x="6763" y="2222"/>
                    </a:cubicBezTo>
                    <a:cubicBezTo>
                      <a:pt x="7298" y="1918"/>
                      <a:pt x="8342" y="1553"/>
                      <a:pt x="7851" y="732"/>
                    </a:cubicBezTo>
                    <a:cubicBezTo>
                      <a:pt x="7717" y="509"/>
                      <a:pt x="7521" y="322"/>
                      <a:pt x="7289" y="197"/>
                    </a:cubicBezTo>
                    <a:cubicBezTo>
                      <a:pt x="7094" y="96"/>
                      <a:pt x="6877" y="1"/>
                      <a:pt x="6655" y="1"/>
                    </a:cubicBezTo>
                    <a:close/>
                  </a:path>
                </a:pathLst>
              </a:custGeom>
              <a:solidFill>
                <a:srgbClr val="1317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60"/>
              <p:cNvSpPr/>
              <p:nvPr/>
            </p:nvSpPr>
            <p:spPr>
              <a:xfrm>
                <a:off x="11866206" y="1493651"/>
                <a:ext cx="291466" cy="198648"/>
              </a:xfrm>
              <a:custGeom>
                <a:avLst/>
                <a:gdLst/>
                <a:ahLst/>
                <a:cxnLst/>
                <a:rect l="l" t="t" r="r" b="b"/>
                <a:pathLst>
                  <a:path w="7056" h="4809" extrusionOk="0">
                    <a:moveTo>
                      <a:pt x="5922" y="0"/>
                    </a:moveTo>
                    <a:cubicBezTo>
                      <a:pt x="5908" y="0"/>
                      <a:pt x="5894" y="0"/>
                      <a:pt x="5880" y="1"/>
                    </a:cubicBezTo>
                    <a:cubicBezTo>
                      <a:pt x="5791" y="1"/>
                      <a:pt x="5702" y="19"/>
                      <a:pt x="5612" y="28"/>
                    </a:cubicBezTo>
                    <a:cubicBezTo>
                      <a:pt x="5113" y="108"/>
                      <a:pt x="4640" y="322"/>
                      <a:pt x="4212" y="581"/>
                    </a:cubicBezTo>
                    <a:cubicBezTo>
                      <a:pt x="3462" y="1036"/>
                      <a:pt x="2802" y="1625"/>
                      <a:pt x="2017" y="1973"/>
                    </a:cubicBezTo>
                    <a:cubicBezTo>
                      <a:pt x="1669" y="2133"/>
                      <a:pt x="1" y="2303"/>
                      <a:pt x="188" y="2910"/>
                    </a:cubicBezTo>
                    <a:cubicBezTo>
                      <a:pt x="224" y="3017"/>
                      <a:pt x="331" y="3079"/>
                      <a:pt x="429" y="3124"/>
                    </a:cubicBezTo>
                    <a:cubicBezTo>
                      <a:pt x="741" y="3275"/>
                      <a:pt x="1107" y="3338"/>
                      <a:pt x="1384" y="3552"/>
                    </a:cubicBezTo>
                    <a:cubicBezTo>
                      <a:pt x="1580" y="3704"/>
                      <a:pt x="1714" y="3918"/>
                      <a:pt x="1857" y="4132"/>
                    </a:cubicBezTo>
                    <a:cubicBezTo>
                      <a:pt x="1990" y="4337"/>
                      <a:pt x="2142" y="4551"/>
                      <a:pt x="2356" y="4694"/>
                    </a:cubicBezTo>
                    <a:cubicBezTo>
                      <a:pt x="2480" y="4774"/>
                      <a:pt x="2602" y="4808"/>
                      <a:pt x="2721" y="4808"/>
                    </a:cubicBezTo>
                    <a:cubicBezTo>
                      <a:pt x="3089" y="4808"/>
                      <a:pt x="3425" y="4484"/>
                      <a:pt x="3694" y="4221"/>
                    </a:cubicBezTo>
                    <a:cubicBezTo>
                      <a:pt x="4114" y="3811"/>
                      <a:pt x="4470" y="3329"/>
                      <a:pt x="4836" y="2856"/>
                    </a:cubicBezTo>
                    <a:cubicBezTo>
                      <a:pt x="5166" y="2446"/>
                      <a:pt x="5478" y="2026"/>
                      <a:pt x="5942" y="1768"/>
                    </a:cubicBezTo>
                    <a:cubicBezTo>
                      <a:pt x="6308" y="1554"/>
                      <a:pt x="6950" y="1375"/>
                      <a:pt x="7004" y="876"/>
                    </a:cubicBezTo>
                    <a:cubicBezTo>
                      <a:pt x="7056" y="384"/>
                      <a:pt x="6356" y="0"/>
                      <a:pt x="59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60"/>
              <p:cNvSpPr/>
              <p:nvPr/>
            </p:nvSpPr>
            <p:spPr>
              <a:xfrm>
                <a:off x="11627077" y="1592748"/>
                <a:ext cx="322859" cy="194765"/>
              </a:xfrm>
              <a:custGeom>
                <a:avLst/>
                <a:gdLst/>
                <a:ahLst/>
                <a:cxnLst/>
                <a:rect l="l" t="t" r="r" b="b"/>
                <a:pathLst>
                  <a:path w="7816" h="4715" extrusionOk="0">
                    <a:moveTo>
                      <a:pt x="4014" y="0"/>
                    </a:moveTo>
                    <a:cubicBezTo>
                      <a:pt x="3069" y="0"/>
                      <a:pt x="2123" y="236"/>
                      <a:pt x="1329" y="760"/>
                    </a:cubicBezTo>
                    <a:cubicBezTo>
                      <a:pt x="812" y="1108"/>
                      <a:pt x="45" y="1688"/>
                      <a:pt x="18" y="2384"/>
                    </a:cubicBezTo>
                    <a:cubicBezTo>
                      <a:pt x="0" y="2732"/>
                      <a:pt x="36" y="3089"/>
                      <a:pt x="143" y="3401"/>
                    </a:cubicBezTo>
                    <a:cubicBezTo>
                      <a:pt x="259" y="3704"/>
                      <a:pt x="428" y="3981"/>
                      <a:pt x="705" y="4195"/>
                    </a:cubicBezTo>
                    <a:cubicBezTo>
                      <a:pt x="723" y="4213"/>
                      <a:pt x="741" y="4222"/>
                      <a:pt x="758" y="4240"/>
                    </a:cubicBezTo>
                    <a:cubicBezTo>
                      <a:pt x="999" y="4409"/>
                      <a:pt x="1276" y="4525"/>
                      <a:pt x="1552" y="4641"/>
                    </a:cubicBezTo>
                    <a:cubicBezTo>
                      <a:pt x="1696" y="4699"/>
                      <a:pt x="1869" y="4715"/>
                      <a:pt x="2041" y="4715"/>
                    </a:cubicBezTo>
                    <a:cubicBezTo>
                      <a:pt x="2190" y="4715"/>
                      <a:pt x="2339" y="4703"/>
                      <a:pt x="2471" y="4695"/>
                    </a:cubicBezTo>
                    <a:cubicBezTo>
                      <a:pt x="3158" y="4659"/>
                      <a:pt x="3827" y="4507"/>
                      <a:pt x="4470" y="4275"/>
                    </a:cubicBezTo>
                    <a:cubicBezTo>
                      <a:pt x="5201" y="4017"/>
                      <a:pt x="5897" y="3660"/>
                      <a:pt x="6566" y="3267"/>
                    </a:cubicBezTo>
                    <a:cubicBezTo>
                      <a:pt x="7075" y="2973"/>
                      <a:pt x="7708" y="2687"/>
                      <a:pt x="7797" y="2036"/>
                    </a:cubicBezTo>
                    <a:cubicBezTo>
                      <a:pt x="7797" y="2009"/>
                      <a:pt x="7797" y="1983"/>
                      <a:pt x="7806" y="1956"/>
                    </a:cubicBezTo>
                    <a:cubicBezTo>
                      <a:pt x="7806" y="1813"/>
                      <a:pt x="7815" y="1679"/>
                      <a:pt x="7788" y="1563"/>
                    </a:cubicBezTo>
                    <a:cubicBezTo>
                      <a:pt x="7762" y="1403"/>
                      <a:pt x="7699" y="1251"/>
                      <a:pt x="7547" y="1135"/>
                    </a:cubicBezTo>
                    <a:cubicBezTo>
                      <a:pt x="7307" y="939"/>
                      <a:pt x="7021" y="787"/>
                      <a:pt x="6753" y="653"/>
                    </a:cubicBezTo>
                    <a:cubicBezTo>
                      <a:pt x="6182" y="368"/>
                      <a:pt x="5558" y="172"/>
                      <a:pt x="4934" y="73"/>
                    </a:cubicBezTo>
                    <a:cubicBezTo>
                      <a:pt x="4631" y="25"/>
                      <a:pt x="4323" y="0"/>
                      <a:pt x="40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60"/>
              <p:cNvSpPr/>
              <p:nvPr/>
            </p:nvSpPr>
            <p:spPr>
              <a:xfrm>
                <a:off x="11663180" y="1660740"/>
                <a:ext cx="286385" cy="126773"/>
              </a:xfrm>
              <a:custGeom>
                <a:avLst/>
                <a:gdLst/>
                <a:ahLst/>
                <a:cxnLst/>
                <a:rect l="l" t="t" r="r" b="b"/>
                <a:pathLst>
                  <a:path w="6933" h="3069" extrusionOk="0">
                    <a:moveTo>
                      <a:pt x="4819" y="1"/>
                    </a:moveTo>
                    <a:cubicBezTo>
                      <a:pt x="4003" y="1"/>
                      <a:pt x="3180" y="125"/>
                      <a:pt x="2400" y="319"/>
                    </a:cubicBezTo>
                    <a:cubicBezTo>
                      <a:pt x="1865" y="453"/>
                      <a:pt x="1330" y="631"/>
                      <a:pt x="884" y="952"/>
                    </a:cubicBezTo>
                    <a:cubicBezTo>
                      <a:pt x="429" y="1273"/>
                      <a:pt x="72" y="1755"/>
                      <a:pt x="18" y="2308"/>
                    </a:cubicBezTo>
                    <a:cubicBezTo>
                      <a:pt x="9" y="2379"/>
                      <a:pt x="0" y="2451"/>
                      <a:pt x="9" y="2531"/>
                    </a:cubicBezTo>
                    <a:cubicBezTo>
                      <a:pt x="18" y="2602"/>
                      <a:pt x="45" y="2674"/>
                      <a:pt x="99" y="2727"/>
                    </a:cubicBezTo>
                    <a:cubicBezTo>
                      <a:pt x="232" y="2852"/>
                      <a:pt x="509" y="2924"/>
                      <a:pt x="678" y="2995"/>
                    </a:cubicBezTo>
                    <a:cubicBezTo>
                      <a:pt x="822" y="3053"/>
                      <a:pt x="995" y="3069"/>
                      <a:pt x="1167" y="3069"/>
                    </a:cubicBezTo>
                    <a:cubicBezTo>
                      <a:pt x="1316" y="3069"/>
                      <a:pt x="1465" y="3057"/>
                      <a:pt x="1597" y="3049"/>
                    </a:cubicBezTo>
                    <a:cubicBezTo>
                      <a:pt x="2284" y="3013"/>
                      <a:pt x="2953" y="2861"/>
                      <a:pt x="3596" y="2629"/>
                    </a:cubicBezTo>
                    <a:cubicBezTo>
                      <a:pt x="4327" y="2371"/>
                      <a:pt x="5023" y="2014"/>
                      <a:pt x="5692" y="1621"/>
                    </a:cubicBezTo>
                    <a:cubicBezTo>
                      <a:pt x="6201" y="1327"/>
                      <a:pt x="6834" y="1041"/>
                      <a:pt x="6923" y="390"/>
                    </a:cubicBezTo>
                    <a:cubicBezTo>
                      <a:pt x="6932" y="283"/>
                      <a:pt x="6281" y="149"/>
                      <a:pt x="6192" y="131"/>
                    </a:cubicBezTo>
                    <a:cubicBezTo>
                      <a:pt x="5743" y="41"/>
                      <a:pt x="5282" y="1"/>
                      <a:pt x="48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60"/>
              <p:cNvSpPr/>
              <p:nvPr/>
            </p:nvSpPr>
            <p:spPr>
              <a:xfrm>
                <a:off x="11499189" y="1292855"/>
                <a:ext cx="99551" cy="72247"/>
              </a:xfrm>
              <a:custGeom>
                <a:avLst/>
                <a:gdLst/>
                <a:ahLst/>
                <a:cxnLst/>
                <a:rect l="l" t="t" r="r" b="b"/>
                <a:pathLst>
                  <a:path w="2410" h="1749" extrusionOk="0">
                    <a:moveTo>
                      <a:pt x="357" y="1"/>
                    </a:moveTo>
                    <a:cubicBezTo>
                      <a:pt x="323" y="1"/>
                      <a:pt x="284" y="15"/>
                      <a:pt x="241" y="45"/>
                    </a:cubicBezTo>
                    <a:cubicBezTo>
                      <a:pt x="108" y="134"/>
                      <a:pt x="1" y="366"/>
                      <a:pt x="18" y="562"/>
                    </a:cubicBezTo>
                    <a:cubicBezTo>
                      <a:pt x="27" y="669"/>
                      <a:pt x="72" y="750"/>
                      <a:pt x="125" y="777"/>
                    </a:cubicBezTo>
                    <a:lnTo>
                      <a:pt x="2115" y="1749"/>
                    </a:lnTo>
                    <a:lnTo>
                      <a:pt x="2115" y="1695"/>
                    </a:lnTo>
                    <a:cubicBezTo>
                      <a:pt x="2133" y="1686"/>
                      <a:pt x="2151" y="1678"/>
                      <a:pt x="2168" y="1669"/>
                    </a:cubicBezTo>
                    <a:cubicBezTo>
                      <a:pt x="2311" y="1570"/>
                      <a:pt x="2409" y="1339"/>
                      <a:pt x="2400" y="1142"/>
                    </a:cubicBezTo>
                    <a:cubicBezTo>
                      <a:pt x="2391" y="1098"/>
                      <a:pt x="2383" y="1053"/>
                      <a:pt x="2365" y="1017"/>
                    </a:cubicBezTo>
                    <a:lnTo>
                      <a:pt x="2409" y="1000"/>
                    </a:lnTo>
                    <a:lnTo>
                      <a:pt x="429" y="27"/>
                    </a:lnTo>
                    <a:cubicBezTo>
                      <a:pt x="420" y="18"/>
                      <a:pt x="411" y="18"/>
                      <a:pt x="402" y="9"/>
                    </a:cubicBezTo>
                    <a:cubicBezTo>
                      <a:pt x="388" y="4"/>
                      <a:pt x="373" y="1"/>
                      <a:pt x="357"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60"/>
              <p:cNvSpPr/>
              <p:nvPr/>
            </p:nvSpPr>
            <p:spPr>
              <a:xfrm>
                <a:off x="11499561" y="1299465"/>
                <a:ext cx="97692" cy="65638"/>
              </a:xfrm>
              <a:custGeom>
                <a:avLst/>
                <a:gdLst/>
                <a:ahLst/>
                <a:cxnLst/>
                <a:rect l="l" t="t" r="r" b="b"/>
                <a:pathLst>
                  <a:path w="2365" h="1589" extrusionOk="0">
                    <a:moveTo>
                      <a:pt x="116" y="1"/>
                    </a:moveTo>
                    <a:lnTo>
                      <a:pt x="116" y="1"/>
                    </a:lnTo>
                    <a:cubicBezTo>
                      <a:pt x="45" y="117"/>
                      <a:pt x="1" y="269"/>
                      <a:pt x="9" y="402"/>
                    </a:cubicBezTo>
                    <a:cubicBezTo>
                      <a:pt x="18" y="509"/>
                      <a:pt x="63" y="590"/>
                      <a:pt x="116" y="617"/>
                    </a:cubicBezTo>
                    <a:lnTo>
                      <a:pt x="2106" y="1589"/>
                    </a:lnTo>
                    <a:lnTo>
                      <a:pt x="2106" y="1535"/>
                    </a:lnTo>
                    <a:cubicBezTo>
                      <a:pt x="2124" y="1526"/>
                      <a:pt x="2142" y="1518"/>
                      <a:pt x="2159" y="1509"/>
                    </a:cubicBezTo>
                    <a:cubicBezTo>
                      <a:pt x="2258" y="1446"/>
                      <a:pt x="2329" y="1312"/>
                      <a:pt x="2365" y="1179"/>
                    </a:cubicBezTo>
                    <a:lnTo>
                      <a:pt x="2365" y="1179"/>
                    </a:lnTo>
                    <a:cubicBezTo>
                      <a:pt x="2329" y="1232"/>
                      <a:pt x="2293" y="1277"/>
                      <a:pt x="2249" y="1303"/>
                    </a:cubicBezTo>
                    <a:cubicBezTo>
                      <a:pt x="2231" y="1312"/>
                      <a:pt x="2213" y="1321"/>
                      <a:pt x="2195" y="1330"/>
                    </a:cubicBezTo>
                    <a:lnTo>
                      <a:pt x="2195" y="1384"/>
                    </a:lnTo>
                    <a:lnTo>
                      <a:pt x="215" y="411"/>
                    </a:lnTo>
                    <a:cubicBezTo>
                      <a:pt x="152" y="385"/>
                      <a:pt x="108" y="313"/>
                      <a:pt x="99" y="197"/>
                    </a:cubicBezTo>
                    <a:cubicBezTo>
                      <a:pt x="90" y="135"/>
                      <a:pt x="99" y="72"/>
                      <a:pt x="116" y="1"/>
                    </a:cubicBez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60"/>
              <p:cNvSpPr/>
              <p:nvPr/>
            </p:nvSpPr>
            <p:spPr>
              <a:xfrm>
                <a:off x="11581019" y="1333130"/>
                <a:ext cx="21769" cy="32261"/>
              </a:xfrm>
              <a:custGeom>
                <a:avLst/>
                <a:gdLst/>
                <a:ahLst/>
                <a:cxnLst/>
                <a:rect l="l" t="t" r="r" b="b"/>
                <a:pathLst>
                  <a:path w="527" h="781" extrusionOk="0">
                    <a:moveTo>
                      <a:pt x="353" y="0"/>
                    </a:moveTo>
                    <a:cubicBezTo>
                      <a:pt x="318" y="0"/>
                      <a:pt x="280" y="14"/>
                      <a:pt x="241" y="42"/>
                    </a:cubicBezTo>
                    <a:cubicBezTo>
                      <a:pt x="98" y="132"/>
                      <a:pt x="0" y="364"/>
                      <a:pt x="9" y="560"/>
                    </a:cubicBezTo>
                    <a:cubicBezTo>
                      <a:pt x="22" y="699"/>
                      <a:pt x="88" y="780"/>
                      <a:pt x="174" y="780"/>
                    </a:cubicBezTo>
                    <a:cubicBezTo>
                      <a:pt x="209" y="780"/>
                      <a:pt x="247" y="767"/>
                      <a:pt x="286" y="738"/>
                    </a:cubicBezTo>
                    <a:cubicBezTo>
                      <a:pt x="428" y="649"/>
                      <a:pt x="526" y="417"/>
                      <a:pt x="517" y="221"/>
                    </a:cubicBezTo>
                    <a:cubicBezTo>
                      <a:pt x="505" y="81"/>
                      <a:pt x="438" y="0"/>
                      <a:pt x="353" y="0"/>
                    </a:cubicBez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60"/>
              <p:cNvSpPr/>
              <p:nvPr/>
            </p:nvSpPr>
            <p:spPr>
              <a:xfrm>
                <a:off x="11568462" y="1323093"/>
                <a:ext cx="34327" cy="49032"/>
              </a:xfrm>
              <a:custGeom>
                <a:avLst/>
                <a:gdLst/>
                <a:ahLst/>
                <a:cxnLst/>
                <a:rect l="l" t="t" r="r" b="b"/>
                <a:pathLst>
                  <a:path w="831" h="1187" extrusionOk="0">
                    <a:moveTo>
                      <a:pt x="489" y="0"/>
                    </a:moveTo>
                    <a:cubicBezTo>
                      <a:pt x="438" y="0"/>
                      <a:pt x="387" y="16"/>
                      <a:pt x="331" y="53"/>
                    </a:cubicBezTo>
                    <a:cubicBezTo>
                      <a:pt x="143" y="178"/>
                      <a:pt x="1" y="499"/>
                      <a:pt x="19" y="767"/>
                    </a:cubicBezTo>
                    <a:cubicBezTo>
                      <a:pt x="28" y="919"/>
                      <a:pt x="90" y="1026"/>
                      <a:pt x="179" y="1062"/>
                    </a:cubicBezTo>
                    <a:lnTo>
                      <a:pt x="420" y="1186"/>
                    </a:lnTo>
                    <a:lnTo>
                      <a:pt x="429" y="1106"/>
                    </a:lnTo>
                    <a:cubicBezTo>
                      <a:pt x="447" y="1097"/>
                      <a:pt x="474" y="1088"/>
                      <a:pt x="500" y="1070"/>
                    </a:cubicBezTo>
                    <a:cubicBezTo>
                      <a:pt x="688" y="946"/>
                      <a:pt x="830" y="615"/>
                      <a:pt x="813" y="357"/>
                    </a:cubicBezTo>
                    <a:cubicBezTo>
                      <a:pt x="804" y="285"/>
                      <a:pt x="795" y="223"/>
                      <a:pt x="768" y="178"/>
                    </a:cubicBezTo>
                    <a:lnTo>
                      <a:pt x="830" y="152"/>
                    </a:lnTo>
                    <a:lnTo>
                      <a:pt x="590" y="27"/>
                    </a:lnTo>
                    <a:cubicBezTo>
                      <a:pt x="581" y="18"/>
                      <a:pt x="563" y="18"/>
                      <a:pt x="554" y="9"/>
                    </a:cubicBezTo>
                    <a:cubicBezTo>
                      <a:pt x="532" y="3"/>
                      <a:pt x="511" y="0"/>
                      <a:pt x="489"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60"/>
              <p:cNvSpPr/>
              <p:nvPr/>
            </p:nvSpPr>
            <p:spPr>
              <a:xfrm>
                <a:off x="11569205" y="1331561"/>
                <a:ext cx="33583" cy="40564"/>
              </a:xfrm>
              <a:custGeom>
                <a:avLst/>
                <a:gdLst/>
                <a:ahLst/>
                <a:cxnLst/>
                <a:rect l="l" t="t" r="r" b="b"/>
                <a:pathLst>
                  <a:path w="813" h="982" extrusionOk="0">
                    <a:moveTo>
                      <a:pt x="759" y="0"/>
                    </a:moveTo>
                    <a:cubicBezTo>
                      <a:pt x="723" y="214"/>
                      <a:pt x="607" y="437"/>
                      <a:pt x="456" y="535"/>
                    </a:cubicBezTo>
                    <a:cubicBezTo>
                      <a:pt x="429" y="553"/>
                      <a:pt x="411" y="562"/>
                      <a:pt x="384" y="571"/>
                    </a:cubicBezTo>
                    <a:lnTo>
                      <a:pt x="384" y="651"/>
                    </a:lnTo>
                    <a:lnTo>
                      <a:pt x="134" y="526"/>
                    </a:lnTo>
                    <a:cubicBezTo>
                      <a:pt x="81" y="500"/>
                      <a:pt x="45" y="428"/>
                      <a:pt x="18" y="366"/>
                    </a:cubicBezTo>
                    <a:cubicBezTo>
                      <a:pt x="1" y="428"/>
                      <a:pt x="1" y="509"/>
                      <a:pt x="1" y="562"/>
                    </a:cubicBezTo>
                    <a:cubicBezTo>
                      <a:pt x="10" y="714"/>
                      <a:pt x="72" y="821"/>
                      <a:pt x="161" y="857"/>
                    </a:cubicBezTo>
                    <a:lnTo>
                      <a:pt x="402" y="981"/>
                    </a:lnTo>
                    <a:lnTo>
                      <a:pt x="411" y="901"/>
                    </a:lnTo>
                    <a:cubicBezTo>
                      <a:pt x="429" y="892"/>
                      <a:pt x="456" y="883"/>
                      <a:pt x="482" y="865"/>
                    </a:cubicBezTo>
                    <a:cubicBezTo>
                      <a:pt x="670" y="741"/>
                      <a:pt x="812" y="410"/>
                      <a:pt x="795" y="152"/>
                    </a:cubicBezTo>
                    <a:cubicBezTo>
                      <a:pt x="795" y="89"/>
                      <a:pt x="777" y="45"/>
                      <a:pt x="759"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60"/>
              <p:cNvSpPr/>
              <p:nvPr/>
            </p:nvSpPr>
            <p:spPr>
              <a:xfrm>
                <a:off x="11600888" y="1328586"/>
                <a:ext cx="1900" cy="1528"/>
              </a:xfrm>
              <a:custGeom>
                <a:avLst/>
                <a:gdLst/>
                <a:ahLst/>
                <a:cxnLst/>
                <a:rect l="l" t="t" r="r" b="b"/>
                <a:pathLst>
                  <a:path w="46" h="37" extrusionOk="0">
                    <a:moveTo>
                      <a:pt x="1" y="1"/>
                    </a:moveTo>
                    <a:cubicBezTo>
                      <a:pt x="1" y="10"/>
                      <a:pt x="1" y="27"/>
                      <a:pt x="1" y="36"/>
                    </a:cubicBezTo>
                    <a:lnTo>
                      <a:pt x="45" y="19"/>
                    </a:lnTo>
                    <a:lnTo>
                      <a:pt x="1" y="1"/>
                    </a:ln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60"/>
              <p:cNvSpPr/>
              <p:nvPr/>
            </p:nvSpPr>
            <p:spPr>
              <a:xfrm>
                <a:off x="11578417" y="1327926"/>
                <a:ext cx="30278" cy="44488"/>
              </a:xfrm>
              <a:custGeom>
                <a:avLst/>
                <a:gdLst/>
                <a:ahLst/>
                <a:cxnLst/>
                <a:rect l="l" t="t" r="r" b="b"/>
                <a:pathLst>
                  <a:path w="733" h="1077" extrusionOk="0">
                    <a:moveTo>
                      <a:pt x="482" y="0"/>
                    </a:moveTo>
                    <a:cubicBezTo>
                      <a:pt x="435" y="0"/>
                      <a:pt x="383" y="17"/>
                      <a:pt x="331" y="52"/>
                    </a:cubicBezTo>
                    <a:cubicBezTo>
                      <a:pt x="134" y="186"/>
                      <a:pt x="1" y="507"/>
                      <a:pt x="18" y="775"/>
                    </a:cubicBezTo>
                    <a:cubicBezTo>
                      <a:pt x="31" y="967"/>
                      <a:pt x="122" y="1077"/>
                      <a:pt x="242" y="1077"/>
                    </a:cubicBezTo>
                    <a:cubicBezTo>
                      <a:pt x="289" y="1077"/>
                      <a:pt x="340" y="1060"/>
                      <a:pt x="393" y="1025"/>
                    </a:cubicBezTo>
                    <a:cubicBezTo>
                      <a:pt x="589" y="891"/>
                      <a:pt x="732" y="570"/>
                      <a:pt x="714" y="302"/>
                    </a:cubicBezTo>
                    <a:cubicBezTo>
                      <a:pt x="695" y="110"/>
                      <a:pt x="602" y="0"/>
                      <a:pt x="482" y="0"/>
                    </a:cubicBez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60"/>
              <p:cNvSpPr/>
              <p:nvPr/>
            </p:nvSpPr>
            <p:spPr>
              <a:xfrm>
                <a:off x="11480022" y="1858355"/>
                <a:ext cx="101740" cy="182744"/>
              </a:xfrm>
              <a:custGeom>
                <a:avLst/>
                <a:gdLst/>
                <a:ahLst/>
                <a:cxnLst/>
                <a:rect l="l" t="t" r="r" b="b"/>
                <a:pathLst>
                  <a:path w="2463" h="4424" extrusionOk="0">
                    <a:moveTo>
                      <a:pt x="1988" y="1"/>
                    </a:moveTo>
                    <a:cubicBezTo>
                      <a:pt x="1944" y="1"/>
                      <a:pt x="1899" y="5"/>
                      <a:pt x="1856" y="13"/>
                    </a:cubicBezTo>
                    <a:cubicBezTo>
                      <a:pt x="1758" y="22"/>
                      <a:pt x="1669" y="49"/>
                      <a:pt x="1606" y="93"/>
                    </a:cubicBezTo>
                    <a:cubicBezTo>
                      <a:pt x="1598" y="102"/>
                      <a:pt x="1589" y="120"/>
                      <a:pt x="1571" y="129"/>
                    </a:cubicBezTo>
                    <a:cubicBezTo>
                      <a:pt x="1562" y="138"/>
                      <a:pt x="1553" y="147"/>
                      <a:pt x="1544" y="156"/>
                    </a:cubicBezTo>
                    <a:cubicBezTo>
                      <a:pt x="1544" y="165"/>
                      <a:pt x="1544" y="165"/>
                      <a:pt x="1544" y="174"/>
                    </a:cubicBezTo>
                    <a:cubicBezTo>
                      <a:pt x="1535" y="200"/>
                      <a:pt x="1526" y="227"/>
                      <a:pt x="1517" y="254"/>
                    </a:cubicBezTo>
                    <a:cubicBezTo>
                      <a:pt x="1517" y="254"/>
                      <a:pt x="1517" y="263"/>
                      <a:pt x="1517" y="263"/>
                    </a:cubicBezTo>
                    <a:cubicBezTo>
                      <a:pt x="1330" y="905"/>
                      <a:pt x="973" y="2092"/>
                      <a:pt x="955" y="2154"/>
                    </a:cubicBezTo>
                    <a:cubicBezTo>
                      <a:pt x="884" y="2457"/>
                      <a:pt x="732" y="2734"/>
                      <a:pt x="313" y="3260"/>
                    </a:cubicBezTo>
                    <a:cubicBezTo>
                      <a:pt x="295" y="3278"/>
                      <a:pt x="277" y="3296"/>
                      <a:pt x="268" y="3314"/>
                    </a:cubicBezTo>
                    <a:cubicBezTo>
                      <a:pt x="170" y="3448"/>
                      <a:pt x="72" y="3599"/>
                      <a:pt x="27" y="3769"/>
                    </a:cubicBezTo>
                    <a:cubicBezTo>
                      <a:pt x="19" y="3813"/>
                      <a:pt x="10" y="3840"/>
                      <a:pt x="10" y="3876"/>
                    </a:cubicBezTo>
                    <a:cubicBezTo>
                      <a:pt x="1" y="3885"/>
                      <a:pt x="10" y="3894"/>
                      <a:pt x="10" y="3903"/>
                    </a:cubicBezTo>
                    <a:cubicBezTo>
                      <a:pt x="10" y="3903"/>
                      <a:pt x="10" y="3903"/>
                      <a:pt x="10" y="3912"/>
                    </a:cubicBezTo>
                    <a:cubicBezTo>
                      <a:pt x="10" y="3947"/>
                      <a:pt x="19" y="3983"/>
                      <a:pt x="27" y="4019"/>
                    </a:cubicBezTo>
                    <a:cubicBezTo>
                      <a:pt x="36" y="4045"/>
                      <a:pt x="45" y="4072"/>
                      <a:pt x="63" y="4108"/>
                    </a:cubicBezTo>
                    <a:cubicBezTo>
                      <a:pt x="90" y="4152"/>
                      <a:pt x="108" y="4197"/>
                      <a:pt x="152" y="4233"/>
                    </a:cubicBezTo>
                    <a:cubicBezTo>
                      <a:pt x="188" y="4277"/>
                      <a:pt x="233" y="4304"/>
                      <a:pt x="277" y="4331"/>
                    </a:cubicBezTo>
                    <a:cubicBezTo>
                      <a:pt x="361" y="4384"/>
                      <a:pt x="463" y="4424"/>
                      <a:pt x="563" y="4424"/>
                    </a:cubicBezTo>
                    <a:cubicBezTo>
                      <a:pt x="581" y="4424"/>
                      <a:pt x="599" y="4423"/>
                      <a:pt x="616" y="4420"/>
                    </a:cubicBezTo>
                    <a:cubicBezTo>
                      <a:pt x="688" y="4402"/>
                      <a:pt x="732" y="4349"/>
                      <a:pt x="786" y="4295"/>
                    </a:cubicBezTo>
                    <a:cubicBezTo>
                      <a:pt x="848" y="4215"/>
                      <a:pt x="911" y="4135"/>
                      <a:pt x="973" y="4054"/>
                    </a:cubicBezTo>
                    <a:cubicBezTo>
                      <a:pt x="1143" y="3813"/>
                      <a:pt x="1303" y="3555"/>
                      <a:pt x="1455" y="3305"/>
                    </a:cubicBezTo>
                    <a:cubicBezTo>
                      <a:pt x="1544" y="3162"/>
                      <a:pt x="1633" y="3019"/>
                      <a:pt x="1714" y="2886"/>
                    </a:cubicBezTo>
                    <a:cubicBezTo>
                      <a:pt x="1714" y="2886"/>
                      <a:pt x="2160" y="1396"/>
                      <a:pt x="2445" y="379"/>
                    </a:cubicBezTo>
                    <a:cubicBezTo>
                      <a:pt x="2445" y="379"/>
                      <a:pt x="2454" y="379"/>
                      <a:pt x="2454" y="370"/>
                    </a:cubicBezTo>
                    <a:cubicBezTo>
                      <a:pt x="2454" y="352"/>
                      <a:pt x="2463" y="334"/>
                      <a:pt x="2463" y="316"/>
                    </a:cubicBezTo>
                    <a:cubicBezTo>
                      <a:pt x="2463" y="272"/>
                      <a:pt x="2463" y="236"/>
                      <a:pt x="2445" y="200"/>
                    </a:cubicBezTo>
                    <a:cubicBezTo>
                      <a:pt x="2445" y="191"/>
                      <a:pt x="2445" y="191"/>
                      <a:pt x="2436" y="191"/>
                    </a:cubicBezTo>
                    <a:lnTo>
                      <a:pt x="2436" y="183"/>
                    </a:lnTo>
                    <a:cubicBezTo>
                      <a:pt x="2427" y="174"/>
                      <a:pt x="2427" y="165"/>
                      <a:pt x="2409" y="147"/>
                    </a:cubicBezTo>
                    <a:cubicBezTo>
                      <a:pt x="2392" y="138"/>
                      <a:pt x="2374" y="120"/>
                      <a:pt x="2365" y="111"/>
                    </a:cubicBezTo>
                    <a:cubicBezTo>
                      <a:pt x="2338" y="93"/>
                      <a:pt x="2311" y="75"/>
                      <a:pt x="2284" y="67"/>
                    </a:cubicBezTo>
                    <a:cubicBezTo>
                      <a:pt x="2197" y="23"/>
                      <a:pt x="2092" y="1"/>
                      <a:pt x="1988" y="1"/>
                    </a:cubicBez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60"/>
              <p:cNvSpPr/>
              <p:nvPr/>
            </p:nvSpPr>
            <p:spPr>
              <a:xfrm>
                <a:off x="11489977" y="1860338"/>
                <a:ext cx="91785" cy="180762"/>
              </a:xfrm>
              <a:custGeom>
                <a:avLst/>
                <a:gdLst/>
                <a:ahLst/>
                <a:cxnLst/>
                <a:rect l="l" t="t" r="r" b="b"/>
                <a:pathLst>
                  <a:path w="2222" h="4376" extrusionOk="0">
                    <a:moveTo>
                      <a:pt x="1981" y="1"/>
                    </a:moveTo>
                    <a:cubicBezTo>
                      <a:pt x="1981" y="1"/>
                      <a:pt x="1990" y="10"/>
                      <a:pt x="1990" y="10"/>
                    </a:cubicBezTo>
                    <a:cubicBezTo>
                      <a:pt x="2008" y="19"/>
                      <a:pt x="2017" y="27"/>
                      <a:pt x="2017" y="45"/>
                    </a:cubicBezTo>
                    <a:cubicBezTo>
                      <a:pt x="2026" y="54"/>
                      <a:pt x="2035" y="54"/>
                      <a:pt x="2026" y="54"/>
                    </a:cubicBezTo>
                    <a:cubicBezTo>
                      <a:pt x="2043" y="99"/>
                      <a:pt x="2043" y="135"/>
                      <a:pt x="2043" y="179"/>
                    </a:cubicBezTo>
                    <a:cubicBezTo>
                      <a:pt x="2043" y="197"/>
                      <a:pt x="2035" y="215"/>
                      <a:pt x="2035" y="233"/>
                    </a:cubicBezTo>
                    <a:cubicBezTo>
                      <a:pt x="2035" y="233"/>
                      <a:pt x="2035" y="242"/>
                      <a:pt x="2035" y="242"/>
                    </a:cubicBezTo>
                    <a:cubicBezTo>
                      <a:pt x="1740" y="1259"/>
                      <a:pt x="1294" y="2748"/>
                      <a:pt x="1294" y="2748"/>
                    </a:cubicBezTo>
                    <a:cubicBezTo>
                      <a:pt x="1214" y="2882"/>
                      <a:pt x="1125" y="3025"/>
                      <a:pt x="1044" y="3159"/>
                    </a:cubicBezTo>
                    <a:cubicBezTo>
                      <a:pt x="884" y="3417"/>
                      <a:pt x="723" y="3676"/>
                      <a:pt x="554" y="3917"/>
                    </a:cubicBezTo>
                    <a:cubicBezTo>
                      <a:pt x="491" y="3997"/>
                      <a:pt x="438" y="4078"/>
                      <a:pt x="366" y="4149"/>
                    </a:cubicBezTo>
                    <a:cubicBezTo>
                      <a:pt x="313" y="4203"/>
                      <a:pt x="268" y="4265"/>
                      <a:pt x="197" y="4283"/>
                    </a:cubicBezTo>
                    <a:cubicBezTo>
                      <a:pt x="184" y="4284"/>
                      <a:pt x="171" y="4285"/>
                      <a:pt x="158" y="4285"/>
                    </a:cubicBezTo>
                    <a:cubicBezTo>
                      <a:pt x="103" y="4285"/>
                      <a:pt x="52" y="4271"/>
                      <a:pt x="1" y="4256"/>
                    </a:cubicBezTo>
                    <a:lnTo>
                      <a:pt x="1" y="4256"/>
                    </a:lnTo>
                    <a:cubicBezTo>
                      <a:pt x="10" y="4265"/>
                      <a:pt x="27" y="4274"/>
                      <a:pt x="36" y="4283"/>
                    </a:cubicBezTo>
                    <a:cubicBezTo>
                      <a:pt x="120" y="4336"/>
                      <a:pt x="222" y="4376"/>
                      <a:pt x="322" y="4376"/>
                    </a:cubicBezTo>
                    <a:cubicBezTo>
                      <a:pt x="340" y="4376"/>
                      <a:pt x="358" y="4375"/>
                      <a:pt x="375" y="4372"/>
                    </a:cubicBezTo>
                    <a:cubicBezTo>
                      <a:pt x="447" y="4354"/>
                      <a:pt x="491" y="4301"/>
                      <a:pt x="545" y="4247"/>
                    </a:cubicBezTo>
                    <a:cubicBezTo>
                      <a:pt x="607" y="4167"/>
                      <a:pt x="670" y="4087"/>
                      <a:pt x="732" y="4006"/>
                    </a:cubicBezTo>
                    <a:cubicBezTo>
                      <a:pt x="902" y="3765"/>
                      <a:pt x="1062" y="3507"/>
                      <a:pt x="1214" y="3257"/>
                    </a:cubicBezTo>
                    <a:cubicBezTo>
                      <a:pt x="1303" y="3114"/>
                      <a:pt x="1392" y="2971"/>
                      <a:pt x="1473" y="2838"/>
                    </a:cubicBezTo>
                    <a:cubicBezTo>
                      <a:pt x="1473" y="2838"/>
                      <a:pt x="1919" y="1348"/>
                      <a:pt x="2204" y="331"/>
                    </a:cubicBezTo>
                    <a:cubicBezTo>
                      <a:pt x="2204" y="331"/>
                      <a:pt x="2213" y="331"/>
                      <a:pt x="2213" y="322"/>
                    </a:cubicBezTo>
                    <a:cubicBezTo>
                      <a:pt x="2213" y="304"/>
                      <a:pt x="2222" y="286"/>
                      <a:pt x="2222" y="268"/>
                    </a:cubicBezTo>
                    <a:cubicBezTo>
                      <a:pt x="2222" y="224"/>
                      <a:pt x="2222" y="188"/>
                      <a:pt x="2204" y="152"/>
                    </a:cubicBezTo>
                    <a:cubicBezTo>
                      <a:pt x="2204" y="143"/>
                      <a:pt x="2204" y="143"/>
                      <a:pt x="2195" y="143"/>
                    </a:cubicBezTo>
                    <a:lnTo>
                      <a:pt x="2195" y="135"/>
                    </a:lnTo>
                    <a:cubicBezTo>
                      <a:pt x="2186" y="126"/>
                      <a:pt x="2186" y="117"/>
                      <a:pt x="2168" y="99"/>
                    </a:cubicBezTo>
                    <a:cubicBezTo>
                      <a:pt x="2151" y="90"/>
                      <a:pt x="2133" y="72"/>
                      <a:pt x="2124" y="63"/>
                    </a:cubicBezTo>
                    <a:cubicBezTo>
                      <a:pt x="2097" y="45"/>
                      <a:pt x="2070" y="27"/>
                      <a:pt x="2043" y="19"/>
                    </a:cubicBezTo>
                    <a:cubicBezTo>
                      <a:pt x="2026" y="10"/>
                      <a:pt x="1999" y="1"/>
                      <a:pt x="1981" y="1"/>
                    </a:cubicBezTo>
                    <a:close/>
                  </a:path>
                </a:pathLst>
              </a:custGeom>
              <a:solidFill>
                <a:srgbClr val="1317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60"/>
              <p:cNvSpPr/>
              <p:nvPr/>
            </p:nvSpPr>
            <p:spPr>
              <a:xfrm>
                <a:off x="11480022" y="1858892"/>
                <a:ext cx="76708" cy="163165"/>
              </a:xfrm>
              <a:custGeom>
                <a:avLst/>
                <a:gdLst/>
                <a:ahLst/>
                <a:cxnLst/>
                <a:rect l="l" t="t" r="r" b="b"/>
                <a:pathLst>
                  <a:path w="1857" h="3950" extrusionOk="0">
                    <a:moveTo>
                      <a:pt x="1856" y="0"/>
                    </a:moveTo>
                    <a:lnTo>
                      <a:pt x="1856" y="0"/>
                    </a:lnTo>
                    <a:cubicBezTo>
                      <a:pt x="1758" y="9"/>
                      <a:pt x="1669" y="36"/>
                      <a:pt x="1606" y="80"/>
                    </a:cubicBezTo>
                    <a:cubicBezTo>
                      <a:pt x="1598" y="89"/>
                      <a:pt x="1589" y="107"/>
                      <a:pt x="1571" y="116"/>
                    </a:cubicBezTo>
                    <a:cubicBezTo>
                      <a:pt x="1562" y="125"/>
                      <a:pt x="1553" y="134"/>
                      <a:pt x="1544" y="143"/>
                    </a:cubicBezTo>
                    <a:cubicBezTo>
                      <a:pt x="1544" y="152"/>
                      <a:pt x="1544" y="152"/>
                      <a:pt x="1544" y="161"/>
                    </a:cubicBezTo>
                    <a:cubicBezTo>
                      <a:pt x="1535" y="187"/>
                      <a:pt x="1526" y="214"/>
                      <a:pt x="1517" y="241"/>
                    </a:cubicBezTo>
                    <a:cubicBezTo>
                      <a:pt x="1517" y="241"/>
                      <a:pt x="1517" y="250"/>
                      <a:pt x="1517" y="250"/>
                    </a:cubicBezTo>
                    <a:cubicBezTo>
                      <a:pt x="1330" y="892"/>
                      <a:pt x="973" y="2079"/>
                      <a:pt x="955" y="2141"/>
                    </a:cubicBezTo>
                    <a:cubicBezTo>
                      <a:pt x="884" y="2444"/>
                      <a:pt x="732" y="2721"/>
                      <a:pt x="313" y="3247"/>
                    </a:cubicBezTo>
                    <a:cubicBezTo>
                      <a:pt x="295" y="3265"/>
                      <a:pt x="277" y="3283"/>
                      <a:pt x="268" y="3301"/>
                    </a:cubicBezTo>
                    <a:cubicBezTo>
                      <a:pt x="170" y="3435"/>
                      <a:pt x="72" y="3586"/>
                      <a:pt x="27" y="3756"/>
                    </a:cubicBezTo>
                    <a:cubicBezTo>
                      <a:pt x="19" y="3800"/>
                      <a:pt x="10" y="3827"/>
                      <a:pt x="10" y="3863"/>
                    </a:cubicBezTo>
                    <a:cubicBezTo>
                      <a:pt x="1" y="3872"/>
                      <a:pt x="10" y="3881"/>
                      <a:pt x="10" y="3890"/>
                    </a:cubicBezTo>
                    <a:cubicBezTo>
                      <a:pt x="18" y="3933"/>
                      <a:pt x="39" y="3950"/>
                      <a:pt x="68" y="3950"/>
                    </a:cubicBezTo>
                    <a:cubicBezTo>
                      <a:pt x="165" y="3950"/>
                      <a:pt x="345" y="3759"/>
                      <a:pt x="393" y="3711"/>
                    </a:cubicBezTo>
                    <a:cubicBezTo>
                      <a:pt x="527" y="3595"/>
                      <a:pt x="643" y="3461"/>
                      <a:pt x="750" y="3328"/>
                    </a:cubicBezTo>
                    <a:cubicBezTo>
                      <a:pt x="964" y="3051"/>
                      <a:pt x="1134" y="2748"/>
                      <a:pt x="1250" y="2418"/>
                    </a:cubicBezTo>
                    <a:cubicBezTo>
                      <a:pt x="1312" y="2230"/>
                      <a:pt x="1357" y="2043"/>
                      <a:pt x="1410" y="1856"/>
                    </a:cubicBezTo>
                    <a:cubicBezTo>
                      <a:pt x="1615" y="1035"/>
                      <a:pt x="1598" y="1079"/>
                      <a:pt x="1776" y="259"/>
                    </a:cubicBezTo>
                    <a:lnTo>
                      <a:pt x="1856"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60"/>
              <p:cNvSpPr/>
              <p:nvPr/>
            </p:nvSpPr>
            <p:spPr>
              <a:xfrm>
                <a:off x="11542686" y="1858314"/>
                <a:ext cx="39077" cy="23132"/>
              </a:xfrm>
              <a:custGeom>
                <a:avLst/>
                <a:gdLst/>
                <a:ahLst/>
                <a:cxnLst/>
                <a:rect l="l" t="t" r="r" b="b"/>
                <a:pathLst>
                  <a:path w="946" h="560" extrusionOk="0">
                    <a:moveTo>
                      <a:pt x="442" y="0"/>
                    </a:moveTo>
                    <a:cubicBezTo>
                      <a:pt x="310" y="0"/>
                      <a:pt x="181" y="32"/>
                      <a:pt x="89" y="94"/>
                    </a:cubicBezTo>
                    <a:cubicBezTo>
                      <a:pt x="81" y="103"/>
                      <a:pt x="63" y="121"/>
                      <a:pt x="54" y="130"/>
                    </a:cubicBezTo>
                    <a:cubicBezTo>
                      <a:pt x="45" y="139"/>
                      <a:pt x="36" y="148"/>
                      <a:pt x="36" y="157"/>
                    </a:cubicBezTo>
                    <a:cubicBezTo>
                      <a:pt x="36" y="166"/>
                      <a:pt x="27" y="166"/>
                      <a:pt x="27" y="175"/>
                    </a:cubicBezTo>
                    <a:lnTo>
                      <a:pt x="18" y="175"/>
                    </a:lnTo>
                    <a:cubicBezTo>
                      <a:pt x="18" y="201"/>
                      <a:pt x="9" y="219"/>
                      <a:pt x="0" y="246"/>
                    </a:cubicBezTo>
                    <a:cubicBezTo>
                      <a:pt x="0" y="246"/>
                      <a:pt x="0" y="255"/>
                      <a:pt x="0" y="255"/>
                    </a:cubicBezTo>
                    <a:cubicBezTo>
                      <a:pt x="0" y="255"/>
                      <a:pt x="0" y="264"/>
                      <a:pt x="0" y="264"/>
                    </a:cubicBezTo>
                    <a:cubicBezTo>
                      <a:pt x="0" y="353"/>
                      <a:pt x="63" y="433"/>
                      <a:pt x="188" y="496"/>
                    </a:cubicBezTo>
                    <a:cubicBezTo>
                      <a:pt x="285" y="539"/>
                      <a:pt x="397" y="559"/>
                      <a:pt x="504" y="559"/>
                    </a:cubicBezTo>
                    <a:cubicBezTo>
                      <a:pt x="643" y="559"/>
                      <a:pt x="775" y="525"/>
                      <a:pt x="866" y="460"/>
                    </a:cubicBezTo>
                    <a:cubicBezTo>
                      <a:pt x="892" y="433"/>
                      <a:pt x="919" y="407"/>
                      <a:pt x="937" y="371"/>
                    </a:cubicBezTo>
                    <a:cubicBezTo>
                      <a:pt x="937" y="353"/>
                      <a:pt x="946" y="335"/>
                      <a:pt x="946" y="317"/>
                    </a:cubicBezTo>
                    <a:cubicBezTo>
                      <a:pt x="946" y="273"/>
                      <a:pt x="946" y="237"/>
                      <a:pt x="928" y="201"/>
                    </a:cubicBezTo>
                    <a:cubicBezTo>
                      <a:pt x="919" y="184"/>
                      <a:pt x="901" y="166"/>
                      <a:pt x="892" y="148"/>
                    </a:cubicBezTo>
                    <a:cubicBezTo>
                      <a:pt x="875" y="139"/>
                      <a:pt x="866" y="121"/>
                      <a:pt x="848" y="112"/>
                    </a:cubicBezTo>
                    <a:cubicBezTo>
                      <a:pt x="821" y="94"/>
                      <a:pt x="794" y="76"/>
                      <a:pt x="767" y="68"/>
                    </a:cubicBezTo>
                    <a:cubicBezTo>
                      <a:pt x="669" y="23"/>
                      <a:pt x="554" y="0"/>
                      <a:pt x="442"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60"/>
              <p:cNvSpPr/>
              <p:nvPr/>
            </p:nvSpPr>
            <p:spPr>
              <a:xfrm>
                <a:off x="11545990" y="1625257"/>
                <a:ext cx="100295" cy="253917"/>
              </a:xfrm>
              <a:custGeom>
                <a:avLst/>
                <a:gdLst/>
                <a:ahLst/>
                <a:cxnLst/>
                <a:rect l="l" t="t" r="r" b="b"/>
                <a:pathLst>
                  <a:path w="2428" h="6147" extrusionOk="0">
                    <a:moveTo>
                      <a:pt x="1767" y="71"/>
                    </a:moveTo>
                    <a:cubicBezTo>
                      <a:pt x="1740" y="89"/>
                      <a:pt x="1722" y="107"/>
                      <a:pt x="1713" y="134"/>
                    </a:cubicBezTo>
                    <a:lnTo>
                      <a:pt x="1713" y="134"/>
                    </a:lnTo>
                    <a:cubicBezTo>
                      <a:pt x="1713" y="134"/>
                      <a:pt x="1713" y="134"/>
                      <a:pt x="1713" y="134"/>
                    </a:cubicBezTo>
                    <a:lnTo>
                      <a:pt x="1713" y="134"/>
                    </a:lnTo>
                    <a:cubicBezTo>
                      <a:pt x="1713" y="152"/>
                      <a:pt x="1704" y="170"/>
                      <a:pt x="1696" y="187"/>
                    </a:cubicBezTo>
                    <a:lnTo>
                      <a:pt x="1696" y="187"/>
                    </a:lnTo>
                    <a:cubicBezTo>
                      <a:pt x="1696" y="187"/>
                      <a:pt x="1696" y="196"/>
                      <a:pt x="1696" y="196"/>
                    </a:cubicBezTo>
                    <a:lnTo>
                      <a:pt x="1696" y="196"/>
                    </a:lnTo>
                    <a:cubicBezTo>
                      <a:pt x="1428" y="1124"/>
                      <a:pt x="473" y="4291"/>
                      <a:pt x="18" y="5826"/>
                    </a:cubicBezTo>
                    <a:lnTo>
                      <a:pt x="18" y="5826"/>
                    </a:lnTo>
                    <a:lnTo>
                      <a:pt x="18" y="5834"/>
                    </a:lnTo>
                    <a:cubicBezTo>
                      <a:pt x="9" y="5852"/>
                      <a:pt x="1" y="5879"/>
                      <a:pt x="1" y="5897"/>
                    </a:cubicBezTo>
                    <a:lnTo>
                      <a:pt x="1" y="5897"/>
                    </a:lnTo>
                    <a:cubicBezTo>
                      <a:pt x="1" y="5968"/>
                      <a:pt x="54" y="6031"/>
                      <a:pt x="152" y="6066"/>
                    </a:cubicBezTo>
                    <a:lnTo>
                      <a:pt x="152" y="6066"/>
                    </a:lnTo>
                    <a:cubicBezTo>
                      <a:pt x="331" y="6147"/>
                      <a:pt x="580" y="6138"/>
                      <a:pt x="705" y="6049"/>
                    </a:cubicBezTo>
                    <a:lnTo>
                      <a:pt x="705" y="6049"/>
                    </a:lnTo>
                    <a:cubicBezTo>
                      <a:pt x="732" y="6022"/>
                      <a:pt x="750" y="6004"/>
                      <a:pt x="759" y="5986"/>
                    </a:cubicBezTo>
                    <a:lnTo>
                      <a:pt x="759" y="5986"/>
                    </a:lnTo>
                    <a:cubicBezTo>
                      <a:pt x="768" y="5959"/>
                      <a:pt x="777" y="5942"/>
                      <a:pt x="786" y="5915"/>
                    </a:cubicBezTo>
                    <a:lnTo>
                      <a:pt x="786" y="5915"/>
                    </a:lnTo>
                    <a:lnTo>
                      <a:pt x="786" y="5915"/>
                    </a:lnTo>
                    <a:cubicBezTo>
                      <a:pt x="1312" y="4059"/>
                      <a:pt x="2391" y="375"/>
                      <a:pt x="2418" y="268"/>
                    </a:cubicBezTo>
                    <a:lnTo>
                      <a:pt x="2418" y="268"/>
                    </a:lnTo>
                    <a:cubicBezTo>
                      <a:pt x="2418" y="250"/>
                      <a:pt x="2418" y="232"/>
                      <a:pt x="2427" y="214"/>
                    </a:cubicBezTo>
                    <a:lnTo>
                      <a:pt x="2427" y="214"/>
                    </a:lnTo>
                    <a:cubicBezTo>
                      <a:pt x="2427" y="152"/>
                      <a:pt x="2374" y="98"/>
                      <a:pt x="2284" y="54"/>
                    </a:cubicBezTo>
                    <a:lnTo>
                      <a:pt x="2284" y="54"/>
                    </a:lnTo>
                    <a:cubicBezTo>
                      <a:pt x="2213" y="18"/>
                      <a:pt x="2124" y="0"/>
                      <a:pt x="2043" y="0"/>
                    </a:cubicBezTo>
                    <a:lnTo>
                      <a:pt x="2043" y="0"/>
                    </a:lnTo>
                    <a:cubicBezTo>
                      <a:pt x="1936" y="0"/>
                      <a:pt x="1838" y="27"/>
                      <a:pt x="1767" y="71"/>
                    </a:cubicBezTo>
                    <a:close/>
                  </a:path>
                </a:pathLst>
              </a:custGeom>
              <a:solidFill>
                <a:srgbClr val="A1A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60"/>
              <p:cNvSpPr/>
              <p:nvPr/>
            </p:nvSpPr>
            <p:spPr>
              <a:xfrm>
                <a:off x="11616007" y="1625298"/>
                <a:ext cx="30278" cy="17349"/>
              </a:xfrm>
              <a:custGeom>
                <a:avLst/>
                <a:gdLst/>
                <a:ahLst/>
                <a:cxnLst/>
                <a:rect l="l" t="t" r="r" b="b"/>
                <a:pathLst>
                  <a:path w="733" h="420" extrusionOk="0">
                    <a:moveTo>
                      <a:pt x="345" y="1"/>
                    </a:moveTo>
                    <a:cubicBezTo>
                      <a:pt x="241" y="1"/>
                      <a:pt x="141" y="26"/>
                      <a:pt x="72" y="70"/>
                    </a:cubicBezTo>
                    <a:cubicBezTo>
                      <a:pt x="45" y="88"/>
                      <a:pt x="36" y="106"/>
                      <a:pt x="18" y="133"/>
                    </a:cubicBezTo>
                    <a:cubicBezTo>
                      <a:pt x="18" y="151"/>
                      <a:pt x="9" y="169"/>
                      <a:pt x="1" y="186"/>
                    </a:cubicBezTo>
                    <a:cubicBezTo>
                      <a:pt x="1" y="186"/>
                      <a:pt x="1" y="195"/>
                      <a:pt x="1" y="195"/>
                    </a:cubicBezTo>
                    <a:cubicBezTo>
                      <a:pt x="1" y="267"/>
                      <a:pt x="54" y="329"/>
                      <a:pt x="143" y="365"/>
                    </a:cubicBezTo>
                    <a:cubicBezTo>
                      <a:pt x="221" y="402"/>
                      <a:pt x="311" y="420"/>
                      <a:pt x="397" y="420"/>
                    </a:cubicBezTo>
                    <a:cubicBezTo>
                      <a:pt x="497" y="420"/>
                      <a:pt x="593" y="395"/>
                      <a:pt x="661" y="347"/>
                    </a:cubicBezTo>
                    <a:cubicBezTo>
                      <a:pt x="687" y="320"/>
                      <a:pt x="714" y="294"/>
                      <a:pt x="723" y="267"/>
                    </a:cubicBezTo>
                    <a:cubicBezTo>
                      <a:pt x="723" y="249"/>
                      <a:pt x="723" y="231"/>
                      <a:pt x="732" y="213"/>
                    </a:cubicBezTo>
                    <a:cubicBezTo>
                      <a:pt x="732" y="151"/>
                      <a:pt x="679" y="97"/>
                      <a:pt x="589" y="53"/>
                    </a:cubicBezTo>
                    <a:cubicBezTo>
                      <a:pt x="514" y="17"/>
                      <a:pt x="428" y="1"/>
                      <a:pt x="345"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60"/>
              <p:cNvSpPr/>
              <p:nvPr/>
            </p:nvSpPr>
            <p:spPr>
              <a:xfrm>
                <a:off x="11674622" y="1899621"/>
                <a:ext cx="58244" cy="70471"/>
              </a:xfrm>
              <a:custGeom>
                <a:avLst/>
                <a:gdLst/>
                <a:ahLst/>
                <a:cxnLst/>
                <a:rect l="l" t="t" r="r" b="b"/>
                <a:pathLst>
                  <a:path w="1410" h="1706" extrusionOk="0">
                    <a:moveTo>
                      <a:pt x="109" y="0"/>
                    </a:moveTo>
                    <a:cubicBezTo>
                      <a:pt x="96" y="0"/>
                      <a:pt x="84" y="2"/>
                      <a:pt x="71" y="4"/>
                    </a:cubicBezTo>
                    <a:cubicBezTo>
                      <a:pt x="45" y="13"/>
                      <a:pt x="27" y="22"/>
                      <a:pt x="9" y="49"/>
                    </a:cubicBezTo>
                    <a:cubicBezTo>
                      <a:pt x="0" y="67"/>
                      <a:pt x="0" y="93"/>
                      <a:pt x="0" y="120"/>
                    </a:cubicBezTo>
                    <a:cubicBezTo>
                      <a:pt x="9" y="397"/>
                      <a:pt x="107" y="664"/>
                      <a:pt x="241" y="905"/>
                    </a:cubicBezTo>
                    <a:cubicBezTo>
                      <a:pt x="268" y="968"/>
                      <a:pt x="303" y="1030"/>
                      <a:pt x="339" y="1093"/>
                    </a:cubicBezTo>
                    <a:cubicBezTo>
                      <a:pt x="375" y="1137"/>
                      <a:pt x="410" y="1173"/>
                      <a:pt x="437" y="1218"/>
                    </a:cubicBezTo>
                    <a:cubicBezTo>
                      <a:pt x="491" y="1333"/>
                      <a:pt x="526" y="1449"/>
                      <a:pt x="624" y="1539"/>
                    </a:cubicBezTo>
                    <a:cubicBezTo>
                      <a:pt x="714" y="1628"/>
                      <a:pt x="848" y="1672"/>
                      <a:pt x="963" y="1699"/>
                    </a:cubicBezTo>
                    <a:cubicBezTo>
                      <a:pt x="1004" y="1704"/>
                      <a:pt x="1042" y="1706"/>
                      <a:pt x="1078" y="1706"/>
                    </a:cubicBezTo>
                    <a:cubicBezTo>
                      <a:pt x="1115" y="1706"/>
                      <a:pt x="1151" y="1704"/>
                      <a:pt x="1187" y="1699"/>
                    </a:cubicBezTo>
                    <a:cubicBezTo>
                      <a:pt x="1258" y="1681"/>
                      <a:pt x="1365" y="1637"/>
                      <a:pt x="1383" y="1565"/>
                    </a:cubicBezTo>
                    <a:cubicBezTo>
                      <a:pt x="1410" y="1494"/>
                      <a:pt x="1338" y="1369"/>
                      <a:pt x="1311" y="1298"/>
                    </a:cubicBezTo>
                    <a:cubicBezTo>
                      <a:pt x="1276" y="1218"/>
                      <a:pt x="1240" y="1137"/>
                      <a:pt x="1204" y="1057"/>
                    </a:cubicBezTo>
                    <a:cubicBezTo>
                      <a:pt x="1160" y="959"/>
                      <a:pt x="1115" y="852"/>
                      <a:pt x="1071" y="745"/>
                    </a:cubicBezTo>
                    <a:cubicBezTo>
                      <a:pt x="1097" y="727"/>
                      <a:pt x="1071" y="691"/>
                      <a:pt x="1053" y="664"/>
                    </a:cubicBezTo>
                    <a:cubicBezTo>
                      <a:pt x="830" y="441"/>
                      <a:pt x="580" y="245"/>
                      <a:pt x="312" y="76"/>
                    </a:cubicBezTo>
                    <a:cubicBezTo>
                      <a:pt x="252" y="38"/>
                      <a:pt x="179" y="0"/>
                      <a:pt x="109"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60"/>
              <p:cNvSpPr/>
              <p:nvPr/>
            </p:nvSpPr>
            <p:spPr>
              <a:xfrm>
                <a:off x="11423266" y="1859388"/>
                <a:ext cx="240699" cy="309063"/>
              </a:xfrm>
              <a:custGeom>
                <a:avLst/>
                <a:gdLst/>
                <a:ahLst/>
                <a:cxnLst/>
                <a:rect l="l" t="t" r="r" b="b"/>
                <a:pathLst>
                  <a:path w="5827" h="7482" extrusionOk="0">
                    <a:moveTo>
                      <a:pt x="4222" y="1"/>
                    </a:moveTo>
                    <a:cubicBezTo>
                      <a:pt x="3828" y="1"/>
                      <a:pt x="3383" y="130"/>
                      <a:pt x="2909" y="398"/>
                    </a:cubicBezTo>
                    <a:cubicBezTo>
                      <a:pt x="1303" y="1326"/>
                      <a:pt x="1" y="3583"/>
                      <a:pt x="1" y="5421"/>
                    </a:cubicBezTo>
                    <a:cubicBezTo>
                      <a:pt x="1" y="6349"/>
                      <a:pt x="331" y="7000"/>
                      <a:pt x="866" y="7303"/>
                    </a:cubicBezTo>
                    <a:lnTo>
                      <a:pt x="884" y="7312"/>
                    </a:lnTo>
                    <a:cubicBezTo>
                      <a:pt x="1098" y="7428"/>
                      <a:pt x="1348" y="7482"/>
                      <a:pt x="1616" y="7482"/>
                    </a:cubicBezTo>
                    <a:cubicBezTo>
                      <a:pt x="2008" y="7482"/>
                      <a:pt x="2445" y="7357"/>
                      <a:pt x="2909" y="7080"/>
                    </a:cubicBezTo>
                    <a:cubicBezTo>
                      <a:pt x="4524" y="6152"/>
                      <a:pt x="5826" y="3904"/>
                      <a:pt x="5826" y="2067"/>
                    </a:cubicBezTo>
                    <a:cubicBezTo>
                      <a:pt x="5826" y="1522"/>
                      <a:pt x="5710" y="1085"/>
                      <a:pt x="5514" y="746"/>
                    </a:cubicBezTo>
                    <a:cubicBezTo>
                      <a:pt x="5398" y="550"/>
                      <a:pt x="5255" y="381"/>
                      <a:pt x="5086" y="265"/>
                    </a:cubicBezTo>
                    <a:lnTo>
                      <a:pt x="5077" y="265"/>
                    </a:lnTo>
                    <a:cubicBezTo>
                      <a:pt x="5006" y="211"/>
                      <a:pt x="4925" y="166"/>
                      <a:pt x="4836" y="131"/>
                    </a:cubicBezTo>
                    <a:lnTo>
                      <a:pt x="4836" y="122"/>
                    </a:lnTo>
                    <a:cubicBezTo>
                      <a:pt x="4650" y="42"/>
                      <a:pt x="4444" y="1"/>
                      <a:pt x="4222"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60"/>
              <p:cNvSpPr/>
              <p:nvPr/>
            </p:nvSpPr>
            <p:spPr>
              <a:xfrm>
                <a:off x="11423266" y="1859388"/>
                <a:ext cx="242516" cy="320505"/>
              </a:xfrm>
              <a:custGeom>
                <a:avLst/>
                <a:gdLst/>
                <a:ahLst/>
                <a:cxnLst/>
                <a:rect l="l" t="t" r="r" b="b"/>
                <a:pathLst>
                  <a:path w="5871" h="7759" extrusionOk="0">
                    <a:moveTo>
                      <a:pt x="4222" y="1"/>
                    </a:moveTo>
                    <a:cubicBezTo>
                      <a:pt x="3828" y="1"/>
                      <a:pt x="3383" y="130"/>
                      <a:pt x="2909" y="398"/>
                    </a:cubicBezTo>
                    <a:cubicBezTo>
                      <a:pt x="1303" y="1326"/>
                      <a:pt x="1" y="3583"/>
                      <a:pt x="1" y="5421"/>
                    </a:cubicBezTo>
                    <a:cubicBezTo>
                      <a:pt x="1" y="6349"/>
                      <a:pt x="331" y="7000"/>
                      <a:pt x="866" y="7303"/>
                    </a:cubicBezTo>
                    <a:lnTo>
                      <a:pt x="884" y="7312"/>
                    </a:lnTo>
                    <a:lnTo>
                      <a:pt x="1669" y="7758"/>
                    </a:lnTo>
                    <a:lnTo>
                      <a:pt x="1616" y="7482"/>
                    </a:lnTo>
                    <a:lnTo>
                      <a:pt x="1312" y="6010"/>
                    </a:lnTo>
                    <a:lnTo>
                      <a:pt x="2294" y="2941"/>
                    </a:lnTo>
                    <a:lnTo>
                      <a:pt x="3828" y="1282"/>
                    </a:lnTo>
                    <a:lnTo>
                      <a:pt x="4997" y="809"/>
                    </a:lnTo>
                    <a:lnTo>
                      <a:pt x="5514" y="746"/>
                    </a:lnTo>
                    <a:lnTo>
                      <a:pt x="5871" y="702"/>
                    </a:lnTo>
                    <a:lnTo>
                      <a:pt x="5086" y="265"/>
                    </a:lnTo>
                    <a:lnTo>
                      <a:pt x="5077" y="265"/>
                    </a:lnTo>
                    <a:lnTo>
                      <a:pt x="4836" y="131"/>
                    </a:lnTo>
                    <a:lnTo>
                      <a:pt x="4836" y="122"/>
                    </a:lnTo>
                    <a:cubicBezTo>
                      <a:pt x="4650" y="42"/>
                      <a:pt x="4444" y="1"/>
                      <a:pt x="4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60"/>
              <p:cNvSpPr/>
              <p:nvPr/>
            </p:nvSpPr>
            <p:spPr>
              <a:xfrm>
                <a:off x="11460856" y="1881033"/>
                <a:ext cx="240699" cy="309021"/>
              </a:xfrm>
              <a:custGeom>
                <a:avLst/>
                <a:gdLst/>
                <a:ahLst/>
                <a:cxnLst/>
                <a:rect l="l" t="t" r="r" b="b"/>
                <a:pathLst>
                  <a:path w="5827" h="7481" extrusionOk="0">
                    <a:moveTo>
                      <a:pt x="4224" y="1"/>
                    </a:moveTo>
                    <a:cubicBezTo>
                      <a:pt x="3831" y="1"/>
                      <a:pt x="3388" y="129"/>
                      <a:pt x="2918" y="401"/>
                    </a:cubicBezTo>
                    <a:cubicBezTo>
                      <a:pt x="1312" y="1329"/>
                      <a:pt x="1" y="3577"/>
                      <a:pt x="1" y="5423"/>
                    </a:cubicBezTo>
                    <a:cubicBezTo>
                      <a:pt x="1" y="6725"/>
                      <a:pt x="659" y="7481"/>
                      <a:pt x="1614" y="7481"/>
                    </a:cubicBezTo>
                    <a:cubicBezTo>
                      <a:pt x="2007" y="7481"/>
                      <a:pt x="2450" y="7353"/>
                      <a:pt x="2918" y="7083"/>
                    </a:cubicBezTo>
                    <a:cubicBezTo>
                      <a:pt x="4524" y="6155"/>
                      <a:pt x="5826" y="3907"/>
                      <a:pt x="5826" y="2060"/>
                    </a:cubicBezTo>
                    <a:cubicBezTo>
                      <a:pt x="5826" y="754"/>
                      <a:pt x="5174" y="1"/>
                      <a:pt x="4224" y="1"/>
                    </a:cubicBezTo>
                    <a:close/>
                  </a:path>
                </a:pathLst>
              </a:custGeom>
              <a:solidFill>
                <a:srgbClr val="1317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60"/>
              <p:cNvSpPr/>
              <p:nvPr/>
            </p:nvSpPr>
            <p:spPr>
              <a:xfrm>
                <a:off x="11492208" y="1912303"/>
                <a:ext cx="177994" cy="246193"/>
              </a:xfrm>
              <a:custGeom>
                <a:avLst/>
                <a:gdLst/>
                <a:ahLst/>
                <a:cxnLst/>
                <a:rect l="l" t="t" r="r" b="b"/>
                <a:pathLst>
                  <a:path w="4309" h="5960" extrusionOk="0">
                    <a:moveTo>
                      <a:pt x="3461" y="1"/>
                    </a:moveTo>
                    <a:cubicBezTo>
                      <a:pt x="3194" y="1"/>
                      <a:pt x="2873" y="99"/>
                      <a:pt x="2534" y="295"/>
                    </a:cubicBezTo>
                    <a:cubicBezTo>
                      <a:pt x="1160" y="1089"/>
                      <a:pt x="0" y="3087"/>
                      <a:pt x="0" y="4666"/>
                    </a:cubicBezTo>
                    <a:cubicBezTo>
                      <a:pt x="0" y="5050"/>
                      <a:pt x="89" y="5960"/>
                      <a:pt x="848" y="5960"/>
                    </a:cubicBezTo>
                    <a:cubicBezTo>
                      <a:pt x="1115" y="5960"/>
                      <a:pt x="1436" y="5862"/>
                      <a:pt x="1775" y="5665"/>
                    </a:cubicBezTo>
                    <a:cubicBezTo>
                      <a:pt x="3149" y="4871"/>
                      <a:pt x="4309" y="2873"/>
                      <a:pt x="4309" y="1303"/>
                    </a:cubicBezTo>
                    <a:cubicBezTo>
                      <a:pt x="4309" y="911"/>
                      <a:pt x="4229" y="1"/>
                      <a:pt x="34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60"/>
              <p:cNvSpPr/>
              <p:nvPr/>
            </p:nvSpPr>
            <p:spPr>
              <a:xfrm>
                <a:off x="11505096" y="1922630"/>
                <a:ext cx="154821" cy="225580"/>
              </a:xfrm>
              <a:custGeom>
                <a:avLst/>
                <a:gdLst/>
                <a:ahLst/>
                <a:cxnLst/>
                <a:rect l="l" t="t" r="r" b="b"/>
                <a:pathLst>
                  <a:path w="3748" h="5461" extrusionOk="0">
                    <a:moveTo>
                      <a:pt x="3149" y="0"/>
                    </a:moveTo>
                    <a:cubicBezTo>
                      <a:pt x="3078" y="0"/>
                      <a:pt x="3007" y="9"/>
                      <a:pt x="2926" y="27"/>
                    </a:cubicBezTo>
                    <a:cubicBezTo>
                      <a:pt x="2962" y="206"/>
                      <a:pt x="2980" y="384"/>
                      <a:pt x="2980" y="527"/>
                    </a:cubicBezTo>
                    <a:cubicBezTo>
                      <a:pt x="2980" y="2025"/>
                      <a:pt x="1874" y="3926"/>
                      <a:pt x="571" y="4675"/>
                    </a:cubicBezTo>
                    <a:cubicBezTo>
                      <a:pt x="366" y="4791"/>
                      <a:pt x="170" y="4871"/>
                      <a:pt x="0" y="4916"/>
                    </a:cubicBezTo>
                    <a:cubicBezTo>
                      <a:pt x="63" y="5201"/>
                      <a:pt x="214" y="5460"/>
                      <a:pt x="536" y="5460"/>
                    </a:cubicBezTo>
                    <a:cubicBezTo>
                      <a:pt x="759" y="5460"/>
                      <a:pt x="1044" y="5371"/>
                      <a:pt x="1338" y="5192"/>
                    </a:cubicBezTo>
                    <a:cubicBezTo>
                      <a:pt x="2641" y="4443"/>
                      <a:pt x="3747" y="2543"/>
                      <a:pt x="3747" y="1053"/>
                    </a:cubicBezTo>
                    <a:cubicBezTo>
                      <a:pt x="3747" y="661"/>
                      <a:pt x="3667" y="0"/>
                      <a:pt x="3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60"/>
              <p:cNvSpPr/>
              <p:nvPr/>
            </p:nvSpPr>
            <p:spPr>
              <a:xfrm>
                <a:off x="11507285" y="1957245"/>
                <a:ext cx="100295" cy="129416"/>
              </a:xfrm>
              <a:custGeom>
                <a:avLst/>
                <a:gdLst/>
                <a:ahLst/>
                <a:cxnLst/>
                <a:rect l="l" t="t" r="r" b="b"/>
                <a:pathLst>
                  <a:path w="2428" h="3133" extrusionOk="0">
                    <a:moveTo>
                      <a:pt x="1553" y="1"/>
                    </a:moveTo>
                    <a:cubicBezTo>
                      <a:pt x="822" y="706"/>
                      <a:pt x="233" y="1732"/>
                      <a:pt x="1" y="2713"/>
                    </a:cubicBezTo>
                    <a:lnTo>
                      <a:pt x="831" y="3132"/>
                    </a:lnTo>
                    <a:lnTo>
                      <a:pt x="804" y="3025"/>
                    </a:lnTo>
                    <a:lnTo>
                      <a:pt x="688" y="2463"/>
                    </a:lnTo>
                    <a:lnTo>
                      <a:pt x="1062" y="1294"/>
                    </a:lnTo>
                    <a:lnTo>
                      <a:pt x="1651" y="661"/>
                    </a:lnTo>
                    <a:lnTo>
                      <a:pt x="2097" y="474"/>
                    </a:lnTo>
                    <a:lnTo>
                      <a:pt x="2294" y="456"/>
                    </a:lnTo>
                    <a:lnTo>
                      <a:pt x="2427" y="438"/>
                    </a:lnTo>
                    <a:lnTo>
                      <a:pt x="2383" y="411"/>
                    </a:lnTo>
                    <a:lnTo>
                      <a:pt x="15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60"/>
              <p:cNvSpPr/>
              <p:nvPr/>
            </p:nvSpPr>
            <p:spPr>
              <a:xfrm>
                <a:off x="11529426" y="1972446"/>
                <a:ext cx="92157" cy="118098"/>
              </a:xfrm>
              <a:custGeom>
                <a:avLst/>
                <a:gdLst/>
                <a:ahLst/>
                <a:cxnLst/>
                <a:rect l="l" t="t" r="r" b="b"/>
                <a:pathLst>
                  <a:path w="2231" h="2859" extrusionOk="0">
                    <a:moveTo>
                      <a:pt x="1615" y="0"/>
                    </a:moveTo>
                    <a:cubicBezTo>
                      <a:pt x="1465" y="0"/>
                      <a:pt x="1295" y="49"/>
                      <a:pt x="1115" y="150"/>
                    </a:cubicBezTo>
                    <a:cubicBezTo>
                      <a:pt x="500" y="507"/>
                      <a:pt x="0" y="1364"/>
                      <a:pt x="0" y="2068"/>
                    </a:cubicBezTo>
                    <a:cubicBezTo>
                      <a:pt x="0" y="2570"/>
                      <a:pt x="253" y="2859"/>
                      <a:pt x="620" y="2859"/>
                    </a:cubicBezTo>
                    <a:cubicBezTo>
                      <a:pt x="769" y="2859"/>
                      <a:pt x="938" y="2811"/>
                      <a:pt x="1115" y="2711"/>
                    </a:cubicBezTo>
                    <a:cubicBezTo>
                      <a:pt x="1731" y="2354"/>
                      <a:pt x="2230" y="1489"/>
                      <a:pt x="2230" y="784"/>
                    </a:cubicBezTo>
                    <a:cubicBezTo>
                      <a:pt x="2230" y="285"/>
                      <a:pt x="1980" y="0"/>
                      <a:pt x="1615"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60"/>
              <p:cNvSpPr/>
              <p:nvPr/>
            </p:nvSpPr>
            <p:spPr>
              <a:xfrm>
                <a:off x="11541570" y="1987152"/>
                <a:ext cx="71173" cy="93603"/>
              </a:xfrm>
              <a:custGeom>
                <a:avLst/>
                <a:gdLst/>
                <a:ahLst/>
                <a:cxnLst/>
                <a:rect l="l" t="t" r="r" b="b"/>
                <a:pathLst>
                  <a:path w="1723" h="2266" extrusionOk="0">
                    <a:moveTo>
                      <a:pt x="1236" y="0"/>
                    </a:moveTo>
                    <a:cubicBezTo>
                      <a:pt x="1121" y="0"/>
                      <a:pt x="993" y="36"/>
                      <a:pt x="857" y="116"/>
                    </a:cubicBezTo>
                    <a:cubicBezTo>
                      <a:pt x="384" y="392"/>
                      <a:pt x="1" y="1043"/>
                      <a:pt x="1" y="1587"/>
                    </a:cubicBezTo>
                    <a:cubicBezTo>
                      <a:pt x="1" y="1855"/>
                      <a:pt x="99" y="2042"/>
                      <a:pt x="259" y="2132"/>
                    </a:cubicBezTo>
                    <a:lnTo>
                      <a:pt x="491" y="2265"/>
                    </a:lnTo>
                    <a:lnTo>
                      <a:pt x="491" y="2265"/>
                    </a:lnTo>
                    <a:lnTo>
                      <a:pt x="473" y="2185"/>
                    </a:lnTo>
                    <a:lnTo>
                      <a:pt x="384" y="1757"/>
                    </a:lnTo>
                    <a:lnTo>
                      <a:pt x="670" y="856"/>
                    </a:lnTo>
                    <a:lnTo>
                      <a:pt x="1125" y="374"/>
                    </a:lnTo>
                    <a:lnTo>
                      <a:pt x="1464" y="231"/>
                    </a:lnTo>
                    <a:lnTo>
                      <a:pt x="1615" y="214"/>
                    </a:lnTo>
                    <a:lnTo>
                      <a:pt x="1722" y="205"/>
                    </a:lnTo>
                    <a:lnTo>
                      <a:pt x="1490" y="80"/>
                    </a:lnTo>
                    <a:lnTo>
                      <a:pt x="1490" y="71"/>
                    </a:lnTo>
                    <a:lnTo>
                      <a:pt x="1419" y="35"/>
                    </a:lnTo>
                    <a:cubicBezTo>
                      <a:pt x="1363" y="12"/>
                      <a:pt x="1302" y="0"/>
                      <a:pt x="1236"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60"/>
              <p:cNvSpPr/>
              <p:nvPr/>
            </p:nvSpPr>
            <p:spPr>
              <a:xfrm>
                <a:off x="11552641" y="1993431"/>
                <a:ext cx="70429" cy="90381"/>
              </a:xfrm>
              <a:custGeom>
                <a:avLst/>
                <a:gdLst/>
                <a:ahLst/>
                <a:cxnLst/>
                <a:rect l="l" t="t" r="r" b="b"/>
                <a:pathLst>
                  <a:path w="1705" h="2188" extrusionOk="0">
                    <a:moveTo>
                      <a:pt x="1234" y="0"/>
                    </a:moveTo>
                    <a:cubicBezTo>
                      <a:pt x="1120" y="0"/>
                      <a:pt x="992" y="37"/>
                      <a:pt x="857" y="115"/>
                    </a:cubicBezTo>
                    <a:cubicBezTo>
                      <a:pt x="384" y="392"/>
                      <a:pt x="0" y="1043"/>
                      <a:pt x="0" y="1587"/>
                    </a:cubicBezTo>
                    <a:cubicBezTo>
                      <a:pt x="0" y="1966"/>
                      <a:pt x="192" y="2188"/>
                      <a:pt x="472" y="2188"/>
                    </a:cubicBezTo>
                    <a:cubicBezTo>
                      <a:pt x="587" y="2188"/>
                      <a:pt x="718" y="2150"/>
                      <a:pt x="857" y="2069"/>
                    </a:cubicBezTo>
                    <a:cubicBezTo>
                      <a:pt x="1320" y="1801"/>
                      <a:pt x="1704" y="1141"/>
                      <a:pt x="1704" y="606"/>
                    </a:cubicBezTo>
                    <a:cubicBezTo>
                      <a:pt x="1704" y="220"/>
                      <a:pt x="1511" y="0"/>
                      <a:pt x="1234" y="0"/>
                    </a:cubicBezTo>
                    <a:close/>
                  </a:path>
                </a:pathLst>
              </a:custGeom>
              <a:solidFill>
                <a:srgbClr val="1317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60"/>
              <p:cNvSpPr/>
              <p:nvPr/>
            </p:nvSpPr>
            <p:spPr>
              <a:xfrm>
                <a:off x="11418102" y="1825144"/>
                <a:ext cx="314763" cy="178944"/>
              </a:xfrm>
              <a:custGeom>
                <a:avLst/>
                <a:gdLst/>
                <a:ahLst/>
                <a:cxnLst/>
                <a:rect l="l" t="t" r="r" b="b"/>
                <a:pathLst>
                  <a:path w="7620" h="4332" extrusionOk="0">
                    <a:moveTo>
                      <a:pt x="4529" y="1"/>
                    </a:moveTo>
                    <a:cubicBezTo>
                      <a:pt x="4068" y="1"/>
                      <a:pt x="3608" y="81"/>
                      <a:pt x="3186" y="237"/>
                    </a:cubicBezTo>
                    <a:cubicBezTo>
                      <a:pt x="2651" y="442"/>
                      <a:pt x="2169" y="755"/>
                      <a:pt x="1732" y="1120"/>
                    </a:cubicBezTo>
                    <a:cubicBezTo>
                      <a:pt x="1411" y="1388"/>
                      <a:pt x="1089" y="1673"/>
                      <a:pt x="848" y="2012"/>
                    </a:cubicBezTo>
                    <a:cubicBezTo>
                      <a:pt x="536" y="2441"/>
                      <a:pt x="1" y="3101"/>
                      <a:pt x="144" y="3663"/>
                    </a:cubicBezTo>
                    <a:cubicBezTo>
                      <a:pt x="179" y="3788"/>
                      <a:pt x="233" y="3922"/>
                      <a:pt x="322" y="4020"/>
                    </a:cubicBezTo>
                    <a:cubicBezTo>
                      <a:pt x="456" y="4162"/>
                      <a:pt x="670" y="4261"/>
                      <a:pt x="884" y="4305"/>
                    </a:cubicBezTo>
                    <a:cubicBezTo>
                      <a:pt x="969" y="4322"/>
                      <a:pt x="1056" y="4331"/>
                      <a:pt x="1142" y="4331"/>
                    </a:cubicBezTo>
                    <a:cubicBezTo>
                      <a:pt x="1281" y="4331"/>
                      <a:pt x="1416" y="4307"/>
                      <a:pt x="1526" y="4252"/>
                    </a:cubicBezTo>
                    <a:cubicBezTo>
                      <a:pt x="1589" y="4216"/>
                      <a:pt x="1651" y="4180"/>
                      <a:pt x="1714" y="4136"/>
                    </a:cubicBezTo>
                    <a:cubicBezTo>
                      <a:pt x="2187" y="3806"/>
                      <a:pt x="2445" y="3244"/>
                      <a:pt x="2874" y="2851"/>
                    </a:cubicBezTo>
                    <a:cubicBezTo>
                      <a:pt x="3619" y="2169"/>
                      <a:pt x="4399" y="1725"/>
                      <a:pt x="5203" y="1725"/>
                    </a:cubicBezTo>
                    <a:cubicBezTo>
                      <a:pt x="5409" y="1725"/>
                      <a:pt x="5617" y="1754"/>
                      <a:pt x="5826" y="1816"/>
                    </a:cubicBezTo>
                    <a:cubicBezTo>
                      <a:pt x="6183" y="1914"/>
                      <a:pt x="6549" y="2111"/>
                      <a:pt x="6915" y="2405"/>
                    </a:cubicBezTo>
                    <a:cubicBezTo>
                      <a:pt x="6950" y="2441"/>
                      <a:pt x="6977" y="2467"/>
                      <a:pt x="7013" y="2503"/>
                    </a:cubicBezTo>
                    <a:cubicBezTo>
                      <a:pt x="7040" y="2530"/>
                      <a:pt x="7075" y="2566"/>
                      <a:pt x="7102" y="2601"/>
                    </a:cubicBezTo>
                    <a:lnTo>
                      <a:pt x="7111" y="2601"/>
                    </a:lnTo>
                    <a:cubicBezTo>
                      <a:pt x="7129" y="2628"/>
                      <a:pt x="7147" y="2655"/>
                      <a:pt x="7165" y="2682"/>
                    </a:cubicBezTo>
                    <a:cubicBezTo>
                      <a:pt x="7173" y="2690"/>
                      <a:pt x="7182" y="2699"/>
                      <a:pt x="7191" y="2708"/>
                    </a:cubicBezTo>
                    <a:cubicBezTo>
                      <a:pt x="7209" y="2735"/>
                      <a:pt x="7227" y="2771"/>
                      <a:pt x="7245" y="2797"/>
                    </a:cubicBezTo>
                    <a:cubicBezTo>
                      <a:pt x="7263" y="2815"/>
                      <a:pt x="7272" y="2833"/>
                      <a:pt x="7289" y="2851"/>
                    </a:cubicBezTo>
                    <a:cubicBezTo>
                      <a:pt x="7325" y="2922"/>
                      <a:pt x="7370" y="2985"/>
                      <a:pt x="7405" y="3056"/>
                    </a:cubicBezTo>
                    <a:cubicBezTo>
                      <a:pt x="7414" y="3065"/>
                      <a:pt x="7414" y="3074"/>
                      <a:pt x="7423" y="3083"/>
                    </a:cubicBezTo>
                    <a:cubicBezTo>
                      <a:pt x="7441" y="3101"/>
                      <a:pt x="7450" y="3128"/>
                      <a:pt x="7468" y="3154"/>
                    </a:cubicBezTo>
                    <a:cubicBezTo>
                      <a:pt x="7477" y="3172"/>
                      <a:pt x="7495" y="3199"/>
                      <a:pt x="7512" y="3217"/>
                    </a:cubicBezTo>
                    <a:cubicBezTo>
                      <a:pt x="7539" y="3261"/>
                      <a:pt x="7566" y="3306"/>
                      <a:pt x="7602" y="3351"/>
                    </a:cubicBezTo>
                    <a:cubicBezTo>
                      <a:pt x="7620" y="3199"/>
                      <a:pt x="7620" y="3038"/>
                      <a:pt x="7602" y="2887"/>
                    </a:cubicBezTo>
                    <a:cubicBezTo>
                      <a:pt x="7584" y="2682"/>
                      <a:pt x="7539" y="2485"/>
                      <a:pt x="7477" y="2298"/>
                    </a:cubicBezTo>
                    <a:cubicBezTo>
                      <a:pt x="7423" y="2128"/>
                      <a:pt x="7352" y="1959"/>
                      <a:pt x="7272" y="1798"/>
                    </a:cubicBezTo>
                    <a:cubicBezTo>
                      <a:pt x="6950" y="1183"/>
                      <a:pt x="6487" y="469"/>
                      <a:pt x="5800" y="219"/>
                    </a:cubicBezTo>
                    <a:cubicBezTo>
                      <a:pt x="5397" y="72"/>
                      <a:pt x="4963" y="1"/>
                      <a:pt x="45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60"/>
              <p:cNvSpPr/>
              <p:nvPr/>
            </p:nvSpPr>
            <p:spPr>
              <a:xfrm>
                <a:off x="11451272" y="1868806"/>
                <a:ext cx="275314" cy="135282"/>
              </a:xfrm>
              <a:custGeom>
                <a:avLst/>
                <a:gdLst/>
                <a:ahLst/>
                <a:cxnLst/>
                <a:rect l="l" t="t" r="r" b="b"/>
                <a:pathLst>
                  <a:path w="6665" h="3275" extrusionOk="0">
                    <a:moveTo>
                      <a:pt x="1" y="3221"/>
                    </a:moveTo>
                    <a:cubicBezTo>
                      <a:pt x="188" y="3275"/>
                      <a:pt x="402" y="3230"/>
                      <a:pt x="581" y="3141"/>
                    </a:cubicBezTo>
                    <a:cubicBezTo>
                      <a:pt x="643" y="3114"/>
                      <a:pt x="706" y="3070"/>
                      <a:pt x="759" y="3034"/>
                    </a:cubicBezTo>
                    <a:cubicBezTo>
                      <a:pt x="1241" y="2704"/>
                      <a:pt x="1500" y="2142"/>
                      <a:pt x="1928" y="1749"/>
                    </a:cubicBezTo>
                    <a:cubicBezTo>
                      <a:pt x="2909" y="848"/>
                      <a:pt x="3944" y="367"/>
                      <a:pt x="5023" y="759"/>
                    </a:cubicBezTo>
                    <a:cubicBezTo>
                      <a:pt x="5380" y="857"/>
                      <a:pt x="5746" y="1054"/>
                      <a:pt x="6112" y="1348"/>
                    </a:cubicBezTo>
                    <a:cubicBezTo>
                      <a:pt x="6147" y="1384"/>
                      <a:pt x="6174" y="1410"/>
                      <a:pt x="6210" y="1446"/>
                    </a:cubicBezTo>
                    <a:cubicBezTo>
                      <a:pt x="6237" y="1473"/>
                      <a:pt x="6272" y="1509"/>
                      <a:pt x="6299" y="1544"/>
                    </a:cubicBezTo>
                    <a:cubicBezTo>
                      <a:pt x="6299" y="1544"/>
                      <a:pt x="6299" y="1544"/>
                      <a:pt x="6308" y="1544"/>
                    </a:cubicBezTo>
                    <a:cubicBezTo>
                      <a:pt x="6326" y="1571"/>
                      <a:pt x="6344" y="1598"/>
                      <a:pt x="6362" y="1625"/>
                    </a:cubicBezTo>
                    <a:cubicBezTo>
                      <a:pt x="6370" y="1633"/>
                      <a:pt x="6379" y="1642"/>
                      <a:pt x="6388" y="1651"/>
                    </a:cubicBezTo>
                    <a:cubicBezTo>
                      <a:pt x="6406" y="1678"/>
                      <a:pt x="6424" y="1714"/>
                      <a:pt x="6442" y="1740"/>
                    </a:cubicBezTo>
                    <a:cubicBezTo>
                      <a:pt x="6460" y="1758"/>
                      <a:pt x="6469" y="1776"/>
                      <a:pt x="6486" y="1794"/>
                    </a:cubicBezTo>
                    <a:cubicBezTo>
                      <a:pt x="6522" y="1865"/>
                      <a:pt x="6567" y="1928"/>
                      <a:pt x="6602" y="1999"/>
                    </a:cubicBezTo>
                    <a:cubicBezTo>
                      <a:pt x="6611" y="2008"/>
                      <a:pt x="6611" y="2017"/>
                      <a:pt x="6620" y="2026"/>
                    </a:cubicBezTo>
                    <a:cubicBezTo>
                      <a:pt x="6638" y="2044"/>
                      <a:pt x="6647" y="2071"/>
                      <a:pt x="6665" y="2097"/>
                    </a:cubicBezTo>
                    <a:cubicBezTo>
                      <a:pt x="6665" y="1990"/>
                      <a:pt x="6665" y="1883"/>
                      <a:pt x="6656" y="1785"/>
                    </a:cubicBezTo>
                    <a:cubicBezTo>
                      <a:pt x="6629" y="1696"/>
                      <a:pt x="6602" y="1616"/>
                      <a:pt x="6558" y="1544"/>
                    </a:cubicBezTo>
                    <a:cubicBezTo>
                      <a:pt x="6478" y="1375"/>
                      <a:pt x="6370" y="1214"/>
                      <a:pt x="6272" y="1054"/>
                    </a:cubicBezTo>
                    <a:cubicBezTo>
                      <a:pt x="6094" y="795"/>
                      <a:pt x="5808" y="572"/>
                      <a:pt x="5541" y="402"/>
                    </a:cubicBezTo>
                    <a:cubicBezTo>
                      <a:pt x="5148" y="153"/>
                      <a:pt x="4729" y="63"/>
                      <a:pt x="4265" y="37"/>
                    </a:cubicBezTo>
                    <a:cubicBezTo>
                      <a:pt x="3730" y="1"/>
                      <a:pt x="3212" y="179"/>
                      <a:pt x="2740" y="402"/>
                    </a:cubicBezTo>
                    <a:cubicBezTo>
                      <a:pt x="1919" y="795"/>
                      <a:pt x="1161" y="1348"/>
                      <a:pt x="616" y="2079"/>
                    </a:cubicBezTo>
                    <a:cubicBezTo>
                      <a:pt x="358" y="2427"/>
                      <a:pt x="144" y="2811"/>
                      <a:pt x="1" y="322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60"/>
              <p:cNvSpPr/>
              <p:nvPr/>
            </p:nvSpPr>
            <p:spPr>
              <a:xfrm>
                <a:off x="11457179" y="1870665"/>
                <a:ext cx="275686" cy="135282"/>
              </a:xfrm>
              <a:custGeom>
                <a:avLst/>
                <a:gdLst/>
                <a:ahLst/>
                <a:cxnLst/>
                <a:rect l="l" t="t" r="r" b="b"/>
                <a:pathLst>
                  <a:path w="6674" h="3275" extrusionOk="0">
                    <a:moveTo>
                      <a:pt x="1" y="3230"/>
                    </a:moveTo>
                    <a:cubicBezTo>
                      <a:pt x="197" y="3275"/>
                      <a:pt x="402" y="3239"/>
                      <a:pt x="580" y="3150"/>
                    </a:cubicBezTo>
                    <a:cubicBezTo>
                      <a:pt x="643" y="3114"/>
                      <a:pt x="705" y="3078"/>
                      <a:pt x="768" y="3034"/>
                    </a:cubicBezTo>
                    <a:cubicBezTo>
                      <a:pt x="1241" y="2704"/>
                      <a:pt x="1499" y="2142"/>
                      <a:pt x="1928" y="1749"/>
                    </a:cubicBezTo>
                    <a:cubicBezTo>
                      <a:pt x="3185" y="598"/>
                      <a:pt x="4541" y="134"/>
                      <a:pt x="5969" y="1303"/>
                    </a:cubicBezTo>
                    <a:cubicBezTo>
                      <a:pt x="6004" y="1339"/>
                      <a:pt x="6031" y="1365"/>
                      <a:pt x="6067" y="1401"/>
                    </a:cubicBezTo>
                    <a:cubicBezTo>
                      <a:pt x="6094" y="1428"/>
                      <a:pt x="6129" y="1464"/>
                      <a:pt x="6156" y="1499"/>
                    </a:cubicBezTo>
                    <a:cubicBezTo>
                      <a:pt x="6156" y="1499"/>
                      <a:pt x="6156" y="1499"/>
                      <a:pt x="6165" y="1499"/>
                    </a:cubicBezTo>
                    <a:cubicBezTo>
                      <a:pt x="6183" y="1526"/>
                      <a:pt x="6201" y="1553"/>
                      <a:pt x="6219" y="1580"/>
                    </a:cubicBezTo>
                    <a:cubicBezTo>
                      <a:pt x="6227" y="1588"/>
                      <a:pt x="6236" y="1597"/>
                      <a:pt x="6245" y="1606"/>
                    </a:cubicBezTo>
                    <a:cubicBezTo>
                      <a:pt x="6263" y="1633"/>
                      <a:pt x="6281" y="1660"/>
                      <a:pt x="6299" y="1695"/>
                    </a:cubicBezTo>
                    <a:cubicBezTo>
                      <a:pt x="6308" y="1704"/>
                      <a:pt x="6317" y="1713"/>
                      <a:pt x="6317" y="1722"/>
                    </a:cubicBezTo>
                    <a:cubicBezTo>
                      <a:pt x="6326" y="1731"/>
                      <a:pt x="6335" y="1740"/>
                      <a:pt x="6343" y="1749"/>
                    </a:cubicBezTo>
                    <a:cubicBezTo>
                      <a:pt x="6397" y="1847"/>
                      <a:pt x="6459" y="1936"/>
                      <a:pt x="6504" y="2034"/>
                    </a:cubicBezTo>
                    <a:cubicBezTo>
                      <a:pt x="6522" y="2079"/>
                      <a:pt x="6549" y="2106"/>
                      <a:pt x="6575" y="2150"/>
                    </a:cubicBezTo>
                    <a:cubicBezTo>
                      <a:pt x="6593" y="2168"/>
                      <a:pt x="6602" y="2186"/>
                      <a:pt x="6620" y="2204"/>
                    </a:cubicBezTo>
                    <a:cubicBezTo>
                      <a:pt x="6629" y="2213"/>
                      <a:pt x="6656" y="2240"/>
                      <a:pt x="6656" y="2249"/>
                    </a:cubicBezTo>
                    <a:cubicBezTo>
                      <a:pt x="6674" y="2097"/>
                      <a:pt x="6674" y="1936"/>
                      <a:pt x="6656" y="1785"/>
                    </a:cubicBezTo>
                    <a:cubicBezTo>
                      <a:pt x="6629" y="1704"/>
                      <a:pt x="6602" y="1615"/>
                      <a:pt x="6566" y="1544"/>
                    </a:cubicBezTo>
                    <a:cubicBezTo>
                      <a:pt x="6486" y="1374"/>
                      <a:pt x="6379" y="1214"/>
                      <a:pt x="6272" y="1053"/>
                    </a:cubicBezTo>
                    <a:cubicBezTo>
                      <a:pt x="6103" y="794"/>
                      <a:pt x="5808" y="571"/>
                      <a:pt x="5549" y="402"/>
                    </a:cubicBezTo>
                    <a:cubicBezTo>
                      <a:pt x="5148" y="152"/>
                      <a:pt x="4729" y="63"/>
                      <a:pt x="4265" y="36"/>
                    </a:cubicBezTo>
                    <a:cubicBezTo>
                      <a:pt x="3739" y="1"/>
                      <a:pt x="3212" y="179"/>
                      <a:pt x="2739" y="402"/>
                    </a:cubicBezTo>
                    <a:cubicBezTo>
                      <a:pt x="1919" y="794"/>
                      <a:pt x="1169" y="1348"/>
                      <a:pt x="625" y="2079"/>
                    </a:cubicBezTo>
                    <a:cubicBezTo>
                      <a:pt x="357" y="2427"/>
                      <a:pt x="152" y="2820"/>
                      <a:pt x="1" y="323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60"/>
              <p:cNvSpPr/>
              <p:nvPr/>
            </p:nvSpPr>
            <p:spPr>
              <a:xfrm>
                <a:off x="11571064" y="1886899"/>
                <a:ext cx="101740" cy="183529"/>
              </a:xfrm>
              <a:custGeom>
                <a:avLst/>
                <a:gdLst/>
                <a:ahLst/>
                <a:cxnLst/>
                <a:rect l="l" t="t" r="r" b="b"/>
                <a:pathLst>
                  <a:path w="2463" h="4443" extrusionOk="0">
                    <a:moveTo>
                      <a:pt x="9" y="3907"/>
                    </a:moveTo>
                    <a:cubicBezTo>
                      <a:pt x="9" y="3916"/>
                      <a:pt x="9" y="3916"/>
                      <a:pt x="9" y="3916"/>
                    </a:cubicBezTo>
                    <a:cubicBezTo>
                      <a:pt x="9" y="3952"/>
                      <a:pt x="9" y="3988"/>
                      <a:pt x="27" y="4023"/>
                    </a:cubicBezTo>
                    <a:cubicBezTo>
                      <a:pt x="36" y="4050"/>
                      <a:pt x="45" y="4086"/>
                      <a:pt x="63" y="4113"/>
                    </a:cubicBezTo>
                    <a:cubicBezTo>
                      <a:pt x="89" y="4166"/>
                      <a:pt x="107" y="4202"/>
                      <a:pt x="143" y="4246"/>
                    </a:cubicBezTo>
                    <a:cubicBezTo>
                      <a:pt x="188" y="4282"/>
                      <a:pt x="232" y="4318"/>
                      <a:pt x="277" y="4345"/>
                    </a:cubicBezTo>
                    <a:cubicBezTo>
                      <a:pt x="375" y="4398"/>
                      <a:pt x="491" y="4443"/>
                      <a:pt x="616" y="4425"/>
                    </a:cubicBezTo>
                    <a:cubicBezTo>
                      <a:pt x="687" y="4416"/>
                      <a:pt x="732" y="4353"/>
                      <a:pt x="785" y="4300"/>
                    </a:cubicBezTo>
                    <a:cubicBezTo>
                      <a:pt x="848" y="4229"/>
                      <a:pt x="910" y="4148"/>
                      <a:pt x="964" y="4068"/>
                    </a:cubicBezTo>
                    <a:cubicBezTo>
                      <a:pt x="1142" y="3818"/>
                      <a:pt x="1303" y="3568"/>
                      <a:pt x="1454" y="3310"/>
                    </a:cubicBezTo>
                    <a:cubicBezTo>
                      <a:pt x="1544" y="3167"/>
                      <a:pt x="1624" y="3033"/>
                      <a:pt x="1713" y="2890"/>
                    </a:cubicBezTo>
                    <a:cubicBezTo>
                      <a:pt x="1713" y="2890"/>
                      <a:pt x="2159" y="1401"/>
                      <a:pt x="2445" y="393"/>
                    </a:cubicBezTo>
                    <a:cubicBezTo>
                      <a:pt x="2445" y="393"/>
                      <a:pt x="2453" y="384"/>
                      <a:pt x="2453" y="384"/>
                    </a:cubicBezTo>
                    <a:cubicBezTo>
                      <a:pt x="2453" y="366"/>
                      <a:pt x="2462" y="348"/>
                      <a:pt x="2462" y="321"/>
                    </a:cubicBezTo>
                    <a:cubicBezTo>
                      <a:pt x="2462" y="286"/>
                      <a:pt x="2462" y="250"/>
                      <a:pt x="2445" y="205"/>
                    </a:cubicBezTo>
                    <a:cubicBezTo>
                      <a:pt x="2445" y="205"/>
                      <a:pt x="2445" y="196"/>
                      <a:pt x="2436" y="196"/>
                    </a:cubicBezTo>
                    <a:lnTo>
                      <a:pt x="2436" y="196"/>
                    </a:lnTo>
                    <a:cubicBezTo>
                      <a:pt x="2427" y="178"/>
                      <a:pt x="2418" y="170"/>
                      <a:pt x="2409" y="161"/>
                    </a:cubicBezTo>
                    <a:cubicBezTo>
                      <a:pt x="2391" y="143"/>
                      <a:pt x="2373" y="134"/>
                      <a:pt x="2364" y="116"/>
                    </a:cubicBezTo>
                    <a:cubicBezTo>
                      <a:pt x="2338" y="98"/>
                      <a:pt x="2311" y="89"/>
                      <a:pt x="2284" y="71"/>
                    </a:cubicBezTo>
                    <a:cubicBezTo>
                      <a:pt x="2159" y="18"/>
                      <a:pt x="1990" y="0"/>
                      <a:pt x="1856" y="18"/>
                    </a:cubicBezTo>
                    <a:cubicBezTo>
                      <a:pt x="1758" y="27"/>
                      <a:pt x="1668" y="62"/>
                      <a:pt x="1606" y="107"/>
                    </a:cubicBezTo>
                    <a:cubicBezTo>
                      <a:pt x="1588" y="116"/>
                      <a:pt x="1579" y="125"/>
                      <a:pt x="1570" y="143"/>
                    </a:cubicBezTo>
                    <a:cubicBezTo>
                      <a:pt x="1561" y="152"/>
                      <a:pt x="1552" y="152"/>
                      <a:pt x="1544" y="170"/>
                    </a:cubicBezTo>
                    <a:cubicBezTo>
                      <a:pt x="1544" y="170"/>
                      <a:pt x="1544" y="170"/>
                      <a:pt x="1544" y="178"/>
                    </a:cubicBezTo>
                    <a:cubicBezTo>
                      <a:pt x="1535" y="214"/>
                      <a:pt x="1526" y="241"/>
                      <a:pt x="1517" y="268"/>
                    </a:cubicBezTo>
                    <a:cubicBezTo>
                      <a:pt x="1517" y="268"/>
                      <a:pt x="1517" y="268"/>
                      <a:pt x="1517" y="277"/>
                    </a:cubicBezTo>
                    <a:cubicBezTo>
                      <a:pt x="1329" y="910"/>
                      <a:pt x="964" y="2105"/>
                      <a:pt x="955" y="2159"/>
                    </a:cubicBezTo>
                    <a:cubicBezTo>
                      <a:pt x="874" y="2471"/>
                      <a:pt x="732" y="2739"/>
                      <a:pt x="312" y="3265"/>
                    </a:cubicBezTo>
                    <a:cubicBezTo>
                      <a:pt x="295" y="3283"/>
                      <a:pt x="277" y="3310"/>
                      <a:pt x="268" y="3328"/>
                    </a:cubicBezTo>
                    <a:cubicBezTo>
                      <a:pt x="161" y="3461"/>
                      <a:pt x="63" y="3613"/>
                      <a:pt x="18" y="3774"/>
                    </a:cubicBezTo>
                    <a:cubicBezTo>
                      <a:pt x="9" y="3818"/>
                      <a:pt x="9" y="3854"/>
                      <a:pt x="9" y="3890"/>
                    </a:cubicBezTo>
                    <a:cubicBezTo>
                      <a:pt x="0" y="3899"/>
                      <a:pt x="9" y="3899"/>
                      <a:pt x="9" y="3907"/>
                    </a:cubicBez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60"/>
              <p:cNvSpPr/>
              <p:nvPr/>
            </p:nvSpPr>
            <p:spPr>
              <a:xfrm>
                <a:off x="11580647" y="1889088"/>
                <a:ext cx="92157" cy="181340"/>
              </a:xfrm>
              <a:custGeom>
                <a:avLst/>
                <a:gdLst/>
                <a:ahLst/>
                <a:cxnLst/>
                <a:rect l="l" t="t" r="r" b="b"/>
                <a:pathLst>
                  <a:path w="2231" h="4390" extrusionOk="0">
                    <a:moveTo>
                      <a:pt x="205" y="4283"/>
                    </a:moveTo>
                    <a:cubicBezTo>
                      <a:pt x="277" y="4274"/>
                      <a:pt x="321" y="4211"/>
                      <a:pt x="375" y="4158"/>
                    </a:cubicBezTo>
                    <a:cubicBezTo>
                      <a:pt x="437" y="4077"/>
                      <a:pt x="500" y="3997"/>
                      <a:pt x="562" y="3917"/>
                    </a:cubicBezTo>
                    <a:cubicBezTo>
                      <a:pt x="732" y="3676"/>
                      <a:pt x="892" y="3417"/>
                      <a:pt x="1044" y="3168"/>
                    </a:cubicBezTo>
                    <a:cubicBezTo>
                      <a:pt x="1133" y="3025"/>
                      <a:pt x="1222" y="2891"/>
                      <a:pt x="1303" y="2748"/>
                    </a:cubicBezTo>
                    <a:cubicBezTo>
                      <a:pt x="1303" y="2748"/>
                      <a:pt x="1749" y="1258"/>
                      <a:pt x="2034" y="250"/>
                    </a:cubicBezTo>
                    <a:cubicBezTo>
                      <a:pt x="2034" y="241"/>
                      <a:pt x="2043" y="241"/>
                      <a:pt x="2043" y="233"/>
                    </a:cubicBezTo>
                    <a:cubicBezTo>
                      <a:pt x="2043" y="224"/>
                      <a:pt x="2052" y="197"/>
                      <a:pt x="2052" y="179"/>
                    </a:cubicBezTo>
                    <a:cubicBezTo>
                      <a:pt x="2052" y="143"/>
                      <a:pt x="2052" y="99"/>
                      <a:pt x="2034" y="63"/>
                    </a:cubicBezTo>
                    <a:cubicBezTo>
                      <a:pt x="2034" y="54"/>
                      <a:pt x="2034" y="54"/>
                      <a:pt x="2025" y="54"/>
                    </a:cubicBezTo>
                    <a:lnTo>
                      <a:pt x="2025" y="45"/>
                    </a:lnTo>
                    <a:cubicBezTo>
                      <a:pt x="2016" y="36"/>
                      <a:pt x="2016" y="27"/>
                      <a:pt x="1998" y="18"/>
                    </a:cubicBezTo>
                    <a:cubicBezTo>
                      <a:pt x="1998" y="9"/>
                      <a:pt x="1990" y="9"/>
                      <a:pt x="1990" y="1"/>
                    </a:cubicBezTo>
                    <a:cubicBezTo>
                      <a:pt x="2007" y="9"/>
                      <a:pt x="2025" y="9"/>
                      <a:pt x="2052" y="18"/>
                    </a:cubicBezTo>
                    <a:cubicBezTo>
                      <a:pt x="2079" y="36"/>
                      <a:pt x="2106" y="45"/>
                      <a:pt x="2132" y="63"/>
                    </a:cubicBezTo>
                    <a:cubicBezTo>
                      <a:pt x="2141" y="81"/>
                      <a:pt x="2159" y="90"/>
                      <a:pt x="2177" y="108"/>
                    </a:cubicBezTo>
                    <a:cubicBezTo>
                      <a:pt x="2186" y="117"/>
                      <a:pt x="2195" y="125"/>
                      <a:pt x="2204" y="143"/>
                    </a:cubicBezTo>
                    <a:lnTo>
                      <a:pt x="2204" y="143"/>
                    </a:lnTo>
                    <a:cubicBezTo>
                      <a:pt x="2213" y="143"/>
                      <a:pt x="2213" y="152"/>
                      <a:pt x="2213" y="152"/>
                    </a:cubicBezTo>
                    <a:cubicBezTo>
                      <a:pt x="2230" y="197"/>
                      <a:pt x="2230" y="233"/>
                      <a:pt x="2230" y="268"/>
                    </a:cubicBezTo>
                    <a:cubicBezTo>
                      <a:pt x="2230" y="295"/>
                      <a:pt x="2221" y="313"/>
                      <a:pt x="2221" y="331"/>
                    </a:cubicBezTo>
                    <a:cubicBezTo>
                      <a:pt x="2221" y="331"/>
                      <a:pt x="2213" y="340"/>
                      <a:pt x="2213" y="340"/>
                    </a:cubicBezTo>
                    <a:cubicBezTo>
                      <a:pt x="1927" y="1348"/>
                      <a:pt x="1481" y="2837"/>
                      <a:pt x="1481" y="2837"/>
                    </a:cubicBezTo>
                    <a:cubicBezTo>
                      <a:pt x="1392" y="2980"/>
                      <a:pt x="1312" y="3114"/>
                      <a:pt x="1222" y="3257"/>
                    </a:cubicBezTo>
                    <a:cubicBezTo>
                      <a:pt x="1071" y="3515"/>
                      <a:pt x="910" y="3765"/>
                      <a:pt x="732" y="4015"/>
                    </a:cubicBezTo>
                    <a:cubicBezTo>
                      <a:pt x="678" y="4095"/>
                      <a:pt x="616" y="4176"/>
                      <a:pt x="553" y="4247"/>
                    </a:cubicBezTo>
                    <a:cubicBezTo>
                      <a:pt x="500" y="4300"/>
                      <a:pt x="455" y="4363"/>
                      <a:pt x="384" y="4372"/>
                    </a:cubicBezTo>
                    <a:cubicBezTo>
                      <a:pt x="259" y="4390"/>
                      <a:pt x="143" y="4345"/>
                      <a:pt x="45" y="4292"/>
                    </a:cubicBezTo>
                    <a:cubicBezTo>
                      <a:pt x="27" y="4283"/>
                      <a:pt x="18" y="4265"/>
                      <a:pt x="0" y="4256"/>
                    </a:cubicBezTo>
                    <a:cubicBezTo>
                      <a:pt x="72" y="4283"/>
                      <a:pt x="134" y="4292"/>
                      <a:pt x="205" y="4283"/>
                    </a:cubicBezTo>
                    <a:close/>
                  </a:path>
                </a:pathLst>
              </a:custGeom>
              <a:solidFill>
                <a:srgbClr val="1317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60"/>
              <p:cNvSpPr/>
              <p:nvPr/>
            </p:nvSpPr>
            <p:spPr>
              <a:xfrm>
                <a:off x="11571064" y="1887601"/>
                <a:ext cx="76667" cy="168452"/>
              </a:xfrm>
              <a:custGeom>
                <a:avLst/>
                <a:gdLst/>
                <a:ahLst/>
                <a:cxnLst/>
                <a:rect l="l" t="t" r="r" b="b"/>
                <a:pathLst>
                  <a:path w="1856" h="4078" extrusionOk="0">
                    <a:moveTo>
                      <a:pt x="9" y="3873"/>
                    </a:moveTo>
                    <a:cubicBezTo>
                      <a:pt x="0" y="3882"/>
                      <a:pt x="9" y="3882"/>
                      <a:pt x="9" y="3890"/>
                    </a:cubicBezTo>
                    <a:cubicBezTo>
                      <a:pt x="36" y="4078"/>
                      <a:pt x="321" y="3774"/>
                      <a:pt x="393" y="3721"/>
                    </a:cubicBezTo>
                    <a:cubicBezTo>
                      <a:pt x="527" y="3605"/>
                      <a:pt x="643" y="3471"/>
                      <a:pt x="750" y="3328"/>
                    </a:cubicBezTo>
                    <a:cubicBezTo>
                      <a:pt x="964" y="3061"/>
                      <a:pt x="1124" y="2749"/>
                      <a:pt x="1240" y="2418"/>
                    </a:cubicBezTo>
                    <a:cubicBezTo>
                      <a:pt x="1312" y="2240"/>
                      <a:pt x="1356" y="2044"/>
                      <a:pt x="1401" y="1856"/>
                    </a:cubicBezTo>
                    <a:cubicBezTo>
                      <a:pt x="1615" y="1045"/>
                      <a:pt x="1597" y="1080"/>
                      <a:pt x="1775" y="260"/>
                    </a:cubicBezTo>
                    <a:lnTo>
                      <a:pt x="1856" y="1"/>
                    </a:lnTo>
                    <a:cubicBezTo>
                      <a:pt x="1758" y="10"/>
                      <a:pt x="1668" y="45"/>
                      <a:pt x="1606" y="90"/>
                    </a:cubicBezTo>
                    <a:cubicBezTo>
                      <a:pt x="1588" y="99"/>
                      <a:pt x="1579" y="108"/>
                      <a:pt x="1570" y="126"/>
                    </a:cubicBezTo>
                    <a:cubicBezTo>
                      <a:pt x="1561" y="135"/>
                      <a:pt x="1552" y="135"/>
                      <a:pt x="1544" y="153"/>
                    </a:cubicBezTo>
                    <a:cubicBezTo>
                      <a:pt x="1544" y="153"/>
                      <a:pt x="1544" y="153"/>
                      <a:pt x="1544" y="161"/>
                    </a:cubicBezTo>
                    <a:cubicBezTo>
                      <a:pt x="1535" y="197"/>
                      <a:pt x="1526" y="224"/>
                      <a:pt x="1517" y="251"/>
                    </a:cubicBezTo>
                    <a:cubicBezTo>
                      <a:pt x="1517" y="251"/>
                      <a:pt x="1517" y="251"/>
                      <a:pt x="1517" y="260"/>
                    </a:cubicBezTo>
                    <a:cubicBezTo>
                      <a:pt x="1329" y="893"/>
                      <a:pt x="964" y="2088"/>
                      <a:pt x="955" y="2142"/>
                    </a:cubicBezTo>
                    <a:cubicBezTo>
                      <a:pt x="874" y="2454"/>
                      <a:pt x="732" y="2722"/>
                      <a:pt x="312" y="3248"/>
                    </a:cubicBezTo>
                    <a:cubicBezTo>
                      <a:pt x="295" y="3266"/>
                      <a:pt x="277" y="3293"/>
                      <a:pt x="268" y="3311"/>
                    </a:cubicBezTo>
                    <a:cubicBezTo>
                      <a:pt x="161" y="3444"/>
                      <a:pt x="63" y="3596"/>
                      <a:pt x="18" y="3757"/>
                    </a:cubicBezTo>
                    <a:cubicBezTo>
                      <a:pt x="9" y="3801"/>
                      <a:pt x="9" y="3837"/>
                      <a:pt x="9" y="3873"/>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60"/>
              <p:cNvSpPr/>
              <p:nvPr/>
            </p:nvSpPr>
            <p:spPr>
              <a:xfrm>
                <a:off x="11633686" y="1885783"/>
                <a:ext cx="39118" cy="25817"/>
              </a:xfrm>
              <a:custGeom>
                <a:avLst/>
                <a:gdLst/>
                <a:ahLst/>
                <a:cxnLst/>
                <a:rect l="l" t="t" r="r" b="b"/>
                <a:pathLst>
                  <a:path w="947" h="625" extrusionOk="0">
                    <a:moveTo>
                      <a:pt x="1" y="304"/>
                    </a:moveTo>
                    <a:cubicBezTo>
                      <a:pt x="1" y="384"/>
                      <a:pt x="63" y="473"/>
                      <a:pt x="188" y="527"/>
                    </a:cubicBezTo>
                    <a:cubicBezTo>
                      <a:pt x="402" y="625"/>
                      <a:pt x="706" y="607"/>
                      <a:pt x="857" y="491"/>
                    </a:cubicBezTo>
                    <a:cubicBezTo>
                      <a:pt x="884" y="473"/>
                      <a:pt x="920" y="446"/>
                      <a:pt x="929" y="411"/>
                    </a:cubicBezTo>
                    <a:cubicBezTo>
                      <a:pt x="937" y="393"/>
                      <a:pt x="946" y="375"/>
                      <a:pt x="946" y="348"/>
                    </a:cubicBezTo>
                    <a:cubicBezTo>
                      <a:pt x="946" y="313"/>
                      <a:pt x="946" y="277"/>
                      <a:pt x="929" y="232"/>
                    </a:cubicBezTo>
                    <a:cubicBezTo>
                      <a:pt x="920" y="214"/>
                      <a:pt x="902" y="197"/>
                      <a:pt x="893" y="188"/>
                    </a:cubicBezTo>
                    <a:cubicBezTo>
                      <a:pt x="875" y="170"/>
                      <a:pt x="857" y="161"/>
                      <a:pt x="839" y="143"/>
                    </a:cubicBezTo>
                    <a:cubicBezTo>
                      <a:pt x="822" y="125"/>
                      <a:pt x="795" y="107"/>
                      <a:pt x="768" y="98"/>
                    </a:cubicBezTo>
                    <a:cubicBezTo>
                      <a:pt x="554" y="0"/>
                      <a:pt x="251" y="18"/>
                      <a:pt x="90" y="134"/>
                    </a:cubicBezTo>
                    <a:cubicBezTo>
                      <a:pt x="81" y="143"/>
                      <a:pt x="63" y="152"/>
                      <a:pt x="54" y="170"/>
                    </a:cubicBezTo>
                    <a:cubicBezTo>
                      <a:pt x="45" y="179"/>
                      <a:pt x="36" y="179"/>
                      <a:pt x="28" y="197"/>
                    </a:cubicBezTo>
                    <a:cubicBezTo>
                      <a:pt x="28" y="197"/>
                      <a:pt x="28" y="197"/>
                      <a:pt x="28" y="205"/>
                    </a:cubicBezTo>
                    <a:lnTo>
                      <a:pt x="19" y="205"/>
                    </a:lnTo>
                    <a:cubicBezTo>
                      <a:pt x="19" y="232"/>
                      <a:pt x="10" y="250"/>
                      <a:pt x="1" y="277"/>
                    </a:cubicBezTo>
                    <a:cubicBezTo>
                      <a:pt x="1" y="286"/>
                      <a:pt x="1" y="286"/>
                      <a:pt x="1" y="295"/>
                    </a:cubicBezTo>
                    <a:cubicBezTo>
                      <a:pt x="1" y="295"/>
                      <a:pt x="1" y="295"/>
                      <a:pt x="1" y="304"/>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60"/>
              <p:cNvSpPr/>
              <p:nvPr/>
            </p:nvSpPr>
            <p:spPr>
              <a:xfrm>
                <a:off x="11636660" y="1654337"/>
                <a:ext cx="100625" cy="253587"/>
              </a:xfrm>
              <a:custGeom>
                <a:avLst/>
                <a:gdLst/>
                <a:ahLst/>
                <a:cxnLst/>
                <a:rect l="l" t="t" r="r" b="b"/>
                <a:pathLst>
                  <a:path w="2436" h="6139" extrusionOk="0">
                    <a:moveTo>
                      <a:pt x="1775" y="72"/>
                    </a:moveTo>
                    <a:cubicBezTo>
                      <a:pt x="1749" y="90"/>
                      <a:pt x="1731" y="108"/>
                      <a:pt x="1722" y="126"/>
                    </a:cubicBezTo>
                    <a:lnTo>
                      <a:pt x="1722" y="126"/>
                    </a:lnTo>
                    <a:cubicBezTo>
                      <a:pt x="1722" y="126"/>
                      <a:pt x="1722" y="126"/>
                      <a:pt x="1722" y="126"/>
                    </a:cubicBezTo>
                    <a:lnTo>
                      <a:pt x="1722" y="126"/>
                    </a:lnTo>
                    <a:cubicBezTo>
                      <a:pt x="1713" y="144"/>
                      <a:pt x="1713" y="161"/>
                      <a:pt x="1704" y="179"/>
                    </a:cubicBezTo>
                    <a:lnTo>
                      <a:pt x="1704" y="179"/>
                    </a:lnTo>
                    <a:cubicBezTo>
                      <a:pt x="1704" y="188"/>
                      <a:pt x="1704" y="188"/>
                      <a:pt x="1704" y="197"/>
                    </a:cubicBezTo>
                    <a:lnTo>
                      <a:pt x="1704" y="197"/>
                    </a:lnTo>
                    <a:cubicBezTo>
                      <a:pt x="1436" y="1116"/>
                      <a:pt x="473" y="4283"/>
                      <a:pt x="27" y="5826"/>
                    </a:cubicBezTo>
                    <a:lnTo>
                      <a:pt x="27" y="5826"/>
                    </a:lnTo>
                    <a:lnTo>
                      <a:pt x="27" y="5826"/>
                    </a:lnTo>
                    <a:cubicBezTo>
                      <a:pt x="18" y="5853"/>
                      <a:pt x="9" y="5871"/>
                      <a:pt x="0" y="5898"/>
                    </a:cubicBezTo>
                    <a:lnTo>
                      <a:pt x="0" y="5898"/>
                    </a:lnTo>
                    <a:cubicBezTo>
                      <a:pt x="0" y="5960"/>
                      <a:pt x="54" y="6023"/>
                      <a:pt x="161" y="6067"/>
                    </a:cubicBezTo>
                    <a:lnTo>
                      <a:pt x="161" y="6067"/>
                    </a:lnTo>
                    <a:cubicBezTo>
                      <a:pt x="339" y="6139"/>
                      <a:pt x="580" y="6130"/>
                      <a:pt x="714" y="6040"/>
                    </a:cubicBezTo>
                    <a:lnTo>
                      <a:pt x="714" y="6040"/>
                    </a:lnTo>
                    <a:cubicBezTo>
                      <a:pt x="741" y="6023"/>
                      <a:pt x="758" y="6005"/>
                      <a:pt x="767" y="5978"/>
                    </a:cubicBezTo>
                    <a:lnTo>
                      <a:pt x="767" y="5978"/>
                    </a:lnTo>
                    <a:cubicBezTo>
                      <a:pt x="776" y="5960"/>
                      <a:pt x="785" y="5933"/>
                      <a:pt x="794" y="5916"/>
                    </a:cubicBezTo>
                    <a:lnTo>
                      <a:pt x="794" y="5916"/>
                    </a:lnTo>
                    <a:lnTo>
                      <a:pt x="794" y="5907"/>
                    </a:lnTo>
                    <a:cubicBezTo>
                      <a:pt x="1320" y="4060"/>
                      <a:pt x="2400" y="376"/>
                      <a:pt x="2427" y="269"/>
                    </a:cubicBezTo>
                    <a:lnTo>
                      <a:pt x="2427" y="269"/>
                    </a:lnTo>
                    <a:cubicBezTo>
                      <a:pt x="2427" y="242"/>
                      <a:pt x="2427" y="233"/>
                      <a:pt x="2436" y="215"/>
                    </a:cubicBezTo>
                    <a:lnTo>
                      <a:pt x="2436" y="215"/>
                    </a:lnTo>
                    <a:cubicBezTo>
                      <a:pt x="2436" y="153"/>
                      <a:pt x="2382" y="90"/>
                      <a:pt x="2284" y="45"/>
                    </a:cubicBezTo>
                    <a:lnTo>
                      <a:pt x="2284" y="45"/>
                    </a:lnTo>
                    <a:cubicBezTo>
                      <a:pt x="2213" y="10"/>
                      <a:pt x="2132" y="1"/>
                      <a:pt x="2052" y="1"/>
                    </a:cubicBezTo>
                    <a:lnTo>
                      <a:pt x="2052" y="1"/>
                    </a:lnTo>
                    <a:cubicBezTo>
                      <a:pt x="1945" y="1"/>
                      <a:pt x="1847" y="19"/>
                      <a:pt x="1775" y="72"/>
                    </a:cubicBezTo>
                  </a:path>
                </a:pathLst>
              </a:custGeom>
              <a:solidFill>
                <a:srgbClr val="A1A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60"/>
              <p:cNvSpPr/>
              <p:nvPr/>
            </p:nvSpPr>
            <p:spPr>
              <a:xfrm>
                <a:off x="11707048" y="1654213"/>
                <a:ext cx="30237" cy="17267"/>
              </a:xfrm>
              <a:custGeom>
                <a:avLst/>
                <a:gdLst/>
                <a:ahLst/>
                <a:cxnLst/>
                <a:rect l="l" t="t" r="r" b="b"/>
                <a:pathLst>
                  <a:path w="732" h="418" extrusionOk="0">
                    <a:moveTo>
                      <a:pt x="343" y="1"/>
                    </a:moveTo>
                    <a:cubicBezTo>
                      <a:pt x="241" y="1"/>
                      <a:pt x="141" y="26"/>
                      <a:pt x="71" y="75"/>
                    </a:cubicBezTo>
                    <a:cubicBezTo>
                      <a:pt x="45" y="93"/>
                      <a:pt x="27" y="111"/>
                      <a:pt x="18" y="129"/>
                    </a:cubicBezTo>
                    <a:cubicBezTo>
                      <a:pt x="9" y="147"/>
                      <a:pt x="9" y="164"/>
                      <a:pt x="0" y="182"/>
                    </a:cubicBezTo>
                    <a:cubicBezTo>
                      <a:pt x="0" y="191"/>
                      <a:pt x="0" y="191"/>
                      <a:pt x="0" y="200"/>
                    </a:cubicBezTo>
                    <a:cubicBezTo>
                      <a:pt x="0" y="263"/>
                      <a:pt x="54" y="325"/>
                      <a:pt x="143" y="370"/>
                    </a:cubicBezTo>
                    <a:cubicBezTo>
                      <a:pt x="218" y="401"/>
                      <a:pt x="304" y="417"/>
                      <a:pt x="386" y="417"/>
                    </a:cubicBezTo>
                    <a:cubicBezTo>
                      <a:pt x="489" y="417"/>
                      <a:pt x="587" y="392"/>
                      <a:pt x="651" y="343"/>
                    </a:cubicBezTo>
                    <a:cubicBezTo>
                      <a:pt x="687" y="325"/>
                      <a:pt x="705" y="298"/>
                      <a:pt x="723" y="272"/>
                    </a:cubicBezTo>
                    <a:cubicBezTo>
                      <a:pt x="723" y="245"/>
                      <a:pt x="723" y="236"/>
                      <a:pt x="732" y="218"/>
                    </a:cubicBezTo>
                    <a:cubicBezTo>
                      <a:pt x="732" y="156"/>
                      <a:pt x="678" y="93"/>
                      <a:pt x="580" y="48"/>
                    </a:cubicBezTo>
                    <a:cubicBezTo>
                      <a:pt x="509" y="17"/>
                      <a:pt x="425" y="1"/>
                      <a:pt x="343"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60"/>
              <p:cNvSpPr/>
              <p:nvPr/>
            </p:nvSpPr>
            <p:spPr>
              <a:xfrm>
                <a:off x="11607167" y="1563750"/>
                <a:ext cx="149285" cy="117933"/>
              </a:xfrm>
              <a:custGeom>
                <a:avLst/>
                <a:gdLst/>
                <a:ahLst/>
                <a:cxnLst/>
                <a:rect l="l" t="t" r="r" b="b"/>
                <a:pathLst>
                  <a:path w="3614" h="2855" extrusionOk="0">
                    <a:moveTo>
                      <a:pt x="1755" y="1"/>
                    </a:moveTo>
                    <a:cubicBezTo>
                      <a:pt x="1611" y="1"/>
                      <a:pt x="1469" y="15"/>
                      <a:pt x="1330" y="44"/>
                    </a:cubicBezTo>
                    <a:cubicBezTo>
                      <a:pt x="857" y="142"/>
                      <a:pt x="259" y="624"/>
                      <a:pt x="81" y="1150"/>
                    </a:cubicBezTo>
                    <a:cubicBezTo>
                      <a:pt x="18" y="1320"/>
                      <a:pt x="0" y="1489"/>
                      <a:pt x="45" y="1659"/>
                    </a:cubicBezTo>
                    <a:cubicBezTo>
                      <a:pt x="45" y="1668"/>
                      <a:pt x="54" y="1694"/>
                      <a:pt x="63" y="1712"/>
                    </a:cubicBezTo>
                    <a:cubicBezTo>
                      <a:pt x="99" y="1828"/>
                      <a:pt x="188" y="1926"/>
                      <a:pt x="286" y="1998"/>
                    </a:cubicBezTo>
                    <a:cubicBezTo>
                      <a:pt x="402" y="2078"/>
                      <a:pt x="545" y="2114"/>
                      <a:pt x="687" y="2131"/>
                    </a:cubicBezTo>
                    <a:cubicBezTo>
                      <a:pt x="702" y="2132"/>
                      <a:pt x="717" y="2132"/>
                      <a:pt x="733" y="2132"/>
                    </a:cubicBezTo>
                    <a:cubicBezTo>
                      <a:pt x="935" y="2132"/>
                      <a:pt x="1152" y="2076"/>
                      <a:pt x="1285" y="1926"/>
                    </a:cubicBezTo>
                    <a:cubicBezTo>
                      <a:pt x="1401" y="1801"/>
                      <a:pt x="1392" y="1623"/>
                      <a:pt x="1490" y="1489"/>
                    </a:cubicBezTo>
                    <a:cubicBezTo>
                      <a:pt x="1553" y="1418"/>
                      <a:pt x="1624" y="1346"/>
                      <a:pt x="1713" y="1329"/>
                    </a:cubicBezTo>
                    <a:cubicBezTo>
                      <a:pt x="1733" y="1323"/>
                      <a:pt x="1754" y="1320"/>
                      <a:pt x="1774" y="1320"/>
                    </a:cubicBezTo>
                    <a:cubicBezTo>
                      <a:pt x="1847" y="1320"/>
                      <a:pt x="1919" y="1355"/>
                      <a:pt x="1954" y="1418"/>
                    </a:cubicBezTo>
                    <a:cubicBezTo>
                      <a:pt x="1972" y="1462"/>
                      <a:pt x="1981" y="1507"/>
                      <a:pt x="1981" y="1552"/>
                    </a:cubicBezTo>
                    <a:cubicBezTo>
                      <a:pt x="1990" y="1837"/>
                      <a:pt x="1874" y="2105"/>
                      <a:pt x="1981" y="2390"/>
                    </a:cubicBezTo>
                    <a:cubicBezTo>
                      <a:pt x="2079" y="2658"/>
                      <a:pt x="2311" y="2738"/>
                      <a:pt x="2570" y="2809"/>
                    </a:cubicBezTo>
                    <a:cubicBezTo>
                      <a:pt x="2673" y="2836"/>
                      <a:pt x="2779" y="2855"/>
                      <a:pt x="2882" y="2855"/>
                    </a:cubicBezTo>
                    <a:cubicBezTo>
                      <a:pt x="3022" y="2855"/>
                      <a:pt x="3157" y="2821"/>
                      <a:pt x="3274" y="2729"/>
                    </a:cubicBezTo>
                    <a:cubicBezTo>
                      <a:pt x="3408" y="2631"/>
                      <a:pt x="3453" y="2515"/>
                      <a:pt x="3489" y="2363"/>
                    </a:cubicBezTo>
                    <a:cubicBezTo>
                      <a:pt x="3498" y="2328"/>
                      <a:pt x="3506" y="2292"/>
                      <a:pt x="3515" y="2256"/>
                    </a:cubicBezTo>
                    <a:cubicBezTo>
                      <a:pt x="3515" y="2247"/>
                      <a:pt x="3515" y="2230"/>
                      <a:pt x="3515" y="2221"/>
                    </a:cubicBezTo>
                    <a:cubicBezTo>
                      <a:pt x="3587" y="1908"/>
                      <a:pt x="3613" y="1569"/>
                      <a:pt x="3533" y="1248"/>
                    </a:cubicBezTo>
                    <a:cubicBezTo>
                      <a:pt x="3524" y="1213"/>
                      <a:pt x="3515" y="1168"/>
                      <a:pt x="3498" y="1132"/>
                    </a:cubicBezTo>
                    <a:cubicBezTo>
                      <a:pt x="3243" y="385"/>
                      <a:pt x="2494" y="1"/>
                      <a:pt x="1755" y="1"/>
                    </a:cubicBez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60"/>
              <p:cNvSpPr/>
              <p:nvPr/>
            </p:nvSpPr>
            <p:spPr>
              <a:xfrm>
                <a:off x="11610471" y="1563750"/>
                <a:ext cx="145981" cy="92611"/>
              </a:xfrm>
              <a:custGeom>
                <a:avLst/>
                <a:gdLst/>
                <a:ahLst/>
                <a:cxnLst/>
                <a:rect l="l" t="t" r="r" b="b"/>
                <a:pathLst>
                  <a:path w="3534" h="2242" extrusionOk="0">
                    <a:moveTo>
                      <a:pt x="1675" y="1"/>
                    </a:moveTo>
                    <a:cubicBezTo>
                      <a:pt x="1531" y="1"/>
                      <a:pt x="1389" y="15"/>
                      <a:pt x="1250" y="44"/>
                    </a:cubicBezTo>
                    <a:cubicBezTo>
                      <a:pt x="777" y="142"/>
                      <a:pt x="179" y="624"/>
                      <a:pt x="1" y="1150"/>
                    </a:cubicBezTo>
                    <a:cubicBezTo>
                      <a:pt x="36" y="1159"/>
                      <a:pt x="81" y="1159"/>
                      <a:pt x="117" y="1168"/>
                    </a:cubicBezTo>
                    <a:cubicBezTo>
                      <a:pt x="150" y="1170"/>
                      <a:pt x="184" y="1171"/>
                      <a:pt x="218" y="1171"/>
                    </a:cubicBezTo>
                    <a:cubicBezTo>
                      <a:pt x="326" y="1171"/>
                      <a:pt x="432" y="1160"/>
                      <a:pt x="527" y="1132"/>
                    </a:cubicBezTo>
                    <a:cubicBezTo>
                      <a:pt x="912" y="1050"/>
                      <a:pt x="1259" y="796"/>
                      <a:pt x="1638" y="796"/>
                    </a:cubicBezTo>
                    <a:cubicBezTo>
                      <a:pt x="1672" y="796"/>
                      <a:pt x="1706" y="798"/>
                      <a:pt x="1740" y="802"/>
                    </a:cubicBezTo>
                    <a:cubicBezTo>
                      <a:pt x="2079" y="838"/>
                      <a:pt x="2347" y="1079"/>
                      <a:pt x="2552" y="1337"/>
                    </a:cubicBezTo>
                    <a:cubicBezTo>
                      <a:pt x="2757" y="1605"/>
                      <a:pt x="2927" y="1899"/>
                      <a:pt x="3159" y="2131"/>
                    </a:cubicBezTo>
                    <a:cubicBezTo>
                      <a:pt x="3212" y="2176"/>
                      <a:pt x="3284" y="2230"/>
                      <a:pt x="3346" y="2238"/>
                    </a:cubicBezTo>
                    <a:cubicBezTo>
                      <a:pt x="3356" y="2241"/>
                      <a:pt x="3365" y="2242"/>
                      <a:pt x="3373" y="2242"/>
                    </a:cubicBezTo>
                    <a:cubicBezTo>
                      <a:pt x="3396" y="2242"/>
                      <a:pt x="3416" y="2234"/>
                      <a:pt x="3435" y="2221"/>
                    </a:cubicBezTo>
                    <a:cubicBezTo>
                      <a:pt x="3507" y="1908"/>
                      <a:pt x="3533" y="1569"/>
                      <a:pt x="3453" y="1248"/>
                    </a:cubicBezTo>
                    <a:cubicBezTo>
                      <a:pt x="3444" y="1213"/>
                      <a:pt x="3435" y="1168"/>
                      <a:pt x="3418" y="1132"/>
                    </a:cubicBezTo>
                    <a:cubicBezTo>
                      <a:pt x="3163" y="385"/>
                      <a:pt x="2414" y="1"/>
                      <a:pt x="1675"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60"/>
              <p:cNvSpPr/>
              <p:nvPr/>
            </p:nvSpPr>
            <p:spPr>
              <a:xfrm>
                <a:off x="11581721" y="1336228"/>
                <a:ext cx="124253" cy="186627"/>
              </a:xfrm>
              <a:custGeom>
                <a:avLst/>
                <a:gdLst/>
                <a:ahLst/>
                <a:cxnLst/>
                <a:rect l="l" t="t" r="r" b="b"/>
                <a:pathLst>
                  <a:path w="3008" h="4518" extrusionOk="0">
                    <a:moveTo>
                      <a:pt x="444" y="0"/>
                    </a:moveTo>
                    <a:cubicBezTo>
                      <a:pt x="296" y="0"/>
                      <a:pt x="150" y="86"/>
                      <a:pt x="90" y="226"/>
                    </a:cubicBezTo>
                    <a:cubicBezTo>
                      <a:pt x="1" y="422"/>
                      <a:pt x="90" y="654"/>
                      <a:pt x="286" y="735"/>
                    </a:cubicBezTo>
                    <a:lnTo>
                      <a:pt x="1000" y="1047"/>
                    </a:lnTo>
                    <a:cubicBezTo>
                      <a:pt x="1250" y="1163"/>
                      <a:pt x="1384" y="1422"/>
                      <a:pt x="1321" y="1689"/>
                    </a:cubicBezTo>
                    <a:lnTo>
                      <a:pt x="1116" y="2590"/>
                    </a:lnTo>
                    <a:cubicBezTo>
                      <a:pt x="982" y="3179"/>
                      <a:pt x="1268" y="3786"/>
                      <a:pt x="1794" y="4062"/>
                    </a:cubicBezTo>
                    <a:lnTo>
                      <a:pt x="2650" y="4517"/>
                    </a:lnTo>
                    <a:lnTo>
                      <a:pt x="3007" y="3830"/>
                    </a:lnTo>
                    <a:lnTo>
                      <a:pt x="2151" y="3384"/>
                    </a:lnTo>
                    <a:cubicBezTo>
                      <a:pt x="1928" y="3268"/>
                      <a:pt x="1812" y="3009"/>
                      <a:pt x="1865" y="2769"/>
                    </a:cubicBezTo>
                    <a:lnTo>
                      <a:pt x="2071" y="1859"/>
                    </a:lnTo>
                    <a:cubicBezTo>
                      <a:pt x="2213" y="1234"/>
                      <a:pt x="1892" y="601"/>
                      <a:pt x="1312" y="342"/>
                    </a:cubicBezTo>
                    <a:lnTo>
                      <a:pt x="590" y="30"/>
                    </a:lnTo>
                    <a:cubicBezTo>
                      <a:pt x="543" y="10"/>
                      <a:pt x="493" y="0"/>
                      <a:pt x="444"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60"/>
              <p:cNvSpPr/>
              <p:nvPr/>
            </p:nvSpPr>
            <p:spPr>
              <a:xfrm>
                <a:off x="11585811" y="1336146"/>
                <a:ext cx="120164" cy="186710"/>
              </a:xfrm>
              <a:custGeom>
                <a:avLst/>
                <a:gdLst/>
                <a:ahLst/>
                <a:cxnLst/>
                <a:rect l="l" t="t" r="r" b="b"/>
                <a:pathLst>
                  <a:path w="2909" h="4520" extrusionOk="0">
                    <a:moveTo>
                      <a:pt x="344" y="0"/>
                    </a:moveTo>
                    <a:cubicBezTo>
                      <a:pt x="207" y="0"/>
                      <a:pt x="72" y="77"/>
                      <a:pt x="0" y="201"/>
                    </a:cubicBezTo>
                    <a:cubicBezTo>
                      <a:pt x="54" y="201"/>
                      <a:pt x="107" y="210"/>
                      <a:pt x="161" y="237"/>
                    </a:cubicBezTo>
                    <a:lnTo>
                      <a:pt x="874" y="549"/>
                    </a:lnTo>
                    <a:cubicBezTo>
                      <a:pt x="1463" y="808"/>
                      <a:pt x="1784" y="1441"/>
                      <a:pt x="1642" y="2057"/>
                    </a:cubicBezTo>
                    <a:lnTo>
                      <a:pt x="1436" y="2967"/>
                    </a:lnTo>
                    <a:cubicBezTo>
                      <a:pt x="1383" y="3217"/>
                      <a:pt x="1499" y="3466"/>
                      <a:pt x="1722" y="3582"/>
                    </a:cubicBezTo>
                    <a:lnTo>
                      <a:pt x="2578" y="4037"/>
                    </a:lnTo>
                    <a:lnTo>
                      <a:pt x="2373" y="4421"/>
                    </a:lnTo>
                    <a:lnTo>
                      <a:pt x="2551" y="4519"/>
                    </a:lnTo>
                    <a:lnTo>
                      <a:pt x="2908" y="3832"/>
                    </a:lnTo>
                    <a:lnTo>
                      <a:pt x="2052" y="3386"/>
                    </a:lnTo>
                    <a:cubicBezTo>
                      <a:pt x="1829" y="3270"/>
                      <a:pt x="1713" y="3011"/>
                      <a:pt x="1766" y="2771"/>
                    </a:cubicBezTo>
                    <a:lnTo>
                      <a:pt x="1972" y="1861"/>
                    </a:lnTo>
                    <a:cubicBezTo>
                      <a:pt x="2114" y="1236"/>
                      <a:pt x="1793" y="603"/>
                      <a:pt x="1213" y="344"/>
                    </a:cubicBezTo>
                    <a:lnTo>
                      <a:pt x="491" y="32"/>
                    </a:lnTo>
                    <a:cubicBezTo>
                      <a:pt x="443" y="10"/>
                      <a:pt x="393" y="0"/>
                      <a:pt x="344"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60"/>
              <p:cNvSpPr/>
              <p:nvPr/>
            </p:nvSpPr>
            <p:spPr>
              <a:xfrm>
                <a:off x="11664295" y="1495180"/>
                <a:ext cx="90298" cy="101740"/>
              </a:xfrm>
              <a:custGeom>
                <a:avLst/>
                <a:gdLst/>
                <a:ahLst/>
                <a:cxnLst/>
                <a:rect l="l" t="t" r="r" b="b"/>
                <a:pathLst>
                  <a:path w="2186" h="2463" extrusionOk="0">
                    <a:moveTo>
                      <a:pt x="598" y="0"/>
                    </a:moveTo>
                    <a:lnTo>
                      <a:pt x="36" y="1909"/>
                    </a:lnTo>
                    <a:cubicBezTo>
                      <a:pt x="36" y="1909"/>
                      <a:pt x="36" y="1918"/>
                      <a:pt x="27" y="1927"/>
                    </a:cubicBezTo>
                    <a:lnTo>
                      <a:pt x="27" y="1945"/>
                    </a:lnTo>
                    <a:cubicBezTo>
                      <a:pt x="0" y="2079"/>
                      <a:pt x="72" y="2221"/>
                      <a:pt x="250" y="2328"/>
                    </a:cubicBezTo>
                    <a:cubicBezTo>
                      <a:pt x="406" y="2418"/>
                      <a:pt x="609" y="2462"/>
                      <a:pt x="813" y="2462"/>
                    </a:cubicBezTo>
                    <a:cubicBezTo>
                      <a:pt x="1017" y="2462"/>
                      <a:pt x="1222" y="2418"/>
                      <a:pt x="1383" y="2328"/>
                    </a:cubicBezTo>
                    <a:cubicBezTo>
                      <a:pt x="1499" y="2257"/>
                      <a:pt x="1570" y="2177"/>
                      <a:pt x="1597" y="2088"/>
                    </a:cubicBezTo>
                    <a:lnTo>
                      <a:pt x="2186" y="80"/>
                    </a:lnTo>
                    <a:lnTo>
                      <a:pt x="598"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60"/>
              <p:cNvSpPr/>
              <p:nvPr/>
            </p:nvSpPr>
            <p:spPr>
              <a:xfrm>
                <a:off x="11686023" y="1476013"/>
                <a:ext cx="72288" cy="38127"/>
              </a:xfrm>
              <a:custGeom>
                <a:avLst/>
                <a:gdLst/>
                <a:ahLst/>
                <a:cxnLst/>
                <a:rect l="l" t="t" r="r" b="b"/>
                <a:pathLst>
                  <a:path w="1750" h="923" extrusionOk="0">
                    <a:moveTo>
                      <a:pt x="878" y="0"/>
                    </a:moveTo>
                    <a:cubicBezTo>
                      <a:pt x="674" y="0"/>
                      <a:pt x="469" y="45"/>
                      <a:pt x="313" y="134"/>
                    </a:cubicBezTo>
                    <a:cubicBezTo>
                      <a:pt x="1" y="321"/>
                      <a:pt x="1" y="607"/>
                      <a:pt x="304" y="785"/>
                    </a:cubicBezTo>
                    <a:cubicBezTo>
                      <a:pt x="458" y="878"/>
                      <a:pt x="660" y="922"/>
                      <a:pt x="863" y="922"/>
                    </a:cubicBezTo>
                    <a:cubicBezTo>
                      <a:pt x="1071" y="922"/>
                      <a:pt x="1279" y="875"/>
                      <a:pt x="1437" y="785"/>
                    </a:cubicBezTo>
                    <a:cubicBezTo>
                      <a:pt x="1749" y="607"/>
                      <a:pt x="1749" y="312"/>
                      <a:pt x="1437" y="134"/>
                    </a:cubicBezTo>
                    <a:cubicBezTo>
                      <a:pt x="1285" y="45"/>
                      <a:pt x="1082" y="0"/>
                      <a:pt x="878"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60"/>
              <p:cNvSpPr/>
              <p:nvPr/>
            </p:nvSpPr>
            <p:spPr>
              <a:xfrm>
                <a:off x="11726174" y="1462175"/>
                <a:ext cx="227811" cy="94925"/>
              </a:xfrm>
              <a:custGeom>
                <a:avLst/>
                <a:gdLst/>
                <a:ahLst/>
                <a:cxnLst/>
                <a:rect l="l" t="t" r="r" b="b"/>
                <a:pathLst>
                  <a:path w="5515" h="2298" extrusionOk="0">
                    <a:moveTo>
                      <a:pt x="3727" y="0"/>
                    </a:moveTo>
                    <a:cubicBezTo>
                      <a:pt x="3415" y="0"/>
                      <a:pt x="3105" y="111"/>
                      <a:pt x="2856" y="326"/>
                    </a:cubicBezTo>
                    <a:lnTo>
                      <a:pt x="1616" y="1397"/>
                    </a:lnTo>
                    <a:cubicBezTo>
                      <a:pt x="1509" y="1485"/>
                      <a:pt x="1376" y="1531"/>
                      <a:pt x="1243" y="1531"/>
                    </a:cubicBezTo>
                    <a:cubicBezTo>
                      <a:pt x="1175" y="1531"/>
                      <a:pt x="1108" y="1519"/>
                      <a:pt x="1045" y="1495"/>
                    </a:cubicBezTo>
                    <a:lnTo>
                      <a:pt x="581" y="1308"/>
                    </a:lnTo>
                    <a:cubicBezTo>
                      <a:pt x="534" y="1288"/>
                      <a:pt x="486" y="1279"/>
                      <a:pt x="439" y="1279"/>
                    </a:cubicBezTo>
                    <a:cubicBezTo>
                      <a:pt x="287" y="1279"/>
                      <a:pt x="142" y="1372"/>
                      <a:pt x="81" y="1522"/>
                    </a:cubicBezTo>
                    <a:cubicBezTo>
                      <a:pt x="1" y="1718"/>
                      <a:pt x="99" y="1941"/>
                      <a:pt x="295" y="2021"/>
                    </a:cubicBezTo>
                    <a:lnTo>
                      <a:pt x="759" y="2209"/>
                    </a:lnTo>
                    <a:cubicBezTo>
                      <a:pt x="920" y="2271"/>
                      <a:pt x="1080" y="2298"/>
                      <a:pt x="1250" y="2298"/>
                    </a:cubicBezTo>
                    <a:cubicBezTo>
                      <a:pt x="1562" y="2298"/>
                      <a:pt x="1874" y="2191"/>
                      <a:pt x="2115" y="1977"/>
                    </a:cubicBezTo>
                    <a:lnTo>
                      <a:pt x="3364" y="906"/>
                    </a:lnTo>
                    <a:cubicBezTo>
                      <a:pt x="3465" y="816"/>
                      <a:pt x="3595" y="772"/>
                      <a:pt x="3726" y="772"/>
                    </a:cubicBezTo>
                    <a:cubicBezTo>
                      <a:pt x="3803" y="772"/>
                      <a:pt x="3881" y="787"/>
                      <a:pt x="3953" y="817"/>
                    </a:cubicBezTo>
                    <a:lnTo>
                      <a:pt x="5202" y="1370"/>
                    </a:lnTo>
                    <a:lnTo>
                      <a:pt x="5514" y="665"/>
                    </a:lnTo>
                    <a:lnTo>
                      <a:pt x="4256" y="112"/>
                    </a:lnTo>
                    <a:cubicBezTo>
                      <a:pt x="4087" y="37"/>
                      <a:pt x="3906" y="0"/>
                      <a:pt x="37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60"/>
              <p:cNvSpPr/>
              <p:nvPr/>
            </p:nvSpPr>
            <p:spPr>
              <a:xfrm>
                <a:off x="11727661" y="1462175"/>
                <a:ext cx="226324" cy="79476"/>
              </a:xfrm>
              <a:custGeom>
                <a:avLst/>
                <a:gdLst/>
                <a:ahLst/>
                <a:cxnLst/>
                <a:rect l="l" t="t" r="r" b="b"/>
                <a:pathLst>
                  <a:path w="5479" h="1924" extrusionOk="0">
                    <a:moveTo>
                      <a:pt x="3691" y="0"/>
                    </a:moveTo>
                    <a:cubicBezTo>
                      <a:pt x="3379" y="0"/>
                      <a:pt x="3069" y="111"/>
                      <a:pt x="2820" y="326"/>
                    </a:cubicBezTo>
                    <a:lnTo>
                      <a:pt x="1580" y="1397"/>
                    </a:lnTo>
                    <a:cubicBezTo>
                      <a:pt x="1473" y="1485"/>
                      <a:pt x="1340" y="1531"/>
                      <a:pt x="1207" y="1531"/>
                    </a:cubicBezTo>
                    <a:cubicBezTo>
                      <a:pt x="1139" y="1531"/>
                      <a:pt x="1072" y="1519"/>
                      <a:pt x="1009" y="1495"/>
                    </a:cubicBezTo>
                    <a:lnTo>
                      <a:pt x="545" y="1308"/>
                    </a:lnTo>
                    <a:cubicBezTo>
                      <a:pt x="498" y="1288"/>
                      <a:pt x="450" y="1279"/>
                      <a:pt x="403" y="1279"/>
                    </a:cubicBezTo>
                    <a:cubicBezTo>
                      <a:pt x="251" y="1279"/>
                      <a:pt x="106" y="1372"/>
                      <a:pt x="45" y="1522"/>
                    </a:cubicBezTo>
                    <a:cubicBezTo>
                      <a:pt x="1" y="1638"/>
                      <a:pt x="18" y="1762"/>
                      <a:pt x="72" y="1861"/>
                    </a:cubicBezTo>
                    <a:cubicBezTo>
                      <a:pt x="144" y="1742"/>
                      <a:pt x="270" y="1672"/>
                      <a:pt x="402" y="1672"/>
                    </a:cubicBezTo>
                    <a:cubicBezTo>
                      <a:pt x="450" y="1672"/>
                      <a:pt x="498" y="1681"/>
                      <a:pt x="545" y="1700"/>
                    </a:cubicBezTo>
                    <a:lnTo>
                      <a:pt x="1009" y="1887"/>
                    </a:lnTo>
                    <a:cubicBezTo>
                      <a:pt x="1072" y="1912"/>
                      <a:pt x="1139" y="1923"/>
                      <a:pt x="1207" y="1923"/>
                    </a:cubicBezTo>
                    <a:cubicBezTo>
                      <a:pt x="1340" y="1923"/>
                      <a:pt x="1473" y="1878"/>
                      <a:pt x="1580" y="1789"/>
                    </a:cubicBezTo>
                    <a:lnTo>
                      <a:pt x="2820" y="719"/>
                    </a:lnTo>
                    <a:cubicBezTo>
                      <a:pt x="3069" y="504"/>
                      <a:pt x="3379" y="393"/>
                      <a:pt x="3691" y="393"/>
                    </a:cubicBezTo>
                    <a:cubicBezTo>
                      <a:pt x="3870" y="393"/>
                      <a:pt x="4051" y="430"/>
                      <a:pt x="4220" y="505"/>
                    </a:cubicBezTo>
                    <a:lnTo>
                      <a:pt x="5327" y="995"/>
                    </a:lnTo>
                    <a:lnTo>
                      <a:pt x="5478" y="665"/>
                    </a:lnTo>
                    <a:lnTo>
                      <a:pt x="4220" y="112"/>
                    </a:lnTo>
                    <a:cubicBezTo>
                      <a:pt x="4051" y="37"/>
                      <a:pt x="3870" y="0"/>
                      <a:pt x="36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60"/>
              <p:cNvSpPr/>
              <p:nvPr/>
            </p:nvSpPr>
            <p:spPr>
              <a:xfrm>
                <a:off x="11646615" y="1571061"/>
                <a:ext cx="63407" cy="126442"/>
              </a:xfrm>
              <a:custGeom>
                <a:avLst/>
                <a:gdLst/>
                <a:ahLst/>
                <a:cxnLst/>
                <a:rect l="l" t="t" r="r" b="b"/>
                <a:pathLst>
                  <a:path w="1535" h="3061" extrusionOk="0">
                    <a:moveTo>
                      <a:pt x="0" y="1"/>
                    </a:moveTo>
                    <a:lnTo>
                      <a:pt x="580" y="786"/>
                    </a:lnTo>
                    <a:lnTo>
                      <a:pt x="0" y="3061"/>
                    </a:lnTo>
                    <a:cubicBezTo>
                      <a:pt x="9" y="3052"/>
                      <a:pt x="27" y="3043"/>
                      <a:pt x="62" y="3043"/>
                    </a:cubicBezTo>
                    <a:cubicBezTo>
                      <a:pt x="143" y="3025"/>
                      <a:pt x="277" y="3025"/>
                      <a:pt x="303" y="3025"/>
                    </a:cubicBezTo>
                    <a:cubicBezTo>
                      <a:pt x="669" y="2971"/>
                      <a:pt x="1088" y="2820"/>
                      <a:pt x="1294" y="2481"/>
                    </a:cubicBezTo>
                    <a:cubicBezTo>
                      <a:pt x="1392" y="2311"/>
                      <a:pt x="1463" y="2097"/>
                      <a:pt x="1499" y="1910"/>
                    </a:cubicBezTo>
                    <a:cubicBezTo>
                      <a:pt x="1526" y="1794"/>
                      <a:pt x="1534" y="1678"/>
                      <a:pt x="1534" y="1562"/>
                    </a:cubicBezTo>
                    <a:cubicBezTo>
                      <a:pt x="1534" y="1383"/>
                      <a:pt x="1499" y="1205"/>
                      <a:pt x="1445" y="1027"/>
                    </a:cubicBezTo>
                    <a:cubicBezTo>
                      <a:pt x="1329" y="679"/>
                      <a:pt x="1071" y="384"/>
                      <a:pt x="732" y="233"/>
                    </a:cubicBezTo>
                    <a:cubicBezTo>
                      <a:pt x="732" y="224"/>
                      <a:pt x="732" y="224"/>
                      <a:pt x="732" y="224"/>
                    </a:cubicBezTo>
                    <a:cubicBezTo>
                      <a:pt x="500" y="126"/>
                      <a:pt x="250" y="36"/>
                      <a:pt x="0"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60"/>
              <p:cNvSpPr/>
              <p:nvPr/>
            </p:nvSpPr>
            <p:spPr>
              <a:xfrm>
                <a:off x="11649176" y="1635543"/>
                <a:ext cx="60846" cy="61218"/>
              </a:xfrm>
              <a:custGeom>
                <a:avLst/>
                <a:gdLst/>
                <a:ahLst/>
                <a:cxnLst/>
                <a:rect l="l" t="t" r="r" b="b"/>
                <a:pathLst>
                  <a:path w="1473" h="1482" extrusionOk="0">
                    <a:moveTo>
                      <a:pt x="1472" y="1"/>
                    </a:moveTo>
                    <a:lnTo>
                      <a:pt x="1472" y="1"/>
                    </a:lnTo>
                    <a:cubicBezTo>
                      <a:pt x="1446" y="99"/>
                      <a:pt x="1419" y="197"/>
                      <a:pt x="1401" y="295"/>
                    </a:cubicBezTo>
                    <a:cubicBezTo>
                      <a:pt x="1365" y="420"/>
                      <a:pt x="1330" y="545"/>
                      <a:pt x="1249" y="634"/>
                    </a:cubicBezTo>
                    <a:cubicBezTo>
                      <a:pt x="1181" y="710"/>
                      <a:pt x="1075" y="754"/>
                      <a:pt x="973" y="754"/>
                    </a:cubicBezTo>
                    <a:cubicBezTo>
                      <a:pt x="943" y="754"/>
                      <a:pt x="913" y="750"/>
                      <a:pt x="884" y="741"/>
                    </a:cubicBezTo>
                    <a:cubicBezTo>
                      <a:pt x="759" y="706"/>
                      <a:pt x="652" y="599"/>
                      <a:pt x="625" y="474"/>
                    </a:cubicBezTo>
                    <a:cubicBezTo>
                      <a:pt x="357" y="768"/>
                      <a:pt x="223" y="1152"/>
                      <a:pt x="0" y="1482"/>
                    </a:cubicBezTo>
                    <a:cubicBezTo>
                      <a:pt x="81" y="1464"/>
                      <a:pt x="215" y="1464"/>
                      <a:pt x="241" y="1464"/>
                    </a:cubicBezTo>
                    <a:cubicBezTo>
                      <a:pt x="607" y="1410"/>
                      <a:pt x="1026" y="1259"/>
                      <a:pt x="1232" y="920"/>
                    </a:cubicBezTo>
                    <a:cubicBezTo>
                      <a:pt x="1330" y="750"/>
                      <a:pt x="1401" y="536"/>
                      <a:pt x="1437" y="349"/>
                    </a:cubicBezTo>
                    <a:cubicBezTo>
                      <a:pt x="1464" y="233"/>
                      <a:pt x="1472" y="117"/>
                      <a:pt x="1472"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60"/>
              <p:cNvSpPr/>
              <p:nvPr/>
            </p:nvSpPr>
            <p:spPr>
              <a:xfrm>
                <a:off x="11620798" y="1568872"/>
                <a:ext cx="60102" cy="130119"/>
              </a:xfrm>
              <a:custGeom>
                <a:avLst/>
                <a:gdLst/>
                <a:ahLst/>
                <a:cxnLst/>
                <a:rect l="l" t="t" r="r" b="b"/>
                <a:pathLst>
                  <a:path w="1455" h="3150" extrusionOk="0">
                    <a:moveTo>
                      <a:pt x="18" y="0"/>
                    </a:moveTo>
                    <a:lnTo>
                      <a:pt x="1" y="3114"/>
                    </a:lnTo>
                    <a:lnTo>
                      <a:pt x="438" y="3149"/>
                    </a:lnTo>
                    <a:cubicBezTo>
                      <a:pt x="670" y="3149"/>
                      <a:pt x="902" y="3007"/>
                      <a:pt x="1080" y="2703"/>
                    </a:cubicBezTo>
                    <a:cubicBezTo>
                      <a:pt x="1437" y="2106"/>
                      <a:pt x="1455" y="1124"/>
                      <a:pt x="1116" y="509"/>
                    </a:cubicBezTo>
                    <a:cubicBezTo>
                      <a:pt x="946" y="196"/>
                      <a:pt x="723" y="45"/>
                      <a:pt x="491" y="36"/>
                    </a:cubicBezTo>
                    <a:lnTo>
                      <a:pt x="18"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60"/>
              <p:cNvSpPr/>
              <p:nvPr/>
            </p:nvSpPr>
            <p:spPr>
              <a:xfrm>
                <a:off x="11581019" y="1569037"/>
                <a:ext cx="82202" cy="128632"/>
              </a:xfrm>
              <a:custGeom>
                <a:avLst/>
                <a:gdLst/>
                <a:ahLst/>
                <a:cxnLst/>
                <a:rect l="l" t="t" r="r" b="b"/>
                <a:pathLst>
                  <a:path w="1990" h="3114" extrusionOk="0">
                    <a:moveTo>
                      <a:pt x="1014" y="1"/>
                    </a:moveTo>
                    <a:cubicBezTo>
                      <a:pt x="787" y="1"/>
                      <a:pt x="559" y="148"/>
                      <a:pt x="384" y="442"/>
                    </a:cubicBezTo>
                    <a:cubicBezTo>
                      <a:pt x="18" y="1040"/>
                      <a:pt x="0" y="2021"/>
                      <a:pt x="348" y="2637"/>
                    </a:cubicBezTo>
                    <a:cubicBezTo>
                      <a:pt x="521" y="2955"/>
                      <a:pt x="753" y="3113"/>
                      <a:pt x="987" y="3113"/>
                    </a:cubicBezTo>
                    <a:cubicBezTo>
                      <a:pt x="1213" y="3113"/>
                      <a:pt x="1440" y="2966"/>
                      <a:pt x="1615" y="2673"/>
                    </a:cubicBezTo>
                    <a:cubicBezTo>
                      <a:pt x="1981" y="2075"/>
                      <a:pt x="1989" y="1085"/>
                      <a:pt x="1650" y="469"/>
                    </a:cubicBezTo>
                    <a:cubicBezTo>
                      <a:pt x="1478" y="157"/>
                      <a:pt x="1247" y="1"/>
                      <a:pt x="1014"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60"/>
              <p:cNvSpPr/>
              <p:nvPr/>
            </p:nvSpPr>
            <p:spPr>
              <a:xfrm>
                <a:off x="11587628" y="1575357"/>
                <a:ext cx="69314" cy="115868"/>
              </a:xfrm>
              <a:custGeom>
                <a:avLst/>
                <a:gdLst/>
                <a:ahLst/>
                <a:cxnLst/>
                <a:rect l="l" t="t" r="r" b="b"/>
                <a:pathLst>
                  <a:path w="1678" h="2805" extrusionOk="0">
                    <a:moveTo>
                      <a:pt x="848" y="1"/>
                    </a:moveTo>
                    <a:cubicBezTo>
                      <a:pt x="671" y="1"/>
                      <a:pt x="494" y="129"/>
                      <a:pt x="349" y="370"/>
                    </a:cubicBezTo>
                    <a:cubicBezTo>
                      <a:pt x="18" y="923"/>
                      <a:pt x="1" y="1842"/>
                      <a:pt x="322" y="2412"/>
                    </a:cubicBezTo>
                    <a:cubicBezTo>
                      <a:pt x="402" y="2564"/>
                      <a:pt x="500" y="2680"/>
                      <a:pt x="607" y="2743"/>
                    </a:cubicBezTo>
                    <a:cubicBezTo>
                      <a:pt x="679" y="2784"/>
                      <a:pt x="753" y="2804"/>
                      <a:pt x="826" y="2804"/>
                    </a:cubicBezTo>
                    <a:cubicBezTo>
                      <a:pt x="1006" y="2804"/>
                      <a:pt x="1181" y="2680"/>
                      <a:pt x="1321" y="2439"/>
                    </a:cubicBezTo>
                    <a:cubicBezTo>
                      <a:pt x="1660" y="1877"/>
                      <a:pt x="1678" y="958"/>
                      <a:pt x="1357" y="387"/>
                    </a:cubicBezTo>
                    <a:cubicBezTo>
                      <a:pt x="1276" y="245"/>
                      <a:pt x="1169" y="129"/>
                      <a:pt x="1062" y="66"/>
                    </a:cubicBezTo>
                    <a:cubicBezTo>
                      <a:pt x="992" y="22"/>
                      <a:pt x="920" y="1"/>
                      <a:pt x="8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60"/>
              <p:cNvSpPr/>
              <p:nvPr/>
            </p:nvSpPr>
            <p:spPr>
              <a:xfrm>
                <a:off x="11621914" y="1579530"/>
                <a:ext cx="26932" cy="112439"/>
              </a:xfrm>
              <a:custGeom>
                <a:avLst/>
                <a:gdLst/>
                <a:ahLst/>
                <a:cxnLst/>
                <a:rect l="l" t="t" r="r" b="b"/>
                <a:pathLst>
                  <a:path w="652" h="2722" extrusionOk="0">
                    <a:moveTo>
                      <a:pt x="205" y="63"/>
                    </a:moveTo>
                    <a:cubicBezTo>
                      <a:pt x="277" y="108"/>
                      <a:pt x="339" y="179"/>
                      <a:pt x="357" y="215"/>
                    </a:cubicBezTo>
                    <a:cubicBezTo>
                      <a:pt x="437" y="331"/>
                      <a:pt x="473" y="474"/>
                      <a:pt x="518" y="608"/>
                    </a:cubicBezTo>
                    <a:cubicBezTo>
                      <a:pt x="598" y="831"/>
                      <a:pt x="643" y="1063"/>
                      <a:pt x="643" y="1294"/>
                    </a:cubicBezTo>
                    <a:cubicBezTo>
                      <a:pt x="652" y="1517"/>
                      <a:pt x="625" y="1741"/>
                      <a:pt x="562" y="1946"/>
                    </a:cubicBezTo>
                    <a:cubicBezTo>
                      <a:pt x="509" y="2133"/>
                      <a:pt x="420" y="2383"/>
                      <a:pt x="286" y="2526"/>
                    </a:cubicBezTo>
                    <a:cubicBezTo>
                      <a:pt x="241" y="2579"/>
                      <a:pt x="36" y="2722"/>
                      <a:pt x="72" y="2534"/>
                    </a:cubicBezTo>
                    <a:cubicBezTo>
                      <a:pt x="107" y="2374"/>
                      <a:pt x="179" y="2231"/>
                      <a:pt x="223" y="2071"/>
                    </a:cubicBezTo>
                    <a:cubicBezTo>
                      <a:pt x="295" y="1848"/>
                      <a:pt x="321" y="1607"/>
                      <a:pt x="330" y="1366"/>
                    </a:cubicBezTo>
                    <a:cubicBezTo>
                      <a:pt x="339" y="1152"/>
                      <a:pt x="330" y="920"/>
                      <a:pt x="250" y="724"/>
                    </a:cubicBezTo>
                    <a:cubicBezTo>
                      <a:pt x="205" y="608"/>
                      <a:pt x="197" y="492"/>
                      <a:pt x="143" y="385"/>
                    </a:cubicBezTo>
                    <a:cubicBezTo>
                      <a:pt x="98" y="304"/>
                      <a:pt x="0" y="188"/>
                      <a:pt x="36" y="99"/>
                    </a:cubicBezTo>
                    <a:cubicBezTo>
                      <a:pt x="72" y="1"/>
                      <a:pt x="143" y="19"/>
                      <a:pt x="205" y="63"/>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60"/>
              <p:cNvSpPr/>
              <p:nvPr/>
            </p:nvSpPr>
            <p:spPr>
              <a:xfrm>
                <a:off x="11922219" y="1477087"/>
                <a:ext cx="35070" cy="49073"/>
              </a:xfrm>
              <a:custGeom>
                <a:avLst/>
                <a:gdLst/>
                <a:ahLst/>
                <a:cxnLst/>
                <a:rect l="l" t="t" r="r" b="b"/>
                <a:pathLst>
                  <a:path w="849" h="1188" extrusionOk="0">
                    <a:moveTo>
                      <a:pt x="848" y="179"/>
                    </a:moveTo>
                    <a:lnTo>
                      <a:pt x="625" y="45"/>
                    </a:lnTo>
                    <a:cubicBezTo>
                      <a:pt x="608" y="37"/>
                      <a:pt x="599" y="28"/>
                      <a:pt x="581" y="28"/>
                    </a:cubicBezTo>
                    <a:cubicBezTo>
                      <a:pt x="527" y="1"/>
                      <a:pt x="447" y="10"/>
                      <a:pt x="367" y="54"/>
                    </a:cubicBezTo>
                    <a:cubicBezTo>
                      <a:pt x="162" y="170"/>
                      <a:pt x="1" y="474"/>
                      <a:pt x="1" y="741"/>
                    </a:cubicBezTo>
                    <a:cubicBezTo>
                      <a:pt x="1" y="902"/>
                      <a:pt x="54" y="1000"/>
                      <a:pt x="144" y="1045"/>
                    </a:cubicBezTo>
                    <a:lnTo>
                      <a:pt x="376" y="1187"/>
                    </a:lnTo>
                    <a:lnTo>
                      <a:pt x="385" y="1107"/>
                    </a:lnTo>
                    <a:cubicBezTo>
                      <a:pt x="411" y="1107"/>
                      <a:pt x="429" y="1089"/>
                      <a:pt x="456" y="1080"/>
                    </a:cubicBezTo>
                    <a:cubicBezTo>
                      <a:pt x="661" y="964"/>
                      <a:pt x="822" y="652"/>
                      <a:pt x="822" y="384"/>
                    </a:cubicBezTo>
                    <a:cubicBezTo>
                      <a:pt x="822" y="313"/>
                      <a:pt x="813" y="260"/>
                      <a:pt x="795" y="215"/>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60"/>
              <p:cNvSpPr/>
              <p:nvPr/>
            </p:nvSpPr>
            <p:spPr>
              <a:xfrm>
                <a:off x="11922219" y="1486670"/>
                <a:ext cx="33955" cy="39490"/>
              </a:xfrm>
              <a:custGeom>
                <a:avLst/>
                <a:gdLst/>
                <a:ahLst/>
                <a:cxnLst/>
                <a:rect l="l" t="t" r="r" b="b"/>
                <a:pathLst>
                  <a:path w="822" h="956" extrusionOk="0">
                    <a:moveTo>
                      <a:pt x="456" y="518"/>
                    </a:moveTo>
                    <a:cubicBezTo>
                      <a:pt x="429" y="527"/>
                      <a:pt x="411" y="536"/>
                      <a:pt x="385" y="545"/>
                    </a:cubicBezTo>
                    <a:lnTo>
                      <a:pt x="376" y="616"/>
                    </a:lnTo>
                    <a:lnTo>
                      <a:pt x="144" y="483"/>
                    </a:lnTo>
                    <a:cubicBezTo>
                      <a:pt x="90" y="456"/>
                      <a:pt x="54" y="384"/>
                      <a:pt x="28" y="313"/>
                    </a:cubicBezTo>
                    <a:cubicBezTo>
                      <a:pt x="19" y="376"/>
                      <a:pt x="1" y="456"/>
                      <a:pt x="1" y="509"/>
                    </a:cubicBezTo>
                    <a:cubicBezTo>
                      <a:pt x="1" y="670"/>
                      <a:pt x="54" y="768"/>
                      <a:pt x="144" y="813"/>
                    </a:cubicBezTo>
                    <a:lnTo>
                      <a:pt x="376" y="955"/>
                    </a:lnTo>
                    <a:lnTo>
                      <a:pt x="385" y="875"/>
                    </a:lnTo>
                    <a:cubicBezTo>
                      <a:pt x="411" y="875"/>
                      <a:pt x="429" y="857"/>
                      <a:pt x="456" y="848"/>
                    </a:cubicBezTo>
                    <a:cubicBezTo>
                      <a:pt x="661" y="732"/>
                      <a:pt x="822" y="420"/>
                      <a:pt x="822" y="152"/>
                    </a:cubicBezTo>
                    <a:cubicBezTo>
                      <a:pt x="822" y="99"/>
                      <a:pt x="813" y="45"/>
                      <a:pt x="795" y="1"/>
                    </a:cubicBezTo>
                    <a:cubicBezTo>
                      <a:pt x="750" y="215"/>
                      <a:pt x="617" y="420"/>
                      <a:pt x="456" y="518"/>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60"/>
              <p:cNvSpPr/>
              <p:nvPr/>
            </p:nvSpPr>
            <p:spPr>
              <a:xfrm>
                <a:off x="11955389" y="1483737"/>
                <a:ext cx="1900" cy="1900"/>
              </a:xfrm>
              <a:custGeom>
                <a:avLst/>
                <a:gdLst/>
                <a:ahLst/>
                <a:cxnLst/>
                <a:rect l="l" t="t" r="r" b="b"/>
                <a:pathLst>
                  <a:path w="46" h="46" extrusionOk="0">
                    <a:moveTo>
                      <a:pt x="1" y="45"/>
                    </a:moveTo>
                    <a:lnTo>
                      <a:pt x="45" y="18"/>
                    </a:lnTo>
                    <a:lnTo>
                      <a:pt x="10" y="0"/>
                    </a:lnTo>
                    <a:cubicBezTo>
                      <a:pt x="10" y="18"/>
                      <a:pt x="1" y="27"/>
                      <a:pt x="1" y="45"/>
                    </a:cubicBez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60"/>
              <p:cNvSpPr/>
              <p:nvPr/>
            </p:nvSpPr>
            <p:spPr>
              <a:xfrm>
                <a:off x="11931802" y="1480061"/>
                <a:ext cx="29907" cy="49404"/>
              </a:xfrm>
              <a:custGeom>
                <a:avLst/>
                <a:gdLst/>
                <a:ahLst/>
                <a:cxnLst/>
                <a:rect l="l" t="t" r="r" b="b"/>
                <a:pathLst>
                  <a:path w="724" h="1196" extrusionOk="0">
                    <a:moveTo>
                      <a:pt x="724" y="393"/>
                    </a:moveTo>
                    <a:cubicBezTo>
                      <a:pt x="724" y="660"/>
                      <a:pt x="563" y="964"/>
                      <a:pt x="358" y="1080"/>
                    </a:cubicBezTo>
                    <a:cubicBezTo>
                      <a:pt x="161" y="1196"/>
                      <a:pt x="1" y="1080"/>
                      <a:pt x="1" y="812"/>
                    </a:cubicBezTo>
                    <a:cubicBezTo>
                      <a:pt x="1" y="544"/>
                      <a:pt x="161" y="232"/>
                      <a:pt x="358" y="116"/>
                    </a:cubicBezTo>
                    <a:cubicBezTo>
                      <a:pt x="563" y="0"/>
                      <a:pt x="724" y="125"/>
                      <a:pt x="724" y="393"/>
                    </a:cubicBez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60"/>
              <p:cNvSpPr/>
              <p:nvPr/>
            </p:nvSpPr>
            <p:spPr>
              <a:xfrm>
                <a:off x="11936222" y="1489644"/>
                <a:ext cx="97362" cy="77038"/>
              </a:xfrm>
              <a:custGeom>
                <a:avLst/>
                <a:gdLst/>
                <a:ahLst/>
                <a:cxnLst/>
                <a:rect l="l" t="t" r="r" b="b"/>
                <a:pathLst>
                  <a:path w="2357" h="1865" extrusionOk="0">
                    <a:moveTo>
                      <a:pt x="2356" y="1142"/>
                    </a:moveTo>
                    <a:lnTo>
                      <a:pt x="456" y="36"/>
                    </a:lnTo>
                    <a:cubicBezTo>
                      <a:pt x="447" y="27"/>
                      <a:pt x="438" y="27"/>
                      <a:pt x="429" y="18"/>
                    </a:cubicBezTo>
                    <a:cubicBezTo>
                      <a:pt x="385" y="0"/>
                      <a:pt x="331" y="9"/>
                      <a:pt x="269" y="45"/>
                    </a:cubicBezTo>
                    <a:cubicBezTo>
                      <a:pt x="126" y="125"/>
                      <a:pt x="1" y="348"/>
                      <a:pt x="1" y="544"/>
                    </a:cubicBezTo>
                    <a:cubicBezTo>
                      <a:pt x="1" y="651"/>
                      <a:pt x="46" y="732"/>
                      <a:pt x="108" y="758"/>
                    </a:cubicBezTo>
                    <a:lnTo>
                      <a:pt x="2008" y="1865"/>
                    </a:lnTo>
                    <a:lnTo>
                      <a:pt x="2017" y="1811"/>
                    </a:lnTo>
                    <a:cubicBezTo>
                      <a:pt x="2035" y="1811"/>
                      <a:pt x="2053" y="1802"/>
                      <a:pt x="2071" y="1793"/>
                    </a:cubicBezTo>
                    <a:cubicBezTo>
                      <a:pt x="2213" y="1704"/>
                      <a:pt x="2329" y="1481"/>
                      <a:pt x="2329" y="1285"/>
                    </a:cubicBezTo>
                    <a:cubicBezTo>
                      <a:pt x="2329" y="1240"/>
                      <a:pt x="2320" y="1196"/>
                      <a:pt x="2312" y="116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60"/>
              <p:cNvSpPr/>
              <p:nvPr/>
            </p:nvSpPr>
            <p:spPr>
              <a:xfrm>
                <a:off x="11936222" y="1495882"/>
                <a:ext cx="94759" cy="70801"/>
              </a:xfrm>
              <a:custGeom>
                <a:avLst/>
                <a:gdLst/>
                <a:ahLst/>
                <a:cxnLst/>
                <a:rect l="l" t="t" r="r" b="b"/>
                <a:pathLst>
                  <a:path w="2294" h="1714" extrusionOk="0">
                    <a:moveTo>
                      <a:pt x="2178" y="1446"/>
                    </a:moveTo>
                    <a:cubicBezTo>
                      <a:pt x="2160" y="1455"/>
                      <a:pt x="2142" y="1464"/>
                      <a:pt x="2124" y="1464"/>
                    </a:cubicBezTo>
                    <a:lnTo>
                      <a:pt x="2115" y="1517"/>
                    </a:lnTo>
                    <a:lnTo>
                      <a:pt x="206" y="411"/>
                    </a:lnTo>
                    <a:cubicBezTo>
                      <a:pt x="153" y="384"/>
                      <a:pt x="108" y="304"/>
                      <a:pt x="108" y="197"/>
                    </a:cubicBezTo>
                    <a:cubicBezTo>
                      <a:pt x="108" y="135"/>
                      <a:pt x="126" y="63"/>
                      <a:pt x="144" y="1"/>
                    </a:cubicBezTo>
                    <a:cubicBezTo>
                      <a:pt x="63" y="108"/>
                      <a:pt x="1" y="260"/>
                      <a:pt x="1" y="393"/>
                    </a:cubicBezTo>
                    <a:cubicBezTo>
                      <a:pt x="1" y="500"/>
                      <a:pt x="46" y="581"/>
                      <a:pt x="108" y="607"/>
                    </a:cubicBezTo>
                    <a:lnTo>
                      <a:pt x="2008" y="1714"/>
                    </a:lnTo>
                    <a:lnTo>
                      <a:pt x="2017" y="1660"/>
                    </a:lnTo>
                    <a:cubicBezTo>
                      <a:pt x="2035" y="1660"/>
                      <a:pt x="2053" y="1651"/>
                      <a:pt x="2071" y="1642"/>
                    </a:cubicBezTo>
                    <a:cubicBezTo>
                      <a:pt x="2169" y="1580"/>
                      <a:pt x="2249" y="1464"/>
                      <a:pt x="2294" y="1330"/>
                    </a:cubicBezTo>
                    <a:cubicBezTo>
                      <a:pt x="2258" y="1375"/>
                      <a:pt x="2222" y="1419"/>
                      <a:pt x="2178" y="1446"/>
                    </a:cubicBez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60"/>
              <p:cNvSpPr/>
              <p:nvPr/>
            </p:nvSpPr>
            <p:spPr>
              <a:xfrm>
                <a:off x="12014748" y="1533472"/>
                <a:ext cx="21769" cy="35814"/>
              </a:xfrm>
              <a:custGeom>
                <a:avLst/>
                <a:gdLst/>
                <a:ahLst/>
                <a:cxnLst/>
                <a:rect l="l" t="t" r="r" b="b"/>
                <a:pathLst>
                  <a:path w="527" h="867" extrusionOk="0">
                    <a:moveTo>
                      <a:pt x="526" y="286"/>
                    </a:moveTo>
                    <a:cubicBezTo>
                      <a:pt x="526" y="474"/>
                      <a:pt x="411" y="706"/>
                      <a:pt x="268" y="786"/>
                    </a:cubicBezTo>
                    <a:cubicBezTo>
                      <a:pt x="125" y="866"/>
                      <a:pt x="0" y="777"/>
                      <a:pt x="0" y="590"/>
                    </a:cubicBezTo>
                    <a:cubicBezTo>
                      <a:pt x="0" y="393"/>
                      <a:pt x="125" y="170"/>
                      <a:pt x="268" y="90"/>
                    </a:cubicBezTo>
                    <a:cubicBezTo>
                      <a:pt x="411" y="1"/>
                      <a:pt x="526" y="90"/>
                      <a:pt x="526" y="286"/>
                    </a:cubicBezTo>
                    <a:close/>
                  </a:path>
                </a:pathLst>
              </a:custGeom>
              <a:solidFill>
                <a:srgbClr val="1317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60"/>
              <p:cNvSpPr/>
              <p:nvPr/>
            </p:nvSpPr>
            <p:spPr>
              <a:xfrm>
                <a:off x="11901235" y="1378362"/>
                <a:ext cx="77782" cy="72247"/>
              </a:xfrm>
              <a:custGeom>
                <a:avLst/>
                <a:gdLst/>
                <a:ahLst/>
                <a:cxnLst/>
                <a:rect l="l" t="t" r="r" b="b"/>
                <a:pathLst>
                  <a:path w="1883" h="1749" extrusionOk="0">
                    <a:moveTo>
                      <a:pt x="232" y="901"/>
                    </a:moveTo>
                    <a:cubicBezTo>
                      <a:pt x="232" y="901"/>
                      <a:pt x="232" y="901"/>
                      <a:pt x="241" y="901"/>
                    </a:cubicBezTo>
                    <a:cubicBezTo>
                      <a:pt x="420" y="1008"/>
                      <a:pt x="607" y="1115"/>
                      <a:pt x="786" y="1222"/>
                    </a:cubicBezTo>
                    <a:cubicBezTo>
                      <a:pt x="893" y="1285"/>
                      <a:pt x="1000" y="1338"/>
                      <a:pt x="1107" y="1401"/>
                    </a:cubicBezTo>
                    <a:cubicBezTo>
                      <a:pt x="1133" y="1427"/>
                      <a:pt x="1169" y="1445"/>
                      <a:pt x="1187" y="1481"/>
                    </a:cubicBezTo>
                    <a:cubicBezTo>
                      <a:pt x="1205" y="1499"/>
                      <a:pt x="1214" y="1526"/>
                      <a:pt x="1223" y="1543"/>
                    </a:cubicBezTo>
                    <a:cubicBezTo>
                      <a:pt x="1258" y="1597"/>
                      <a:pt x="1330" y="1642"/>
                      <a:pt x="1383" y="1659"/>
                    </a:cubicBezTo>
                    <a:cubicBezTo>
                      <a:pt x="1606" y="1749"/>
                      <a:pt x="1785" y="1543"/>
                      <a:pt x="1829" y="1347"/>
                    </a:cubicBezTo>
                    <a:cubicBezTo>
                      <a:pt x="1883" y="1097"/>
                      <a:pt x="1794" y="803"/>
                      <a:pt x="1597" y="642"/>
                    </a:cubicBezTo>
                    <a:cubicBezTo>
                      <a:pt x="1428" y="482"/>
                      <a:pt x="1223" y="366"/>
                      <a:pt x="1017" y="250"/>
                    </a:cubicBezTo>
                    <a:cubicBezTo>
                      <a:pt x="803" y="134"/>
                      <a:pt x="571" y="0"/>
                      <a:pt x="313" y="71"/>
                    </a:cubicBezTo>
                    <a:cubicBezTo>
                      <a:pt x="197" y="107"/>
                      <a:pt x="90" y="187"/>
                      <a:pt x="27" y="294"/>
                    </a:cubicBezTo>
                    <a:cubicBezTo>
                      <a:pt x="0" y="357"/>
                      <a:pt x="0" y="393"/>
                      <a:pt x="27" y="446"/>
                    </a:cubicBezTo>
                    <a:cubicBezTo>
                      <a:pt x="54" y="500"/>
                      <a:pt x="81" y="562"/>
                      <a:pt x="90" y="616"/>
                    </a:cubicBezTo>
                    <a:cubicBezTo>
                      <a:pt x="90" y="669"/>
                      <a:pt x="81" y="705"/>
                      <a:pt x="99" y="758"/>
                    </a:cubicBezTo>
                    <a:cubicBezTo>
                      <a:pt x="125" y="821"/>
                      <a:pt x="179" y="865"/>
                      <a:pt x="232" y="90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60"/>
              <p:cNvSpPr/>
              <p:nvPr/>
            </p:nvSpPr>
            <p:spPr>
              <a:xfrm>
                <a:off x="11897558" y="1377990"/>
                <a:ext cx="73362" cy="77038"/>
              </a:xfrm>
              <a:custGeom>
                <a:avLst/>
                <a:gdLst/>
                <a:ahLst/>
                <a:cxnLst/>
                <a:rect l="l" t="t" r="r" b="b"/>
                <a:pathLst>
                  <a:path w="1776" h="1865" extrusionOk="0">
                    <a:moveTo>
                      <a:pt x="188" y="1008"/>
                    </a:moveTo>
                    <a:cubicBezTo>
                      <a:pt x="268" y="1071"/>
                      <a:pt x="348" y="1124"/>
                      <a:pt x="437" y="1169"/>
                    </a:cubicBezTo>
                    <a:cubicBezTo>
                      <a:pt x="598" y="1267"/>
                      <a:pt x="759" y="1356"/>
                      <a:pt x="910" y="1445"/>
                    </a:cubicBezTo>
                    <a:cubicBezTo>
                      <a:pt x="1106" y="1561"/>
                      <a:pt x="1490" y="1865"/>
                      <a:pt x="1686" y="1597"/>
                    </a:cubicBezTo>
                    <a:cubicBezTo>
                      <a:pt x="1776" y="1472"/>
                      <a:pt x="1767" y="1267"/>
                      <a:pt x="1722" y="1115"/>
                    </a:cubicBezTo>
                    <a:cubicBezTo>
                      <a:pt x="1686" y="981"/>
                      <a:pt x="1606" y="865"/>
                      <a:pt x="1508" y="767"/>
                    </a:cubicBezTo>
                    <a:cubicBezTo>
                      <a:pt x="1437" y="687"/>
                      <a:pt x="1312" y="634"/>
                      <a:pt x="1214" y="580"/>
                    </a:cubicBezTo>
                    <a:lnTo>
                      <a:pt x="857" y="375"/>
                    </a:lnTo>
                    <a:cubicBezTo>
                      <a:pt x="651" y="250"/>
                      <a:pt x="384" y="0"/>
                      <a:pt x="143" y="187"/>
                    </a:cubicBezTo>
                    <a:cubicBezTo>
                      <a:pt x="45" y="268"/>
                      <a:pt x="18" y="393"/>
                      <a:pt x="9" y="509"/>
                    </a:cubicBezTo>
                    <a:cubicBezTo>
                      <a:pt x="9" y="634"/>
                      <a:pt x="0" y="785"/>
                      <a:pt x="81" y="892"/>
                    </a:cubicBezTo>
                    <a:cubicBezTo>
                      <a:pt x="107" y="937"/>
                      <a:pt x="143" y="973"/>
                      <a:pt x="188" y="10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60"/>
              <p:cNvSpPr/>
              <p:nvPr/>
            </p:nvSpPr>
            <p:spPr>
              <a:xfrm>
                <a:off x="11895328" y="1410788"/>
                <a:ext cx="40936" cy="87737"/>
              </a:xfrm>
              <a:custGeom>
                <a:avLst/>
                <a:gdLst/>
                <a:ahLst/>
                <a:cxnLst/>
                <a:rect l="l" t="t" r="r" b="b"/>
                <a:pathLst>
                  <a:path w="991" h="2124" extrusionOk="0">
                    <a:moveTo>
                      <a:pt x="152" y="2123"/>
                    </a:moveTo>
                    <a:lnTo>
                      <a:pt x="152" y="2123"/>
                    </a:lnTo>
                    <a:cubicBezTo>
                      <a:pt x="242" y="2123"/>
                      <a:pt x="304" y="2052"/>
                      <a:pt x="304" y="1972"/>
                    </a:cubicBezTo>
                    <a:lnTo>
                      <a:pt x="304" y="892"/>
                    </a:lnTo>
                    <a:cubicBezTo>
                      <a:pt x="304" y="625"/>
                      <a:pt x="500" y="402"/>
                      <a:pt x="759" y="348"/>
                    </a:cubicBezTo>
                    <a:lnTo>
                      <a:pt x="866" y="321"/>
                    </a:lnTo>
                    <a:cubicBezTo>
                      <a:pt x="946" y="294"/>
                      <a:pt x="991" y="214"/>
                      <a:pt x="973" y="143"/>
                    </a:cubicBezTo>
                    <a:cubicBezTo>
                      <a:pt x="955" y="54"/>
                      <a:pt x="866" y="0"/>
                      <a:pt x="786" y="18"/>
                    </a:cubicBezTo>
                    <a:lnTo>
                      <a:pt x="697" y="45"/>
                    </a:lnTo>
                    <a:cubicBezTo>
                      <a:pt x="295" y="125"/>
                      <a:pt x="1" y="482"/>
                      <a:pt x="1" y="892"/>
                    </a:cubicBezTo>
                    <a:lnTo>
                      <a:pt x="1" y="1972"/>
                    </a:lnTo>
                    <a:cubicBezTo>
                      <a:pt x="1" y="2052"/>
                      <a:pt x="72" y="2123"/>
                      <a:pt x="152" y="2123"/>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60"/>
              <p:cNvSpPr/>
              <p:nvPr/>
            </p:nvSpPr>
            <p:spPr>
              <a:xfrm>
                <a:off x="11616007" y="1254522"/>
                <a:ext cx="78154" cy="72288"/>
              </a:xfrm>
              <a:custGeom>
                <a:avLst/>
                <a:gdLst/>
                <a:ahLst/>
                <a:cxnLst/>
                <a:rect l="l" t="t" r="r" b="b"/>
                <a:pathLst>
                  <a:path w="1892" h="1750" extrusionOk="0">
                    <a:moveTo>
                      <a:pt x="241" y="902"/>
                    </a:moveTo>
                    <a:cubicBezTo>
                      <a:pt x="241" y="902"/>
                      <a:pt x="241" y="902"/>
                      <a:pt x="241" y="902"/>
                    </a:cubicBezTo>
                    <a:cubicBezTo>
                      <a:pt x="429" y="1009"/>
                      <a:pt x="607" y="1116"/>
                      <a:pt x="795" y="1223"/>
                    </a:cubicBezTo>
                    <a:cubicBezTo>
                      <a:pt x="902" y="1285"/>
                      <a:pt x="1009" y="1339"/>
                      <a:pt x="1116" y="1401"/>
                    </a:cubicBezTo>
                    <a:cubicBezTo>
                      <a:pt x="1142" y="1428"/>
                      <a:pt x="1169" y="1446"/>
                      <a:pt x="1196" y="1473"/>
                    </a:cubicBezTo>
                    <a:cubicBezTo>
                      <a:pt x="1214" y="1499"/>
                      <a:pt x="1214" y="1517"/>
                      <a:pt x="1232" y="1544"/>
                    </a:cubicBezTo>
                    <a:cubicBezTo>
                      <a:pt x="1267" y="1597"/>
                      <a:pt x="1339" y="1642"/>
                      <a:pt x="1392" y="1660"/>
                    </a:cubicBezTo>
                    <a:cubicBezTo>
                      <a:pt x="1606" y="1749"/>
                      <a:pt x="1794" y="1544"/>
                      <a:pt x="1838" y="1348"/>
                    </a:cubicBezTo>
                    <a:cubicBezTo>
                      <a:pt x="1892" y="1098"/>
                      <a:pt x="1794" y="803"/>
                      <a:pt x="1606" y="634"/>
                    </a:cubicBezTo>
                    <a:cubicBezTo>
                      <a:pt x="1437" y="482"/>
                      <a:pt x="1232" y="366"/>
                      <a:pt x="1026" y="250"/>
                    </a:cubicBezTo>
                    <a:cubicBezTo>
                      <a:pt x="803" y="134"/>
                      <a:pt x="572" y="1"/>
                      <a:pt x="322" y="72"/>
                    </a:cubicBezTo>
                    <a:cubicBezTo>
                      <a:pt x="197" y="108"/>
                      <a:pt x="90" y="188"/>
                      <a:pt x="36" y="295"/>
                    </a:cubicBezTo>
                    <a:cubicBezTo>
                      <a:pt x="1" y="357"/>
                      <a:pt x="9" y="393"/>
                      <a:pt x="36" y="447"/>
                    </a:cubicBezTo>
                    <a:cubicBezTo>
                      <a:pt x="63" y="500"/>
                      <a:pt x="90" y="563"/>
                      <a:pt x="90" y="616"/>
                    </a:cubicBezTo>
                    <a:cubicBezTo>
                      <a:pt x="99" y="670"/>
                      <a:pt x="90" y="705"/>
                      <a:pt x="108" y="759"/>
                    </a:cubicBezTo>
                    <a:cubicBezTo>
                      <a:pt x="134" y="821"/>
                      <a:pt x="179" y="866"/>
                      <a:pt x="241" y="902"/>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60"/>
              <p:cNvSpPr/>
              <p:nvPr/>
            </p:nvSpPr>
            <p:spPr>
              <a:xfrm>
                <a:off x="11612702" y="1254150"/>
                <a:ext cx="73362" cy="77080"/>
              </a:xfrm>
              <a:custGeom>
                <a:avLst/>
                <a:gdLst/>
                <a:ahLst/>
                <a:cxnLst/>
                <a:rect l="l" t="t" r="r" b="b"/>
                <a:pathLst>
                  <a:path w="1776" h="1866" extrusionOk="0">
                    <a:moveTo>
                      <a:pt x="188" y="1009"/>
                    </a:moveTo>
                    <a:cubicBezTo>
                      <a:pt x="259" y="1071"/>
                      <a:pt x="348" y="1125"/>
                      <a:pt x="437" y="1169"/>
                    </a:cubicBezTo>
                    <a:cubicBezTo>
                      <a:pt x="598" y="1259"/>
                      <a:pt x="750" y="1357"/>
                      <a:pt x="910" y="1446"/>
                    </a:cubicBezTo>
                    <a:cubicBezTo>
                      <a:pt x="1106" y="1562"/>
                      <a:pt x="1490" y="1865"/>
                      <a:pt x="1686" y="1598"/>
                    </a:cubicBezTo>
                    <a:cubicBezTo>
                      <a:pt x="1776" y="1473"/>
                      <a:pt x="1767" y="1267"/>
                      <a:pt x="1722" y="1116"/>
                    </a:cubicBezTo>
                    <a:cubicBezTo>
                      <a:pt x="1686" y="982"/>
                      <a:pt x="1597" y="866"/>
                      <a:pt x="1508" y="768"/>
                    </a:cubicBezTo>
                    <a:cubicBezTo>
                      <a:pt x="1437" y="688"/>
                      <a:pt x="1312" y="634"/>
                      <a:pt x="1214" y="581"/>
                    </a:cubicBezTo>
                    <a:cubicBezTo>
                      <a:pt x="1098" y="509"/>
                      <a:pt x="973" y="438"/>
                      <a:pt x="857" y="375"/>
                    </a:cubicBezTo>
                    <a:cubicBezTo>
                      <a:pt x="643" y="250"/>
                      <a:pt x="375" y="1"/>
                      <a:pt x="143" y="188"/>
                    </a:cubicBezTo>
                    <a:cubicBezTo>
                      <a:pt x="36" y="268"/>
                      <a:pt x="9" y="393"/>
                      <a:pt x="9" y="509"/>
                    </a:cubicBezTo>
                    <a:cubicBezTo>
                      <a:pt x="9" y="634"/>
                      <a:pt x="0" y="786"/>
                      <a:pt x="72" y="893"/>
                    </a:cubicBezTo>
                    <a:cubicBezTo>
                      <a:pt x="107" y="937"/>
                      <a:pt x="143" y="973"/>
                      <a:pt x="188" y="100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60"/>
              <p:cNvSpPr/>
              <p:nvPr/>
            </p:nvSpPr>
            <p:spPr>
              <a:xfrm>
                <a:off x="11610471" y="1286949"/>
                <a:ext cx="40936" cy="87737"/>
              </a:xfrm>
              <a:custGeom>
                <a:avLst/>
                <a:gdLst/>
                <a:ahLst/>
                <a:cxnLst/>
                <a:rect l="l" t="t" r="r" b="b"/>
                <a:pathLst>
                  <a:path w="991" h="2124" extrusionOk="0">
                    <a:moveTo>
                      <a:pt x="152" y="2124"/>
                    </a:moveTo>
                    <a:lnTo>
                      <a:pt x="152" y="2124"/>
                    </a:lnTo>
                    <a:cubicBezTo>
                      <a:pt x="233" y="2124"/>
                      <a:pt x="304" y="2052"/>
                      <a:pt x="304" y="1972"/>
                    </a:cubicBezTo>
                    <a:lnTo>
                      <a:pt x="304" y="893"/>
                    </a:lnTo>
                    <a:cubicBezTo>
                      <a:pt x="304" y="625"/>
                      <a:pt x="491" y="402"/>
                      <a:pt x="750" y="349"/>
                    </a:cubicBezTo>
                    <a:lnTo>
                      <a:pt x="866" y="322"/>
                    </a:lnTo>
                    <a:cubicBezTo>
                      <a:pt x="937" y="295"/>
                      <a:pt x="991" y="215"/>
                      <a:pt x="973" y="143"/>
                    </a:cubicBezTo>
                    <a:cubicBezTo>
                      <a:pt x="955" y="54"/>
                      <a:pt x="866" y="1"/>
                      <a:pt x="786" y="18"/>
                    </a:cubicBezTo>
                    <a:lnTo>
                      <a:pt x="697" y="45"/>
                    </a:lnTo>
                    <a:cubicBezTo>
                      <a:pt x="286" y="126"/>
                      <a:pt x="1" y="482"/>
                      <a:pt x="1" y="893"/>
                    </a:cubicBezTo>
                    <a:lnTo>
                      <a:pt x="1" y="1972"/>
                    </a:lnTo>
                    <a:cubicBezTo>
                      <a:pt x="1" y="2052"/>
                      <a:pt x="63" y="2124"/>
                      <a:pt x="152" y="2124"/>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53"/>
        <p:cNvGrpSpPr/>
        <p:nvPr/>
      </p:nvGrpSpPr>
      <p:grpSpPr>
        <a:xfrm>
          <a:off x="0" y="0"/>
          <a:ext cx="0" cy="0"/>
          <a:chOff x="0" y="0"/>
          <a:chExt cx="0" cy="0"/>
        </a:xfrm>
      </p:grpSpPr>
      <p:pic>
        <p:nvPicPr>
          <p:cNvPr id="2654" name="Google Shape;2654;p61"/>
          <p:cNvPicPr preferRelativeResize="0"/>
          <p:nvPr/>
        </p:nvPicPr>
        <p:blipFill>
          <a:blip r:embed="rId3"/>
          <a:stretch>
            <a:fillRect/>
          </a:stretch>
        </p:blipFill>
        <p:spPr>
          <a:xfrm>
            <a:off x="2763519" y="1524000"/>
            <a:ext cx="3454401" cy="1198880"/>
          </a:xfrm>
          <a:prstGeom prst="rect">
            <a:avLst/>
          </a:prstGeom>
          <a:noFill/>
          <a:ln w="76200" cap="flat" cmpd="sng">
            <a:solidFill>
              <a:schemeClr val="lt1"/>
            </a:solidFill>
            <a:prstDash val="solid"/>
            <a:miter lim="8000"/>
            <a:headEnd type="none" w="sm" len="sm"/>
            <a:tailEnd type="none" w="sm" len="sm"/>
          </a:ln>
        </p:spPr>
      </p:pic>
      <p:pic>
        <p:nvPicPr>
          <p:cNvPr id="2656" name="Google Shape;2656;p61"/>
          <p:cNvPicPr preferRelativeResize="0"/>
          <p:nvPr/>
        </p:nvPicPr>
        <p:blipFill>
          <a:blip r:embed="rId4"/>
          <a:stretch>
            <a:fillRect/>
          </a:stretch>
        </p:blipFill>
        <p:spPr>
          <a:xfrm>
            <a:off x="2760565" y="3368973"/>
            <a:ext cx="3525088" cy="1236894"/>
          </a:xfrm>
          <a:prstGeom prst="rect">
            <a:avLst/>
          </a:prstGeom>
          <a:noFill/>
          <a:ln w="76200" cap="flat" cmpd="sng">
            <a:solidFill>
              <a:schemeClr val="lt1"/>
            </a:solidFill>
            <a:prstDash val="solid"/>
            <a:miter lim="8000"/>
            <a:headEnd type="none" w="sm" len="sm"/>
            <a:tailEnd type="none" w="sm" len="sm"/>
          </a:ln>
        </p:spPr>
      </p:pic>
      <p:sp>
        <p:nvSpPr>
          <p:cNvPr id="2660" name="Google Shape;2660;p61"/>
          <p:cNvSpPr txBox="1">
            <a:spLocks noGrp="1"/>
          </p:cNvSpPr>
          <p:nvPr>
            <p:ph type="subTitle" idx="2"/>
          </p:nvPr>
        </p:nvSpPr>
        <p:spPr>
          <a:xfrm>
            <a:off x="264160" y="1178560"/>
            <a:ext cx="2352666" cy="1686560"/>
          </a:xfrm>
          <a:prstGeom prst="rect">
            <a:avLst/>
          </a:prstGeom>
        </p:spPr>
        <p:txBody>
          <a:bodyPr spcFirstLastPara="1" wrap="square" lIns="91425" tIns="91425" rIns="91425" bIns="91425" anchor="b" anchorCtr="0">
            <a:noAutofit/>
          </a:bodyPr>
          <a:lstStyle/>
          <a:p>
            <a:pPr marL="0" lvl="0" indent="0"/>
            <a:r>
              <a:rPr lang="el-GR" sz="1600" dirty="0" smtClean="0"/>
              <a:t>«Πόσο ικανοποιημένοι είστε από τις συνθήκες µ</a:t>
            </a:r>
            <a:r>
              <a:rPr lang="el-GR" sz="1600" dirty="0" err="1" smtClean="0"/>
              <a:t>ετακίνησης</a:t>
            </a:r>
            <a:r>
              <a:rPr lang="el-GR" sz="1600" dirty="0" smtClean="0"/>
              <a:t> στον Δήμο Θεσσαλονίκης γενικά;»</a:t>
            </a:r>
            <a:endParaRPr sz="1600"/>
          </a:p>
        </p:txBody>
      </p:sp>
      <p:sp>
        <p:nvSpPr>
          <p:cNvPr id="2661" name="Google Shape;2661;p61"/>
          <p:cNvSpPr txBox="1">
            <a:spLocks noGrp="1"/>
          </p:cNvSpPr>
          <p:nvPr>
            <p:ph type="subTitle" idx="4"/>
          </p:nvPr>
        </p:nvSpPr>
        <p:spPr>
          <a:xfrm>
            <a:off x="284480" y="3369338"/>
            <a:ext cx="2406853" cy="1385541"/>
          </a:xfrm>
          <a:prstGeom prst="rect">
            <a:avLst/>
          </a:prstGeom>
        </p:spPr>
        <p:txBody>
          <a:bodyPr spcFirstLastPara="1" wrap="square" lIns="91425" tIns="91425" rIns="91425" bIns="91425" anchor="b" anchorCtr="0">
            <a:noAutofit/>
          </a:bodyPr>
          <a:lstStyle/>
          <a:p>
            <a:pPr marL="0" lvl="0" indent="0"/>
            <a:r>
              <a:rPr lang="el-GR" sz="1400" dirty="0" smtClean="0"/>
              <a:t>«Πόσο ευχαριστημένοι νιώθετε από την ποιότητα των μετακινήσεων µε τα Μέσα Μαζικής Μεταφοράς στον Δήμο Θεσσαλονίκης;»</a:t>
            </a:r>
            <a:endParaRPr sz="1400"/>
          </a:p>
        </p:txBody>
      </p:sp>
      <p:sp>
        <p:nvSpPr>
          <p:cNvPr id="2662" name="Google Shape;2662;p61"/>
          <p:cNvSpPr txBox="1">
            <a:spLocks noGrp="1"/>
          </p:cNvSpPr>
          <p:nvPr>
            <p:ph type="subTitle" idx="5"/>
          </p:nvPr>
        </p:nvSpPr>
        <p:spPr>
          <a:xfrm>
            <a:off x="6371387" y="1852447"/>
            <a:ext cx="2058000" cy="81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l-GR" dirty="0" smtClean="0"/>
              <a:t>Επέλεξε τη μεσαία κλίμακα, εκφράζοντας ουδετερότητα (3)</a:t>
            </a:r>
            <a:endParaRPr/>
          </a:p>
        </p:txBody>
      </p:sp>
      <p:sp>
        <p:nvSpPr>
          <p:cNvPr id="2663" name="Google Shape;2663;p61"/>
          <p:cNvSpPr txBox="1">
            <a:spLocks noGrp="1"/>
          </p:cNvSpPr>
          <p:nvPr>
            <p:ph type="subTitle" idx="6"/>
          </p:nvPr>
        </p:nvSpPr>
        <p:spPr>
          <a:xfrm>
            <a:off x="6371388" y="1427838"/>
            <a:ext cx="2058000" cy="450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l-GR" dirty="0" smtClean="0"/>
              <a:t>Το 50%</a:t>
            </a:r>
            <a:endParaRPr/>
          </a:p>
        </p:txBody>
      </p:sp>
      <p:sp>
        <p:nvSpPr>
          <p:cNvPr id="2664" name="Google Shape;2664;p61"/>
          <p:cNvSpPr txBox="1">
            <a:spLocks noGrp="1"/>
          </p:cNvSpPr>
          <p:nvPr>
            <p:ph type="ctrTitle"/>
          </p:nvPr>
        </p:nvSpPr>
        <p:spPr>
          <a:xfrm>
            <a:off x="713250" y="470050"/>
            <a:ext cx="7717500" cy="63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dirty="0" smtClean="0"/>
              <a:t>Συνθήκες μετακίνησης</a:t>
            </a:r>
            <a:endParaRPr/>
          </a:p>
        </p:txBody>
      </p:sp>
      <p:sp>
        <p:nvSpPr>
          <p:cNvPr id="2665" name="Google Shape;2665;p61"/>
          <p:cNvSpPr txBox="1">
            <a:spLocks noGrp="1"/>
          </p:cNvSpPr>
          <p:nvPr>
            <p:ph type="subTitle" idx="7"/>
          </p:nvPr>
        </p:nvSpPr>
        <p:spPr>
          <a:xfrm>
            <a:off x="6371387" y="3793947"/>
            <a:ext cx="2058000" cy="81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l-GR" dirty="0" smtClean="0"/>
              <a:t>Εκδήλωσε τη δυσαρέσκειά του για το θέμα</a:t>
            </a:r>
            <a:endParaRPr/>
          </a:p>
        </p:txBody>
      </p:sp>
      <p:sp>
        <p:nvSpPr>
          <p:cNvPr id="2666" name="Google Shape;2666;p61"/>
          <p:cNvSpPr txBox="1">
            <a:spLocks noGrp="1"/>
          </p:cNvSpPr>
          <p:nvPr>
            <p:ph type="subTitle" idx="8"/>
          </p:nvPr>
        </p:nvSpPr>
        <p:spPr>
          <a:xfrm>
            <a:off x="6371388" y="3369339"/>
            <a:ext cx="2058000" cy="450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l-GR" dirty="0" smtClean="0"/>
              <a:t>Σχεδόν το 80%</a:t>
            </a:r>
            <a:endParaRPr/>
          </a:p>
        </p:txBody>
      </p:sp>
      <p:sp>
        <p:nvSpPr>
          <p:cNvPr id="2667" name="Google Shape;2667;p61"/>
          <p:cNvSpPr/>
          <p:nvPr/>
        </p:nvSpPr>
        <p:spPr>
          <a:xfrm rot="5400000">
            <a:off x="7962591" y="745450"/>
            <a:ext cx="457800" cy="84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61"/>
          <p:cNvSpPr/>
          <p:nvPr/>
        </p:nvSpPr>
        <p:spPr>
          <a:xfrm rot="-5400000" flipH="1">
            <a:off x="723591" y="745450"/>
            <a:ext cx="457800" cy="84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61"/>
          <p:cNvSpPr/>
          <p:nvPr/>
        </p:nvSpPr>
        <p:spPr>
          <a:xfrm>
            <a:off x="822121" y="2720700"/>
            <a:ext cx="7608600" cy="593400"/>
          </a:xfrm>
          <a:prstGeom prst="rightArrow">
            <a:avLst>
              <a:gd name="adj1" fmla="val 50000"/>
              <a:gd name="adj2"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8" name="AutoShape 2" descr="Γράφημα απάντησης φορμών. Τίτλος ερωτήματος: Πόσο ικανοποιημένοι είστε από τις συνθήκες µετακίνησης στον Δήμο Θεσσαλονίκης γενικά;. Αριθμός απαντήσεων: 44 απαντήσεις."/>
          <p:cNvSpPr>
            <a:spLocks noChangeAspect="1" noChangeArrowheads="1"/>
          </p:cNvSpPr>
          <p:nvPr/>
        </p:nvSpPr>
        <p:spPr bwMode="auto">
          <a:xfrm>
            <a:off x="155575" y="84138"/>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0420" name="AutoShape 4" descr="Γράφημα απάντησης φορμών. Τίτλος ερωτήματος: Πόσο ικανοποιημένοι είστε από τις συνθήκες µετακίνησης στον Δήμο Θεσσαλονίκης γενικά;. Αριθμός απαντήσεων: 44 απαντήσεις."/>
          <p:cNvSpPr>
            <a:spLocks noChangeAspect="1" noChangeArrowheads="1"/>
          </p:cNvSpPr>
          <p:nvPr/>
        </p:nvSpPr>
        <p:spPr bwMode="auto">
          <a:xfrm>
            <a:off x="155575" y="84138"/>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37"/>
        <p:cNvGrpSpPr/>
        <p:nvPr/>
      </p:nvGrpSpPr>
      <p:grpSpPr>
        <a:xfrm>
          <a:off x="0" y="0"/>
          <a:ext cx="0" cy="0"/>
          <a:chOff x="0" y="0"/>
          <a:chExt cx="0" cy="0"/>
        </a:xfrm>
      </p:grpSpPr>
      <p:pic>
        <p:nvPicPr>
          <p:cNvPr id="6" name="5 - Εικόνα" descr="12345678.PNG"/>
          <p:cNvPicPr>
            <a:picLocks noChangeAspect="1"/>
          </p:cNvPicPr>
          <p:nvPr/>
        </p:nvPicPr>
        <p:blipFill>
          <a:blip r:embed="rId4"/>
          <a:stretch>
            <a:fillRect/>
          </a:stretch>
        </p:blipFill>
        <p:spPr>
          <a:xfrm>
            <a:off x="5995164" y="0"/>
            <a:ext cx="3148836" cy="1540042"/>
          </a:xfrm>
          <a:prstGeom prst="rect">
            <a:avLst/>
          </a:prstGeom>
        </p:spPr>
      </p:pic>
      <p:pic>
        <p:nvPicPr>
          <p:cNvPr id="5" name="4 - Εικόνα" descr="123456789.PNG"/>
          <p:cNvPicPr>
            <a:picLocks noChangeAspect="1"/>
          </p:cNvPicPr>
          <p:nvPr/>
        </p:nvPicPr>
        <p:blipFill>
          <a:blip r:embed="rId5"/>
          <a:stretch>
            <a:fillRect/>
          </a:stretch>
        </p:blipFill>
        <p:spPr>
          <a:xfrm>
            <a:off x="-1" y="-1"/>
            <a:ext cx="3025084" cy="1562627"/>
          </a:xfrm>
          <a:prstGeom prst="rect">
            <a:avLst/>
          </a:prstGeom>
        </p:spPr>
      </p:pic>
      <p:pic>
        <p:nvPicPr>
          <p:cNvPr id="4" name="3 - Εικόνα" descr="321.PNG"/>
          <p:cNvPicPr>
            <a:picLocks noChangeAspect="1"/>
          </p:cNvPicPr>
          <p:nvPr/>
        </p:nvPicPr>
        <p:blipFill>
          <a:blip r:embed="rId6"/>
          <a:stretch>
            <a:fillRect/>
          </a:stretch>
        </p:blipFill>
        <p:spPr>
          <a:xfrm>
            <a:off x="3016111" y="0"/>
            <a:ext cx="3020304" cy="1540156"/>
          </a:xfrm>
          <a:prstGeom prst="rect">
            <a:avLst/>
          </a:prstGeom>
        </p:spPr>
      </p:pic>
      <p:sp>
        <p:nvSpPr>
          <p:cNvPr id="2338" name="Google Shape;2338;p57"/>
          <p:cNvSpPr txBox="1">
            <a:spLocks noGrp="1"/>
          </p:cNvSpPr>
          <p:nvPr>
            <p:ph type="ctrTitle"/>
          </p:nvPr>
        </p:nvSpPr>
        <p:spPr>
          <a:xfrm>
            <a:off x="0" y="1533167"/>
            <a:ext cx="9143999" cy="134066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dirty="0" smtClean="0"/>
              <a:t>Οι απαντήσεις κυμαίνονται από το αρκετά (3) έως το πάρα πολύ (5) </a:t>
            </a:r>
            <a:endParaRPr/>
          </a:p>
        </p:txBody>
      </p:sp>
      <p:pic>
        <p:nvPicPr>
          <p:cNvPr id="7" name="6 - Εικόνα" descr="1234567.PNG"/>
          <p:cNvPicPr>
            <a:picLocks noChangeAspect="1"/>
          </p:cNvPicPr>
          <p:nvPr/>
        </p:nvPicPr>
        <p:blipFill>
          <a:blip r:embed="rId7"/>
          <a:stretch>
            <a:fillRect/>
          </a:stretch>
        </p:blipFill>
        <p:spPr>
          <a:xfrm>
            <a:off x="-1" y="2872313"/>
            <a:ext cx="4372621" cy="2271188"/>
          </a:xfrm>
          <a:prstGeom prst="rect">
            <a:avLst/>
          </a:prstGeom>
        </p:spPr>
      </p:pic>
      <p:pic>
        <p:nvPicPr>
          <p:cNvPr id="8" name="7 - Εικόνα" descr="123456.PNG"/>
          <p:cNvPicPr>
            <a:picLocks noChangeAspect="1"/>
          </p:cNvPicPr>
          <p:nvPr/>
        </p:nvPicPr>
        <p:blipFill>
          <a:blip r:embed="rId8"/>
          <a:stretch>
            <a:fillRect/>
          </a:stretch>
        </p:blipFill>
        <p:spPr>
          <a:xfrm>
            <a:off x="4317618" y="2874525"/>
            <a:ext cx="4826383" cy="2268976"/>
          </a:xfrm>
          <a:prstGeom prst="rect">
            <a:avLst/>
          </a:prstGeom>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43"/>
        <p:cNvGrpSpPr/>
        <p:nvPr/>
      </p:nvGrpSpPr>
      <p:grpSpPr>
        <a:xfrm>
          <a:off x="0" y="0"/>
          <a:ext cx="0" cy="0"/>
          <a:chOff x="0" y="0"/>
          <a:chExt cx="0" cy="0"/>
        </a:xfrm>
      </p:grpSpPr>
      <p:sp>
        <p:nvSpPr>
          <p:cNvPr id="2344" name="Google Shape;2344;p58"/>
          <p:cNvSpPr txBox="1">
            <a:spLocks noGrp="1"/>
          </p:cNvSpPr>
          <p:nvPr>
            <p:ph type="ctrTitle"/>
          </p:nvPr>
        </p:nvSpPr>
        <p:spPr>
          <a:xfrm>
            <a:off x="713250" y="470050"/>
            <a:ext cx="7717500" cy="63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dirty="0" smtClean="0"/>
              <a:t>Οικολογικό αποτύπωμα</a:t>
            </a:r>
            <a:endParaRPr/>
          </a:p>
        </p:txBody>
      </p:sp>
      <p:sp>
        <p:nvSpPr>
          <p:cNvPr id="2345" name="Google Shape;2345;p58"/>
          <p:cNvSpPr txBox="1">
            <a:spLocks noGrp="1"/>
          </p:cNvSpPr>
          <p:nvPr>
            <p:ph type="subTitle" idx="1"/>
          </p:nvPr>
        </p:nvSpPr>
        <p:spPr>
          <a:xfrm>
            <a:off x="822088" y="2450950"/>
            <a:ext cx="2805600" cy="109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dirty="0" smtClean="0"/>
              <a:t>Αν και η έρευνα διεξήχθη για μεγάλο εύρος θεμάτων, ένα από τα πιο σημαντικά αποτέλεσε η οικολογική δραστηριότητα στις μετακινήσεις.</a:t>
            </a:r>
            <a:endParaRPr/>
          </a:p>
        </p:txBody>
      </p:sp>
      <p:sp>
        <p:nvSpPr>
          <p:cNvPr id="2347" name="Google Shape;2347;p58"/>
          <p:cNvSpPr/>
          <p:nvPr/>
        </p:nvSpPr>
        <p:spPr>
          <a:xfrm rot="5400000">
            <a:off x="7962591" y="745450"/>
            <a:ext cx="457800" cy="84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58"/>
          <p:cNvSpPr/>
          <p:nvPr/>
        </p:nvSpPr>
        <p:spPr>
          <a:xfrm rot="-5400000" flipH="1">
            <a:off x="723591" y="745450"/>
            <a:ext cx="457800" cy="84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58"/>
          <p:cNvSpPr/>
          <p:nvPr/>
        </p:nvSpPr>
        <p:spPr>
          <a:xfrm>
            <a:off x="822088" y="1714850"/>
            <a:ext cx="2805600" cy="593400"/>
          </a:xfrm>
          <a:prstGeom prst="rightArrow">
            <a:avLst>
              <a:gd name="adj1" fmla="val 50000"/>
              <a:gd name="adj2"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58"/>
          <p:cNvSpPr/>
          <p:nvPr/>
        </p:nvSpPr>
        <p:spPr>
          <a:xfrm flipH="1">
            <a:off x="822088" y="3687450"/>
            <a:ext cx="2805600" cy="593400"/>
          </a:xfrm>
          <a:prstGeom prst="rightArrow">
            <a:avLst>
              <a:gd name="adj1" fmla="val 50000"/>
              <a:gd name="adj2"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 name="9 - Θέση εικόνας" descr="4321.PNG"/>
          <p:cNvPicPr>
            <a:picLocks noGrp="1" noChangeAspect="1"/>
          </p:cNvPicPr>
          <p:nvPr>
            <p:ph type="pic" idx="2"/>
          </p:nvPr>
        </p:nvPicPr>
        <p:blipFill>
          <a:blip r:embed="rId3"/>
          <a:srcRect l="13630" r="13630"/>
          <a:stretch>
            <a:fillRect/>
          </a:stretch>
        </p:blipFill>
        <p:spPr>
          <a:xfrm>
            <a:off x="3817413" y="1459000"/>
            <a:ext cx="4479920" cy="3060906"/>
          </a:xfrm>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37"/>
        <p:cNvGrpSpPr/>
        <p:nvPr/>
      </p:nvGrpSpPr>
      <p:grpSpPr>
        <a:xfrm>
          <a:off x="0" y="0"/>
          <a:ext cx="0" cy="0"/>
          <a:chOff x="0" y="0"/>
          <a:chExt cx="0" cy="0"/>
        </a:xfrm>
      </p:grpSpPr>
      <p:pic>
        <p:nvPicPr>
          <p:cNvPr id="10" name="9 - Εικόνα" descr="654321.PNG"/>
          <p:cNvPicPr>
            <a:picLocks noChangeAspect="1"/>
          </p:cNvPicPr>
          <p:nvPr/>
        </p:nvPicPr>
        <p:blipFill>
          <a:blip r:embed="rId3"/>
          <a:stretch>
            <a:fillRect/>
          </a:stretch>
        </p:blipFill>
        <p:spPr>
          <a:xfrm>
            <a:off x="0" y="0"/>
            <a:ext cx="5318035" cy="2132940"/>
          </a:xfrm>
          <a:prstGeom prst="rect">
            <a:avLst/>
          </a:prstGeom>
        </p:spPr>
      </p:pic>
      <p:pic>
        <p:nvPicPr>
          <p:cNvPr id="11" name="10 - Εικόνα" descr="54321.PNG"/>
          <p:cNvPicPr>
            <a:picLocks noChangeAspect="1"/>
          </p:cNvPicPr>
          <p:nvPr/>
        </p:nvPicPr>
        <p:blipFill>
          <a:blip r:embed="rId4"/>
          <a:stretch>
            <a:fillRect/>
          </a:stretch>
        </p:blipFill>
        <p:spPr>
          <a:xfrm>
            <a:off x="0" y="3067820"/>
            <a:ext cx="5339508" cy="2075680"/>
          </a:xfrm>
          <a:prstGeom prst="rect">
            <a:avLst/>
          </a:prstGeom>
        </p:spPr>
      </p:pic>
      <p:sp>
        <p:nvSpPr>
          <p:cNvPr id="2338" name="Google Shape;2338;p57"/>
          <p:cNvSpPr txBox="1">
            <a:spLocks noGrp="1"/>
          </p:cNvSpPr>
          <p:nvPr>
            <p:ph type="ctrTitle"/>
          </p:nvPr>
        </p:nvSpPr>
        <p:spPr>
          <a:xfrm>
            <a:off x="5266394" y="1"/>
            <a:ext cx="3877606" cy="142316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sz="1800" dirty="0" smtClean="0"/>
              <a:t>Η πλειοψηφία δήλωσε πως διαθέτει τουλάχιστον ένα Ι.Χ.</a:t>
            </a:r>
            <a:endParaRPr sz="1800"/>
          </a:p>
        </p:txBody>
      </p:sp>
      <p:pic>
        <p:nvPicPr>
          <p:cNvPr id="9" name="8 - Εικόνα" descr="7654321.PNG"/>
          <p:cNvPicPr>
            <a:picLocks noChangeAspect="1"/>
          </p:cNvPicPr>
          <p:nvPr/>
        </p:nvPicPr>
        <p:blipFill>
          <a:blip r:embed="rId5"/>
          <a:stretch>
            <a:fillRect/>
          </a:stretch>
        </p:blipFill>
        <p:spPr>
          <a:xfrm>
            <a:off x="3754389" y="1401980"/>
            <a:ext cx="5389611" cy="2225988"/>
          </a:xfrm>
          <a:prstGeom prst="rect">
            <a:avLst/>
          </a:prstGeom>
        </p:spPr>
      </p:pic>
      <p:sp>
        <p:nvSpPr>
          <p:cNvPr id="12" name="Google Shape;2338;p57"/>
          <p:cNvSpPr txBox="1">
            <a:spLocks/>
          </p:cNvSpPr>
          <p:nvPr/>
        </p:nvSpPr>
        <p:spPr>
          <a:xfrm>
            <a:off x="-1" y="2084328"/>
            <a:ext cx="3767603" cy="1016381"/>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chemeClr val="dk1"/>
              </a:buClr>
              <a:buSzPts val="3600"/>
              <a:buFont typeface="Hammersmith One"/>
              <a:buNone/>
              <a:tabLst/>
              <a:defRPr/>
            </a:pPr>
            <a:r>
              <a:rPr lang="el-GR" sz="1800" b="1" dirty="0" smtClean="0">
                <a:solidFill>
                  <a:schemeClr val="dk1"/>
                </a:solidFill>
                <a:latin typeface="Hammersmith One"/>
                <a:ea typeface="Hammersmith One"/>
                <a:cs typeface="Hammersmith One"/>
                <a:sym typeface="Hammersmith One"/>
              </a:rPr>
              <a:t>Οι περισσότεροι καλύπτουν τουλάχιστον 50 χμ κάθε εβδομάδα.</a:t>
            </a:r>
            <a:endParaRPr kumimoji="0" lang="el-GR" sz="1800" b="1" i="0" u="none" strike="noStrike" kern="0" cap="none" spc="0" normalizeH="0" baseline="0" noProof="0" dirty="0">
              <a:ln>
                <a:noFill/>
              </a:ln>
              <a:solidFill>
                <a:schemeClr val="dk1"/>
              </a:solidFill>
              <a:effectLst/>
              <a:uLnTx/>
              <a:uFillTx/>
              <a:latin typeface="Hammersmith One"/>
              <a:ea typeface="Hammersmith One"/>
              <a:cs typeface="Hammersmith One"/>
              <a:sym typeface="Hammersmith One"/>
            </a:endParaRPr>
          </a:p>
        </p:txBody>
      </p:sp>
      <p:sp>
        <p:nvSpPr>
          <p:cNvPr id="13" name="Google Shape;2338;p57"/>
          <p:cNvSpPr txBox="1">
            <a:spLocks/>
          </p:cNvSpPr>
          <p:nvPr/>
        </p:nvSpPr>
        <p:spPr>
          <a:xfrm>
            <a:off x="5238894" y="3630099"/>
            <a:ext cx="3905106" cy="1513401"/>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chemeClr val="dk1"/>
              </a:buClr>
              <a:buSzPts val="3600"/>
              <a:buFont typeface="Hammersmith One"/>
              <a:buNone/>
              <a:tabLst/>
              <a:defRPr/>
            </a:pPr>
            <a:r>
              <a:rPr lang="el-GR" sz="1800" b="1" dirty="0" smtClean="0">
                <a:solidFill>
                  <a:schemeClr val="dk1"/>
                </a:solidFill>
                <a:latin typeface="Hammersmith One"/>
                <a:ea typeface="Hammersmith One"/>
                <a:cs typeface="Hammersmith One"/>
                <a:sym typeface="Hammersmith One"/>
              </a:rPr>
              <a:t>Είναι εμφανές πως το αυτοκίνητο βρίσκεται στη μεγαλύτερη προτίμηση.</a:t>
            </a:r>
            <a:endParaRPr kumimoji="0" lang="el-GR" sz="1800" b="1" i="0" u="none" strike="noStrike" kern="0" cap="none" spc="0" normalizeH="0" baseline="0" noProof="0" dirty="0">
              <a:ln>
                <a:noFill/>
              </a:ln>
              <a:solidFill>
                <a:schemeClr val="dk1"/>
              </a:solidFill>
              <a:effectLst/>
              <a:uLnTx/>
              <a:uFillTx/>
              <a:latin typeface="Hammersmith One"/>
              <a:ea typeface="Hammersmith One"/>
              <a:cs typeface="Hammersmith One"/>
              <a:sym typeface="Hammersmith One"/>
            </a:endParaRPr>
          </a:p>
        </p:txBody>
      </p:sp>
      <p:cxnSp>
        <p:nvCxnSpPr>
          <p:cNvPr id="15" name="14 - Γωνιακή σύνδεση"/>
          <p:cNvCxnSpPr/>
          <p:nvPr/>
        </p:nvCxnSpPr>
        <p:spPr>
          <a:xfrm flipV="1">
            <a:off x="0" y="1251284"/>
            <a:ext cx="9144000" cy="811274"/>
          </a:xfrm>
          <a:prstGeom prst="bentConnector3">
            <a:avLst>
              <a:gd name="adj1" fmla="val 40902"/>
            </a:avLst>
          </a:prstGeom>
        </p:spPr>
        <p:style>
          <a:lnRef idx="1">
            <a:schemeClr val="accent1"/>
          </a:lnRef>
          <a:fillRef idx="0">
            <a:schemeClr val="accent1"/>
          </a:fillRef>
          <a:effectRef idx="0">
            <a:schemeClr val="accent1"/>
          </a:effectRef>
          <a:fontRef idx="minor">
            <a:schemeClr val="tx1"/>
          </a:fontRef>
        </p:style>
      </p:cxnSp>
      <p:cxnSp>
        <p:nvCxnSpPr>
          <p:cNvPr id="19" name="18 - Γωνιακή σύνδεση"/>
          <p:cNvCxnSpPr/>
          <p:nvPr/>
        </p:nvCxnSpPr>
        <p:spPr>
          <a:xfrm>
            <a:off x="82502" y="2963206"/>
            <a:ext cx="9061498" cy="749396"/>
          </a:xfrm>
          <a:prstGeom prst="bentConnector3">
            <a:avLst>
              <a:gd name="adj1" fmla="val 40515"/>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38"/>
        <p:cNvGrpSpPr/>
        <p:nvPr/>
      </p:nvGrpSpPr>
      <p:grpSpPr>
        <a:xfrm>
          <a:off x="0" y="0"/>
          <a:ext cx="0" cy="0"/>
          <a:chOff x="0" y="0"/>
          <a:chExt cx="0" cy="0"/>
        </a:xfrm>
      </p:grpSpPr>
      <p:sp>
        <p:nvSpPr>
          <p:cNvPr id="76" name="Google Shape;2749;p63"/>
          <p:cNvSpPr/>
          <p:nvPr/>
        </p:nvSpPr>
        <p:spPr>
          <a:xfrm flipH="1">
            <a:off x="7032134" y="1363579"/>
            <a:ext cx="1323511" cy="1353314"/>
          </a:xfrm>
          <a:prstGeom prst="donut">
            <a:avLst>
              <a:gd name="adj" fmla="val 12153"/>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749;p63"/>
          <p:cNvSpPr/>
          <p:nvPr/>
        </p:nvSpPr>
        <p:spPr>
          <a:xfrm flipH="1">
            <a:off x="4723215" y="1330350"/>
            <a:ext cx="1323511" cy="1353314"/>
          </a:xfrm>
          <a:prstGeom prst="donut">
            <a:avLst>
              <a:gd name="adj" fmla="val 12153"/>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749;p63"/>
          <p:cNvSpPr/>
          <p:nvPr/>
        </p:nvSpPr>
        <p:spPr>
          <a:xfrm flipH="1">
            <a:off x="183301" y="3005603"/>
            <a:ext cx="1323511" cy="1353314"/>
          </a:xfrm>
          <a:prstGeom prst="donut">
            <a:avLst>
              <a:gd name="adj" fmla="val 12153"/>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63"/>
          <p:cNvSpPr txBox="1">
            <a:spLocks noGrp="1"/>
          </p:cNvSpPr>
          <p:nvPr>
            <p:ph type="ctrTitle" idx="9"/>
          </p:nvPr>
        </p:nvSpPr>
        <p:spPr>
          <a:xfrm>
            <a:off x="713250" y="247507"/>
            <a:ext cx="7717500" cy="857343"/>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l-GR" sz="3100" dirty="0" smtClean="0"/>
              <a:t>Αποτελέσματα της έρευνας για τις συνθήκες μετακίνησης στη Θεσσαλονίκη</a:t>
            </a:r>
            <a:r>
              <a:rPr lang="el-GR" sz="3200" dirty="0" smtClean="0"/>
              <a:t>:</a:t>
            </a:r>
            <a:endParaRPr sz="3200"/>
          </a:p>
        </p:txBody>
      </p:sp>
      <p:sp>
        <p:nvSpPr>
          <p:cNvPr id="2741" name="Google Shape;2741;p63"/>
          <p:cNvSpPr txBox="1">
            <a:spLocks noGrp="1"/>
          </p:cNvSpPr>
          <p:nvPr>
            <p:ph type="title"/>
          </p:nvPr>
        </p:nvSpPr>
        <p:spPr>
          <a:xfrm>
            <a:off x="227633" y="1801298"/>
            <a:ext cx="1209282" cy="89377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sz="1600" dirty="0" smtClean="0"/>
              <a:t>Γυναίκα</a:t>
            </a:r>
            <a:br>
              <a:rPr lang="el-GR" sz="1600" dirty="0" smtClean="0"/>
            </a:br>
            <a:r>
              <a:rPr lang="el-GR" sz="1600" dirty="0" smtClean="0"/>
              <a:t>75%</a:t>
            </a:r>
            <a:endParaRPr sz="1600"/>
          </a:p>
        </p:txBody>
      </p:sp>
      <p:sp>
        <p:nvSpPr>
          <p:cNvPr id="2746" name="Google Shape;2746;p63"/>
          <p:cNvSpPr txBox="1">
            <a:spLocks noGrp="1"/>
          </p:cNvSpPr>
          <p:nvPr>
            <p:ph type="subTitle" idx="6"/>
          </p:nvPr>
        </p:nvSpPr>
        <p:spPr>
          <a:xfrm>
            <a:off x="2163914" y="2798202"/>
            <a:ext cx="2099700" cy="1347537"/>
          </a:xfrm>
          <a:prstGeom prst="rect">
            <a:avLst/>
          </a:prstGeom>
        </p:spPr>
        <p:txBody>
          <a:bodyPr spcFirstLastPara="1" wrap="square" lIns="91425" tIns="91425" rIns="91425" bIns="91425" anchor="ctr" anchorCtr="0">
            <a:noAutofit/>
          </a:bodyPr>
          <a:lstStyle/>
          <a:p>
            <a:pPr marL="0" lvl="0" indent="0"/>
            <a:r>
              <a:rPr lang="el-GR" sz="1400" dirty="0" smtClean="0"/>
              <a:t>Πόσο ευχαριστημένο θεωρείτε τον εαυτό σας </a:t>
            </a:r>
            <a:r>
              <a:rPr lang="el-GR" sz="1400" dirty="0" smtClean="0"/>
              <a:t>από τις συνθήκες μετακίνησης στον Δήμο Θεσσαλονίκης γενικά;</a:t>
            </a:r>
            <a:endParaRPr sz="1400"/>
          </a:p>
        </p:txBody>
      </p:sp>
      <p:sp>
        <p:nvSpPr>
          <p:cNvPr id="2749" name="Google Shape;2749;p63"/>
          <p:cNvSpPr/>
          <p:nvPr/>
        </p:nvSpPr>
        <p:spPr>
          <a:xfrm flipH="1">
            <a:off x="154654" y="1567542"/>
            <a:ext cx="1323511" cy="1353314"/>
          </a:xfrm>
          <a:prstGeom prst="donut">
            <a:avLst>
              <a:gd name="adj" fmla="val 12153"/>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63"/>
          <p:cNvSpPr/>
          <p:nvPr/>
        </p:nvSpPr>
        <p:spPr>
          <a:xfrm flipH="1">
            <a:off x="154655" y="1553792"/>
            <a:ext cx="1330386" cy="1367063"/>
          </a:xfrm>
          <a:prstGeom prst="blockArc">
            <a:avLst>
              <a:gd name="adj1" fmla="val 21573327"/>
              <a:gd name="adj2" fmla="val 16148359"/>
              <a:gd name="adj3" fmla="val 12532"/>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63"/>
          <p:cNvSpPr/>
          <p:nvPr/>
        </p:nvSpPr>
        <p:spPr>
          <a:xfrm rot="5400000">
            <a:off x="7962591" y="745450"/>
            <a:ext cx="457800" cy="84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63"/>
          <p:cNvSpPr/>
          <p:nvPr/>
        </p:nvSpPr>
        <p:spPr>
          <a:xfrm rot="-5400000" flipH="1">
            <a:off x="723591" y="745450"/>
            <a:ext cx="457800" cy="84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2757;p63"/>
          <p:cNvGrpSpPr/>
          <p:nvPr/>
        </p:nvGrpSpPr>
        <p:grpSpPr>
          <a:xfrm>
            <a:off x="2793717" y="4135524"/>
            <a:ext cx="1041993" cy="1141205"/>
            <a:chOff x="2914650" y="3945525"/>
            <a:chExt cx="693737" cy="759791"/>
          </a:xfrm>
        </p:grpSpPr>
        <p:sp>
          <p:nvSpPr>
            <p:cNvPr id="2758" name="Google Shape;2758;p63"/>
            <p:cNvSpPr/>
            <p:nvPr/>
          </p:nvSpPr>
          <p:spPr>
            <a:xfrm>
              <a:off x="2914650" y="4283291"/>
              <a:ext cx="693737" cy="422024"/>
            </a:xfrm>
            <a:custGeom>
              <a:avLst/>
              <a:gdLst/>
              <a:ahLst/>
              <a:cxnLst/>
              <a:rect l="l" t="t" r="r" b="b"/>
              <a:pathLst>
                <a:path w="13962" h="8494" extrusionOk="0">
                  <a:moveTo>
                    <a:pt x="13605" y="3622"/>
                  </a:moveTo>
                  <a:lnTo>
                    <a:pt x="7699" y="259"/>
                  </a:lnTo>
                  <a:cubicBezTo>
                    <a:pt x="7253" y="0"/>
                    <a:pt x="6745" y="0"/>
                    <a:pt x="6299" y="259"/>
                  </a:cubicBezTo>
                  <a:lnTo>
                    <a:pt x="357" y="3631"/>
                  </a:lnTo>
                  <a:cubicBezTo>
                    <a:pt x="134" y="3756"/>
                    <a:pt x="0" y="3979"/>
                    <a:pt x="0" y="4247"/>
                  </a:cubicBezTo>
                  <a:cubicBezTo>
                    <a:pt x="0" y="4506"/>
                    <a:pt x="134" y="4729"/>
                    <a:pt x="357" y="4862"/>
                  </a:cubicBezTo>
                  <a:lnTo>
                    <a:pt x="6281" y="8234"/>
                  </a:lnTo>
                  <a:cubicBezTo>
                    <a:pt x="6727" y="8493"/>
                    <a:pt x="7235" y="8493"/>
                    <a:pt x="7681" y="8234"/>
                  </a:cubicBezTo>
                  <a:lnTo>
                    <a:pt x="13605" y="4853"/>
                  </a:lnTo>
                  <a:cubicBezTo>
                    <a:pt x="13828" y="4729"/>
                    <a:pt x="13962" y="4506"/>
                    <a:pt x="13962" y="4238"/>
                  </a:cubicBezTo>
                  <a:cubicBezTo>
                    <a:pt x="13962" y="3979"/>
                    <a:pt x="13828" y="3756"/>
                    <a:pt x="13605" y="36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63"/>
            <p:cNvSpPr/>
            <p:nvPr/>
          </p:nvSpPr>
          <p:spPr>
            <a:xfrm>
              <a:off x="2935469" y="4279763"/>
              <a:ext cx="652099" cy="396288"/>
            </a:xfrm>
            <a:custGeom>
              <a:avLst/>
              <a:gdLst/>
              <a:ahLst/>
              <a:cxnLst/>
              <a:rect l="l" t="t" r="r" b="b"/>
              <a:pathLst>
                <a:path w="13124" h="7976" extrusionOk="0">
                  <a:moveTo>
                    <a:pt x="12784" y="3408"/>
                  </a:moveTo>
                  <a:lnTo>
                    <a:pt x="7236" y="241"/>
                  </a:lnTo>
                  <a:cubicBezTo>
                    <a:pt x="6816" y="0"/>
                    <a:pt x="6335" y="0"/>
                    <a:pt x="5915" y="241"/>
                  </a:cubicBezTo>
                  <a:lnTo>
                    <a:pt x="340" y="3408"/>
                  </a:lnTo>
                  <a:cubicBezTo>
                    <a:pt x="126" y="3533"/>
                    <a:pt x="1" y="3738"/>
                    <a:pt x="1" y="3988"/>
                  </a:cubicBezTo>
                  <a:cubicBezTo>
                    <a:pt x="1" y="4238"/>
                    <a:pt x="126" y="4443"/>
                    <a:pt x="340" y="4568"/>
                  </a:cubicBezTo>
                  <a:lnTo>
                    <a:pt x="5897" y="7735"/>
                  </a:lnTo>
                  <a:cubicBezTo>
                    <a:pt x="6317" y="7975"/>
                    <a:pt x="6798" y="7975"/>
                    <a:pt x="7218" y="7735"/>
                  </a:cubicBezTo>
                  <a:lnTo>
                    <a:pt x="12784" y="4559"/>
                  </a:lnTo>
                  <a:cubicBezTo>
                    <a:pt x="12999" y="4443"/>
                    <a:pt x="13123" y="4229"/>
                    <a:pt x="13123" y="3988"/>
                  </a:cubicBezTo>
                  <a:cubicBezTo>
                    <a:pt x="13123" y="3738"/>
                    <a:pt x="12999" y="3524"/>
                    <a:pt x="12784" y="34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63"/>
            <p:cNvSpPr/>
            <p:nvPr/>
          </p:nvSpPr>
          <p:spPr>
            <a:xfrm>
              <a:off x="2935469" y="4262026"/>
              <a:ext cx="652099" cy="396288"/>
            </a:xfrm>
            <a:custGeom>
              <a:avLst/>
              <a:gdLst/>
              <a:ahLst/>
              <a:cxnLst/>
              <a:rect l="l" t="t" r="r" b="b"/>
              <a:pathLst>
                <a:path w="13124" h="7976" extrusionOk="0">
                  <a:moveTo>
                    <a:pt x="12784" y="3408"/>
                  </a:moveTo>
                  <a:lnTo>
                    <a:pt x="7236" y="241"/>
                  </a:lnTo>
                  <a:cubicBezTo>
                    <a:pt x="6816" y="0"/>
                    <a:pt x="6335" y="0"/>
                    <a:pt x="5915" y="241"/>
                  </a:cubicBezTo>
                  <a:lnTo>
                    <a:pt x="340" y="3408"/>
                  </a:lnTo>
                  <a:cubicBezTo>
                    <a:pt x="126" y="3533"/>
                    <a:pt x="1" y="3738"/>
                    <a:pt x="1" y="3988"/>
                  </a:cubicBezTo>
                  <a:cubicBezTo>
                    <a:pt x="1" y="4238"/>
                    <a:pt x="126" y="4443"/>
                    <a:pt x="340" y="4568"/>
                  </a:cubicBezTo>
                  <a:lnTo>
                    <a:pt x="5897" y="7735"/>
                  </a:lnTo>
                  <a:cubicBezTo>
                    <a:pt x="6317" y="7976"/>
                    <a:pt x="6798" y="7976"/>
                    <a:pt x="7218" y="7735"/>
                  </a:cubicBezTo>
                  <a:lnTo>
                    <a:pt x="12784" y="4559"/>
                  </a:lnTo>
                  <a:cubicBezTo>
                    <a:pt x="12999" y="4443"/>
                    <a:pt x="13123" y="4229"/>
                    <a:pt x="13123" y="3988"/>
                  </a:cubicBezTo>
                  <a:cubicBezTo>
                    <a:pt x="13123" y="3738"/>
                    <a:pt x="12999" y="3524"/>
                    <a:pt x="12784" y="34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63"/>
            <p:cNvSpPr/>
            <p:nvPr/>
          </p:nvSpPr>
          <p:spPr>
            <a:xfrm>
              <a:off x="2943021" y="4266000"/>
              <a:ext cx="636994" cy="379444"/>
            </a:xfrm>
            <a:custGeom>
              <a:avLst/>
              <a:gdLst/>
              <a:ahLst/>
              <a:cxnLst/>
              <a:rect l="l" t="t" r="r" b="b"/>
              <a:pathLst>
                <a:path w="12820" h="7637" extrusionOk="0">
                  <a:moveTo>
                    <a:pt x="12490" y="3328"/>
                  </a:moveTo>
                  <a:lnTo>
                    <a:pt x="7066" y="232"/>
                  </a:lnTo>
                  <a:cubicBezTo>
                    <a:pt x="6655" y="0"/>
                    <a:pt x="6191" y="0"/>
                    <a:pt x="5781" y="232"/>
                  </a:cubicBezTo>
                  <a:lnTo>
                    <a:pt x="330" y="3328"/>
                  </a:lnTo>
                  <a:cubicBezTo>
                    <a:pt x="125" y="3453"/>
                    <a:pt x="0" y="3658"/>
                    <a:pt x="0" y="3899"/>
                  </a:cubicBezTo>
                  <a:cubicBezTo>
                    <a:pt x="0" y="4140"/>
                    <a:pt x="125" y="4345"/>
                    <a:pt x="330" y="4461"/>
                  </a:cubicBezTo>
                  <a:cubicBezTo>
                    <a:pt x="5603" y="7467"/>
                    <a:pt x="6905" y="7637"/>
                    <a:pt x="12490" y="4461"/>
                  </a:cubicBezTo>
                  <a:cubicBezTo>
                    <a:pt x="12704" y="4336"/>
                    <a:pt x="12820" y="4131"/>
                    <a:pt x="12820" y="3890"/>
                  </a:cubicBezTo>
                  <a:cubicBezTo>
                    <a:pt x="12820" y="3649"/>
                    <a:pt x="12704" y="3444"/>
                    <a:pt x="12490" y="332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63"/>
            <p:cNvSpPr/>
            <p:nvPr/>
          </p:nvSpPr>
          <p:spPr>
            <a:xfrm>
              <a:off x="3034345" y="3945525"/>
              <a:ext cx="455237" cy="617485"/>
            </a:xfrm>
            <a:custGeom>
              <a:avLst/>
              <a:gdLst/>
              <a:ahLst/>
              <a:cxnLst/>
              <a:rect l="l" t="t" r="r" b="b"/>
              <a:pathLst>
                <a:path w="9162" h="12428" extrusionOk="0">
                  <a:moveTo>
                    <a:pt x="143" y="9403"/>
                  </a:moveTo>
                  <a:cubicBezTo>
                    <a:pt x="107" y="9475"/>
                    <a:pt x="80" y="9564"/>
                    <a:pt x="54" y="9644"/>
                  </a:cubicBezTo>
                  <a:lnTo>
                    <a:pt x="0" y="9778"/>
                  </a:lnTo>
                  <a:lnTo>
                    <a:pt x="27" y="9778"/>
                  </a:lnTo>
                  <a:cubicBezTo>
                    <a:pt x="9" y="9849"/>
                    <a:pt x="0" y="9921"/>
                    <a:pt x="0" y="10001"/>
                  </a:cubicBezTo>
                  <a:cubicBezTo>
                    <a:pt x="0" y="11339"/>
                    <a:pt x="2052" y="12428"/>
                    <a:pt x="4585" y="12428"/>
                  </a:cubicBezTo>
                  <a:cubicBezTo>
                    <a:pt x="7110" y="12428"/>
                    <a:pt x="9162" y="11339"/>
                    <a:pt x="9162" y="10001"/>
                  </a:cubicBezTo>
                  <a:cubicBezTo>
                    <a:pt x="9162" y="9921"/>
                    <a:pt x="9153" y="9849"/>
                    <a:pt x="9135" y="9778"/>
                  </a:cubicBezTo>
                  <a:lnTo>
                    <a:pt x="9162" y="9778"/>
                  </a:lnTo>
                  <a:lnTo>
                    <a:pt x="9108" y="9644"/>
                  </a:lnTo>
                  <a:cubicBezTo>
                    <a:pt x="9082" y="9564"/>
                    <a:pt x="9055" y="9484"/>
                    <a:pt x="9019" y="9403"/>
                  </a:cubicBezTo>
                  <a:lnTo>
                    <a:pt x="5808" y="911"/>
                  </a:lnTo>
                  <a:cubicBezTo>
                    <a:pt x="5594" y="349"/>
                    <a:pt x="5130" y="1"/>
                    <a:pt x="4585" y="1"/>
                  </a:cubicBezTo>
                  <a:cubicBezTo>
                    <a:pt x="4032" y="1"/>
                    <a:pt x="3568" y="349"/>
                    <a:pt x="3354" y="9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63"/>
            <p:cNvSpPr/>
            <p:nvPr/>
          </p:nvSpPr>
          <p:spPr>
            <a:xfrm>
              <a:off x="3021800" y="4370350"/>
              <a:ext cx="491409" cy="195053"/>
            </a:xfrm>
            <a:custGeom>
              <a:avLst/>
              <a:gdLst/>
              <a:ahLst/>
              <a:cxnLst/>
              <a:rect l="l" t="t" r="r" b="b"/>
              <a:pathLst>
                <a:path w="9635" h="3926" extrusionOk="0">
                  <a:moveTo>
                    <a:pt x="607" y="0"/>
                  </a:moveTo>
                  <a:cubicBezTo>
                    <a:pt x="446" y="429"/>
                    <a:pt x="286" y="848"/>
                    <a:pt x="125" y="1276"/>
                  </a:cubicBezTo>
                  <a:cubicBezTo>
                    <a:pt x="0" y="3033"/>
                    <a:pt x="2650" y="3926"/>
                    <a:pt x="4710" y="3926"/>
                  </a:cubicBezTo>
                  <a:cubicBezTo>
                    <a:pt x="5933" y="3926"/>
                    <a:pt x="9635" y="3355"/>
                    <a:pt x="9260" y="1276"/>
                  </a:cubicBezTo>
                  <a:cubicBezTo>
                    <a:pt x="9287" y="1276"/>
                    <a:pt x="8850" y="125"/>
                    <a:pt x="8805" y="0"/>
                  </a:cubicBezTo>
                  <a:cubicBezTo>
                    <a:pt x="8234" y="1026"/>
                    <a:pt x="6566" y="1660"/>
                    <a:pt x="4710" y="1660"/>
                  </a:cubicBezTo>
                  <a:cubicBezTo>
                    <a:pt x="2846" y="1660"/>
                    <a:pt x="1169" y="999"/>
                    <a:pt x="607" y="0"/>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63"/>
            <p:cNvSpPr/>
            <p:nvPr/>
          </p:nvSpPr>
          <p:spPr>
            <a:xfrm>
              <a:off x="3099037" y="4164045"/>
              <a:ext cx="324956" cy="179562"/>
            </a:xfrm>
            <a:custGeom>
              <a:avLst/>
              <a:gdLst/>
              <a:ahLst/>
              <a:cxnLst/>
              <a:rect l="l" t="t" r="r" b="b"/>
              <a:pathLst>
                <a:path w="6540" h="3614" extrusionOk="0">
                  <a:moveTo>
                    <a:pt x="0" y="1937"/>
                  </a:moveTo>
                  <a:cubicBezTo>
                    <a:pt x="295" y="2998"/>
                    <a:pt x="1624" y="3614"/>
                    <a:pt x="3283" y="3614"/>
                  </a:cubicBezTo>
                  <a:cubicBezTo>
                    <a:pt x="4934" y="3614"/>
                    <a:pt x="6388" y="2945"/>
                    <a:pt x="6540" y="1892"/>
                  </a:cubicBezTo>
                  <a:lnTo>
                    <a:pt x="5826" y="1"/>
                  </a:lnTo>
                  <a:cubicBezTo>
                    <a:pt x="5648" y="679"/>
                    <a:pt x="4639" y="1348"/>
                    <a:pt x="3283" y="1348"/>
                  </a:cubicBezTo>
                  <a:cubicBezTo>
                    <a:pt x="1919" y="1348"/>
                    <a:pt x="964" y="821"/>
                    <a:pt x="714" y="45"/>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63"/>
            <p:cNvSpPr/>
            <p:nvPr/>
          </p:nvSpPr>
          <p:spPr>
            <a:xfrm>
              <a:off x="3169940" y="3945525"/>
              <a:ext cx="184042" cy="169823"/>
            </a:xfrm>
            <a:custGeom>
              <a:avLst/>
              <a:gdLst/>
              <a:ahLst/>
              <a:cxnLst/>
              <a:rect l="l" t="t" r="r" b="b"/>
              <a:pathLst>
                <a:path w="3704" h="3418" extrusionOk="0">
                  <a:moveTo>
                    <a:pt x="1" y="2561"/>
                  </a:moveTo>
                  <a:cubicBezTo>
                    <a:pt x="197" y="3132"/>
                    <a:pt x="1107" y="3417"/>
                    <a:pt x="1856" y="3417"/>
                  </a:cubicBezTo>
                  <a:cubicBezTo>
                    <a:pt x="2597" y="3417"/>
                    <a:pt x="3551" y="3096"/>
                    <a:pt x="3703" y="2561"/>
                  </a:cubicBezTo>
                  <a:lnTo>
                    <a:pt x="3079" y="911"/>
                  </a:lnTo>
                  <a:cubicBezTo>
                    <a:pt x="2865" y="349"/>
                    <a:pt x="2401" y="1"/>
                    <a:pt x="1856" y="1"/>
                  </a:cubicBezTo>
                  <a:cubicBezTo>
                    <a:pt x="1303" y="1"/>
                    <a:pt x="839" y="349"/>
                    <a:pt x="625" y="911"/>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2766;p63"/>
          <p:cNvGrpSpPr/>
          <p:nvPr/>
        </p:nvGrpSpPr>
        <p:grpSpPr>
          <a:xfrm>
            <a:off x="5533399" y="4135524"/>
            <a:ext cx="1041993" cy="1141205"/>
            <a:chOff x="2914650" y="3945525"/>
            <a:chExt cx="693737" cy="759791"/>
          </a:xfrm>
        </p:grpSpPr>
        <p:sp>
          <p:nvSpPr>
            <p:cNvPr id="2767" name="Google Shape;2767;p63"/>
            <p:cNvSpPr/>
            <p:nvPr/>
          </p:nvSpPr>
          <p:spPr>
            <a:xfrm>
              <a:off x="2914650" y="4283291"/>
              <a:ext cx="693737" cy="422024"/>
            </a:xfrm>
            <a:custGeom>
              <a:avLst/>
              <a:gdLst/>
              <a:ahLst/>
              <a:cxnLst/>
              <a:rect l="l" t="t" r="r" b="b"/>
              <a:pathLst>
                <a:path w="13962" h="8494" extrusionOk="0">
                  <a:moveTo>
                    <a:pt x="13605" y="3622"/>
                  </a:moveTo>
                  <a:lnTo>
                    <a:pt x="7699" y="259"/>
                  </a:lnTo>
                  <a:cubicBezTo>
                    <a:pt x="7253" y="0"/>
                    <a:pt x="6745" y="0"/>
                    <a:pt x="6299" y="259"/>
                  </a:cubicBezTo>
                  <a:lnTo>
                    <a:pt x="357" y="3631"/>
                  </a:lnTo>
                  <a:cubicBezTo>
                    <a:pt x="134" y="3756"/>
                    <a:pt x="0" y="3979"/>
                    <a:pt x="0" y="4247"/>
                  </a:cubicBezTo>
                  <a:cubicBezTo>
                    <a:pt x="0" y="4506"/>
                    <a:pt x="134" y="4729"/>
                    <a:pt x="357" y="4862"/>
                  </a:cubicBezTo>
                  <a:lnTo>
                    <a:pt x="6281" y="8234"/>
                  </a:lnTo>
                  <a:cubicBezTo>
                    <a:pt x="6727" y="8493"/>
                    <a:pt x="7235" y="8493"/>
                    <a:pt x="7681" y="8234"/>
                  </a:cubicBezTo>
                  <a:lnTo>
                    <a:pt x="13605" y="4853"/>
                  </a:lnTo>
                  <a:cubicBezTo>
                    <a:pt x="13828" y="4729"/>
                    <a:pt x="13962" y="4506"/>
                    <a:pt x="13962" y="4238"/>
                  </a:cubicBezTo>
                  <a:cubicBezTo>
                    <a:pt x="13962" y="3979"/>
                    <a:pt x="13828" y="3756"/>
                    <a:pt x="13605" y="36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63"/>
            <p:cNvSpPr/>
            <p:nvPr/>
          </p:nvSpPr>
          <p:spPr>
            <a:xfrm>
              <a:off x="2935469" y="4279763"/>
              <a:ext cx="652099" cy="396288"/>
            </a:xfrm>
            <a:custGeom>
              <a:avLst/>
              <a:gdLst/>
              <a:ahLst/>
              <a:cxnLst/>
              <a:rect l="l" t="t" r="r" b="b"/>
              <a:pathLst>
                <a:path w="13124" h="7976" extrusionOk="0">
                  <a:moveTo>
                    <a:pt x="12784" y="3408"/>
                  </a:moveTo>
                  <a:lnTo>
                    <a:pt x="7236" y="241"/>
                  </a:lnTo>
                  <a:cubicBezTo>
                    <a:pt x="6816" y="0"/>
                    <a:pt x="6335" y="0"/>
                    <a:pt x="5915" y="241"/>
                  </a:cubicBezTo>
                  <a:lnTo>
                    <a:pt x="340" y="3408"/>
                  </a:lnTo>
                  <a:cubicBezTo>
                    <a:pt x="126" y="3533"/>
                    <a:pt x="1" y="3738"/>
                    <a:pt x="1" y="3988"/>
                  </a:cubicBezTo>
                  <a:cubicBezTo>
                    <a:pt x="1" y="4238"/>
                    <a:pt x="126" y="4443"/>
                    <a:pt x="340" y="4568"/>
                  </a:cubicBezTo>
                  <a:lnTo>
                    <a:pt x="5897" y="7735"/>
                  </a:lnTo>
                  <a:cubicBezTo>
                    <a:pt x="6317" y="7975"/>
                    <a:pt x="6798" y="7975"/>
                    <a:pt x="7218" y="7735"/>
                  </a:cubicBezTo>
                  <a:lnTo>
                    <a:pt x="12784" y="4559"/>
                  </a:lnTo>
                  <a:cubicBezTo>
                    <a:pt x="12999" y="4443"/>
                    <a:pt x="13123" y="4229"/>
                    <a:pt x="13123" y="3988"/>
                  </a:cubicBezTo>
                  <a:cubicBezTo>
                    <a:pt x="13123" y="3738"/>
                    <a:pt x="12999" y="3524"/>
                    <a:pt x="12784" y="34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63"/>
            <p:cNvSpPr/>
            <p:nvPr/>
          </p:nvSpPr>
          <p:spPr>
            <a:xfrm>
              <a:off x="2935469" y="4262026"/>
              <a:ext cx="652099" cy="396288"/>
            </a:xfrm>
            <a:custGeom>
              <a:avLst/>
              <a:gdLst/>
              <a:ahLst/>
              <a:cxnLst/>
              <a:rect l="l" t="t" r="r" b="b"/>
              <a:pathLst>
                <a:path w="13124" h="7976" extrusionOk="0">
                  <a:moveTo>
                    <a:pt x="12784" y="3408"/>
                  </a:moveTo>
                  <a:lnTo>
                    <a:pt x="7236" y="241"/>
                  </a:lnTo>
                  <a:cubicBezTo>
                    <a:pt x="6816" y="0"/>
                    <a:pt x="6335" y="0"/>
                    <a:pt x="5915" y="241"/>
                  </a:cubicBezTo>
                  <a:lnTo>
                    <a:pt x="340" y="3408"/>
                  </a:lnTo>
                  <a:cubicBezTo>
                    <a:pt x="126" y="3533"/>
                    <a:pt x="1" y="3738"/>
                    <a:pt x="1" y="3988"/>
                  </a:cubicBezTo>
                  <a:cubicBezTo>
                    <a:pt x="1" y="4238"/>
                    <a:pt x="126" y="4443"/>
                    <a:pt x="340" y="4568"/>
                  </a:cubicBezTo>
                  <a:lnTo>
                    <a:pt x="5897" y="7735"/>
                  </a:lnTo>
                  <a:cubicBezTo>
                    <a:pt x="6317" y="7976"/>
                    <a:pt x="6798" y="7976"/>
                    <a:pt x="7218" y="7735"/>
                  </a:cubicBezTo>
                  <a:lnTo>
                    <a:pt x="12784" y="4559"/>
                  </a:lnTo>
                  <a:cubicBezTo>
                    <a:pt x="12999" y="4443"/>
                    <a:pt x="13123" y="4229"/>
                    <a:pt x="13123" y="3988"/>
                  </a:cubicBezTo>
                  <a:cubicBezTo>
                    <a:pt x="13123" y="3738"/>
                    <a:pt x="12999" y="3524"/>
                    <a:pt x="12784" y="34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63"/>
            <p:cNvSpPr/>
            <p:nvPr/>
          </p:nvSpPr>
          <p:spPr>
            <a:xfrm>
              <a:off x="2943021" y="4266000"/>
              <a:ext cx="636994" cy="379444"/>
            </a:xfrm>
            <a:custGeom>
              <a:avLst/>
              <a:gdLst/>
              <a:ahLst/>
              <a:cxnLst/>
              <a:rect l="l" t="t" r="r" b="b"/>
              <a:pathLst>
                <a:path w="12820" h="7637" extrusionOk="0">
                  <a:moveTo>
                    <a:pt x="12490" y="3328"/>
                  </a:moveTo>
                  <a:lnTo>
                    <a:pt x="7066" y="232"/>
                  </a:lnTo>
                  <a:cubicBezTo>
                    <a:pt x="6655" y="0"/>
                    <a:pt x="6191" y="0"/>
                    <a:pt x="5781" y="232"/>
                  </a:cubicBezTo>
                  <a:lnTo>
                    <a:pt x="330" y="3328"/>
                  </a:lnTo>
                  <a:cubicBezTo>
                    <a:pt x="125" y="3453"/>
                    <a:pt x="0" y="3658"/>
                    <a:pt x="0" y="3899"/>
                  </a:cubicBezTo>
                  <a:cubicBezTo>
                    <a:pt x="0" y="4140"/>
                    <a:pt x="125" y="4345"/>
                    <a:pt x="330" y="4461"/>
                  </a:cubicBezTo>
                  <a:cubicBezTo>
                    <a:pt x="5603" y="7467"/>
                    <a:pt x="6905" y="7637"/>
                    <a:pt x="12490" y="4461"/>
                  </a:cubicBezTo>
                  <a:cubicBezTo>
                    <a:pt x="12704" y="4336"/>
                    <a:pt x="12820" y="4131"/>
                    <a:pt x="12820" y="3890"/>
                  </a:cubicBezTo>
                  <a:cubicBezTo>
                    <a:pt x="12820" y="3649"/>
                    <a:pt x="12704" y="3444"/>
                    <a:pt x="12490" y="332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63"/>
            <p:cNvSpPr/>
            <p:nvPr/>
          </p:nvSpPr>
          <p:spPr>
            <a:xfrm>
              <a:off x="3034345" y="3945525"/>
              <a:ext cx="455237" cy="617485"/>
            </a:xfrm>
            <a:custGeom>
              <a:avLst/>
              <a:gdLst/>
              <a:ahLst/>
              <a:cxnLst/>
              <a:rect l="l" t="t" r="r" b="b"/>
              <a:pathLst>
                <a:path w="9162" h="12428" extrusionOk="0">
                  <a:moveTo>
                    <a:pt x="143" y="9403"/>
                  </a:moveTo>
                  <a:cubicBezTo>
                    <a:pt x="107" y="9475"/>
                    <a:pt x="80" y="9564"/>
                    <a:pt x="54" y="9644"/>
                  </a:cubicBezTo>
                  <a:lnTo>
                    <a:pt x="0" y="9778"/>
                  </a:lnTo>
                  <a:lnTo>
                    <a:pt x="27" y="9778"/>
                  </a:lnTo>
                  <a:cubicBezTo>
                    <a:pt x="9" y="9849"/>
                    <a:pt x="0" y="9921"/>
                    <a:pt x="0" y="10001"/>
                  </a:cubicBezTo>
                  <a:cubicBezTo>
                    <a:pt x="0" y="11339"/>
                    <a:pt x="2052" y="12428"/>
                    <a:pt x="4585" y="12428"/>
                  </a:cubicBezTo>
                  <a:cubicBezTo>
                    <a:pt x="7110" y="12428"/>
                    <a:pt x="9162" y="11339"/>
                    <a:pt x="9162" y="10001"/>
                  </a:cubicBezTo>
                  <a:cubicBezTo>
                    <a:pt x="9162" y="9921"/>
                    <a:pt x="9153" y="9849"/>
                    <a:pt x="9135" y="9778"/>
                  </a:cubicBezTo>
                  <a:lnTo>
                    <a:pt x="9162" y="9778"/>
                  </a:lnTo>
                  <a:lnTo>
                    <a:pt x="9108" y="9644"/>
                  </a:lnTo>
                  <a:cubicBezTo>
                    <a:pt x="9082" y="9564"/>
                    <a:pt x="9055" y="9484"/>
                    <a:pt x="9019" y="9403"/>
                  </a:cubicBezTo>
                  <a:lnTo>
                    <a:pt x="5808" y="911"/>
                  </a:lnTo>
                  <a:cubicBezTo>
                    <a:pt x="5594" y="349"/>
                    <a:pt x="5130" y="1"/>
                    <a:pt x="4585" y="1"/>
                  </a:cubicBezTo>
                  <a:cubicBezTo>
                    <a:pt x="4032" y="1"/>
                    <a:pt x="3568" y="349"/>
                    <a:pt x="3354" y="9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63"/>
            <p:cNvSpPr/>
            <p:nvPr/>
          </p:nvSpPr>
          <p:spPr>
            <a:xfrm>
              <a:off x="3021800" y="4370350"/>
              <a:ext cx="491409" cy="195053"/>
            </a:xfrm>
            <a:custGeom>
              <a:avLst/>
              <a:gdLst/>
              <a:ahLst/>
              <a:cxnLst/>
              <a:rect l="l" t="t" r="r" b="b"/>
              <a:pathLst>
                <a:path w="9635" h="3926" extrusionOk="0">
                  <a:moveTo>
                    <a:pt x="607" y="0"/>
                  </a:moveTo>
                  <a:cubicBezTo>
                    <a:pt x="446" y="429"/>
                    <a:pt x="286" y="848"/>
                    <a:pt x="125" y="1276"/>
                  </a:cubicBezTo>
                  <a:cubicBezTo>
                    <a:pt x="0" y="3033"/>
                    <a:pt x="2650" y="3926"/>
                    <a:pt x="4710" y="3926"/>
                  </a:cubicBezTo>
                  <a:cubicBezTo>
                    <a:pt x="5933" y="3926"/>
                    <a:pt x="9635" y="3355"/>
                    <a:pt x="9260" y="1276"/>
                  </a:cubicBezTo>
                  <a:cubicBezTo>
                    <a:pt x="9287" y="1276"/>
                    <a:pt x="8850" y="125"/>
                    <a:pt x="8805" y="0"/>
                  </a:cubicBezTo>
                  <a:cubicBezTo>
                    <a:pt x="8234" y="1026"/>
                    <a:pt x="6566" y="1660"/>
                    <a:pt x="4710" y="1660"/>
                  </a:cubicBezTo>
                  <a:cubicBezTo>
                    <a:pt x="2846" y="1660"/>
                    <a:pt x="1169" y="999"/>
                    <a:pt x="607" y="0"/>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63"/>
            <p:cNvSpPr/>
            <p:nvPr/>
          </p:nvSpPr>
          <p:spPr>
            <a:xfrm>
              <a:off x="3099037" y="4164045"/>
              <a:ext cx="324956" cy="179562"/>
            </a:xfrm>
            <a:custGeom>
              <a:avLst/>
              <a:gdLst/>
              <a:ahLst/>
              <a:cxnLst/>
              <a:rect l="l" t="t" r="r" b="b"/>
              <a:pathLst>
                <a:path w="6540" h="3614" extrusionOk="0">
                  <a:moveTo>
                    <a:pt x="0" y="1937"/>
                  </a:moveTo>
                  <a:cubicBezTo>
                    <a:pt x="295" y="2998"/>
                    <a:pt x="1624" y="3614"/>
                    <a:pt x="3283" y="3614"/>
                  </a:cubicBezTo>
                  <a:cubicBezTo>
                    <a:pt x="4934" y="3614"/>
                    <a:pt x="6388" y="2945"/>
                    <a:pt x="6540" y="1892"/>
                  </a:cubicBezTo>
                  <a:lnTo>
                    <a:pt x="5826" y="1"/>
                  </a:lnTo>
                  <a:cubicBezTo>
                    <a:pt x="5648" y="679"/>
                    <a:pt x="4639" y="1348"/>
                    <a:pt x="3283" y="1348"/>
                  </a:cubicBezTo>
                  <a:cubicBezTo>
                    <a:pt x="1919" y="1348"/>
                    <a:pt x="964" y="821"/>
                    <a:pt x="714" y="45"/>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63"/>
            <p:cNvSpPr/>
            <p:nvPr/>
          </p:nvSpPr>
          <p:spPr>
            <a:xfrm>
              <a:off x="3169940" y="3945525"/>
              <a:ext cx="184042" cy="169823"/>
            </a:xfrm>
            <a:custGeom>
              <a:avLst/>
              <a:gdLst/>
              <a:ahLst/>
              <a:cxnLst/>
              <a:rect l="l" t="t" r="r" b="b"/>
              <a:pathLst>
                <a:path w="3704" h="3418" extrusionOk="0">
                  <a:moveTo>
                    <a:pt x="1" y="2561"/>
                  </a:moveTo>
                  <a:cubicBezTo>
                    <a:pt x="197" y="3132"/>
                    <a:pt x="1107" y="3417"/>
                    <a:pt x="1856" y="3417"/>
                  </a:cubicBezTo>
                  <a:cubicBezTo>
                    <a:pt x="2597" y="3417"/>
                    <a:pt x="3551" y="3096"/>
                    <a:pt x="3703" y="2561"/>
                  </a:cubicBezTo>
                  <a:lnTo>
                    <a:pt x="3079" y="911"/>
                  </a:lnTo>
                  <a:cubicBezTo>
                    <a:pt x="2865" y="349"/>
                    <a:pt x="2401" y="1"/>
                    <a:pt x="1856" y="1"/>
                  </a:cubicBezTo>
                  <a:cubicBezTo>
                    <a:pt x="1303" y="1"/>
                    <a:pt x="839" y="349"/>
                    <a:pt x="625" y="911"/>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2775;p63"/>
          <p:cNvGrpSpPr/>
          <p:nvPr/>
        </p:nvGrpSpPr>
        <p:grpSpPr>
          <a:xfrm>
            <a:off x="-396183" y="4135524"/>
            <a:ext cx="1041993" cy="1141205"/>
            <a:chOff x="2914650" y="3945525"/>
            <a:chExt cx="693737" cy="759791"/>
          </a:xfrm>
        </p:grpSpPr>
        <p:sp>
          <p:nvSpPr>
            <p:cNvPr id="2776" name="Google Shape;2776;p63"/>
            <p:cNvSpPr/>
            <p:nvPr/>
          </p:nvSpPr>
          <p:spPr>
            <a:xfrm>
              <a:off x="2914650" y="4283291"/>
              <a:ext cx="693737" cy="422024"/>
            </a:xfrm>
            <a:custGeom>
              <a:avLst/>
              <a:gdLst/>
              <a:ahLst/>
              <a:cxnLst/>
              <a:rect l="l" t="t" r="r" b="b"/>
              <a:pathLst>
                <a:path w="13962" h="8494" extrusionOk="0">
                  <a:moveTo>
                    <a:pt x="13605" y="3622"/>
                  </a:moveTo>
                  <a:lnTo>
                    <a:pt x="7699" y="259"/>
                  </a:lnTo>
                  <a:cubicBezTo>
                    <a:pt x="7253" y="0"/>
                    <a:pt x="6745" y="0"/>
                    <a:pt x="6299" y="259"/>
                  </a:cubicBezTo>
                  <a:lnTo>
                    <a:pt x="357" y="3631"/>
                  </a:lnTo>
                  <a:cubicBezTo>
                    <a:pt x="134" y="3756"/>
                    <a:pt x="0" y="3979"/>
                    <a:pt x="0" y="4247"/>
                  </a:cubicBezTo>
                  <a:cubicBezTo>
                    <a:pt x="0" y="4506"/>
                    <a:pt x="134" y="4729"/>
                    <a:pt x="357" y="4862"/>
                  </a:cubicBezTo>
                  <a:lnTo>
                    <a:pt x="6281" y="8234"/>
                  </a:lnTo>
                  <a:cubicBezTo>
                    <a:pt x="6727" y="8493"/>
                    <a:pt x="7235" y="8493"/>
                    <a:pt x="7681" y="8234"/>
                  </a:cubicBezTo>
                  <a:lnTo>
                    <a:pt x="13605" y="4853"/>
                  </a:lnTo>
                  <a:cubicBezTo>
                    <a:pt x="13828" y="4729"/>
                    <a:pt x="13962" y="4506"/>
                    <a:pt x="13962" y="4238"/>
                  </a:cubicBezTo>
                  <a:cubicBezTo>
                    <a:pt x="13962" y="3979"/>
                    <a:pt x="13828" y="3756"/>
                    <a:pt x="13605" y="36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63"/>
            <p:cNvSpPr/>
            <p:nvPr/>
          </p:nvSpPr>
          <p:spPr>
            <a:xfrm>
              <a:off x="2935469" y="4279763"/>
              <a:ext cx="652099" cy="396288"/>
            </a:xfrm>
            <a:custGeom>
              <a:avLst/>
              <a:gdLst/>
              <a:ahLst/>
              <a:cxnLst/>
              <a:rect l="l" t="t" r="r" b="b"/>
              <a:pathLst>
                <a:path w="13124" h="7976" extrusionOk="0">
                  <a:moveTo>
                    <a:pt x="12784" y="3408"/>
                  </a:moveTo>
                  <a:lnTo>
                    <a:pt x="7236" y="241"/>
                  </a:lnTo>
                  <a:cubicBezTo>
                    <a:pt x="6816" y="0"/>
                    <a:pt x="6335" y="0"/>
                    <a:pt x="5915" y="241"/>
                  </a:cubicBezTo>
                  <a:lnTo>
                    <a:pt x="340" y="3408"/>
                  </a:lnTo>
                  <a:cubicBezTo>
                    <a:pt x="126" y="3533"/>
                    <a:pt x="1" y="3738"/>
                    <a:pt x="1" y="3988"/>
                  </a:cubicBezTo>
                  <a:cubicBezTo>
                    <a:pt x="1" y="4238"/>
                    <a:pt x="126" y="4443"/>
                    <a:pt x="340" y="4568"/>
                  </a:cubicBezTo>
                  <a:lnTo>
                    <a:pt x="5897" y="7735"/>
                  </a:lnTo>
                  <a:cubicBezTo>
                    <a:pt x="6317" y="7975"/>
                    <a:pt x="6798" y="7975"/>
                    <a:pt x="7218" y="7735"/>
                  </a:cubicBezTo>
                  <a:lnTo>
                    <a:pt x="12784" y="4559"/>
                  </a:lnTo>
                  <a:cubicBezTo>
                    <a:pt x="12999" y="4443"/>
                    <a:pt x="13123" y="4229"/>
                    <a:pt x="13123" y="3988"/>
                  </a:cubicBezTo>
                  <a:cubicBezTo>
                    <a:pt x="13123" y="3738"/>
                    <a:pt x="12999" y="3524"/>
                    <a:pt x="12784" y="34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63"/>
            <p:cNvSpPr/>
            <p:nvPr/>
          </p:nvSpPr>
          <p:spPr>
            <a:xfrm>
              <a:off x="2935469" y="4262026"/>
              <a:ext cx="652099" cy="396288"/>
            </a:xfrm>
            <a:custGeom>
              <a:avLst/>
              <a:gdLst/>
              <a:ahLst/>
              <a:cxnLst/>
              <a:rect l="l" t="t" r="r" b="b"/>
              <a:pathLst>
                <a:path w="13124" h="7976" extrusionOk="0">
                  <a:moveTo>
                    <a:pt x="12784" y="3408"/>
                  </a:moveTo>
                  <a:lnTo>
                    <a:pt x="7236" y="241"/>
                  </a:lnTo>
                  <a:cubicBezTo>
                    <a:pt x="6816" y="0"/>
                    <a:pt x="6335" y="0"/>
                    <a:pt x="5915" y="241"/>
                  </a:cubicBezTo>
                  <a:lnTo>
                    <a:pt x="340" y="3408"/>
                  </a:lnTo>
                  <a:cubicBezTo>
                    <a:pt x="126" y="3533"/>
                    <a:pt x="1" y="3738"/>
                    <a:pt x="1" y="3988"/>
                  </a:cubicBezTo>
                  <a:cubicBezTo>
                    <a:pt x="1" y="4238"/>
                    <a:pt x="126" y="4443"/>
                    <a:pt x="340" y="4568"/>
                  </a:cubicBezTo>
                  <a:lnTo>
                    <a:pt x="5897" y="7735"/>
                  </a:lnTo>
                  <a:cubicBezTo>
                    <a:pt x="6317" y="7976"/>
                    <a:pt x="6798" y="7976"/>
                    <a:pt x="7218" y="7735"/>
                  </a:cubicBezTo>
                  <a:lnTo>
                    <a:pt x="12784" y="4559"/>
                  </a:lnTo>
                  <a:cubicBezTo>
                    <a:pt x="12999" y="4443"/>
                    <a:pt x="13123" y="4229"/>
                    <a:pt x="13123" y="3988"/>
                  </a:cubicBezTo>
                  <a:cubicBezTo>
                    <a:pt x="13123" y="3738"/>
                    <a:pt x="12999" y="3524"/>
                    <a:pt x="12784" y="34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63"/>
            <p:cNvSpPr/>
            <p:nvPr/>
          </p:nvSpPr>
          <p:spPr>
            <a:xfrm>
              <a:off x="2943021" y="4266000"/>
              <a:ext cx="636994" cy="379444"/>
            </a:xfrm>
            <a:custGeom>
              <a:avLst/>
              <a:gdLst/>
              <a:ahLst/>
              <a:cxnLst/>
              <a:rect l="l" t="t" r="r" b="b"/>
              <a:pathLst>
                <a:path w="12820" h="7637" extrusionOk="0">
                  <a:moveTo>
                    <a:pt x="12490" y="3328"/>
                  </a:moveTo>
                  <a:lnTo>
                    <a:pt x="7066" y="232"/>
                  </a:lnTo>
                  <a:cubicBezTo>
                    <a:pt x="6655" y="0"/>
                    <a:pt x="6191" y="0"/>
                    <a:pt x="5781" y="232"/>
                  </a:cubicBezTo>
                  <a:lnTo>
                    <a:pt x="330" y="3328"/>
                  </a:lnTo>
                  <a:cubicBezTo>
                    <a:pt x="125" y="3453"/>
                    <a:pt x="0" y="3658"/>
                    <a:pt x="0" y="3899"/>
                  </a:cubicBezTo>
                  <a:cubicBezTo>
                    <a:pt x="0" y="4140"/>
                    <a:pt x="125" y="4345"/>
                    <a:pt x="330" y="4461"/>
                  </a:cubicBezTo>
                  <a:cubicBezTo>
                    <a:pt x="5603" y="7467"/>
                    <a:pt x="6905" y="7637"/>
                    <a:pt x="12490" y="4461"/>
                  </a:cubicBezTo>
                  <a:cubicBezTo>
                    <a:pt x="12704" y="4336"/>
                    <a:pt x="12820" y="4131"/>
                    <a:pt x="12820" y="3890"/>
                  </a:cubicBezTo>
                  <a:cubicBezTo>
                    <a:pt x="12820" y="3649"/>
                    <a:pt x="12704" y="3444"/>
                    <a:pt x="12490" y="332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63"/>
            <p:cNvSpPr/>
            <p:nvPr/>
          </p:nvSpPr>
          <p:spPr>
            <a:xfrm>
              <a:off x="3034345" y="3945525"/>
              <a:ext cx="455237" cy="617485"/>
            </a:xfrm>
            <a:custGeom>
              <a:avLst/>
              <a:gdLst/>
              <a:ahLst/>
              <a:cxnLst/>
              <a:rect l="l" t="t" r="r" b="b"/>
              <a:pathLst>
                <a:path w="9162" h="12428" extrusionOk="0">
                  <a:moveTo>
                    <a:pt x="143" y="9403"/>
                  </a:moveTo>
                  <a:cubicBezTo>
                    <a:pt x="107" y="9475"/>
                    <a:pt x="80" y="9564"/>
                    <a:pt x="54" y="9644"/>
                  </a:cubicBezTo>
                  <a:lnTo>
                    <a:pt x="0" y="9778"/>
                  </a:lnTo>
                  <a:lnTo>
                    <a:pt x="27" y="9778"/>
                  </a:lnTo>
                  <a:cubicBezTo>
                    <a:pt x="9" y="9849"/>
                    <a:pt x="0" y="9921"/>
                    <a:pt x="0" y="10001"/>
                  </a:cubicBezTo>
                  <a:cubicBezTo>
                    <a:pt x="0" y="11339"/>
                    <a:pt x="2052" y="12428"/>
                    <a:pt x="4585" y="12428"/>
                  </a:cubicBezTo>
                  <a:cubicBezTo>
                    <a:pt x="7110" y="12428"/>
                    <a:pt x="9162" y="11339"/>
                    <a:pt x="9162" y="10001"/>
                  </a:cubicBezTo>
                  <a:cubicBezTo>
                    <a:pt x="9162" y="9921"/>
                    <a:pt x="9153" y="9849"/>
                    <a:pt x="9135" y="9778"/>
                  </a:cubicBezTo>
                  <a:lnTo>
                    <a:pt x="9162" y="9778"/>
                  </a:lnTo>
                  <a:lnTo>
                    <a:pt x="9108" y="9644"/>
                  </a:lnTo>
                  <a:cubicBezTo>
                    <a:pt x="9082" y="9564"/>
                    <a:pt x="9055" y="9484"/>
                    <a:pt x="9019" y="9403"/>
                  </a:cubicBezTo>
                  <a:lnTo>
                    <a:pt x="5808" y="911"/>
                  </a:lnTo>
                  <a:cubicBezTo>
                    <a:pt x="5594" y="349"/>
                    <a:pt x="5130" y="1"/>
                    <a:pt x="4585" y="1"/>
                  </a:cubicBezTo>
                  <a:cubicBezTo>
                    <a:pt x="4032" y="1"/>
                    <a:pt x="3568" y="349"/>
                    <a:pt x="3354" y="9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63"/>
            <p:cNvSpPr/>
            <p:nvPr/>
          </p:nvSpPr>
          <p:spPr>
            <a:xfrm>
              <a:off x="3021800" y="4370350"/>
              <a:ext cx="491409" cy="195053"/>
            </a:xfrm>
            <a:custGeom>
              <a:avLst/>
              <a:gdLst/>
              <a:ahLst/>
              <a:cxnLst/>
              <a:rect l="l" t="t" r="r" b="b"/>
              <a:pathLst>
                <a:path w="9635" h="3926" extrusionOk="0">
                  <a:moveTo>
                    <a:pt x="607" y="0"/>
                  </a:moveTo>
                  <a:cubicBezTo>
                    <a:pt x="446" y="429"/>
                    <a:pt x="286" y="848"/>
                    <a:pt x="125" y="1276"/>
                  </a:cubicBezTo>
                  <a:cubicBezTo>
                    <a:pt x="0" y="3033"/>
                    <a:pt x="2650" y="3926"/>
                    <a:pt x="4710" y="3926"/>
                  </a:cubicBezTo>
                  <a:cubicBezTo>
                    <a:pt x="5933" y="3926"/>
                    <a:pt x="9635" y="3355"/>
                    <a:pt x="9260" y="1276"/>
                  </a:cubicBezTo>
                  <a:cubicBezTo>
                    <a:pt x="9287" y="1276"/>
                    <a:pt x="8850" y="125"/>
                    <a:pt x="8805" y="0"/>
                  </a:cubicBezTo>
                  <a:cubicBezTo>
                    <a:pt x="8234" y="1026"/>
                    <a:pt x="6566" y="1660"/>
                    <a:pt x="4710" y="1660"/>
                  </a:cubicBezTo>
                  <a:cubicBezTo>
                    <a:pt x="2846" y="1660"/>
                    <a:pt x="1169" y="999"/>
                    <a:pt x="607" y="0"/>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63"/>
            <p:cNvSpPr/>
            <p:nvPr/>
          </p:nvSpPr>
          <p:spPr>
            <a:xfrm>
              <a:off x="3099037" y="4164045"/>
              <a:ext cx="324956" cy="179562"/>
            </a:xfrm>
            <a:custGeom>
              <a:avLst/>
              <a:gdLst/>
              <a:ahLst/>
              <a:cxnLst/>
              <a:rect l="l" t="t" r="r" b="b"/>
              <a:pathLst>
                <a:path w="6540" h="3614" extrusionOk="0">
                  <a:moveTo>
                    <a:pt x="0" y="1937"/>
                  </a:moveTo>
                  <a:cubicBezTo>
                    <a:pt x="295" y="2998"/>
                    <a:pt x="1624" y="3614"/>
                    <a:pt x="3283" y="3614"/>
                  </a:cubicBezTo>
                  <a:cubicBezTo>
                    <a:pt x="4934" y="3614"/>
                    <a:pt x="6388" y="2945"/>
                    <a:pt x="6540" y="1892"/>
                  </a:cubicBezTo>
                  <a:lnTo>
                    <a:pt x="5826" y="1"/>
                  </a:lnTo>
                  <a:cubicBezTo>
                    <a:pt x="5648" y="679"/>
                    <a:pt x="4639" y="1348"/>
                    <a:pt x="3283" y="1348"/>
                  </a:cubicBezTo>
                  <a:cubicBezTo>
                    <a:pt x="1919" y="1348"/>
                    <a:pt x="964" y="821"/>
                    <a:pt x="714" y="45"/>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63"/>
            <p:cNvSpPr/>
            <p:nvPr/>
          </p:nvSpPr>
          <p:spPr>
            <a:xfrm>
              <a:off x="3169940" y="3945525"/>
              <a:ext cx="184042" cy="169823"/>
            </a:xfrm>
            <a:custGeom>
              <a:avLst/>
              <a:gdLst/>
              <a:ahLst/>
              <a:cxnLst/>
              <a:rect l="l" t="t" r="r" b="b"/>
              <a:pathLst>
                <a:path w="3704" h="3418" extrusionOk="0">
                  <a:moveTo>
                    <a:pt x="1" y="2561"/>
                  </a:moveTo>
                  <a:cubicBezTo>
                    <a:pt x="197" y="3132"/>
                    <a:pt x="1107" y="3417"/>
                    <a:pt x="1856" y="3417"/>
                  </a:cubicBezTo>
                  <a:cubicBezTo>
                    <a:pt x="2597" y="3417"/>
                    <a:pt x="3551" y="3096"/>
                    <a:pt x="3703" y="2561"/>
                  </a:cubicBezTo>
                  <a:lnTo>
                    <a:pt x="3079" y="911"/>
                  </a:lnTo>
                  <a:cubicBezTo>
                    <a:pt x="2865" y="349"/>
                    <a:pt x="2401" y="1"/>
                    <a:pt x="1856" y="1"/>
                  </a:cubicBezTo>
                  <a:cubicBezTo>
                    <a:pt x="1303" y="1"/>
                    <a:pt x="839" y="349"/>
                    <a:pt x="625" y="911"/>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2784;p63"/>
          <p:cNvGrpSpPr/>
          <p:nvPr/>
        </p:nvGrpSpPr>
        <p:grpSpPr>
          <a:xfrm>
            <a:off x="8498199" y="4135524"/>
            <a:ext cx="1041993" cy="1141205"/>
            <a:chOff x="2914650" y="3945525"/>
            <a:chExt cx="693737" cy="759791"/>
          </a:xfrm>
        </p:grpSpPr>
        <p:sp>
          <p:nvSpPr>
            <p:cNvPr id="2785" name="Google Shape;2785;p63"/>
            <p:cNvSpPr/>
            <p:nvPr/>
          </p:nvSpPr>
          <p:spPr>
            <a:xfrm>
              <a:off x="2914650" y="4283291"/>
              <a:ext cx="693737" cy="422024"/>
            </a:xfrm>
            <a:custGeom>
              <a:avLst/>
              <a:gdLst/>
              <a:ahLst/>
              <a:cxnLst/>
              <a:rect l="l" t="t" r="r" b="b"/>
              <a:pathLst>
                <a:path w="13962" h="8494" extrusionOk="0">
                  <a:moveTo>
                    <a:pt x="13605" y="3622"/>
                  </a:moveTo>
                  <a:lnTo>
                    <a:pt x="7699" y="259"/>
                  </a:lnTo>
                  <a:cubicBezTo>
                    <a:pt x="7253" y="0"/>
                    <a:pt x="6745" y="0"/>
                    <a:pt x="6299" y="259"/>
                  </a:cubicBezTo>
                  <a:lnTo>
                    <a:pt x="357" y="3631"/>
                  </a:lnTo>
                  <a:cubicBezTo>
                    <a:pt x="134" y="3756"/>
                    <a:pt x="0" y="3979"/>
                    <a:pt x="0" y="4247"/>
                  </a:cubicBezTo>
                  <a:cubicBezTo>
                    <a:pt x="0" y="4506"/>
                    <a:pt x="134" y="4729"/>
                    <a:pt x="357" y="4862"/>
                  </a:cubicBezTo>
                  <a:lnTo>
                    <a:pt x="6281" y="8234"/>
                  </a:lnTo>
                  <a:cubicBezTo>
                    <a:pt x="6727" y="8493"/>
                    <a:pt x="7235" y="8493"/>
                    <a:pt x="7681" y="8234"/>
                  </a:cubicBezTo>
                  <a:lnTo>
                    <a:pt x="13605" y="4853"/>
                  </a:lnTo>
                  <a:cubicBezTo>
                    <a:pt x="13828" y="4729"/>
                    <a:pt x="13962" y="4506"/>
                    <a:pt x="13962" y="4238"/>
                  </a:cubicBezTo>
                  <a:cubicBezTo>
                    <a:pt x="13962" y="3979"/>
                    <a:pt x="13828" y="3756"/>
                    <a:pt x="13605" y="36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63"/>
            <p:cNvSpPr/>
            <p:nvPr/>
          </p:nvSpPr>
          <p:spPr>
            <a:xfrm>
              <a:off x="2935469" y="4279763"/>
              <a:ext cx="652099" cy="396288"/>
            </a:xfrm>
            <a:custGeom>
              <a:avLst/>
              <a:gdLst/>
              <a:ahLst/>
              <a:cxnLst/>
              <a:rect l="l" t="t" r="r" b="b"/>
              <a:pathLst>
                <a:path w="13124" h="7976" extrusionOk="0">
                  <a:moveTo>
                    <a:pt x="12784" y="3408"/>
                  </a:moveTo>
                  <a:lnTo>
                    <a:pt x="7236" y="241"/>
                  </a:lnTo>
                  <a:cubicBezTo>
                    <a:pt x="6816" y="0"/>
                    <a:pt x="6335" y="0"/>
                    <a:pt x="5915" y="241"/>
                  </a:cubicBezTo>
                  <a:lnTo>
                    <a:pt x="340" y="3408"/>
                  </a:lnTo>
                  <a:cubicBezTo>
                    <a:pt x="126" y="3533"/>
                    <a:pt x="1" y="3738"/>
                    <a:pt x="1" y="3988"/>
                  </a:cubicBezTo>
                  <a:cubicBezTo>
                    <a:pt x="1" y="4238"/>
                    <a:pt x="126" y="4443"/>
                    <a:pt x="340" y="4568"/>
                  </a:cubicBezTo>
                  <a:lnTo>
                    <a:pt x="5897" y="7735"/>
                  </a:lnTo>
                  <a:cubicBezTo>
                    <a:pt x="6317" y="7975"/>
                    <a:pt x="6798" y="7975"/>
                    <a:pt x="7218" y="7735"/>
                  </a:cubicBezTo>
                  <a:lnTo>
                    <a:pt x="12784" y="4559"/>
                  </a:lnTo>
                  <a:cubicBezTo>
                    <a:pt x="12999" y="4443"/>
                    <a:pt x="13123" y="4229"/>
                    <a:pt x="13123" y="3988"/>
                  </a:cubicBezTo>
                  <a:cubicBezTo>
                    <a:pt x="13123" y="3738"/>
                    <a:pt x="12999" y="3524"/>
                    <a:pt x="12784" y="34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63"/>
            <p:cNvSpPr/>
            <p:nvPr/>
          </p:nvSpPr>
          <p:spPr>
            <a:xfrm>
              <a:off x="2935469" y="4262026"/>
              <a:ext cx="652099" cy="396288"/>
            </a:xfrm>
            <a:custGeom>
              <a:avLst/>
              <a:gdLst/>
              <a:ahLst/>
              <a:cxnLst/>
              <a:rect l="l" t="t" r="r" b="b"/>
              <a:pathLst>
                <a:path w="13124" h="7976" extrusionOk="0">
                  <a:moveTo>
                    <a:pt x="12784" y="3408"/>
                  </a:moveTo>
                  <a:lnTo>
                    <a:pt x="7236" y="241"/>
                  </a:lnTo>
                  <a:cubicBezTo>
                    <a:pt x="6816" y="0"/>
                    <a:pt x="6335" y="0"/>
                    <a:pt x="5915" y="241"/>
                  </a:cubicBezTo>
                  <a:lnTo>
                    <a:pt x="340" y="3408"/>
                  </a:lnTo>
                  <a:cubicBezTo>
                    <a:pt x="126" y="3533"/>
                    <a:pt x="1" y="3738"/>
                    <a:pt x="1" y="3988"/>
                  </a:cubicBezTo>
                  <a:cubicBezTo>
                    <a:pt x="1" y="4238"/>
                    <a:pt x="126" y="4443"/>
                    <a:pt x="340" y="4568"/>
                  </a:cubicBezTo>
                  <a:lnTo>
                    <a:pt x="5897" y="7735"/>
                  </a:lnTo>
                  <a:cubicBezTo>
                    <a:pt x="6317" y="7976"/>
                    <a:pt x="6798" y="7976"/>
                    <a:pt x="7218" y="7735"/>
                  </a:cubicBezTo>
                  <a:lnTo>
                    <a:pt x="12784" y="4559"/>
                  </a:lnTo>
                  <a:cubicBezTo>
                    <a:pt x="12999" y="4443"/>
                    <a:pt x="13123" y="4229"/>
                    <a:pt x="13123" y="3988"/>
                  </a:cubicBezTo>
                  <a:cubicBezTo>
                    <a:pt x="13123" y="3738"/>
                    <a:pt x="12999" y="3524"/>
                    <a:pt x="12784" y="34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63"/>
            <p:cNvSpPr/>
            <p:nvPr/>
          </p:nvSpPr>
          <p:spPr>
            <a:xfrm>
              <a:off x="2943021" y="4266000"/>
              <a:ext cx="636994" cy="379444"/>
            </a:xfrm>
            <a:custGeom>
              <a:avLst/>
              <a:gdLst/>
              <a:ahLst/>
              <a:cxnLst/>
              <a:rect l="l" t="t" r="r" b="b"/>
              <a:pathLst>
                <a:path w="12820" h="7637" extrusionOk="0">
                  <a:moveTo>
                    <a:pt x="12490" y="3328"/>
                  </a:moveTo>
                  <a:lnTo>
                    <a:pt x="7066" y="232"/>
                  </a:lnTo>
                  <a:cubicBezTo>
                    <a:pt x="6655" y="0"/>
                    <a:pt x="6191" y="0"/>
                    <a:pt x="5781" y="232"/>
                  </a:cubicBezTo>
                  <a:lnTo>
                    <a:pt x="330" y="3328"/>
                  </a:lnTo>
                  <a:cubicBezTo>
                    <a:pt x="125" y="3453"/>
                    <a:pt x="0" y="3658"/>
                    <a:pt x="0" y="3899"/>
                  </a:cubicBezTo>
                  <a:cubicBezTo>
                    <a:pt x="0" y="4140"/>
                    <a:pt x="125" y="4345"/>
                    <a:pt x="330" y="4461"/>
                  </a:cubicBezTo>
                  <a:cubicBezTo>
                    <a:pt x="5603" y="7467"/>
                    <a:pt x="6905" y="7637"/>
                    <a:pt x="12490" y="4461"/>
                  </a:cubicBezTo>
                  <a:cubicBezTo>
                    <a:pt x="12704" y="4336"/>
                    <a:pt x="12820" y="4131"/>
                    <a:pt x="12820" y="3890"/>
                  </a:cubicBezTo>
                  <a:cubicBezTo>
                    <a:pt x="12820" y="3649"/>
                    <a:pt x="12704" y="3444"/>
                    <a:pt x="12490" y="332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63"/>
            <p:cNvSpPr/>
            <p:nvPr/>
          </p:nvSpPr>
          <p:spPr>
            <a:xfrm>
              <a:off x="3034345" y="3945525"/>
              <a:ext cx="455237" cy="617485"/>
            </a:xfrm>
            <a:custGeom>
              <a:avLst/>
              <a:gdLst/>
              <a:ahLst/>
              <a:cxnLst/>
              <a:rect l="l" t="t" r="r" b="b"/>
              <a:pathLst>
                <a:path w="9162" h="12428" extrusionOk="0">
                  <a:moveTo>
                    <a:pt x="143" y="9403"/>
                  </a:moveTo>
                  <a:cubicBezTo>
                    <a:pt x="107" y="9475"/>
                    <a:pt x="80" y="9564"/>
                    <a:pt x="54" y="9644"/>
                  </a:cubicBezTo>
                  <a:lnTo>
                    <a:pt x="0" y="9778"/>
                  </a:lnTo>
                  <a:lnTo>
                    <a:pt x="27" y="9778"/>
                  </a:lnTo>
                  <a:cubicBezTo>
                    <a:pt x="9" y="9849"/>
                    <a:pt x="0" y="9921"/>
                    <a:pt x="0" y="10001"/>
                  </a:cubicBezTo>
                  <a:cubicBezTo>
                    <a:pt x="0" y="11339"/>
                    <a:pt x="2052" y="12428"/>
                    <a:pt x="4585" y="12428"/>
                  </a:cubicBezTo>
                  <a:cubicBezTo>
                    <a:pt x="7110" y="12428"/>
                    <a:pt x="9162" y="11339"/>
                    <a:pt x="9162" y="10001"/>
                  </a:cubicBezTo>
                  <a:cubicBezTo>
                    <a:pt x="9162" y="9921"/>
                    <a:pt x="9153" y="9849"/>
                    <a:pt x="9135" y="9778"/>
                  </a:cubicBezTo>
                  <a:lnTo>
                    <a:pt x="9162" y="9778"/>
                  </a:lnTo>
                  <a:lnTo>
                    <a:pt x="9108" y="9644"/>
                  </a:lnTo>
                  <a:cubicBezTo>
                    <a:pt x="9082" y="9564"/>
                    <a:pt x="9055" y="9484"/>
                    <a:pt x="9019" y="9403"/>
                  </a:cubicBezTo>
                  <a:lnTo>
                    <a:pt x="5808" y="911"/>
                  </a:lnTo>
                  <a:cubicBezTo>
                    <a:pt x="5594" y="349"/>
                    <a:pt x="5130" y="1"/>
                    <a:pt x="4585" y="1"/>
                  </a:cubicBezTo>
                  <a:cubicBezTo>
                    <a:pt x="4032" y="1"/>
                    <a:pt x="3568" y="349"/>
                    <a:pt x="3354" y="9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63"/>
            <p:cNvSpPr/>
            <p:nvPr/>
          </p:nvSpPr>
          <p:spPr>
            <a:xfrm>
              <a:off x="3021800" y="4370350"/>
              <a:ext cx="491409" cy="195053"/>
            </a:xfrm>
            <a:custGeom>
              <a:avLst/>
              <a:gdLst/>
              <a:ahLst/>
              <a:cxnLst/>
              <a:rect l="l" t="t" r="r" b="b"/>
              <a:pathLst>
                <a:path w="9635" h="3926" extrusionOk="0">
                  <a:moveTo>
                    <a:pt x="607" y="0"/>
                  </a:moveTo>
                  <a:cubicBezTo>
                    <a:pt x="446" y="429"/>
                    <a:pt x="286" y="848"/>
                    <a:pt x="125" y="1276"/>
                  </a:cubicBezTo>
                  <a:cubicBezTo>
                    <a:pt x="0" y="3033"/>
                    <a:pt x="2650" y="3926"/>
                    <a:pt x="4710" y="3926"/>
                  </a:cubicBezTo>
                  <a:cubicBezTo>
                    <a:pt x="5933" y="3926"/>
                    <a:pt x="9635" y="3355"/>
                    <a:pt x="9260" y="1276"/>
                  </a:cubicBezTo>
                  <a:cubicBezTo>
                    <a:pt x="9287" y="1276"/>
                    <a:pt x="8850" y="125"/>
                    <a:pt x="8805" y="0"/>
                  </a:cubicBezTo>
                  <a:cubicBezTo>
                    <a:pt x="8234" y="1026"/>
                    <a:pt x="6566" y="1660"/>
                    <a:pt x="4710" y="1660"/>
                  </a:cubicBezTo>
                  <a:cubicBezTo>
                    <a:pt x="2846" y="1660"/>
                    <a:pt x="1169" y="999"/>
                    <a:pt x="607" y="0"/>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63"/>
            <p:cNvSpPr/>
            <p:nvPr/>
          </p:nvSpPr>
          <p:spPr>
            <a:xfrm>
              <a:off x="3099037" y="4164045"/>
              <a:ext cx="324956" cy="179562"/>
            </a:xfrm>
            <a:custGeom>
              <a:avLst/>
              <a:gdLst/>
              <a:ahLst/>
              <a:cxnLst/>
              <a:rect l="l" t="t" r="r" b="b"/>
              <a:pathLst>
                <a:path w="6540" h="3614" extrusionOk="0">
                  <a:moveTo>
                    <a:pt x="0" y="1937"/>
                  </a:moveTo>
                  <a:cubicBezTo>
                    <a:pt x="295" y="2998"/>
                    <a:pt x="1624" y="3614"/>
                    <a:pt x="3283" y="3614"/>
                  </a:cubicBezTo>
                  <a:cubicBezTo>
                    <a:pt x="4934" y="3614"/>
                    <a:pt x="6388" y="2945"/>
                    <a:pt x="6540" y="1892"/>
                  </a:cubicBezTo>
                  <a:lnTo>
                    <a:pt x="5826" y="1"/>
                  </a:lnTo>
                  <a:cubicBezTo>
                    <a:pt x="5648" y="679"/>
                    <a:pt x="4639" y="1348"/>
                    <a:pt x="3283" y="1348"/>
                  </a:cubicBezTo>
                  <a:cubicBezTo>
                    <a:pt x="1919" y="1348"/>
                    <a:pt x="964" y="821"/>
                    <a:pt x="714" y="45"/>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63"/>
            <p:cNvSpPr/>
            <p:nvPr/>
          </p:nvSpPr>
          <p:spPr>
            <a:xfrm>
              <a:off x="3169940" y="3945525"/>
              <a:ext cx="184042" cy="169823"/>
            </a:xfrm>
            <a:custGeom>
              <a:avLst/>
              <a:gdLst/>
              <a:ahLst/>
              <a:cxnLst/>
              <a:rect l="l" t="t" r="r" b="b"/>
              <a:pathLst>
                <a:path w="3704" h="3418" extrusionOk="0">
                  <a:moveTo>
                    <a:pt x="1" y="2561"/>
                  </a:moveTo>
                  <a:cubicBezTo>
                    <a:pt x="197" y="3132"/>
                    <a:pt x="1107" y="3417"/>
                    <a:pt x="1856" y="3417"/>
                  </a:cubicBezTo>
                  <a:cubicBezTo>
                    <a:pt x="2597" y="3417"/>
                    <a:pt x="3551" y="3096"/>
                    <a:pt x="3703" y="2561"/>
                  </a:cubicBezTo>
                  <a:lnTo>
                    <a:pt x="3079" y="911"/>
                  </a:lnTo>
                  <a:cubicBezTo>
                    <a:pt x="2865" y="349"/>
                    <a:pt x="2401" y="1"/>
                    <a:pt x="1856" y="1"/>
                  </a:cubicBezTo>
                  <a:cubicBezTo>
                    <a:pt x="1303" y="1"/>
                    <a:pt x="839" y="349"/>
                    <a:pt x="625" y="911"/>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Google Shape;2750;p63"/>
          <p:cNvSpPr/>
          <p:nvPr/>
        </p:nvSpPr>
        <p:spPr>
          <a:xfrm flipH="1">
            <a:off x="190177" y="3012478"/>
            <a:ext cx="1330386" cy="1367063"/>
          </a:xfrm>
          <a:prstGeom prst="blockArc">
            <a:avLst>
              <a:gd name="adj1" fmla="val 10737870"/>
              <a:gd name="adj2" fmla="val 16148359"/>
              <a:gd name="adj3" fmla="val 12532"/>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741;p63"/>
          <p:cNvSpPr txBox="1">
            <a:spLocks noGrp="1"/>
          </p:cNvSpPr>
          <p:nvPr>
            <p:ph type="title"/>
          </p:nvPr>
        </p:nvSpPr>
        <p:spPr>
          <a:xfrm>
            <a:off x="263155" y="3246233"/>
            <a:ext cx="1209282" cy="89377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sz="1600" dirty="0" smtClean="0"/>
              <a:t>Άνδρας</a:t>
            </a:r>
            <a:br>
              <a:rPr lang="el-GR" sz="1600" dirty="0" smtClean="0"/>
            </a:br>
            <a:r>
              <a:rPr lang="el-GR" sz="1600" dirty="0" smtClean="0"/>
              <a:t>25%</a:t>
            </a:r>
            <a:endParaRPr sz="1600"/>
          </a:p>
        </p:txBody>
      </p:sp>
      <p:sp>
        <p:nvSpPr>
          <p:cNvPr id="68" name="Google Shape;2749;p63"/>
          <p:cNvSpPr/>
          <p:nvPr/>
        </p:nvSpPr>
        <p:spPr>
          <a:xfrm flipH="1">
            <a:off x="2577011" y="1397954"/>
            <a:ext cx="1323511" cy="1353314"/>
          </a:xfrm>
          <a:prstGeom prst="donut">
            <a:avLst>
              <a:gd name="adj" fmla="val 12153"/>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750;p63"/>
          <p:cNvSpPr/>
          <p:nvPr/>
        </p:nvSpPr>
        <p:spPr>
          <a:xfrm flipH="1">
            <a:off x="4722074" y="1322330"/>
            <a:ext cx="1330386" cy="1367063"/>
          </a:xfrm>
          <a:prstGeom prst="blockArc">
            <a:avLst>
              <a:gd name="adj1" fmla="val 2272184"/>
              <a:gd name="adj2" fmla="val 16148359"/>
              <a:gd name="adj3" fmla="val 12532"/>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741;p63"/>
          <p:cNvSpPr txBox="1">
            <a:spLocks noGrp="1"/>
          </p:cNvSpPr>
          <p:nvPr>
            <p:ph type="title"/>
          </p:nvPr>
        </p:nvSpPr>
        <p:spPr>
          <a:xfrm>
            <a:off x="2662597" y="1616814"/>
            <a:ext cx="1209282" cy="89377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sz="1600" dirty="0" smtClean="0"/>
              <a:t>Λίγο- καθόλου</a:t>
            </a:r>
            <a:br>
              <a:rPr lang="el-GR" sz="1600" dirty="0" smtClean="0"/>
            </a:br>
            <a:r>
              <a:rPr lang="el-GR" sz="1600" dirty="0" smtClean="0"/>
              <a:t>83%</a:t>
            </a:r>
            <a:endParaRPr sz="1600"/>
          </a:p>
        </p:txBody>
      </p:sp>
      <p:sp>
        <p:nvSpPr>
          <p:cNvPr id="72" name="Google Shape;2746;p63"/>
          <p:cNvSpPr txBox="1">
            <a:spLocks noGrp="1"/>
          </p:cNvSpPr>
          <p:nvPr>
            <p:ph type="subTitle" idx="6"/>
          </p:nvPr>
        </p:nvSpPr>
        <p:spPr>
          <a:xfrm>
            <a:off x="4378872" y="2806223"/>
            <a:ext cx="2099700" cy="134753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sz="1400" dirty="0" smtClean="0"/>
              <a:t>Πόσο ευχαριστημένο θεωρείτε τον εαυτό σας από την ποιότητα των μετακινήσεων με τα ΜΜΜ στον Δήμο Θεσσαλονίκης;</a:t>
            </a:r>
            <a:endParaRPr sz="1400"/>
          </a:p>
        </p:txBody>
      </p:sp>
      <p:sp>
        <p:nvSpPr>
          <p:cNvPr id="73" name="Google Shape;2750;p63"/>
          <p:cNvSpPr/>
          <p:nvPr/>
        </p:nvSpPr>
        <p:spPr>
          <a:xfrm flipH="1">
            <a:off x="2578160" y="1385351"/>
            <a:ext cx="1330386" cy="1367063"/>
          </a:xfrm>
          <a:prstGeom prst="blockArc">
            <a:avLst>
              <a:gd name="adj1" fmla="val 19005313"/>
              <a:gd name="adj2" fmla="val 16148359"/>
              <a:gd name="adj3" fmla="val 12532"/>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741;p63"/>
          <p:cNvSpPr txBox="1">
            <a:spLocks noGrp="1"/>
          </p:cNvSpPr>
          <p:nvPr>
            <p:ph type="title"/>
          </p:nvPr>
        </p:nvSpPr>
        <p:spPr>
          <a:xfrm>
            <a:off x="4795051" y="1549208"/>
            <a:ext cx="1209282" cy="89377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sz="1600" dirty="0" smtClean="0"/>
              <a:t>Κ</a:t>
            </a:r>
            <a:r>
              <a:rPr lang="el-GR" sz="1600" dirty="0" smtClean="0"/>
              <a:t>αθόλου</a:t>
            </a:r>
            <a:br>
              <a:rPr lang="el-GR" sz="1600" dirty="0" smtClean="0"/>
            </a:br>
            <a:r>
              <a:rPr lang="el-GR" sz="1600" dirty="0" smtClean="0"/>
              <a:t>58%</a:t>
            </a:r>
            <a:endParaRPr sz="1600"/>
          </a:p>
        </p:txBody>
      </p:sp>
      <p:sp>
        <p:nvSpPr>
          <p:cNvPr id="75" name="Google Shape;2750;p63"/>
          <p:cNvSpPr/>
          <p:nvPr/>
        </p:nvSpPr>
        <p:spPr>
          <a:xfrm flipH="1">
            <a:off x="7025261" y="1356705"/>
            <a:ext cx="1330386" cy="1367063"/>
          </a:xfrm>
          <a:prstGeom prst="blockArc">
            <a:avLst>
              <a:gd name="adj1" fmla="val 2104780"/>
              <a:gd name="adj2" fmla="val 16148359"/>
              <a:gd name="adj3" fmla="val 12532"/>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741;p63"/>
          <p:cNvSpPr txBox="1">
            <a:spLocks noGrp="1"/>
          </p:cNvSpPr>
          <p:nvPr>
            <p:ph type="title"/>
          </p:nvPr>
        </p:nvSpPr>
        <p:spPr>
          <a:xfrm>
            <a:off x="7098239" y="1583583"/>
            <a:ext cx="1209282" cy="89377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sz="1600" dirty="0" smtClean="0"/>
              <a:t>Κακή</a:t>
            </a:r>
            <a:br>
              <a:rPr lang="el-GR" sz="1600" dirty="0" smtClean="0"/>
            </a:br>
            <a:r>
              <a:rPr lang="el-GR" sz="1600" dirty="0" smtClean="0"/>
              <a:t>58%</a:t>
            </a:r>
            <a:endParaRPr sz="1600"/>
          </a:p>
        </p:txBody>
      </p:sp>
      <p:sp>
        <p:nvSpPr>
          <p:cNvPr id="78" name="Google Shape;2746;p63"/>
          <p:cNvSpPr txBox="1">
            <a:spLocks noGrp="1"/>
          </p:cNvSpPr>
          <p:nvPr>
            <p:ph type="subTitle" idx="6"/>
          </p:nvPr>
        </p:nvSpPr>
        <p:spPr>
          <a:xfrm>
            <a:off x="6600703" y="2931123"/>
            <a:ext cx="2220163" cy="134753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sz="1400" dirty="0" smtClean="0"/>
              <a:t>Ποια είναι η γνώμη σας για τις συνθήκες μετακίνησης πεζών, ηλικιωμένων, ατόμων με ειδικές ανάγκες, παιδιών, μητέρων με καρότσι και ποδήλατο στον Δήμο Θεσσαλονίκης;</a:t>
            </a:r>
            <a:endParaRPr sz="1400"/>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38"/>
        <p:cNvGrpSpPr/>
        <p:nvPr/>
      </p:nvGrpSpPr>
      <p:grpSpPr>
        <a:xfrm>
          <a:off x="0" y="0"/>
          <a:ext cx="0" cy="0"/>
          <a:chOff x="0" y="0"/>
          <a:chExt cx="0" cy="0"/>
        </a:xfrm>
      </p:grpSpPr>
      <p:sp>
        <p:nvSpPr>
          <p:cNvPr id="76" name="Google Shape;2749;p63"/>
          <p:cNvSpPr/>
          <p:nvPr/>
        </p:nvSpPr>
        <p:spPr>
          <a:xfrm flipH="1">
            <a:off x="6557746" y="1397955"/>
            <a:ext cx="1323511" cy="1353314"/>
          </a:xfrm>
          <a:prstGeom prst="donut">
            <a:avLst>
              <a:gd name="adj" fmla="val 12153"/>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749;p63"/>
          <p:cNvSpPr/>
          <p:nvPr/>
        </p:nvSpPr>
        <p:spPr>
          <a:xfrm flipH="1">
            <a:off x="3643811" y="1330350"/>
            <a:ext cx="1323511" cy="1353314"/>
          </a:xfrm>
          <a:prstGeom prst="donut">
            <a:avLst>
              <a:gd name="adj" fmla="val 12153"/>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63"/>
          <p:cNvSpPr txBox="1">
            <a:spLocks noGrp="1"/>
          </p:cNvSpPr>
          <p:nvPr>
            <p:ph type="ctrTitle" idx="9"/>
          </p:nvPr>
        </p:nvSpPr>
        <p:spPr>
          <a:xfrm>
            <a:off x="713250" y="247507"/>
            <a:ext cx="7717500" cy="857343"/>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l-GR" sz="3100" dirty="0" smtClean="0"/>
              <a:t>Αποτελέσματα της έρευνας για τις συνθήκες μετακίνησης στη Θεσσαλονίκη</a:t>
            </a:r>
            <a:r>
              <a:rPr lang="el-GR" sz="3200" dirty="0" smtClean="0"/>
              <a:t>:</a:t>
            </a:r>
            <a:endParaRPr sz="3200"/>
          </a:p>
        </p:txBody>
      </p:sp>
      <p:sp>
        <p:nvSpPr>
          <p:cNvPr id="2746" name="Google Shape;2746;p63"/>
          <p:cNvSpPr txBox="1">
            <a:spLocks noGrp="1"/>
          </p:cNvSpPr>
          <p:nvPr>
            <p:ph type="subTitle" idx="6"/>
          </p:nvPr>
        </p:nvSpPr>
        <p:spPr>
          <a:xfrm>
            <a:off x="376366" y="2763826"/>
            <a:ext cx="2099700" cy="1347537"/>
          </a:xfrm>
          <a:prstGeom prst="rect">
            <a:avLst/>
          </a:prstGeom>
        </p:spPr>
        <p:txBody>
          <a:bodyPr spcFirstLastPara="1" wrap="square" lIns="91425" tIns="91425" rIns="91425" bIns="91425" anchor="ctr" anchorCtr="0">
            <a:noAutofit/>
          </a:bodyPr>
          <a:lstStyle/>
          <a:p>
            <a:pPr marL="0" lvl="0" indent="0"/>
            <a:r>
              <a:rPr lang="el-GR" sz="1400" dirty="0" smtClean="0"/>
              <a:t>Ποια είναι η γνώμη σας για την κατάσταση και την επάρκεια των πεζοδρομίων και πεζοδρόμων στον Δήμο Θεσσαλονίκης;</a:t>
            </a:r>
            <a:endParaRPr sz="1400"/>
          </a:p>
        </p:txBody>
      </p:sp>
      <p:sp>
        <p:nvSpPr>
          <p:cNvPr id="2755" name="Google Shape;2755;p63"/>
          <p:cNvSpPr/>
          <p:nvPr/>
        </p:nvSpPr>
        <p:spPr>
          <a:xfrm rot="5400000">
            <a:off x="7962591" y="745450"/>
            <a:ext cx="457800" cy="84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63"/>
          <p:cNvSpPr/>
          <p:nvPr/>
        </p:nvSpPr>
        <p:spPr>
          <a:xfrm rot="-5400000" flipH="1">
            <a:off x="723591" y="745450"/>
            <a:ext cx="457800" cy="84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2757;p63"/>
          <p:cNvGrpSpPr/>
          <p:nvPr/>
        </p:nvGrpSpPr>
        <p:grpSpPr>
          <a:xfrm>
            <a:off x="2793717" y="4135524"/>
            <a:ext cx="1041993" cy="1141205"/>
            <a:chOff x="2914650" y="3945525"/>
            <a:chExt cx="693737" cy="759791"/>
          </a:xfrm>
        </p:grpSpPr>
        <p:sp>
          <p:nvSpPr>
            <p:cNvPr id="2758" name="Google Shape;2758;p63"/>
            <p:cNvSpPr/>
            <p:nvPr/>
          </p:nvSpPr>
          <p:spPr>
            <a:xfrm>
              <a:off x="2914650" y="4283291"/>
              <a:ext cx="693737" cy="422024"/>
            </a:xfrm>
            <a:custGeom>
              <a:avLst/>
              <a:gdLst/>
              <a:ahLst/>
              <a:cxnLst/>
              <a:rect l="l" t="t" r="r" b="b"/>
              <a:pathLst>
                <a:path w="13962" h="8494" extrusionOk="0">
                  <a:moveTo>
                    <a:pt x="13605" y="3622"/>
                  </a:moveTo>
                  <a:lnTo>
                    <a:pt x="7699" y="259"/>
                  </a:lnTo>
                  <a:cubicBezTo>
                    <a:pt x="7253" y="0"/>
                    <a:pt x="6745" y="0"/>
                    <a:pt x="6299" y="259"/>
                  </a:cubicBezTo>
                  <a:lnTo>
                    <a:pt x="357" y="3631"/>
                  </a:lnTo>
                  <a:cubicBezTo>
                    <a:pt x="134" y="3756"/>
                    <a:pt x="0" y="3979"/>
                    <a:pt x="0" y="4247"/>
                  </a:cubicBezTo>
                  <a:cubicBezTo>
                    <a:pt x="0" y="4506"/>
                    <a:pt x="134" y="4729"/>
                    <a:pt x="357" y="4862"/>
                  </a:cubicBezTo>
                  <a:lnTo>
                    <a:pt x="6281" y="8234"/>
                  </a:lnTo>
                  <a:cubicBezTo>
                    <a:pt x="6727" y="8493"/>
                    <a:pt x="7235" y="8493"/>
                    <a:pt x="7681" y="8234"/>
                  </a:cubicBezTo>
                  <a:lnTo>
                    <a:pt x="13605" y="4853"/>
                  </a:lnTo>
                  <a:cubicBezTo>
                    <a:pt x="13828" y="4729"/>
                    <a:pt x="13962" y="4506"/>
                    <a:pt x="13962" y="4238"/>
                  </a:cubicBezTo>
                  <a:cubicBezTo>
                    <a:pt x="13962" y="3979"/>
                    <a:pt x="13828" y="3756"/>
                    <a:pt x="13605" y="36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63"/>
            <p:cNvSpPr/>
            <p:nvPr/>
          </p:nvSpPr>
          <p:spPr>
            <a:xfrm>
              <a:off x="2935469" y="4279763"/>
              <a:ext cx="652099" cy="396288"/>
            </a:xfrm>
            <a:custGeom>
              <a:avLst/>
              <a:gdLst/>
              <a:ahLst/>
              <a:cxnLst/>
              <a:rect l="l" t="t" r="r" b="b"/>
              <a:pathLst>
                <a:path w="13124" h="7976" extrusionOk="0">
                  <a:moveTo>
                    <a:pt x="12784" y="3408"/>
                  </a:moveTo>
                  <a:lnTo>
                    <a:pt x="7236" y="241"/>
                  </a:lnTo>
                  <a:cubicBezTo>
                    <a:pt x="6816" y="0"/>
                    <a:pt x="6335" y="0"/>
                    <a:pt x="5915" y="241"/>
                  </a:cubicBezTo>
                  <a:lnTo>
                    <a:pt x="340" y="3408"/>
                  </a:lnTo>
                  <a:cubicBezTo>
                    <a:pt x="126" y="3533"/>
                    <a:pt x="1" y="3738"/>
                    <a:pt x="1" y="3988"/>
                  </a:cubicBezTo>
                  <a:cubicBezTo>
                    <a:pt x="1" y="4238"/>
                    <a:pt x="126" y="4443"/>
                    <a:pt x="340" y="4568"/>
                  </a:cubicBezTo>
                  <a:lnTo>
                    <a:pt x="5897" y="7735"/>
                  </a:lnTo>
                  <a:cubicBezTo>
                    <a:pt x="6317" y="7975"/>
                    <a:pt x="6798" y="7975"/>
                    <a:pt x="7218" y="7735"/>
                  </a:cubicBezTo>
                  <a:lnTo>
                    <a:pt x="12784" y="4559"/>
                  </a:lnTo>
                  <a:cubicBezTo>
                    <a:pt x="12999" y="4443"/>
                    <a:pt x="13123" y="4229"/>
                    <a:pt x="13123" y="3988"/>
                  </a:cubicBezTo>
                  <a:cubicBezTo>
                    <a:pt x="13123" y="3738"/>
                    <a:pt x="12999" y="3524"/>
                    <a:pt x="12784" y="34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63"/>
            <p:cNvSpPr/>
            <p:nvPr/>
          </p:nvSpPr>
          <p:spPr>
            <a:xfrm>
              <a:off x="2935469" y="4262026"/>
              <a:ext cx="652099" cy="396288"/>
            </a:xfrm>
            <a:custGeom>
              <a:avLst/>
              <a:gdLst/>
              <a:ahLst/>
              <a:cxnLst/>
              <a:rect l="l" t="t" r="r" b="b"/>
              <a:pathLst>
                <a:path w="13124" h="7976" extrusionOk="0">
                  <a:moveTo>
                    <a:pt x="12784" y="3408"/>
                  </a:moveTo>
                  <a:lnTo>
                    <a:pt x="7236" y="241"/>
                  </a:lnTo>
                  <a:cubicBezTo>
                    <a:pt x="6816" y="0"/>
                    <a:pt x="6335" y="0"/>
                    <a:pt x="5915" y="241"/>
                  </a:cubicBezTo>
                  <a:lnTo>
                    <a:pt x="340" y="3408"/>
                  </a:lnTo>
                  <a:cubicBezTo>
                    <a:pt x="126" y="3533"/>
                    <a:pt x="1" y="3738"/>
                    <a:pt x="1" y="3988"/>
                  </a:cubicBezTo>
                  <a:cubicBezTo>
                    <a:pt x="1" y="4238"/>
                    <a:pt x="126" y="4443"/>
                    <a:pt x="340" y="4568"/>
                  </a:cubicBezTo>
                  <a:lnTo>
                    <a:pt x="5897" y="7735"/>
                  </a:lnTo>
                  <a:cubicBezTo>
                    <a:pt x="6317" y="7976"/>
                    <a:pt x="6798" y="7976"/>
                    <a:pt x="7218" y="7735"/>
                  </a:cubicBezTo>
                  <a:lnTo>
                    <a:pt x="12784" y="4559"/>
                  </a:lnTo>
                  <a:cubicBezTo>
                    <a:pt x="12999" y="4443"/>
                    <a:pt x="13123" y="4229"/>
                    <a:pt x="13123" y="3988"/>
                  </a:cubicBezTo>
                  <a:cubicBezTo>
                    <a:pt x="13123" y="3738"/>
                    <a:pt x="12999" y="3524"/>
                    <a:pt x="12784" y="34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63"/>
            <p:cNvSpPr/>
            <p:nvPr/>
          </p:nvSpPr>
          <p:spPr>
            <a:xfrm>
              <a:off x="2943021" y="4266000"/>
              <a:ext cx="636994" cy="379444"/>
            </a:xfrm>
            <a:custGeom>
              <a:avLst/>
              <a:gdLst/>
              <a:ahLst/>
              <a:cxnLst/>
              <a:rect l="l" t="t" r="r" b="b"/>
              <a:pathLst>
                <a:path w="12820" h="7637" extrusionOk="0">
                  <a:moveTo>
                    <a:pt x="12490" y="3328"/>
                  </a:moveTo>
                  <a:lnTo>
                    <a:pt x="7066" y="232"/>
                  </a:lnTo>
                  <a:cubicBezTo>
                    <a:pt x="6655" y="0"/>
                    <a:pt x="6191" y="0"/>
                    <a:pt x="5781" y="232"/>
                  </a:cubicBezTo>
                  <a:lnTo>
                    <a:pt x="330" y="3328"/>
                  </a:lnTo>
                  <a:cubicBezTo>
                    <a:pt x="125" y="3453"/>
                    <a:pt x="0" y="3658"/>
                    <a:pt x="0" y="3899"/>
                  </a:cubicBezTo>
                  <a:cubicBezTo>
                    <a:pt x="0" y="4140"/>
                    <a:pt x="125" y="4345"/>
                    <a:pt x="330" y="4461"/>
                  </a:cubicBezTo>
                  <a:cubicBezTo>
                    <a:pt x="5603" y="7467"/>
                    <a:pt x="6905" y="7637"/>
                    <a:pt x="12490" y="4461"/>
                  </a:cubicBezTo>
                  <a:cubicBezTo>
                    <a:pt x="12704" y="4336"/>
                    <a:pt x="12820" y="4131"/>
                    <a:pt x="12820" y="3890"/>
                  </a:cubicBezTo>
                  <a:cubicBezTo>
                    <a:pt x="12820" y="3649"/>
                    <a:pt x="12704" y="3444"/>
                    <a:pt x="12490" y="332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63"/>
            <p:cNvSpPr/>
            <p:nvPr/>
          </p:nvSpPr>
          <p:spPr>
            <a:xfrm>
              <a:off x="3034345" y="3945525"/>
              <a:ext cx="455237" cy="617485"/>
            </a:xfrm>
            <a:custGeom>
              <a:avLst/>
              <a:gdLst/>
              <a:ahLst/>
              <a:cxnLst/>
              <a:rect l="l" t="t" r="r" b="b"/>
              <a:pathLst>
                <a:path w="9162" h="12428" extrusionOk="0">
                  <a:moveTo>
                    <a:pt x="143" y="9403"/>
                  </a:moveTo>
                  <a:cubicBezTo>
                    <a:pt x="107" y="9475"/>
                    <a:pt x="80" y="9564"/>
                    <a:pt x="54" y="9644"/>
                  </a:cubicBezTo>
                  <a:lnTo>
                    <a:pt x="0" y="9778"/>
                  </a:lnTo>
                  <a:lnTo>
                    <a:pt x="27" y="9778"/>
                  </a:lnTo>
                  <a:cubicBezTo>
                    <a:pt x="9" y="9849"/>
                    <a:pt x="0" y="9921"/>
                    <a:pt x="0" y="10001"/>
                  </a:cubicBezTo>
                  <a:cubicBezTo>
                    <a:pt x="0" y="11339"/>
                    <a:pt x="2052" y="12428"/>
                    <a:pt x="4585" y="12428"/>
                  </a:cubicBezTo>
                  <a:cubicBezTo>
                    <a:pt x="7110" y="12428"/>
                    <a:pt x="9162" y="11339"/>
                    <a:pt x="9162" y="10001"/>
                  </a:cubicBezTo>
                  <a:cubicBezTo>
                    <a:pt x="9162" y="9921"/>
                    <a:pt x="9153" y="9849"/>
                    <a:pt x="9135" y="9778"/>
                  </a:cubicBezTo>
                  <a:lnTo>
                    <a:pt x="9162" y="9778"/>
                  </a:lnTo>
                  <a:lnTo>
                    <a:pt x="9108" y="9644"/>
                  </a:lnTo>
                  <a:cubicBezTo>
                    <a:pt x="9082" y="9564"/>
                    <a:pt x="9055" y="9484"/>
                    <a:pt x="9019" y="9403"/>
                  </a:cubicBezTo>
                  <a:lnTo>
                    <a:pt x="5808" y="911"/>
                  </a:lnTo>
                  <a:cubicBezTo>
                    <a:pt x="5594" y="349"/>
                    <a:pt x="5130" y="1"/>
                    <a:pt x="4585" y="1"/>
                  </a:cubicBezTo>
                  <a:cubicBezTo>
                    <a:pt x="4032" y="1"/>
                    <a:pt x="3568" y="349"/>
                    <a:pt x="3354" y="9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63"/>
            <p:cNvSpPr/>
            <p:nvPr/>
          </p:nvSpPr>
          <p:spPr>
            <a:xfrm>
              <a:off x="3021800" y="4370350"/>
              <a:ext cx="491409" cy="195053"/>
            </a:xfrm>
            <a:custGeom>
              <a:avLst/>
              <a:gdLst/>
              <a:ahLst/>
              <a:cxnLst/>
              <a:rect l="l" t="t" r="r" b="b"/>
              <a:pathLst>
                <a:path w="9635" h="3926" extrusionOk="0">
                  <a:moveTo>
                    <a:pt x="607" y="0"/>
                  </a:moveTo>
                  <a:cubicBezTo>
                    <a:pt x="446" y="429"/>
                    <a:pt x="286" y="848"/>
                    <a:pt x="125" y="1276"/>
                  </a:cubicBezTo>
                  <a:cubicBezTo>
                    <a:pt x="0" y="3033"/>
                    <a:pt x="2650" y="3926"/>
                    <a:pt x="4710" y="3926"/>
                  </a:cubicBezTo>
                  <a:cubicBezTo>
                    <a:pt x="5933" y="3926"/>
                    <a:pt x="9635" y="3355"/>
                    <a:pt x="9260" y="1276"/>
                  </a:cubicBezTo>
                  <a:cubicBezTo>
                    <a:pt x="9287" y="1276"/>
                    <a:pt x="8850" y="125"/>
                    <a:pt x="8805" y="0"/>
                  </a:cubicBezTo>
                  <a:cubicBezTo>
                    <a:pt x="8234" y="1026"/>
                    <a:pt x="6566" y="1660"/>
                    <a:pt x="4710" y="1660"/>
                  </a:cubicBezTo>
                  <a:cubicBezTo>
                    <a:pt x="2846" y="1660"/>
                    <a:pt x="1169" y="999"/>
                    <a:pt x="607" y="0"/>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63"/>
            <p:cNvSpPr/>
            <p:nvPr/>
          </p:nvSpPr>
          <p:spPr>
            <a:xfrm>
              <a:off x="3099037" y="4164045"/>
              <a:ext cx="324956" cy="179562"/>
            </a:xfrm>
            <a:custGeom>
              <a:avLst/>
              <a:gdLst/>
              <a:ahLst/>
              <a:cxnLst/>
              <a:rect l="l" t="t" r="r" b="b"/>
              <a:pathLst>
                <a:path w="6540" h="3614" extrusionOk="0">
                  <a:moveTo>
                    <a:pt x="0" y="1937"/>
                  </a:moveTo>
                  <a:cubicBezTo>
                    <a:pt x="295" y="2998"/>
                    <a:pt x="1624" y="3614"/>
                    <a:pt x="3283" y="3614"/>
                  </a:cubicBezTo>
                  <a:cubicBezTo>
                    <a:pt x="4934" y="3614"/>
                    <a:pt x="6388" y="2945"/>
                    <a:pt x="6540" y="1892"/>
                  </a:cubicBezTo>
                  <a:lnTo>
                    <a:pt x="5826" y="1"/>
                  </a:lnTo>
                  <a:cubicBezTo>
                    <a:pt x="5648" y="679"/>
                    <a:pt x="4639" y="1348"/>
                    <a:pt x="3283" y="1348"/>
                  </a:cubicBezTo>
                  <a:cubicBezTo>
                    <a:pt x="1919" y="1348"/>
                    <a:pt x="964" y="821"/>
                    <a:pt x="714" y="45"/>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63"/>
            <p:cNvSpPr/>
            <p:nvPr/>
          </p:nvSpPr>
          <p:spPr>
            <a:xfrm>
              <a:off x="3169940" y="3945525"/>
              <a:ext cx="184042" cy="169823"/>
            </a:xfrm>
            <a:custGeom>
              <a:avLst/>
              <a:gdLst/>
              <a:ahLst/>
              <a:cxnLst/>
              <a:rect l="l" t="t" r="r" b="b"/>
              <a:pathLst>
                <a:path w="3704" h="3418" extrusionOk="0">
                  <a:moveTo>
                    <a:pt x="1" y="2561"/>
                  </a:moveTo>
                  <a:cubicBezTo>
                    <a:pt x="197" y="3132"/>
                    <a:pt x="1107" y="3417"/>
                    <a:pt x="1856" y="3417"/>
                  </a:cubicBezTo>
                  <a:cubicBezTo>
                    <a:pt x="2597" y="3417"/>
                    <a:pt x="3551" y="3096"/>
                    <a:pt x="3703" y="2561"/>
                  </a:cubicBezTo>
                  <a:lnTo>
                    <a:pt x="3079" y="911"/>
                  </a:lnTo>
                  <a:cubicBezTo>
                    <a:pt x="2865" y="349"/>
                    <a:pt x="2401" y="1"/>
                    <a:pt x="1856" y="1"/>
                  </a:cubicBezTo>
                  <a:cubicBezTo>
                    <a:pt x="1303" y="1"/>
                    <a:pt x="839" y="349"/>
                    <a:pt x="625" y="911"/>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2766;p63"/>
          <p:cNvGrpSpPr/>
          <p:nvPr/>
        </p:nvGrpSpPr>
        <p:grpSpPr>
          <a:xfrm>
            <a:off x="5533399" y="4135524"/>
            <a:ext cx="1041993" cy="1141205"/>
            <a:chOff x="2914650" y="3945525"/>
            <a:chExt cx="693737" cy="759791"/>
          </a:xfrm>
        </p:grpSpPr>
        <p:sp>
          <p:nvSpPr>
            <p:cNvPr id="2767" name="Google Shape;2767;p63"/>
            <p:cNvSpPr/>
            <p:nvPr/>
          </p:nvSpPr>
          <p:spPr>
            <a:xfrm>
              <a:off x="2914650" y="4283291"/>
              <a:ext cx="693737" cy="422024"/>
            </a:xfrm>
            <a:custGeom>
              <a:avLst/>
              <a:gdLst/>
              <a:ahLst/>
              <a:cxnLst/>
              <a:rect l="l" t="t" r="r" b="b"/>
              <a:pathLst>
                <a:path w="13962" h="8494" extrusionOk="0">
                  <a:moveTo>
                    <a:pt x="13605" y="3622"/>
                  </a:moveTo>
                  <a:lnTo>
                    <a:pt x="7699" y="259"/>
                  </a:lnTo>
                  <a:cubicBezTo>
                    <a:pt x="7253" y="0"/>
                    <a:pt x="6745" y="0"/>
                    <a:pt x="6299" y="259"/>
                  </a:cubicBezTo>
                  <a:lnTo>
                    <a:pt x="357" y="3631"/>
                  </a:lnTo>
                  <a:cubicBezTo>
                    <a:pt x="134" y="3756"/>
                    <a:pt x="0" y="3979"/>
                    <a:pt x="0" y="4247"/>
                  </a:cubicBezTo>
                  <a:cubicBezTo>
                    <a:pt x="0" y="4506"/>
                    <a:pt x="134" y="4729"/>
                    <a:pt x="357" y="4862"/>
                  </a:cubicBezTo>
                  <a:lnTo>
                    <a:pt x="6281" y="8234"/>
                  </a:lnTo>
                  <a:cubicBezTo>
                    <a:pt x="6727" y="8493"/>
                    <a:pt x="7235" y="8493"/>
                    <a:pt x="7681" y="8234"/>
                  </a:cubicBezTo>
                  <a:lnTo>
                    <a:pt x="13605" y="4853"/>
                  </a:lnTo>
                  <a:cubicBezTo>
                    <a:pt x="13828" y="4729"/>
                    <a:pt x="13962" y="4506"/>
                    <a:pt x="13962" y="4238"/>
                  </a:cubicBezTo>
                  <a:cubicBezTo>
                    <a:pt x="13962" y="3979"/>
                    <a:pt x="13828" y="3756"/>
                    <a:pt x="13605" y="36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63"/>
            <p:cNvSpPr/>
            <p:nvPr/>
          </p:nvSpPr>
          <p:spPr>
            <a:xfrm>
              <a:off x="2935469" y="4279763"/>
              <a:ext cx="652099" cy="396288"/>
            </a:xfrm>
            <a:custGeom>
              <a:avLst/>
              <a:gdLst/>
              <a:ahLst/>
              <a:cxnLst/>
              <a:rect l="l" t="t" r="r" b="b"/>
              <a:pathLst>
                <a:path w="13124" h="7976" extrusionOk="0">
                  <a:moveTo>
                    <a:pt x="12784" y="3408"/>
                  </a:moveTo>
                  <a:lnTo>
                    <a:pt x="7236" y="241"/>
                  </a:lnTo>
                  <a:cubicBezTo>
                    <a:pt x="6816" y="0"/>
                    <a:pt x="6335" y="0"/>
                    <a:pt x="5915" y="241"/>
                  </a:cubicBezTo>
                  <a:lnTo>
                    <a:pt x="340" y="3408"/>
                  </a:lnTo>
                  <a:cubicBezTo>
                    <a:pt x="126" y="3533"/>
                    <a:pt x="1" y="3738"/>
                    <a:pt x="1" y="3988"/>
                  </a:cubicBezTo>
                  <a:cubicBezTo>
                    <a:pt x="1" y="4238"/>
                    <a:pt x="126" y="4443"/>
                    <a:pt x="340" y="4568"/>
                  </a:cubicBezTo>
                  <a:lnTo>
                    <a:pt x="5897" y="7735"/>
                  </a:lnTo>
                  <a:cubicBezTo>
                    <a:pt x="6317" y="7975"/>
                    <a:pt x="6798" y="7975"/>
                    <a:pt x="7218" y="7735"/>
                  </a:cubicBezTo>
                  <a:lnTo>
                    <a:pt x="12784" y="4559"/>
                  </a:lnTo>
                  <a:cubicBezTo>
                    <a:pt x="12999" y="4443"/>
                    <a:pt x="13123" y="4229"/>
                    <a:pt x="13123" y="3988"/>
                  </a:cubicBezTo>
                  <a:cubicBezTo>
                    <a:pt x="13123" y="3738"/>
                    <a:pt x="12999" y="3524"/>
                    <a:pt x="12784" y="34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63"/>
            <p:cNvSpPr/>
            <p:nvPr/>
          </p:nvSpPr>
          <p:spPr>
            <a:xfrm>
              <a:off x="2935469" y="4262026"/>
              <a:ext cx="652099" cy="396288"/>
            </a:xfrm>
            <a:custGeom>
              <a:avLst/>
              <a:gdLst/>
              <a:ahLst/>
              <a:cxnLst/>
              <a:rect l="l" t="t" r="r" b="b"/>
              <a:pathLst>
                <a:path w="13124" h="7976" extrusionOk="0">
                  <a:moveTo>
                    <a:pt x="12784" y="3408"/>
                  </a:moveTo>
                  <a:lnTo>
                    <a:pt x="7236" y="241"/>
                  </a:lnTo>
                  <a:cubicBezTo>
                    <a:pt x="6816" y="0"/>
                    <a:pt x="6335" y="0"/>
                    <a:pt x="5915" y="241"/>
                  </a:cubicBezTo>
                  <a:lnTo>
                    <a:pt x="340" y="3408"/>
                  </a:lnTo>
                  <a:cubicBezTo>
                    <a:pt x="126" y="3533"/>
                    <a:pt x="1" y="3738"/>
                    <a:pt x="1" y="3988"/>
                  </a:cubicBezTo>
                  <a:cubicBezTo>
                    <a:pt x="1" y="4238"/>
                    <a:pt x="126" y="4443"/>
                    <a:pt x="340" y="4568"/>
                  </a:cubicBezTo>
                  <a:lnTo>
                    <a:pt x="5897" y="7735"/>
                  </a:lnTo>
                  <a:cubicBezTo>
                    <a:pt x="6317" y="7976"/>
                    <a:pt x="6798" y="7976"/>
                    <a:pt x="7218" y="7735"/>
                  </a:cubicBezTo>
                  <a:lnTo>
                    <a:pt x="12784" y="4559"/>
                  </a:lnTo>
                  <a:cubicBezTo>
                    <a:pt x="12999" y="4443"/>
                    <a:pt x="13123" y="4229"/>
                    <a:pt x="13123" y="3988"/>
                  </a:cubicBezTo>
                  <a:cubicBezTo>
                    <a:pt x="13123" y="3738"/>
                    <a:pt x="12999" y="3524"/>
                    <a:pt x="12784" y="34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63"/>
            <p:cNvSpPr/>
            <p:nvPr/>
          </p:nvSpPr>
          <p:spPr>
            <a:xfrm>
              <a:off x="2943021" y="4266000"/>
              <a:ext cx="636994" cy="379444"/>
            </a:xfrm>
            <a:custGeom>
              <a:avLst/>
              <a:gdLst/>
              <a:ahLst/>
              <a:cxnLst/>
              <a:rect l="l" t="t" r="r" b="b"/>
              <a:pathLst>
                <a:path w="12820" h="7637" extrusionOk="0">
                  <a:moveTo>
                    <a:pt x="12490" y="3328"/>
                  </a:moveTo>
                  <a:lnTo>
                    <a:pt x="7066" y="232"/>
                  </a:lnTo>
                  <a:cubicBezTo>
                    <a:pt x="6655" y="0"/>
                    <a:pt x="6191" y="0"/>
                    <a:pt x="5781" y="232"/>
                  </a:cubicBezTo>
                  <a:lnTo>
                    <a:pt x="330" y="3328"/>
                  </a:lnTo>
                  <a:cubicBezTo>
                    <a:pt x="125" y="3453"/>
                    <a:pt x="0" y="3658"/>
                    <a:pt x="0" y="3899"/>
                  </a:cubicBezTo>
                  <a:cubicBezTo>
                    <a:pt x="0" y="4140"/>
                    <a:pt x="125" y="4345"/>
                    <a:pt x="330" y="4461"/>
                  </a:cubicBezTo>
                  <a:cubicBezTo>
                    <a:pt x="5603" y="7467"/>
                    <a:pt x="6905" y="7637"/>
                    <a:pt x="12490" y="4461"/>
                  </a:cubicBezTo>
                  <a:cubicBezTo>
                    <a:pt x="12704" y="4336"/>
                    <a:pt x="12820" y="4131"/>
                    <a:pt x="12820" y="3890"/>
                  </a:cubicBezTo>
                  <a:cubicBezTo>
                    <a:pt x="12820" y="3649"/>
                    <a:pt x="12704" y="3444"/>
                    <a:pt x="12490" y="332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63"/>
            <p:cNvSpPr/>
            <p:nvPr/>
          </p:nvSpPr>
          <p:spPr>
            <a:xfrm>
              <a:off x="3034345" y="3945525"/>
              <a:ext cx="455237" cy="617485"/>
            </a:xfrm>
            <a:custGeom>
              <a:avLst/>
              <a:gdLst/>
              <a:ahLst/>
              <a:cxnLst/>
              <a:rect l="l" t="t" r="r" b="b"/>
              <a:pathLst>
                <a:path w="9162" h="12428" extrusionOk="0">
                  <a:moveTo>
                    <a:pt x="143" y="9403"/>
                  </a:moveTo>
                  <a:cubicBezTo>
                    <a:pt x="107" y="9475"/>
                    <a:pt x="80" y="9564"/>
                    <a:pt x="54" y="9644"/>
                  </a:cubicBezTo>
                  <a:lnTo>
                    <a:pt x="0" y="9778"/>
                  </a:lnTo>
                  <a:lnTo>
                    <a:pt x="27" y="9778"/>
                  </a:lnTo>
                  <a:cubicBezTo>
                    <a:pt x="9" y="9849"/>
                    <a:pt x="0" y="9921"/>
                    <a:pt x="0" y="10001"/>
                  </a:cubicBezTo>
                  <a:cubicBezTo>
                    <a:pt x="0" y="11339"/>
                    <a:pt x="2052" y="12428"/>
                    <a:pt x="4585" y="12428"/>
                  </a:cubicBezTo>
                  <a:cubicBezTo>
                    <a:pt x="7110" y="12428"/>
                    <a:pt x="9162" y="11339"/>
                    <a:pt x="9162" y="10001"/>
                  </a:cubicBezTo>
                  <a:cubicBezTo>
                    <a:pt x="9162" y="9921"/>
                    <a:pt x="9153" y="9849"/>
                    <a:pt x="9135" y="9778"/>
                  </a:cubicBezTo>
                  <a:lnTo>
                    <a:pt x="9162" y="9778"/>
                  </a:lnTo>
                  <a:lnTo>
                    <a:pt x="9108" y="9644"/>
                  </a:lnTo>
                  <a:cubicBezTo>
                    <a:pt x="9082" y="9564"/>
                    <a:pt x="9055" y="9484"/>
                    <a:pt x="9019" y="9403"/>
                  </a:cubicBezTo>
                  <a:lnTo>
                    <a:pt x="5808" y="911"/>
                  </a:lnTo>
                  <a:cubicBezTo>
                    <a:pt x="5594" y="349"/>
                    <a:pt x="5130" y="1"/>
                    <a:pt x="4585" y="1"/>
                  </a:cubicBezTo>
                  <a:cubicBezTo>
                    <a:pt x="4032" y="1"/>
                    <a:pt x="3568" y="349"/>
                    <a:pt x="3354" y="9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63"/>
            <p:cNvSpPr/>
            <p:nvPr/>
          </p:nvSpPr>
          <p:spPr>
            <a:xfrm>
              <a:off x="3021800" y="4370350"/>
              <a:ext cx="491409" cy="195053"/>
            </a:xfrm>
            <a:custGeom>
              <a:avLst/>
              <a:gdLst/>
              <a:ahLst/>
              <a:cxnLst/>
              <a:rect l="l" t="t" r="r" b="b"/>
              <a:pathLst>
                <a:path w="9635" h="3926" extrusionOk="0">
                  <a:moveTo>
                    <a:pt x="607" y="0"/>
                  </a:moveTo>
                  <a:cubicBezTo>
                    <a:pt x="446" y="429"/>
                    <a:pt x="286" y="848"/>
                    <a:pt x="125" y="1276"/>
                  </a:cubicBezTo>
                  <a:cubicBezTo>
                    <a:pt x="0" y="3033"/>
                    <a:pt x="2650" y="3926"/>
                    <a:pt x="4710" y="3926"/>
                  </a:cubicBezTo>
                  <a:cubicBezTo>
                    <a:pt x="5933" y="3926"/>
                    <a:pt x="9635" y="3355"/>
                    <a:pt x="9260" y="1276"/>
                  </a:cubicBezTo>
                  <a:cubicBezTo>
                    <a:pt x="9287" y="1276"/>
                    <a:pt x="8850" y="125"/>
                    <a:pt x="8805" y="0"/>
                  </a:cubicBezTo>
                  <a:cubicBezTo>
                    <a:pt x="8234" y="1026"/>
                    <a:pt x="6566" y="1660"/>
                    <a:pt x="4710" y="1660"/>
                  </a:cubicBezTo>
                  <a:cubicBezTo>
                    <a:pt x="2846" y="1660"/>
                    <a:pt x="1169" y="999"/>
                    <a:pt x="607" y="0"/>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63"/>
            <p:cNvSpPr/>
            <p:nvPr/>
          </p:nvSpPr>
          <p:spPr>
            <a:xfrm>
              <a:off x="3099037" y="4164045"/>
              <a:ext cx="324956" cy="179562"/>
            </a:xfrm>
            <a:custGeom>
              <a:avLst/>
              <a:gdLst/>
              <a:ahLst/>
              <a:cxnLst/>
              <a:rect l="l" t="t" r="r" b="b"/>
              <a:pathLst>
                <a:path w="6540" h="3614" extrusionOk="0">
                  <a:moveTo>
                    <a:pt x="0" y="1937"/>
                  </a:moveTo>
                  <a:cubicBezTo>
                    <a:pt x="295" y="2998"/>
                    <a:pt x="1624" y="3614"/>
                    <a:pt x="3283" y="3614"/>
                  </a:cubicBezTo>
                  <a:cubicBezTo>
                    <a:pt x="4934" y="3614"/>
                    <a:pt x="6388" y="2945"/>
                    <a:pt x="6540" y="1892"/>
                  </a:cubicBezTo>
                  <a:lnTo>
                    <a:pt x="5826" y="1"/>
                  </a:lnTo>
                  <a:cubicBezTo>
                    <a:pt x="5648" y="679"/>
                    <a:pt x="4639" y="1348"/>
                    <a:pt x="3283" y="1348"/>
                  </a:cubicBezTo>
                  <a:cubicBezTo>
                    <a:pt x="1919" y="1348"/>
                    <a:pt x="964" y="821"/>
                    <a:pt x="714" y="45"/>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63"/>
            <p:cNvSpPr/>
            <p:nvPr/>
          </p:nvSpPr>
          <p:spPr>
            <a:xfrm>
              <a:off x="3169940" y="3945525"/>
              <a:ext cx="184042" cy="169823"/>
            </a:xfrm>
            <a:custGeom>
              <a:avLst/>
              <a:gdLst/>
              <a:ahLst/>
              <a:cxnLst/>
              <a:rect l="l" t="t" r="r" b="b"/>
              <a:pathLst>
                <a:path w="3704" h="3418" extrusionOk="0">
                  <a:moveTo>
                    <a:pt x="1" y="2561"/>
                  </a:moveTo>
                  <a:cubicBezTo>
                    <a:pt x="197" y="3132"/>
                    <a:pt x="1107" y="3417"/>
                    <a:pt x="1856" y="3417"/>
                  </a:cubicBezTo>
                  <a:cubicBezTo>
                    <a:pt x="2597" y="3417"/>
                    <a:pt x="3551" y="3096"/>
                    <a:pt x="3703" y="2561"/>
                  </a:cubicBezTo>
                  <a:lnTo>
                    <a:pt x="3079" y="911"/>
                  </a:lnTo>
                  <a:cubicBezTo>
                    <a:pt x="2865" y="349"/>
                    <a:pt x="2401" y="1"/>
                    <a:pt x="1856" y="1"/>
                  </a:cubicBezTo>
                  <a:cubicBezTo>
                    <a:pt x="1303" y="1"/>
                    <a:pt x="839" y="349"/>
                    <a:pt x="625" y="911"/>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2775;p63"/>
          <p:cNvGrpSpPr/>
          <p:nvPr/>
        </p:nvGrpSpPr>
        <p:grpSpPr>
          <a:xfrm>
            <a:off x="-396183" y="4135524"/>
            <a:ext cx="1041993" cy="1141205"/>
            <a:chOff x="2914650" y="3945525"/>
            <a:chExt cx="693737" cy="759791"/>
          </a:xfrm>
        </p:grpSpPr>
        <p:sp>
          <p:nvSpPr>
            <p:cNvPr id="2776" name="Google Shape;2776;p63"/>
            <p:cNvSpPr/>
            <p:nvPr/>
          </p:nvSpPr>
          <p:spPr>
            <a:xfrm>
              <a:off x="2914650" y="4283291"/>
              <a:ext cx="693737" cy="422024"/>
            </a:xfrm>
            <a:custGeom>
              <a:avLst/>
              <a:gdLst/>
              <a:ahLst/>
              <a:cxnLst/>
              <a:rect l="l" t="t" r="r" b="b"/>
              <a:pathLst>
                <a:path w="13962" h="8494" extrusionOk="0">
                  <a:moveTo>
                    <a:pt x="13605" y="3622"/>
                  </a:moveTo>
                  <a:lnTo>
                    <a:pt x="7699" y="259"/>
                  </a:lnTo>
                  <a:cubicBezTo>
                    <a:pt x="7253" y="0"/>
                    <a:pt x="6745" y="0"/>
                    <a:pt x="6299" y="259"/>
                  </a:cubicBezTo>
                  <a:lnTo>
                    <a:pt x="357" y="3631"/>
                  </a:lnTo>
                  <a:cubicBezTo>
                    <a:pt x="134" y="3756"/>
                    <a:pt x="0" y="3979"/>
                    <a:pt x="0" y="4247"/>
                  </a:cubicBezTo>
                  <a:cubicBezTo>
                    <a:pt x="0" y="4506"/>
                    <a:pt x="134" y="4729"/>
                    <a:pt x="357" y="4862"/>
                  </a:cubicBezTo>
                  <a:lnTo>
                    <a:pt x="6281" y="8234"/>
                  </a:lnTo>
                  <a:cubicBezTo>
                    <a:pt x="6727" y="8493"/>
                    <a:pt x="7235" y="8493"/>
                    <a:pt x="7681" y="8234"/>
                  </a:cubicBezTo>
                  <a:lnTo>
                    <a:pt x="13605" y="4853"/>
                  </a:lnTo>
                  <a:cubicBezTo>
                    <a:pt x="13828" y="4729"/>
                    <a:pt x="13962" y="4506"/>
                    <a:pt x="13962" y="4238"/>
                  </a:cubicBezTo>
                  <a:cubicBezTo>
                    <a:pt x="13962" y="3979"/>
                    <a:pt x="13828" y="3756"/>
                    <a:pt x="13605" y="36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63"/>
            <p:cNvSpPr/>
            <p:nvPr/>
          </p:nvSpPr>
          <p:spPr>
            <a:xfrm>
              <a:off x="2935469" y="4279763"/>
              <a:ext cx="652099" cy="396288"/>
            </a:xfrm>
            <a:custGeom>
              <a:avLst/>
              <a:gdLst/>
              <a:ahLst/>
              <a:cxnLst/>
              <a:rect l="l" t="t" r="r" b="b"/>
              <a:pathLst>
                <a:path w="13124" h="7976" extrusionOk="0">
                  <a:moveTo>
                    <a:pt x="12784" y="3408"/>
                  </a:moveTo>
                  <a:lnTo>
                    <a:pt x="7236" y="241"/>
                  </a:lnTo>
                  <a:cubicBezTo>
                    <a:pt x="6816" y="0"/>
                    <a:pt x="6335" y="0"/>
                    <a:pt x="5915" y="241"/>
                  </a:cubicBezTo>
                  <a:lnTo>
                    <a:pt x="340" y="3408"/>
                  </a:lnTo>
                  <a:cubicBezTo>
                    <a:pt x="126" y="3533"/>
                    <a:pt x="1" y="3738"/>
                    <a:pt x="1" y="3988"/>
                  </a:cubicBezTo>
                  <a:cubicBezTo>
                    <a:pt x="1" y="4238"/>
                    <a:pt x="126" y="4443"/>
                    <a:pt x="340" y="4568"/>
                  </a:cubicBezTo>
                  <a:lnTo>
                    <a:pt x="5897" y="7735"/>
                  </a:lnTo>
                  <a:cubicBezTo>
                    <a:pt x="6317" y="7975"/>
                    <a:pt x="6798" y="7975"/>
                    <a:pt x="7218" y="7735"/>
                  </a:cubicBezTo>
                  <a:lnTo>
                    <a:pt x="12784" y="4559"/>
                  </a:lnTo>
                  <a:cubicBezTo>
                    <a:pt x="12999" y="4443"/>
                    <a:pt x="13123" y="4229"/>
                    <a:pt x="13123" y="3988"/>
                  </a:cubicBezTo>
                  <a:cubicBezTo>
                    <a:pt x="13123" y="3738"/>
                    <a:pt x="12999" y="3524"/>
                    <a:pt x="12784" y="34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63"/>
            <p:cNvSpPr/>
            <p:nvPr/>
          </p:nvSpPr>
          <p:spPr>
            <a:xfrm>
              <a:off x="2935469" y="4262026"/>
              <a:ext cx="652099" cy="396288"/>
            </a:xfrm>
            <a:custGeom>
              <a:avLst/>
              <a:gdLst/>
              <a:ahLst/>
              <a:cxnLst/>
              <a:rect l="l" t="t" r="r" b="b"/>
              <a:pathLst>
                <a:path w="13124" h="7976" extrusionOk="0">
                  <a:moveTo>
                    <a:pt x="12784" y="3408"/>
                  </a:moveTo>
                  <a:lnTo>
                    <a:pt x="7236" y="241"/>
                  </a:lnTo>
                  <a:cubicBezTo>
                    <a:pt x="6816" y="0"/>
                    <a:pt x="6335" y="0"/>
                    <a:pt x="5915" y="241"/>
                  </a:cubicBezTo>
                  <a:lnTo>
                    <a:pt x="340" y="3408"/>
                  </a:lnTo>
                  <a:cubicBezTo>
                    <a:pt x="126" y="3533"/>
                    <a:pt x="1" y="3738"/>
                    <a:pt x="1" y="3988"/>
                  </a:cubicBezTo>
                  <a:cubicBezTo>
                    <a:pt x="1" y="4238"/>
                    <a:pt x="126" y="4443"/>
                    <a:pt x="340" y="4568"/>
                  </a:cubicBezTo>
                  <a:lnTo>
                    <a:pt x="5897" y="7735"/>
                  </a:lnTo>
                  <a:cubicBezTo>
                    <a:pt x="6317" y="7976"/>
                    <a:pt x="6798" y="7976"/>
                    <a:pt x="7218" y="7735"/>
                  </a:cubicBezTo>
                  <a:lnTo>
                    <a:pt x="12784" y="4559"/>
                  </a:lnTo>
                  <a:cubicBezTo>
                    <a:pt x="12999" y="4443"/>
                    <a:pt x="13123" y="4229"/>
                    <a:pt x="13123" y="3988"/>
                  </a:cubicBezTo>
                  <a:cubicBezTo>
                    <a:pt x="13123" y="3738"/>
                    <a:pt x="12999" y="3524"/>
                    <a:pt x="12784" y="34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63"/>
            <p:cNvSpPr/>
            <p:nvPr/>
          </p:nvSpPr>
          <p:spPr>
            <a:xfrm>
              <a:off x="2943021" y="4266000"/>
              <a:ext cx="636994" cy="379444"/>
            </a:xfrm>
            <a:custGeom>
              <a:avLst/>
              <a:gdLst/>
              <a:ahLst/>
              <a:cxnLst/>
              <a:rect l="l" t="t" r="r" b="b"/>
              <a:pathLst>
                <a:path w="12820" h="7637" extrusionOk="0">
                  <a:moveTo>
                    <a:pt x="12490" y="3328"/>
                  </a:moveTo>
                  <a:lnTo>
                    <a:pt x="7066" y="232"/>
                  </a:lnTo>
                  <a:cubicBezTo>
                    <a:pt x="6655" y="0"/>
                    <a:pt x="6191" y="0"/>
                    <a:pt x="5781" y="232"/>
                  </a:cubicBezTo>
                  <a:lnTo>
                    <a:pt x="330" y="3328"/>
                  </a:lnTo>
                  <a:cubicBezTo>
                    <a:pt x="125" y="3453"/>
                    <a:pt x="0" y="3658"/>
                    <a:pt x="0" y="3899"/>
                  </a:cubicBezTo>
                  <a:cubicBezTo>
                    <a:pt x="0" y="4140"/>
                    <a:pt x="125" y="4345"/>
                    <a:pt x="330" y="4461"/>
                  </a:cubicBezTo>
                  <a:cubicBezTo>
                    <a:pt x="5603" y="7467"/>
                    <a:pt x="6905" y="7637"/>
                    <a:pt x="12490" y="4461"/>
                  </a:cubicBezTo>
                  <a:cubicBezTo>
                    <a:pt x="12704" y="4336"/>
                    <a:pt x="12820" y="4131"/>
                    <a:pt x="12820" y="3890"/>
                  </a:cubicBezTo>
                  <a:cubicBezTo>
                    <a:pt x="12820" y="3649"/>
                    <a:pt x="12704" y="3444"/>
                    <a:pt x="12490" y="332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63"/>
            <p:cNvSpPr/>
            <p:nvPr/>
          </p:nvSpPr>
          <p:spPr>
            <a:xfrm>
              <a:off x="3034345" y="3945525"/>
              <a:ext cx="455237" cy="617485"/>
            </a:xfrm>
            <a:custGeom>
              <a:avLst/>
              <a:gdLst/>
              <a:ahLst/>
              <a:cxnLst/>
              <a:rect l="l" t="t" r="r" b="b"/>
              <a:pathLst>
                <a:path w="9162" h="12428" extrusionOk="0">
                  <a:moveTo>
                    <a:pt x="143" y="9403"/>
                  </a:moveTo>
                  <a:cubicBezTo>
                    <a:pt x="107" y="9475"/>
                    <a:pt x="80" y="9564"/>
                    <a:pt x="54" y="9644"/>
                  </a:cubicBezTo>
                  <a:lnTo>
                    <a:pt x="0" y="9778"/>
                  </a:lnTo>
                  <a:lnTo>
                    <a:pt x="27" y="9778"/>
                  </a:lnTo>
                  <a:cubicBezTo>
                    <a:pt x="9" y="9849"/>
                    <a:pt x="0" y="9921"/>
                    <a:pt x="0" y="10001"/>
                  </a:cubicBezTo>
                  <a:cubicBezTo>
                    <a:pt x="0" y="11339"/>
                    <a:pt x="2052" y="12428"/>
                    <a:pt x="4585" y="12428"/>
                  </a:cubicBezTo>
                  <a:cubicBezTo>
                    <a:pt x="7110" y="12428"/>
                    <a:pt x="9162" y="11339"/>
                    <a:pt x="9162" y="10001"/>
                  </a:cubicBezTo>
                  <a:cubicBezTo>
                    <a:pt x="9162" y="9921"/>
                    <a:pt x="9153" y="9849"/>
                    <a:pt x="9135" y="9778"/>
                  </a:cubicBezTo>
                  <a:lnTo>
                    <a:pt x="9162" y="9778"/>
                  </a:lnTo>
                  <a:lnTo>
                    <a:pt x="9108" y="9644"/>
                  </a:lnTo>
                  <a:cubicBezTo>
                    <a:pt x="9082" y="9564"/>
                    <a:pt x="9055" y="9484"/>
                    <a:pt x="9019" y="9403"/>
                  </a:cubicBezTo>
                  <a:lnTo>
                    <a:pt x="5808" y="911"/>
                  </a:lnTo>
                  <a:cubicBezTo>
                    <a:pt x="5594" y="349"/>
                    <a:pt x="5130" y="1"/>
                    <a:pt x="4585" y="1"/>
                  </a:cubicBezTo>
                  <a:cubicBezTo>
                    <a:pt x="4032" y="1"/>
                    <a:pt x="3568" y="349"/>
                    <a:pt x="3354" y="9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63"/>
            <p:cNvSpPr/>
            <p:nvPr/>
          </p:nvSpPr>
          <p:spPr>
            <a:xfrm>
              <a:off x="3021800" y="4370350"/>
              <a:ext cx="491409" cy="195053"/>
            </a:xfrm>
            <a:custGeom>
              <a:avLst/>
              <a:gdLst/>
              <a:ahLst/>
              <a:cxnLst/>
              <a:rect l="l" t="t" r="r" b="b"/>
              <a:pathLst>
                <a:path w="9635" h="3926" extrusionOk="0">
                  <a:moveTo>
                    <a:pt x="607" y="0"/>
                  </a:moveTo>
                  <a:cubicBezTo>
                    <a:pt x="446" y="429"/>
                    <a:pt x="286" y="848"/>
                    <a:pt x="125" y="1276"/>
                  </a:cubicBezTo>
                  <a:cubicBezTo>
                    <a:pt x="0" y="3033"/>
                    <a:pt x="2650" y="3926"/>
                    <a:pt x="4710" y="3926"/>
                  </a:cubicBezTo>
                  <a:cubicBezTo>
                    <a:pt x="5933" y="3926"/>
                    <a:pt x="9635" y="3355"/>
                    <a:pt x="9260" y="1276"/>
                  </a:cubicBezTo>
                  <a:cubicBezTo>
                    <a:pt x="9287" y="1276"/>
                    <a:pt x="8850" y="125"/>
                    <a:pt x="8805" y="0"/>
                  </a:cubicBezTo>
                  <a:cubicBezTo>
                    <a:pt x="8234" y="1026"/>
                    <a:pt x="6566" y="1660"/>
                    <a:pt x="4710" y="1660"/>
                  </a:cubicBezTo>
                  <a:cubicBezTo>
                    <a:pt x="2846" y="1660"/>
                    <a:pt x="1169" y="999"/>
                    <a:pt x="607" y="0"/>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63"/>
            <p:cNvSpPr/>
            <p:nvPr/>
          </p:nvSpPr>
          <p:spPr>
            <a:xfrm>
              <a:off x="3099037" y="4164045"/>
              <a:ext cx="324956" cy="179562"/>
            </a:xfrm>
            <a:custGeom>
              <a:avLst/>
              <a:gdLst/>
              <a:ahLst/>
              <a:cxnLst/>
              <a:rect l="l" t="t" r="r" b="b"/>
              <a:pathLst>
                <a:path w="6540" h="3614" extrusionOk="0">
                  <a:moveTo>
                    <a:pt x="0" y="1937"/>
                  </a:moveTo>
                  <a:cubicBezTo>
                    <a:pt x="295" y="2998"/>
                    <a:pt x="1624" y="3614"/>
                    <a:pt x="3283" y="3614"/>
                  </a:cubicBezTo>
                  <a:cubicBezTo>
                    <a:pt x="4934" y="3614"/>
                    <a:pt x="6388" y="2945"/>
                    <a:pt x="6540" y="1892"/>
                  </a:cubicBezTo>
                  <a:lnTo>
                    <a:pt x="5826" y="1"/>
                  </a:lnTo>
                  <a:cubicBezTo>
                    <a:pt x="5648" y="679"/>
                    <a:pt x="4639" y="1348"/>
                    <a:pt x="3283" y="1348"/>
                  </a:cubicBezTo>
                  <a:cubicBezTo>
                    <a:pt x="1919" y="1348"/>
                    <a:pt x="964" y="821"/>
                    <a:pt x="714" y="45"/>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63"/>
            <p:cNvSpPr/>
            <p:nvPr/>
          </p:nvSpPr>
          <p:spPr>
            <a:xfrm>
              <a:off x="3169940" y="3945525"/>
              <a:ext cx="184042" cy="169823"/>
            </a:xfrm>
            <a:custGeom>
              <a:avLst/>
              <a:gdLst/>
              <a:ahLst/>
              <a:cxnLst/>
              <a:rect l="l" t="t" r="r" b="b"/>
              <a:pathLst>
                <a:path w="3704" h="3418" extrusionOk="0">
                  <a:moveTo>
                    <a:pt x="1" y="2561"/>
                  </a:moveTo>
                  <a:cubicBezTo>
                    <a:pt x="197" y="3132"/>
                    <a:pt x="1107" y="3417"/>
                    <a:pt x="1856" y="3417"/>
                  </a:cubicBezTo>
                  <a:cubicBezTo>
                    <a:pt x="2597" y="3417"/>
                    <a:pt x="3551" y="3096"/>
                    <a:pt x="3703" y="2561"/>
                  </a:cubicBezTo>
                  <a:lnTo>
                    <a:pt x="3079" y="911"/>
                  </a:lnTo>
                  <a:cubicBezTo>
                    <a:pt x="2865" y="349"/>
                    <a:pt x="2401" y="1"/>
                    <a:pt x="1856" y="1"/>
                  </a:cubicBezTo>
                  <a:cubicBezTo>
                    <a:pt x="1303" y="1"/>
                    <a:pt x="839" y="349"/>
                    <a:pt x="625" y="911"/>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2784;p63"/>
          <p:cNvGrpSpPr/>
          <p:nvPr/>
        </p:nvGrpSpPr>
        <p:grpSpPr>
          <a:xfrm>
            <a:off x="8498199" y="4135524"/>
            <a:ext cx="1041993" cy="1141205"/>
            <a:chOff x="2914650" y="3945525"/>
            <a:chExt cx="693737" cy="759791"/>
          </a:xfrm>
        </p:grpSpPr>
        <p:sp>
          <p:nvSpPr>
            <p:cNvPr id="2785" name="Google Shape;2785;p63"/>
            <p:cNvSpPr/>
            <p:nvPr/>
          </p:nvSpPr>
          <p:spPr>
            <a:xfrm>
              <a:off x="2914650" y="4283291"/>
              <a:ext cx="693737" cy="422024"/>
            </a:xfrm>
            <a:custGeom>
              <a:avLst/>
              <a:gdLst/>
              <a:ahLst/>
              <a:cxnLst/>
              <a:rect l="l" t="t" r="r" b="b"/>
              <a:pathLst>
                <a:path w="13962" h="8494" extrusionOk="0">
                  <a:moveTo>
                    <a:pt x="13605" y="3622"/>
                  </a:moveTo>
                  <a:lnTo>
                    <a:pt x="7699" y="259"/>
                  </a:lnTo>
                  <a:cubicBezTo>
                    <a:pt x="7253" y="0"/>
                    <a:pt x="6745" y="0"/>
                    <a:pt x="6299" y="259"/>
                  </a:cubicBezTo>
                  <a:lnTo>
                    <a:pt x="357" y="3631"/>
                  </a:lnTo>
                  <a:cubicBezTo>
                    <a:pt x="134" y="3756"/>
                    <a:pt x="0" y="3979"/>
                    <a:pt x="0" y="4247"/>
                  </a:cubicBezTo>
                  <a:cubicBezTo>
                    <a:pt x="0" y="4506"/>
                    <a:pt x="134" y="4729"/>
                    <a:pt x="357" y="4862"/>
                  </a:cubicBezTo>
                  <a:lnTo>
                    <a:pt x="6281" y="8234"/>
                  </a:lnTo>
                  <a:cubicBezTo>
                    <a:pt x="6727" y="8493"/>
                    <a:pt x="7235" y="8493"/>
                    <a:pt x="7681" y="8234"/>
                  </a:cubicBezTo>
                  <a:lnTo>
                    <a:pt x="13605" y="4853"/>
                  </a:lnTo>
                  <a:cubicBezTo>
                    <a:pt x="13828" y="4729"/>
                    <a:pt x="13962" y="4506"/>
                    <a:pt x="13962" y="4238"/>
                  </a:cubicBezTo>
                  <a:cubicBezTo>
                    <a:pt x="13962" y="3979"/>
                    <a:pt x="13828" y="3756"/>
                    <a:pt x="13605" y="36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63"/>
            <p:cNvSpPr/>
            <p:nvPr/>
          </p:nvSpPr>
          <p:spPr>
            <a:xfrm>
              <a:off x="2935469" y="4279763"/>
              <a:ext cx="652099" cy="396288"/>
            </a:xfrm>
            <a:custGeom>
              <a:avLst/>
              <a:gdLst/>
              <a:ahLst/>
              <a:cxnLst/>
              <a:rect l="l" t="t" r="r" b="b"/>
              <a:pathLst>
                <a:path w="13124" h="7976" extrusionOk="0">
                  <a:moveTo>
                    <a:pt x="12784" y="3408"/>
                  </a:moveTo>
                  <a:lnTo>
                    <a:pt x="7236" y="241"/>
                  </a:lnTo>
                  <a:cubicBezTo>
                    <a:pt x="6816" y="0"/>
                    <a:pt x="6335" y="0"/>
                    <a:pt x="5915" y="241"/>
                  </a:cubicBezTo>
                  <a:lnTo>
                    <a:pt x="340" y="3408"/>
                  </a:lnTo>
                  <a:cubicBezTo>
                    <a:pt x="126" y="3533"/>
                    <a:pt x="1" y="3738"/>
                    <a:pt x="1" y="3988"/>
                  </a:cubicBezTo>
                  <a:cubicBezTo>
                    <a:pt x="1" y="4238"/>
                    <a:pt x="126" y="4443"/>
                    <a:pt x="340" y="4568"/>
                  </a:cubicBezTo>
                  <a:lnTo>
                    <a:pt x="5897" y="7735"/>
                  </a:lnTo>
                  <a:cubicBezTo>
                    <a:pt x="6317" y="7975"/>
                    <a:pt x="6798" y="7975"/>
                    <a:pt x="7218" y="7735"/>
                  </a:cubicBezTo>
                  <a:lnTo>
                    <a:pt x="12784" y="4559"/>
                  </a:lnTo>
                  <a:cubicBezTo>
                    <a:pt x="12999" y="4443"/>
                    <a:pt x="13123" y="4229"/>
                    <a:pt x="13123" y="3988"/>
                  </a:cubicBezTo>
                  <a:cubicBezTo>
                    <a:pt x="13123" y="3738"/>
                    <a:pt x="12999" y="3524"/>
                    <a:pt x="12784" y="34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63"/>
            <p:cNvSpPr/>
            <p:nvPr/>
          </p:nvSpPr>
          <p:spPr>
            <a:xfrm>
              <a:off x="2935469" y="4262026"/>
              <a:ext cx="652099" cy="396288"/>
            </a:xfrm>
            <a:custGeom>
              <a:avLst/>
              <a:gdLst/>
              <a:ahLst/>
              <a:cxnLst/>
              <a:rect l="l" t="t" r="r" b="b"/>
              <a:pathLst>
                <a:path w="13124" h="7976" extrusionOk="0">
                  <a:moveTo>
                    <a:pt x="12784" y="3408"/>
                  </a:moveTo>
                  <a:lnTo>
                    <a:pt x="7236" y="241"/>
                  </a:lnTo>
                  <a:cubicBezTo>
                    <a:pt x="6816" y="0"/>
                    <a:pt x="6335" y="0"/>
                    <a:pt x="5915" y="241"/>
                  </a:cubicBezTo>
                  <a:lnTo>
                    <a:pt x="340" y="3408"/>
                  </a:lnTo>
                  <a:cubicBezTo>
                    <a:pt x="126" y="3533"/>
                    <a:pt x="1" y="3738"/>
                    <a:pt x="1" y="3988"/>
                  </a:cubicBezTo>
                  <a:cubicBezTo>
                    <a:pt x="1" y="4238"/>
                    <a:pt x="126" y="4443"/>
                    <a:pt x="340" y="4568"/>
                  </a:cubicBezTo>
                  <a:lnTo>
                    <a:pt x="5897" y="7735"/>
                  </a:lnTo>
                  <a:cubicBezTo>
                    <a:pt x="6317" y="7976"/>
                    <a:pt x="6798" y="7976"/>
                    <a:pt x="7218" y="7735"/>
                  </a:cubicBezTo>
                  <a:lnTo>
                    <a:pt x="12784" y="4559"/>
                  </a:lnTo>
                  <a:cubicBezTo>
                    <a:pt x="12999" y="4443"/>
                    <a:pt x="13123" y="4229"/>
                    <a:pt x="13123" y="3988"/>
                  </a:cubicBezTo>
                  <a:cubicBezTo>
                    <a:pt x="13123" y="3738"/>
                    <a:pt x="12999" y="3524"/>
                    <a:pt x="12784" y="34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63"/>
            <p:cNvSpPr/>
            <p:nvPr/>
          </p:nvSpPr>
          <p:spPr>
            <a:xfrm>
              <a:off x="2943021" y="4266000"/>
              <a:ext cx="636994" cy="379444"/>
            </a:xfrm>
            <a:custGeom>
              <a:avLst/>
              <a:gdLst/>
              <a:ahLst/>
              <a:cxnLst/>
              <a:rect l="l" t="t" r="r" b="b"/>
              <a:pathLst>
                <a:path w="12820" h="7637" extrusionOk="0">
                  <a:moveTo>
                    <a:pt x="12490" y="3328"/>
                  </a:moveTo>
                  <a:lnTo>
                    <a:pt x="7066" y="232"/>
                  </a:lnTo>
                  <a:cubicBezTo>
                    <a:pt x="6655" y="0"/>
                    <a:pt x="6191" y="0"/>
                    <a:pt x="5781" y="232"/>
                  </a:cubicBezTo>
                  <a:lnTo>
                    <a:pt x="330" y="3328"/>
                  </a:lnTo>
                  <a:cubicBezTo>
                    <a:pt x="125" y="3453"/>
                    <a:pt x="0" y="3658"/>
                    <a:pt x="0" y="3899"/>
                  </a:cubicBezTo>
                  <a:cubicBezTo>
                    <a:pt x="0" y="4140"/>
                    <a:pt x="125" y="4345"/>
                    <a:pt x="330" y="4461"/>
                  </a:cubicBezTo>
                  <a:cubicBezTo>
                    <a:pt x="5603" y="7467"/>
                    <a:pt x="6905" y="7637"/>
                    <a:pt x="12490" y="4461"/>
                  </a:cubicBezTo>
                  <a:cubicBezTo>
                    <a:pt x="12704" y="4336"/>
                    <a:pt x="12820" y="4131"/>
                    <a:pt x="12820" y="3890"/>
                  </a:cubicBezTo>
                  <a:cubicBezTo>
                    <a:pt x="12820" y="3649"/>
                    <a:pt x="12704" y="3444"/>
                    <a:pt x="12490" y="332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63"/>
            <p:cNvSpPr/>
            <p:nvPr/>
          </p:nvSpPr>
          <p:spPr>
            <a:xfrm>
              <a:off x="3034345" y="3945525"/>
              <a:ext cx="455237" cy="617485"/>
            </a:xfrm>
            <a:custGeom>
              <a:avLst/>
              <a:gdLst/>
              <a:ahLst/>
              <a:cxnLst/>
              <a:rect l="l" t="t" r="r" b="b"/>
              <a:pathLst>
                <a:path w="9162" h="12428" extrusionOk="0">
                  <a:moveTo>
                    <a:pt x="143" y="9403"/>
                  </a:moveTo>
                  <a:cubicBezTo>
                    <a:pt x="107" y="9475"/>
                    <a:pt x="80" y="9564"/>
                    <a:pt x="54" y="9644"/>
                  </a:cubicBezTo>
                  <a:lnTo>
                    <a:pt x="0" y="9778"/>
                  </a:lnTo>
                  <a:lnTo>
                    <a:pt x="27" y="9778"/>
                  </a:lnTo>
                  <a:cubicBezTo>
                    <a:pt x="9" y="9849"/>
                    <a:pt x="0" y="9921"/>
                    <a:pt x="0" y="10001"/>
                  </a:cubicBezTo>
                  <a:cubicBezTo>
                    <a:pt x="0" y="11339"/>
                    <a:pt x="2052" y="12428"/>
                    <a:pt x="4585" y="12428"/>
                  </a:cubicBezTo>
                  <a:cubicBezTo>
                    <a:pt x="7110" y="12428"/>
                    <a:pt x="9162" y="11339"/>
                    <a:pt x="9162" y="10001"/>
                  </a:cubicBezTo>
                  <a:cubicBezTo>
                    <a:pt x="9162" y="9921"/>
                    <a:pt x="9153" y="9849"/>
                    <a:pt x="9135" y="9778"/>
                  </a:cubicBezTo>
                  <a:lnTo>
                    <a:pt x="9162" y="9778"/>
                  </a:lnTo>
                  <a:lnTo>
                    <a:pt x="9108" y="9644"/>
                  </a:lnTo>
                  <a:cubicBezTo>
                    <a:pt x="9082" y="9564"/>
                    <a:pt x="9055" y="9484"/>
                    <a:pt x="9019" y="9403"/>
                  </a:cubicBezTo>
                  <a:lnTo>
                    <a:pt x="5808" y="911"/>
                  </a:lnTo>
                  <a:cubicBezTo>
                    <a:pt x="5594" y="349"/>
                    <a:pt x="5130" y="1"/>
                    <a:pt x="4585" y="1"/>
                  </a:cubicBezTo>
                  <a:cubicBezTo>
                    <a:pt x="4032" y="1"/>
                    <a:pt x="3568" y="349"/>
                    <a:pt x="3354" y="9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63"/>
            <p:cNvSpPr/>
            <p:nvPr/>
          </p:nvSpPr>
          <p:spPr>
            <a:xfrm>
              <a:off x="3021800" y="4370350"/>
              <a:ext cx="491409" cy="195053"/>
            </a:xfrm>
            <a:custGeom>
              <a:avLst/>
              <a:gdLst/>
              <a:ahLst/>
              <a:cxnLst/>
              <a:rect l="l" t="t" r="r" b="b"/>
              <a:pathLst>
                <a:path w="9635" h="3926" extrusionOk="0">
                  <a:moveTo>
                    <a:pt x="607" y="0"/>
                  </a:moveTo>
                  <a:cubicBezTo>
                    <a:pt x="446" y="429"/>
                    <a:pt x="286" y="848"/>
                    <a:pt x="125" y="1276"/>
                  </a:cubicBezTo>
                  <a:cubicBezTo>
                    <a:pt x="0" y="3033"/>
                    <a:pt x="2650" y="3926"/>
                    <a:pt x="4710" y="3926"/>
                  </a:cubicBezTo>
                  <a:cubicBezTo>
                    <a:pt x="5933" y="3926"/>
                    <a:pt x="9635" y="3355"/>
                    <a:pt x="9260" y="1276"/>
                  </a:cubicBezTo>
                  <a:cubicBezTo>
                    <a:pt x="9287" y="1276"/>
                    <a:pt x="8850" y="125"/>
                    <a:pt x="8805" y="0"/>
                  </a:cubicBezTo>
                  <a:cubicBezTo>
                    <a:pt x="8234" y="1026"/>
                    <a:pt x="6566" y="1660"/>
                    <a:pt x="4710" y="1660"/>
                  </a:cubicBezTo>
                  <a:cubicBezTo>
                    <a:pt x="2846" y="1660"/>
                    <a:pt x="1169" y="999"/>
                    <a:pt x="607" y="0"/>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63"/>
            <p:cNvSpPr/>
            <p:nvPr/>
          </p:nvSpPr>
          <p:spPr>
            <a:xfrm>
              <a:off x="3099037" y="4164045"/>
              <a:ext cx="324956" cy="179562"/>
            </a:xfrm>
            <a:custGeom>
              <a:avLst/>
              <a:gdLst/>
              <a:ahLst/>
              <a:cxnLst/>
              <a:rect l="l" t="t" r="r" b="b"/>
              <a:pathLst>
                <a:path w="6540" h="3614" extrusionOk="0">
                  <a:moveTo>
                    <a:pt x="0" y="1937"/>
                  </a:moveTo>
                  <a:cubicBezTo>
                    <a:pt x="295" y="2998"/>
                    <a:pt x="1624" y="3614"/>
                    <a:pt x="3283" y="3614"/>
                  </a:cubicBezTo>
                  <a:cubicBezTo>
                    <a:pt x="4934" y="3614"/>
                    <a:pt x="6388" y="2945"/>
                    <a:pt x="6540" y="1892"/>
                  </a:cubicBezTo>
                  <a:lnTo>
                    <a:pt x="5826" y="1"/>
                  </a:lnTo>
                  <a:cubicBezTo>
                    <a:pt x="5648" y="679"/>
                    <a:pt x="4639" y="1348"/>
                    <a:pt x="3283" y="1348"/>
                  </a:cubicBezTo>
                  <a:cubicBezTo>
                    <a:pt x="1919" y="1348"/>
                    <a:pt x="964" y="821"/>
                    <a:pt x="714" y="45"/>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63"/>
            <p:cNvSpPr/>
            <p:nvPr/>
          </p:nvSpPr>
          <p:spPr>
            <a:xfrm>
              <a:off x="3169940" y="3945525"/>
              <a:ext cx="184042" cy="169823"/>
            </a:xfrm>
            <a:custGeom>
              <a:avLst/>
              <a:gdLst/>
              <a:ahLst/>
              <a:cxnLst/>
              <a:rect l="l" t="t" r="r" b="b"/>
              <a:pathLst>
                <a:path w="3704" h="3418" extrusionOk="0">
                  <a:moveTo>
                    <a:pt x="1" y="2561"/>
                  </a:moveTo>
                  <a:cubicBezTo>
                    <a:pt x="197" y="3132"/>
                    <a:pt x="1107" y="3417"/>
                    <a:pt x="1856" y="3417"/>
                  </a:cubicBezTo>
                  <a:cubicBezTo>
                    <a:pt x="2597" y="3417"/>
                    <a:pt x="3551" y="3096"/>
                    <a:pt x="3703" y="2561"/>
                  </a:cubicBezTo>
                  <a:lnTo>
                    <a:pt x="3079" y="911"/>
                  </a:lnTo>
                  <a:cubicBezTo>
                    <a:pt x="2865" y="349"/>
                    <a:pt x="2401" y="1"/>
                    <a:pt x="1856" y="1"/>
                  </a:cubicBezTo>
                  <a:cubicBezTo>
                    <a:pt x="1303" y="1"/>
                    <a:pt x="839" y="349"/>
                    <a:pt x="625" y="911"/>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 name="Google Shape;2749;p63"/>
          <p:cNvSpPr/>
          <p:nvPr/>
        </p:nvSpPr>
        <p:spPr>
          <a:xfrm flipH="1">
            <a:off x="782588" y="1315452"/>
            <a:ext cx="1323511" cy="1353314"/>
          </a:xfrm>
          <a:prstGeom prst="donut">
            <a:avLst>
              <a:gd name="adj" fmla="val 12153"/>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750;p63"/>
          <p:cNvSpPr/>
          <p:nvPr/>
        </p:nvSpPr>
        <p:spPr>
          <a:xfrm flipH="1">
            <a:off x="3635795" y="1322329"/>
            <a:ext cx="1330386" cy="1367063"/>
          </a:xfrm>
          <a:prstGeom prst="blockArc">
            <a:avLst>
              <a:gd name="adj1" fmla="val 2272184"/>
              <a:gd name="adj2" fmla="val 16148359"/>
              <a:gd name="adj3" fmla="val 12532"/>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741;p63"/>
          <p:cNvSpPr txBox="1">
            <a:spLocks noGrp="1"/>
          </p:cNvSpPr>
          <p:nvPr>
            <p:ph type="title"/>
          </p:nvPr>
        </p:nvSpPr>
        <p:spPr>
          <a:xfrm>
            <a:off x="847546" y="1541187"/>
            <a:ext cx="1209282" cy="89377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sz="1600" dirty="0" smtClean="0"/>
              <a:t>Κακή</a:t>
            </a:r>
            <a:r>
              <a:rPr lang="el-GR" sz="1600" dirty="0" smtClean="0"/>
              <a:t>- μέτρια</a:t>
            </a:r>
            <a:br>
              <a:rPr lang="el-GR" sz="1600" dirty="0" smtClean="0"/>
            </a:br>
            <a:r>
              <a:rPr lang="el-GR" sz="1600" dirty="0" smtClean="0"/>
              <a:t>91%</a:t>
            </a:r>
            <a:endParaRPr sz="1600"/>
          </a:p>
        </p:txBody>
      </p:sp>
      <p:sp>
        <p:nvSpPr>
          <p:cNvPr id="72" name="Google Shape;2746;p63"/>
          <p:cNvSpPr txBox="1">
            <a:spLocks noGrp="1"/>
          </p:cNvSpPr>
          <p:nvPr>
            <p:ph type="subTitle" idx="6"/>
          </p:nvPr>
        </p:nvSpPr>
        <p:spPr>
          <a:xfrm>
            <a:off x="3182588" y="2888725"/>
            <a:ext cx="2241935" cy="134753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sz="1400" dirty="0" smtClean="0"/>
              <a:t>Αν είναι κακές οι συνθήκες μετακίνησης στον Δήμο Θεσσαλονίκης, πόσο πιστεύετε ότι ευθυνόμαστε εμείς οι δημότες, με πράξεις ή παραλήψεις μας γι’ αυτές;</a:t>
            </a:r>
            <a:endParaRPr sz="1400"/>
          </a:p>
        </p:txBody>
      </p:sp>
      <p:sp>
        <p:nvSpPr>
          <p:cNvPr id="73" name="Google Shape;2750;p63"/>
          <p:cNvSpPr/>
          <p:nvPr/>
        </p:nvSpPr>
        <p:spPr>
          <a:xfrm flipH="1">
            <a:off x="769985" y="1302849"/>
            <a:ext cx="1330386" cy="1367063"/>
          </a:xfrm>
          <a:prstGeom prst="blockArc">
            <a:avLst>
              <a:gd name="adj1" fmla="val 17965349"/>
              <a:gd name="adj2" fmla="val 16148359"/>
              <a:gd name="adj3" fmla="val 12532"/>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741;p63"/>
          <p:cNvSpPr txBox="1">
            <a:spLocks noGrp="1"/>
          </p:cNvSpPr>
          <p:nvPr>
            <p:ph type="title"/>
          </p:nvPr>
        </p:nvSpPr>
        <p:spPr>
          <a:xfrm>
            <a:off x="3695021" y="1521708"/>
            <a:ext cx="1209282" cy="89377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sz="1600" dirty="0" smtClean="0"/>
              <a:t>Πολύ</a:t>
            </a:r>
            <a:r>
              <a:rPr lang="el-GR" sz="1600" dirty="0" smtClean="0"/>
              <a:t/>
            </a:r>
            <a:br>
              <a:rPr lang="el-GR" sz="1600" dirty="0" smtClean="0"/>
            </a:br>
            <a:r>
              <a:rPr lang="el-GR" sz="1600" dirty="0" smtClean="0"/>
              <a:t>58%</a:t>
            </a:r>
            <a:endParaRPr sz="1600"/>
          </a:p>
        </p:txBody>
      </p:sp>
      <p:sp>
        <p:nvSpPr>
          <p:cNvPr id="75" name="Google Shape;2750;p63"/>
          <p:cNvSpPr/>
          <p:nvPr/>
        </p:nvSpPr>
        <p:spPr>
          <a:xfrm flipH="1">
            <a:off x="6550873" y="1391081"/>
            <a:ext cx="1330386" cy="1367063"/>
          </a:xfrm>
          <a:prstGeom prst="blockArc">
            <a:avLst>
              <a:gd name="adj1" fmla="val 459809"/>
              <a:gd name="adj2" fmla="val 16148359"/>
              <a:gd name="adj3" fmla="val 12532"/>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741;p63"/>
          <p:cNvSpPr txBox="1">
            <a:spLocks noGrp="1"/>
          </p:cNvSpPr>
          <p:nvPr>
            <p:ph type="title"/>
          </p:nvPr>
        </p:nvSpPr>
        <p:spPr>
          <a:xfrm>
            <a:off x="6616975" y="1611084"/>
            <a:ext cx="1209282" cy="89377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sz="1600" dirty="0" smtClean="0"/>
              <a:t>Π</a:t>
            </a:r>
            <a:r>
              <a:rPr lang="el-GR" sz="1600" dirty="0" smtClean="0"/>
              <a:t>ολύ</a:t>
            </a:r>
            <a:br>
              <a:rPr lang="el-GR" sz="1600" dirty="0" smtClean="0"/>
            </a:br>
            <a:r>
              <a:rPr lang="el-GR" sz="1600" dirty="0" smtClean="0"/>
              <a:t>66%</a:t>
            </a:r>
            <a:endParaRPr sz="1600"/>
          </a:p>
        </p:txBody>
      </p:sp>
      <p:sp>
        <p:nvSpPr>
          <p:cNvPr id="78" name="Google Shape;2746;p63"/>
          <p:cNvSpPr txBox="1">
            <a:spLocks noGrp="1"/>
          </p:cNvSpPr>
          <p:nvPr>
            <p:ph type="subTitle" idx="6"/>
          </p:nvPr>
        </p:nvSpPr>
        <p:spPr>
          <a:xfrm>
            <a:off x="6153816" y="2821119"/>
            <a:ext cx="2220163" cy="1347537"/>
          </a:xfrm>
          <a:prstGeom prst="rect">
            <a:avLst/>
          </a:prstGeom>
        </p:spPr>
        <p:txBody>
          <a:bodyPr spcFirstLastPara="1" wrap="square" lIns="91425" tIns="91425" rIns="91425" bIns="91425" anchor="ctr" anchorCtr="0">
            <a:noAutofit/>
          </a:bodyPr>
          <a:lstStyle/>
          <a:p>
            <a:pPr marL="0" lvl="0" indent="0"/>
            <a:r>
              <a:rPr lang="el-GR" sz="1400" dirty="0" smtClean="0"/>
              <a:t>Αν είναι κακές οι συνθήκες μετακίνησης στον Δήμο Θεσσαλονίκης</a:t>
            </a:r>
            <a:r>
              <a:rPr lang="el-GR" sz="1400" dirty="0" smtClean="0"/>
              <a:t>, πόσο πιστεύετε ότι ευθύνεται η Τοπική Αυτοδιοίκηση;</a:t>
            </a:r>
            <a:endParaRPr sz="1400"/>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04"/>
        <p:cNvGrpSpPr/>
        <p:nvPr/>
      </p:nvGrpSpPr>
      <p:grpSpPr>
        <a:xfrm>
          <a:off x="0" y="0"/>
          <a:ext cx="0" cy="0"/>
          <a:chOff x="0" y="0"/>
          <a:chExt cx="0" cy="0"/>
        </a:xfrm>
      </p:grpSpPr>
      <p:grpSp>
        <p:nvGrpSpPr>
          <p:cNvPr id="2" name="Google Shape;1905;p53"/>
          <p:cNvGrpSpPr/>
          <p:nvPr/>
        </p:nvGrpSpPr>
        <p:grpSpPr>
          <a:xfrm>
            <a:off x="3006233" y="-134556"/>
            <a:ext cx="6817629" cy="5285108"/>
            <a:chOff x="5372100" y="4114266"/>
            <a:chExt cx="1868304" cy="1448332"/>
          </a:xfrm>
        </p:grpSpPr>
        <p:sp>
          <p:nvSpPr>
            <p:cNvPr id="1906" name="Google Shape;1906;p53"/>
            <p:cNvSpPr/>
            <p:nvPr/>
          </p:nvSpPr>
          <p:spPr>
            <a:xfrm>
              <a:off x="5372100" y="4571875"/>
              <a:ext cx="1820677" cy="990723"/>
            </a:xfrm>
            <a:custGeom>
              <a:avLst/>
              <a:gdLst/>
              <a:ahLst/>
              <a:cxnLst/>
              <a:rect l="l" t="t" r="r" b="b"/>
              <a:pathLst>
                <a:path w="5060" h="2963" extrusionOk="0">
                  <a:moveTo>
                    <a:pt x="2552" y="2962"/>
                  </a:moveTo>
                  <a:lnTo>
                    <a:pt x="1" y="1481"/>
                  </a:lnTo>
                  <a:lnTo>
                    <a:pt x="2606" y="0"/>
                  </a:lnTo>
                  <a:lnTo>
                    <a:pt x="5059" y="1481"/>
                  </a:lnTo>
                  <a:close/>
                </a:path>
              </a:pathLst>
            </a:custGeom>
            <a:solidFill>
              <a:srgbClr val="262162">
                <a:alpha val="25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53"/>
            <p:cNvSpPr/>
            <p:nvPr/>
          </p:nvSpPr>
          <p:spPr>
            <a:xfrm>
              <a:off x="7129080" y="4691704"/>
              <a:ext cx="92157" cy="127929"/>
            </a:xfrm>
            <a:custGeom>
              <a:avLst/>
              <a:gdLst/>
              <a:ahLst/>
              <a:cxnLst/>
              <a:rect l="l" t="t" r="r" b="b"/>
              <a:pathLst>
                <a:path w="2231" h="3097" extrusionOk="0">
                  <a:moveTo>
                    <a:pt x="2231" y="1321"/>
                  </a:moveTo>
                  <a:lnTo>
                    <a:pt x="1" y="1"/>
                  </a:lnTo>
                  <a:lnTo>
                    <a:pt x="1" y="1776"/>
                  </a:lnTo>
                  <a:lnTo>
                    <a:pt x="2231" y="3097"/>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53"/>
            <p:cNvSpPr/>
            <p:nvPr/>
          </p:nvSpPr>
          <p:spPr>
            <a:xfrm>
              <a:off x="7221196" y="4734829"/>
              <a:ext cx="19208" cy="84804"/>
            </a:xfrm>
            <a:custGeom>
              <a:avLst/>
              <a:gdLst/>
              <a:ahLst/>
              <a:cxnLst/>
              <a:rect l="l" t="t" r="r" b="b"/>
              <a:pathLst>
                <a:path w="465" h="2053" extrusionOk="0">
                  <a:moveTo>
                    <a:pt x="1" y="857"/>
                  </a:moveTo>
                  <a:lnTo>
                    <a:pt x="1" y="2053"/>
                  </a:lnTo>
                  <a:lnTo>
                    <a:pt x="465" y="1776"/>
                  </a:lnTo>
                  <a:lnTo>
                    <a:pt x="465" y="1"/>
                  </a:lnTo>
                  <a:lnTo>
                    <a:pt x="1" y="277"/>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53"/>
            <p:cNvSpPr/>
            <p:nvPr/>
          </p:nvSpPr>
          <p:spPr>
            <a:xfrm>
              <a:off x="7129080" y="4680303"/>
              <a:ext cx="111324" cy="66009"/>
            </a:xfrm>
            <a:custGeom>
              <a:avLst/>
              <a:gdLst/>
              <a:ahLst/>
              <a:cxnLst/>
              <a:rect l="l" t="t" r="r" b="b"/>
              <a:pathLst>
                <a:path w="2695" h="1598" extrusionOk="0">
                  <a:moveTo>
                    <a:pt x="1" y="277"/>
                  </a:moveTo>
                  <a:lnTo>
                    <a:pt x="473" y="0"/>
                  </a:lnTo>
                  <a:lnTo>
                    <a:pt x="2695" y="1321"/>
                  </a:lnTo>
                  <a:lnTo>
                    <a:pt x="2231" y="1597"/>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53"/>
            <p:cNvSpPr/>
            <p:nvPr/>
          </p:nvSpPr>
          <p:spPr>
            <a:xfrm>
              <a:off x="5650272" y="5046577"/>
              <a:ext cx="47958" cy="101410"/>
            </a:xfrm>
            <a:custGeom>
              <a:avLst/>
              <a:gdLst/>
              <a:ahLst/>
              <a:cxnLst/>
              <a:rect l="l" t="t" r="r" b="b"/>
              <a:pathLst>
                <a:path w="1161" h="2455" extrusionOk="0">
                  <a:moveTo>
                    <a:pt x="0" y="679"/>
                  </a:moveTo>
                  <a:lnTo>
                    <a:pt x="1160" y="1"/>
                  </a:lnTo>
                  <a:lnTo>
                    <a:pt x="1160" y="1776"/>
                  </a:lnTo>
                  <a:lnTo>
                    <a:pt x="0" y="2454"/>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53"/>
            <p:cNvSpPr/>
            <p:nvPr/>
          </p:nvSpPr>
          <p:spPr>
            <a:xfrm>
              <a:off x="5631105" y="5063182"/>
              <a:ext cx="19208" cy="84804"/>
            </a:xfrm>
            <a:custGeom>
              <a:avLst/>
              <a:gdLst/>
              <a:ahLst/>
              <a:cxnLst/>
              <a:rect l="l" t="t" r="r" b="b"/>
              <a:pathLst>
                <a:path w="465" h="2053" extrusionOk="0">
                  <a:moveTo>
                    <a:pt x="464" y="2052"/>
                  </a:moveTo>
                  <a:lnTo>
                    <a:pt x="1" y="1776"/>
                  </a:lnTo>
                  <a:lnTo>
                    <a:pt x="1" y="0"/>
                  </a:lnTo>
                  <a:lnTo>
                    <a:pt x="464" y="277"/>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53"/>
            <p:cNvSpPr/>
            <p:nvPr/>
          </p:nvSpPr>
          <p:spPr>
            <a:xfrm>
              <a:off x="5631105" y="5035548"/>
              <a:ext cx="67125" cy="39077"/>
            </a:xfrm>
            <a:custGeom>
              <a:avLst/>
              <a:gdLst/>
              <a:ahLst/>
              <a:cxnLst/>
              <a:rect l="l" t="t" r="r" b="b"/>
              <a:pathLst>
                <a:path w="1625" h="946" extrusionOk="0">
                  <a:moveTo>
                    <a:pt x="1624" y="268"/>
                  </a:moveTo>
                  <a:lnTo>
                    <a:pt x="1160" y="0"/>
                  </a:lnTo>
                  <a:lnTo>
                    <a:pt x="1" y="669"/>
                  </a:lnTo>
                  <a:lnTo>
                    <a:pt x="464" y="946"/>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53"/>
            <p:cNvSpPr/>
            <p:nvPr/>
          </p:nvSpPr>
          <p:spPr>
            <a:xfrm>
              <a:off x="5962391" y="4569021"/>
              <a:ext cx="87365" cy="80715"/>
            </a:xfrm>
            <a:custGeom>
              <a:avLst/>
              <a:gdLst/>
              <a:ahLst/>
              <a:cxnLst/>
              <a:rect l="l" t="t" r="r" b="b"/>
              <a:pathLst>
                <a:path w="2115" h="1954" extrusionOk="0">
                  <a:moveTo>
                    <a:pt x="268" y="1008"/>
                  </a:moveTo>
                  <a:cubicBezTo>
                    <a:pt x="268" y="1008"/>
                    <a:pt x="268" y="1008"/>
                    <a:pt x="268" y="1008"/>
                  </a:cubicBezTo>
                  <a:cubicBezTo>
                    <a:pt x="473" y="1133"/>
                    <a:pt x="679" y="1249"/>
                    <a:pt x="884" y="1365"/>
                  </a:cubicBezTo>
                  <a:cubicBezTo>
                    <a:pt x="1000" y="1437"/>
                    <a:pt x="1125" y="1499"/>
                    <a:pt x="1241" y="1570"/>
                  </a:cubicBezTo>
                  <a:cubicBezTo>
                    <a:pt x="1276" y="1597"/>
                    <a:pt x="1312" y="1624"/>
                    <a:pt x="1339" y="1651"/>
                  </a:cubicBezTo>
                  <a:cubicBezTo>
                    <a:pt x="1357" y="1677"/>
                    <a:pt x="1357" y="1704"/>
                    <a:pt x="1374" y="1731"/>
                  </a:cubicBezTo>
                  <a:cubicBezTo>
                    <a:pt x="1410" y="1784"/>
                    <a:pt x="1490" y="1838"/>
                    <a:pt x="1553" y="1856"/>
                  </a:cubicBezTo>
                  <a:cubicBezTo>
                    <a:pt x="1803" y="1954"/>
                    <a:pt x="2008" y="1722"/>
                    <a:pt x="2052" y="1508"/>
                  </a:cubicBezTo>
                  <a:cubicBezTo>
                    <a:pt x="2115" y="1231"/>
                    <a:pt x="2008" y="901"/>
                    <a:pt x="1794" y="714"/>
                  </a:cubicBezTo>
                  <a:cubicBezTo>
                    <a:pt x="1597" y="544"/>
                    <a:pt x="1374" y="411"/>
                    <a:pt x="1143" y="286"/>
                  </a:cubicBezTo>
                  <a:cubicBezTo>
                    <a:pt x="902" y="152"/>
                    <a:pt x="643" y="0"/>
                    <a:pt x="357" y="81"/>
                  </a:cubicBezTo>
                  <a:cubicBezTo>
                    <a:pt x="224" y="116"/>
                    <a:pt x="108" y="205"/>
                    <a:pt x="36" y="330"/>
                  </a:cubicBezTo>
                  <a:cubicBezTo>
                    <a:pt x="1" y="402"/>
                    <a:pt x="10" y="437"/>
                    <a:pt x="36" y="500"/>
                  </a:cubicBezTo>
                  <a:cubicBezTo>
                    <a:pt x="63" y="562"/>
                    <a:pt x="99" y="625"/>
                    <a:pt x="108" y="696"/>
                  </a:cubicBezTo>
                  <a:cubicBezTo>
                    <a:pt x="108" y="750"/>
                    <a:pt x="99" y="794"/>
                    <a:pt x="117" y="848"/>
                  </a:cubicBezTo>
                  <a:cubicBezTo>
                    <a:pt x="152" y="919"/>
                    <a:pt x="206" y="973"/>
                    <a:pt x="268" y="1008"/>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53"/>
            <p:cNvSpPr/>
            <p:nvPr/>
          </p:nvSpPr>
          <p:spPr>
            <a:xfrm>
              <a:off x="5958715" y="4569021"/>
              <a:ext cx="81830" cy="85878"/>
            </a:xfrm>
            <a:custGeom>
              <a:avLst/>
              <a:gdLst/>
              <a:ahLst/>
              <a:cxnLst/>
              <a:rect l="l" t="t" r="r" b="b"/>
              <a:pathLst>
                <a:path w="1981" h="2079" extrusionOk="0">
                  <a:moveTo>
                    <a:pt x="206" y="1124"/>
                  </a:moveTo>
                  <a:cubicBezTo>
                    <a:pt x="295" y="1196"/>
                    <a:pt x="393" y="1249"/>
                    <a:pt x="482" y="1303"/>
                  </a:cubicBezTo>
                  <a:cubicBezTo>
                    <a:pt x="661" y="1401"/>
                    <a:pt x="839" y="1508"/>
                    <a:pt x="1017" y="1606"/>
                  </a:cubicBezTo>
                  <a:cubicBezTo>
                    <a:pt x="1232" y="1731"/>
                    <a:pt x="1669" y="2079"/>
                    <a:pt x="1883" y="1784"/>
                  </a:cubicBezTo>
                  <a:cubicBezTo>
                    <a:pt x="1981" y="1633"/>
                    <a:pt x="1972" y="1410"/>
                    <a:pt x="1927" y="1240"/>
                  </a:cubicBezTo>
                  <a:cubicBezTo>
                    <a:pt x="1883" y="1098"/>
                    <a:pt x="1794" y="964"/>
                    <a:pt x="1686" y="848"/>
                  </a:cubicBezTo>
                  <a:cubicBezTo>
                    <a:pt x="1597" y="759"/>
                    <a:pt x="1463" y="705"/>
                    <a:pt x="1356" y="643"/>
                  </a:cubicBezTo>
                  <a:cubicBezTo>
                    <a:pt x="1223" y="562"/>
                    <a:pt x="1089" y="482"/>
                    <a:pt x="955" y="411"/>
                  </a:cubicBezTo>
                  <a:cubicBezTo>
                    <a:pt x="723" y="277"/>
                    <a:pt x="420" y="0"/>
                    <a:pt x="152" y="205"/>
                  </a:cubicBezTo>
                  <a:cubicBezTo>
                    <a:pt x="45" y="295"/>
                    <a:pt x="9" y="428"/>
                    <a:pt x="9" y="562"/>
                  </a:cubicBezTo>
                  <a:cubicBezTo>
                    <a:pt x="9" y="705"/>
                    <a:pt x="0" y="875"/>
                    <a:pt x="81" y="990"/>
                  </a:cubicBezTo>
                  <a:cubicBezTo>
                    <a:pt x="116" y="1044"/>
                    <a:pt x="161" y="1080"/>
                    <a:pt x="206" y="11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53"/>
            <p:cNvSpPr/>
            <p:nvPr/>
          </p:nvSpPr>
          <p:spPr>
            <a:xfrm>
              <a:off x="6012497" y="4615078"/>
              <a:ext cx="89224" cy="79641"/>
            </a:xfrm>
            <a:custGeom>
              <a:avLst/>
              <a:gdLst/>
              <a:ahLst/>
              <a:cxnLst/>
              <a:rect l="l" t="t" r="r" b="b"/>
              <a:pathLst>
                <a:path w="2160" h="1928" extrusionOk="0">
                  <a:moveTo>
                    <a:pt x="45" y="330"/>
                  </a:moveTo>
                  <a:cubicBezTo>
                    <a:pt x="90" y="420"/>
                    <a:pt x="170" y="473"/>
                    <a:pt x="251" y="527"/>
                  </a:cubicBezTo>
                  <a:cubicBezTo>
                    <a:pt x="402" y="625"/>
                    <a:pt x="563" y="714"/>
                    <a:pt x="688" y="839"/>
                  </a:cubicBezTo>
                  <a:cubicBezTo>
                    <a:pt x="813" y="973"/>
                    <a:pt x="902" y="1142"/>
                    <a:pt x="991" y="1303"/>
                  </a:cubicBezTo>
                  <a:cubicBezTo>
                    <a:pt x="1080" y="1463"/>
                    <a:pt x="1178" y="1624"/>
                    <a:pt x="1321" y="1740"/>
                  </a:cubicBezTo>
                  <a:cubicBezTo>
                    <a:pt x="1464" y="1856"/>
                    <a:pt x="1660" y="1927"/>
                    <a:pt x="1839" y="1865"/>
                  </a:cubicBezTo>
                  <a:cubicBezTo>
                    <a:pt x="1937" y="1829"/>
                    <a:pt x="2017" y="1758"/>
                    <a:pt x="2071" y="1660"/>
                  </a:cubicBezTo>
                  <a:cubicBezTo>
                    <a:pt x="2133" y="1544"/>
                    <a:pt x="2160" y="1401"/>
                    <a:pt x="2133" y="1276"/>
                  </a:cubicBezTo>
                  <a:cubicBezTo>
                    <a:pt x="2097" y="1035"/>
                    <a:pt x="1919" y="839"/>
                    <a:pt x="1723" y="705"/>
                  </a:cubicBezTo>
                  <a:cubicBezTo>
                    <a:pt x="1616" y="634"/>
                    <a:pt x="1500" y="598"/>
                    <a:pt x="1393" y="536"/>
                  </a:cubicBezTo>
                  <a:cubicBezTo>
                    <a:pt x="1303" y="473"/>
                    <a:pt x="1232" y="411"/>
                    <a:pt x="1134" y="357"/>
                  </a:cubicBezTo>
                  <a:cubicBezTo>
                    <a:pt x="947" y="259"/>
                    <a:pt x="750" y="170"/>
                    <a:pt x="554" y="99"/>
                  </a:cubicBezTo>
                  <a:cubicBezTo>
                    <a:pt x="474" y="72"/>
                    <a:pt x="393" y="63"/>
                    <a:pt x="322" y="36"/>
                  </a:cubicBezTo>
                  <a:cubicBezTo>
                    <a:pt x="233" y="18"/>
                    <a:pt x="144" y="0"/>
                    <a:pt x="72" y="72"/>
                  </a:cubicBezTo>
                  <a:cubicBezTo>
                    <a:pt x="45" y="90"/>
                    <a:pt x="28" y="125"/>
                    <a:pt x="19" y="161"/>
                  </a:cubicBezTo>
                  <a:cubicBezTo>
                    <a:pt x="1" y="214"/>
                    <a:pt x="19" y="277"/>
                    <a:pt x="45" y="33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53"/>
            <p:cNvSpPr/>
            <p:nvPr/>
          </p:nvSpPr>
          <p:spPr>
            <a:xfrm>
              <a:off x="6013241" y="4615078"/>
              <a:ext cx="88481" cy="68570"/>
            </a:xfrm>
            <a:custGeom>
              <a:avLst/>
              <a:gdLst/>
              <a:ahLst/>
              <a:cxnLst/>
              <a:rect l="l" t="t" r="r" b="b"/>
              <a:pathLst>
                <a:path w="2142" h="1660" extrusionOk="0">
                  <a:moveTo>
                    <a:pt x="1" y="161"/>
                  </a:moveTo>
                  <a:cubicBezTo>
                    <a:pt x="331" y="250"/>
                    <a:pt x="652" y="384"/>
                    <a:pt x="929" y="589"/>
                  </a:cubicBezTo>
                  <a:cubicBezTo>
                    <a:pt x="1285" y="848"/>
                    <a:pt x="1553" y="1196"/>
                    <a:pt x="1865" y="1508"/>
                  </a:cubicBezTo>
                  <a:cubicBezTo>
                    <a:pt x="1928" y="1562"/>
                    <a:pt x="1981" y="1615"/>
                    <a:pt x="2053" y="1660"/>
                  </a:cubicBezTo>
                  <a:cubicBezTo>
                    <a:pt x="2115" y="1544"/>
                    <a:pt x="2142" y="1401"/>
                    <a:pt x="2115" y="1276"/>
                  </a:cubicBezTo>
                  <a:cubicBezTo>
                    <a:pt x="2079" y="1035"/>
                    <a:pt x="1901" y="839"/>
                    <a:pt x="1705" y="705"/>
                  </a:cubicBezTo>
                  <a:cubicBezTo>
                    <a:pt x="1598" y="634"/>
                    <a:pt x="1482" y="598"/>
                    <a:pt x="1375" y="536"/>
                  </a:cubicBezTo>
                  <a:cubicBezTo>
                    <a:pt x="1285" y="473"/>
                    <a:pt x="1214" y="411"/>
                    <a:pt x="1116" y="357"/>
                  </a:cubicBezTo>
                  <a:cubicBezTo>
                    <a:pt x="929" y="259"/>
                    <a:pt x="732" y="170"/>
                    <a:pt x="536" y="99"/>
                  </a:cubicBezTo>
                  <a:cubicBezTo>
                    <a:pt x="456" y="72"/>
                    <a:pt x="375" y="63"/>
                    <a:pt x="304" y="36"/>
                  </a:cubicBezTo>
                  <a:cubicBezTo>
                    <a:pt x="215" y="18"/>
                    <a:pt x="126" y="0"/>
                    <a:pt x="54" y="72"/>
                  </a:cubicBezTo>
                  <a:cubicBezTo>
                    <a:pt x="27" y="90"/>
                    <a:pt x="10" y="125"/>
                    <a:pt x="1" y="16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53"/>
            <p:cNvSpPr/>
            <p:nvPr/>
          </p:nvSpPr>
          <p:spPr>
            <a:xfrm>
              <a:off x="6295164" y="5126920"/>
              <a:ext cx="161801" cy="123138"/>
            </a:xfrm>
            <a:custGeom>
              <a:avLst/>
              <a:gdLst/>
              <a:ahLst/>
              <a:cxnLst/>
              <a:rect l="l" t="t" r="r" b="b"/>
              <a:pathLst>
                <a:path w="3917" h="2981" extrusionOk="0">
                  <a:moveTo>
                    <a:pt x="3453" y="2980"/>
                  </a:moveTo>
                  <a:lnTo>
                    <a:pt x="0" y="991"/>
                  </a:lnTo>
                  <a:lnTo>
                    <a:pt x="3917" y="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53"/>
            <p:cNvSpPr/>
            <p:nvPr/>
          </p:nvSpPr>
          <p:spPr>
            <a:xfrm>
              <a:off x="6200818" y="5172234"/>
              <a:ext cx="211949" cy="255446"/>
            </a:xfrm>
            <a:custGeom>
              <a:avLst/>
              <a:gdLst/>
              <a:ahLst/>
              <a:cxnLst/>
              <a:rect l="l" t="t" r="r" b="b"/>
              <a:pathLst>
                <a:path w="5131" h="6184" extrusionOk="0">
                  <a:moveTo>
                    <a:pt x="1" y="3989"/>
                  </a:moveTo>
                  <a:cubicBezTo>
                    <a:pt x="1" y="2659"/>
                    <a:pt x="937" y="1036"/>
                    <a:pt x="2097" y="367"/>
                  </a:cubicBezTo>
                  <a:cubicBezTo>
                    <a:pt x="2677" y="37"/>
                    <a:pt x="3203" y="1"/>
                    <a:pt x="3578" y="215"/>
                  </a:cubicBezTo>
                  <a:lnTo>
                    <a:pt x="3578" y="215"/>
                  </a:lnTo>
                  <a:lnTo>
                    <a:pt x="3587" y="215"/>
                  </a:lnTo>
                  <a:cubicBezTo>
                    <a:pt x="3587" y="215"/>
                    <a:pt x="3587" y="215"/>
                    <a:pt x="3587" y="215"/>
                  </a:cubicBezTo>
                  <a:lnTo>
                    <a:pt x="5130" y="1098"/>
                  </a:lnTo>
                  <a:lnTo>
                    <a:pt x="2097" y="6183"/>
                  </a:lnTo>
                  <a:lnTo>
                    <a:pt x="616" y="5336"/>
                  </a:lnTo>
                  <a:cubicBezTo>
                    <a:pt x="616" y="5336"/>
                    <a:pt x="616" y="5336"/>
                    <a:pt x="616" y="5336"/>
                  </a:cubicBezTo>
                  <a:lnTo>
                    <a:pt x="607" y="5336"/>
                  </a:lnTo>
                  <a:lnTo>
                    <a:pt x="607" y="5336"/>
                  </a:lnTo>
                  <a:cubicBezTo>
                    <a:pt x="232" y="5113"/>
                    <a:pt x="1" y="4649"/>
                    <a:pt x="1" y="3989"/>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53"/>
            <p:cNvSpPr/>
            <p:nvPr/>
          </p:nvSpPr>
          <p:spPr>
            <a:xfrm>
              <a:off x="6261623" y="5194375"/>
              <a:ext cx="173615" cy="254289"/>
            </a:xfrm>
            <a:custGeom>
              <a:avLst/>
              <a:gdLst/>
              <a:ahLst/>
              <a:cxnLst/>
              <a:rect l="l" t="t" r="r" b="b"/>
              <a:pathLst>
                <a:path w="4203" h="6156" extrusionOk="0">
                  <a:moveTo>
                    <a:pt x="0" y="4291"/>
                  </a:moveTo>
                  <a:cubicBezTo>
                    <a:pt x="0" y="5620"/>
                    <a:pt x="946" y="6156"/>
                    <a:pt x="2106" y="5487"/>
                  </a:cubicBezTo>
                  <a:cubicBezTo>
                    <a:pt x="3266" y="4818"/>
                    <a:pt x="4202" y="3194"/>
                    <a:pt x="4202" y="1865"/>
                  </a:cubicBezTo>
                  <a:cubicBezTo>
                    <a:pt x="4202" y="535"/>
                    <a:pt x="3266" y="0"/>
                    <a:pt x="2106" y="669"/>
                  </a:cubicBezTo>
                  <a:cubicBezTo>
                    <a:pt x="946" y="1338"/>
                    <a:pt x="0" y="2962"/>
                    <a:pt x="0" y="4291"/>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53"/>
            <p:cNvSpPr/>
            <p:nvPr/>
          </p:nvSpPr>
          <p:spPr>
            <a:xfrm>
              <a:off x="6297354" y="5250760"/>
              <a:ext cx="102112" cy="141519"/>
            </a:xfrm>
            <a:custGeom>
              <a:avLst/>
              <a:gdLst/>
              <a:ahLst/>
              <a:cxnLst/>
              <a:rect l="l" t="t" r="r" b="b"/>
              <a:pathLst>
                <a:path w="2472" h="3426" extrusionOk="0">
                  <a:moveTo>
                    <a:pt x="1" y="2685"/>
                  </a:moveTo>
                  <a:cubicBezTo>
                    <a:pt x="1" y="2819"/>
                    <a:pt x="19" y="3078"/>
                    <a:pt x="144" y="3247"/>
                  </a:cubicBezTo>
                  <a:cubicBezTo>
                    <a:pt x="161" y="3274"/>
                    <a:pt x="179" y="3292"/>
                    <a:pt x="206" y="3319"/>
                  </a:cubicBezTo>
                  <a:lnTo>
                    <a:pt x="206" y="3319"/>
                  </a:lnTo>
                  <a:cubicBezTo>
                    <a:pt x="233" y="3345"/>
                    <a:pt x="268" y="3372"/>
                    <a:pt x="304" y="3390"/>
                  </a:cubicBezTo>
                  <a:cubicBezTo>
                    <a:pt x="358" y="3408"/>
                    <a:pt x="420" y="3426"/>
                    <a:pt x="483" y="3426"/>
                  </a:cubicBezTo>
                  <a:cubicBezTo>
                    <a:pt x="518" y="3426"/>
                    <a:pt x="554" y="3417"/>
                    <a:pt x="599" y="3417"/>
                  </a:cubicBezTo>
                  <a:cubicBezTo>
                    <a:pt x="723" y="3390"/>
                    <a:pt x="866" y="3345"/>
                    <a:pt x="1009" y="3256"/>
                  </a:cubicBezTo>
                  <a:cubicBezTo>
                    <a:pt x="1285" y="3096"/>
                    <a:pt x="1553" y="2846"/>
                    <a:pt x="1776" y="2560"/>
                  </a:cubicBezTo>
                  <a:cubicBezTo>
                    <a:pt x="1874" y="2436"/>
                    <a:pt x="1955" y="2311"/>
                    <a:pt x="2035" y="2177"/>
                  </a:cubicBezTo>
                  <a:cubicBezTo>
                    <a:pt x="2302" y="1713"/>
                    <a:pt x="2472" y="1196"/>
                    <a:pt x="2472" y="749"/>
                  </a:cubicBezTo>
                  <a:lnTo>
                    <a:pt x="2472" y="723"/>
                  </a:lnTo>
                  <a:cubicBezTo>
                    <a:pt x="2472" y="634"/>
                    <a:pt x="2454" y="500"/>
                    <a:pt x="2418" y="375"/>
                  </a:cubicBezTo>
                  <a:cubicBezTo>
                    <a:pt x="2365" y="187"/>
                    <a:pt x="2249" y="0"/>
                    <a:pt x="1990" y="0"/>
                  </a:cubicBezTo>
                  <a:cubicBezTo>
                    <a:pt x="1839" y="0"/>
                    <a:pt x="1651" y="63"/>
                    <a:pt x="1464" y="179"/>
                  </a:cubicBezTo>
                  <a:cubicBezTo>
                    <a:pt x="1437" y="187"/>
                    <a:pt x="1410" y="196"/>
                    <a:pt x="1393" y="214"/>
                  </a:cubicBezTo>
                  <a:cubicBezTo>
                    <a:pt x="1393" y="214"/>
                    <a:pt x="1384" y="214"/>
                    <a:pt x="1384" y="223"/>
                  </a:cubicBezTo>
                  <a:cubicBezTo>
                    <a:pt x="1321" y="259"/>
                    <a:pt x="1268" y="303"/>
                    <a:pt x="1214" y="348"/>
                  </a:cubicBezTo>
                  <a:cubicBezTo>
                    <a:pt x="1178" y="366"/>
                    <a:pt x="1161" y="393"/>
                    <a:pt x="1125" y="419"/>
                  </a:cubicBezTo>
                  <a:cubicBezTo>
                    <a:pt x="1107" y="428"/>
                    <a:pt x="1080" y="446"/>
                    <a:pt x="1062" y="473"/>
                  </a:cubicBezTo>
                  <a:cubicBezTo>
                    <a:pt x="1045" y="482"/>
                    <a:pt x="1027" y="500"/>
                    <a:pt x="1009" y="518"/>
                  </a:cubicBezTo>
                  <a:cubicBezTo>
                    <a:pt x="973" y="562"/>
                    <a:pt x="920" y="607"/>
                    <a:pt x="884" y="651"/>
                  </a:cubicBezTo>
                  <a:cubicBezTo>
                    <a:pt x="634" y="910"/>
                    <a:pt x="429" y="1240"/>
                    <a:pt x="277" y="1570"/>
                  </a:cubicBezTo>
                  <a:cubicBezTo>
                    <a:pt x="251" y="1624"/>
                    <a:pt x="233" y="1668"/>
                    <a:pt x="206" y="1713"/>
                  </a:cubicBezTo>
                  <a:cubicBezTo>
                    <a:pt x="179" y="1793"/>
                    <a:pt x="144" y="1882"/>
                    <a:pt x="126" y="1963"/>
                  </a:cubicBezTo>
                  <a:lnTo>
                    <a:pt x="126" y="1981"/>
                  </a:lnTo>
                  <a:cubicBezTo>
                    <a:pt x="117" y="1989"/>
                    <a:pt x="117" y="1998"/>
                    <a:pt x="117" y="2007"/>
                  </a:cubicBezTo>
                  <a:cubicBezTo>
                    <a:pt x="99" y="2052"/>
                    <a:pt x="90" y="2097"/>
                    <a:pt x="72" y="2141"/>
                  </a:cubicBezTo>
                  <a:cubicBezTo>
                    <a:pt x="45" y="2239"/>
                    <a:pt x="37" y="2328"/>
                    <a:pt x="28" y="2418"/>
                  </a:cubicBezTo>
                  <a:cubicBezTo>
                    <a:pt x="10" y="2507"/>
                    <a:pt x="1" y="2596"/>
                    <a:pt x="1" y="2685"/>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53"/>
            <p:cNvSpPr/>
            <p:nvPr/>
          </p:nvSpPr>
          <p:spPr>
            <a:xfrm>
              <a:off x="6302517" y="5251462"/>
              <a:ext cx="96949" cy="140817"/>
            </a:xfrm>
            <a:custGeom>
              <a:avLst/>
              <a:gdLst/>
              <a:ahLst/>
              <a:cxnLst/>
              <a:rect l="l" t="t" r="r" b="b"/>
              <a:pathLst>
                <a:path w="2347" h="3409" extrusionOk="0">
                  <a:moveTo>
                    <a:pt x="99" y="3221"/>
                  </a:moveTo>
                  <a:cubicBezTo>
                    <a:pt x="259" y="3221"/>
                    <a:pt x="438" y="3168"/>
                    <a:pt x="634" y="3052"/>
                  </a:cubicBezTo>
                  <a:cubicBezTo>
                    <a:pt x="1419" y="2597"/>
                    <a:pt x="2088" y="1446"/>
                    <a:pt x="2088" y="545"/>
                  </a:cubicBezTo>
                  <a:cubicBezTo>
                    <a:pt x="2088" y="411"/>
                    <a:pt x="2070" y="170"/>
                    <a:pt x="1963" y="1"/>
                  </a:cubicBezTo>
                  <a:cubicBezTo>
                    <a:pt x="2302" y="72"/>
                    <a:pt x="2347" y="527"/>
                    <a:pt x="2347" y="724"/>
                  </a:cubicBezTo>
                  <a:cubicBezTo>
                    <a:pt x="2347" y="1633"/>
                    <a:pt x="1678" y="2784"/>
                    <a:pt x="893" y="3239"/>
                  </a:cubicBezTo>
                  <a:cubicBezTo>
                    <a:pt x="697" y="3346"/>
                    <a:pt x="509" y="3409"/>
                    <a:pt x="358" y="3409"/>
                  </a:cubicBezTo>
                  <a:cubicBezTo>
                    <a:pt x="188" y="3409"/>
                    <a:pt x="72" y="3328"/>
                    <a:pt x="1" y="3213"/>
                  </a:cubicBezTo>
                  <a:cubicBezTo>
                    <a:pt x="36" y="3221"/>
                    <a:pt x="63" y="3221"/>
                    <a:pt x="99" y="322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53"/>
            <p:cNvSpPr/>
            <p:nvPr/>
          </p:nvSpPr>
          <p:spPr>
            <a:xfrm>
              <a:off x="6302145" y="5262160"/>
              <a:ext cx="89596" cy="126070"/>
            </a:xfrm>
            <a:custGeom>
              <a:avLst/>
              <a:gdLst/>
              <a:ahLst/>
              <a:cxnLst/>
              <a:rect l="l" t="t" r="r" b="b"/>
              <a:pathLst>
                <a:path w="2169" h="3052" extrusionOk="0">
                  <a:moveTo>
                    <a:pt x="28" y="2971"/>
                  </a:moveTo>
                  <a:lnTo>
                    <a:pt x="384" y="2204"/>
                  </a:lnTo>
                  <a:cubicBezTo>
                    <a:pt x="268" y="2124"/>
                    <a:pt x="197" y="1972"/>
                    <a:pt x="197" y="1749"/>
                  </a:cubicBezTo>
                  <a:cubicBezTo>
                    <a:pt x="197" y="1731"/>
                    <a:pt x="206" y="1705"/>
                    <a:pt x="206" y="1687"/>
                  </a:cubicBezTo>
                  <a:lnTo>
                    <a:pt x="1" y="1731"/>
                  </a:lnTo>
                  <a:cubicBezTo>
                    <a:pt x="1" y="1722"/>
                    <a:pt x="1" y="1713"/>
                    <a:pt x="10" y="1705"/>
                  </a:cubicBezTo>
                  <a:lnTo>
                    <a:pt x="10" y="1687"/>
                  </a:lnTo>
                  <a:cubicBezTo>
                    <a:pt x="28" y="1606"/>
                    <a:pt x="63" y="1517"/>
                    <a:pt x="90" y="1437"/>
                  </a:cubicBezTo>
                  <a:cubicBezTo>
                    <a:pt x="117" y="1392"/>
                    <a:pt x="135" y="1348"/>
                    <a:pt x="161" y="1294"/>
                  </a:cubicBezTo>
                  <a:lnTo>
                    <a:pt x="304" y="1267"/>
                  </a:lnTo>
                  <a:cubicBezTo>
                    <a:pt x="402" y="1018"/>
                    <a:pt x="572" y="777"/>
                    <a:pt x="768" y="598"/>
                  </a:cubicBezTo>
                  <a:lnTo>
                    <a:pt x="768" y="375"/>
                  </a:lnTo>
                  <a:cubicBezTo>
                    <a:pt x="813" y="331"/>
                    <a:pt x="857" y="286"/>
                    <a:pt x="893" y="242"/>
                  </a:cubicBezTo>
                  <a:cubicBezTo>
                    <a:pt x="911" y="224"/>
                    <a:pt x="929" y="206"/>
                    <a:pt x="946" y="197"/>
                  </a:cubicBezTo>
                  <a:cubicBezTo>
                    <a:pt x="964" y="170"/>
                    <a:pt x="991" y="152"/>
                    <a:pt x="1009" y="143"/>
                  </a:cubicBezTo>
                  <a:cubicBezTo>
                    <a:pt x="1045" y="117"/>
                    <a:pt x="1062" y="90"/>
                    <a:pt x="1098" y="72"/>
                  </a:cubicBezTo>
                  <a:lnTo>
                    <a:pt x="1098" y="402"/>
                  </a:lnTo>
                  <a:cubicBezTo>
                    <a:pt x="1294" y="340"/>
                    <a:pt x="1464" y="393"/>
                    <a:pt x="1571" y="527"/>
                  </a:cubicBezTo>
                  <a:lnTo>
                    <a:pt x="2124" y="1"/>
                  </a:lnTo>
                  <a:cubicBezTo>
                    <a:pt x="2160" y="126"/>
                    <a:pt x="2169" y="259"/>
                    <a:pt x="2169" y="349"/>
                  </a:cubicBezTo>
                  <a:lnTo>
                    <a:pt x="1678" y="821"/>
                  </a:lnTo>
                  <a:cubicBezTo>
                    <a:pt x="1678" y="848"/>
                    <a:pt x="1678" y="866"/>
                    <a:pt x="1678" y="902"/>
                  </a:cubicBezTo>
                  <a:cubicBezTo>
                    <a:pt x="1678" y="1107"/>
                    <a:pt x="1607" y="1348"/>
                    <a:pt x="1500" y="1553"/>
                  </a:cubicBezTo>
                  <a:lnTo>
                    <a:pt x="1740" y="1803"/>
                  </a:lnTo>
                  <a:cubicBezTo>
                    <a:pt x="1660" y="1937"/>
                    <a:pt x="1571" y="2061"/>
                    <a:pt x="1482" y="2186"/>
                  </a:cubicBezTo>
                  <a:lnTo>
                    <a:pt x="1232" y="1937"/>
                  </a:lnTo>
                  <a:cubicBezTo>
                    <a:pt x="1143" y="2035"/>
                    <a:pt x="1045" y="2115"/>
                    <a:pt x="938" y="2177"/>
                  </a:cubicBezTo>
                  <a:cubicBezTo>
                    <a:pt x="839" y="2231"/>
                    <a:pt x="741" y="2267"/>
                    <a:pt x="652" y="2276"/>
                  </a:cubicBezTo>
                  <a:lnTo>
                    <a:pt x="295" y="3043"/>
                  </a:lnTo>
                  <a:cubicBezTo>
                    <a:pt x="260" y="3043"/>
                    <a:pt x="224" y="3052"/>
                    <a:pt x="188" y="3052"/>
                  </a:cubicBezTo>
                  <a:cubicBezTo>
                    <a:pt x="152" y="3052"/>
                    <a:pt x="126" y="3043"/>
                    <a:pt x="90" y="3043"/>
                  </a:cubicBezTo>
                  <a:lnTo>
                    <a:pt x="90" y="3043"/>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53"/>
            <p:cNvSpPr/>
            <p:nvPr/>
          </p:nvSpPr>
          <p:spPr>
            <a:xfrm>
              <a:off x="6329408" y="5304170"/>
              <a:ext cx="23256" cy="28420"/>
            </a:xfrm>
            <a:custGeom>
              <a:avLst/>
              <a:gdLst/>
              <a:ahLst/>
              <a:cxnLst/>
              <a:rect l="l" t="t" r="r" b="b"/>
              <a:pathLst>
                <a:path w="563" h="688" extrusionOk="0">
                  <a:moveTo>
                    <a:pt x="1" y="438"/>
                  </a:moveTo>
                  <a:cubicBezTo>
                    <a:pt x="1" y="295"/>
                    <a:pt x="99" y="117"/>
                    <a:pt x="233" y="45"/>
                  </a:cubicBezTo>
                  <a:cubicBezTo>
                    <a:pt x="295" y="1"/>
                    <a:pt x="349" y="1"/>
                    <a:pt x="393" y="27"/>
                  </a:cubicBezTo>
                  <a:lnTo>
                    <a:pt x="393" y="27"/>
                  </a:lnTo>
                  <a:lnTo>
                    <a:pt x="393" y="27"/>
                  </a:lnTo>
                  <a:lnTo>
                    <a:pt x="393" y="27"/>
                  </a:lnTo>
                  <a:lnTo>
                    <a:pt x="563" y="126"/>
                  </a:lnTo>
                  <a:lnTo>
                    <a:pt x="233" y="688"/>
                  </a:lnTo>
                  <a:lnTo>
                    <a:pt x="63" y="589"/>
                  </a:lnTo>
                  <a:cubicBezTo>
                    <a:pt x="63" y="589"/>
                    <a:pt x="63" y="589"/>
                    <a:pt x="63" y="589"/>
                  </a:cubicBezTo>
                  <a:lnTo>
                    <a:pt x="63" y="589"/>
                  </a:lnTo>
                  <a:cubicBezTo>
                    <a:pt x="28" y="563"/>
                    <a:pt x="1" y="518"/>
                    <a:pt x="1" y="438"/>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53"/>
            <p:cNvSpPr/>
            <p:nvPr/>
          </p:nvSpPr>
          <p:spPr>
            <a:xfrm>
              <a:off x="6336059" y="5306773"/>
              <a:ext cx="19208" cy="28048"/>
            </a:xfrm>
            <a:custGeom>
              <a:avLst/>
              <a:gdLst/>
              <a:ahLst/>
              <a:cxnLst/>
              <a:rect l="l" t="t" r="r" b="b"/>
              <a:pathLst>
                <a:path w="465" h="679" extrusionOk="0">
                  <a:moveTo>
                    <a:pt x="1" y="473"/>
                  </a:moveTo>
                  <a:cubicBezTo>
                    <a:pt x="1" y="616"/>
                    <a:pt x="99" y="678"/>
                    <a:pt x="232" y="607"/>
                  </a:cubicBezTo>
                  <a:cubicBezTo>
                    <a:pt x="357" y="526"/>
                    <a:pt x="464" y="348"/>
                    <a:pt x="464" y="205"/>
                  </a:cubicBezTo>
                  <a:cubicBezTo>
                    <a:pt x="464" y="54"/>
                    <a:pt x="357" y="0"/>
                    <a:pt x="232" y="71"/>
                  </a:cubicBezTo>
                  <a:cubicBezTo>
                    <a:pt x="99" y="143"/>
                    <a:pt x="1" y="321"/>
                    <a:pt x="1" y="47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53"/>
            <p:cNvSpPr/>
            <p:nvPr/>
          </p:nvSpPr>
          <p:spPr>
            <a:xfrm>
              <a:off x="6966948" y="4739249"/>
              <a:ext cx="161430" cy="123138"/>
            </a:xfrm>
            <a:custGeom>
              <a:avLst/>
              <a:gdLst/>
              <a:ahLst/>
              <a:cxnLst/>
              <a:rect l="l" t="t" r="r" b="b"/>
              <a:pathLst>
                <a:path w="3908" h="2981" extrusionOk="0">
                  <a:moveTo>
                    <a:pt x="3453" y="2980"/>
                  </a:moveTo>
                  <a:lnTo>
                    <a:pt x="0" y="991"/>
                  </a:lnTo>
                  <a:lnTo>
                    <a:pt x="3908" y="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53"/>
            <p:cNvSpPr/>
            <p:nvPr/>
          </p:nvSpPr>
          <p:spPr>
            <a:xfrm>
              <a:off x="6876650" y="4787909"/>
              <a:ext cx="211949" cy="255404"/>
            </a:xfrm>
            <a:custGeom>
              <a:avLst/>
              <a:gdLst/>
              <a:ahLst/>
              <a:cxnLst/>
              <a:rect l="l" t="t" r="r" b="b"/>
              <a:pathLst>
                <a:path w="5131" h="6183" extrusionOk="0">
                  <a:moveTo>
                    <a:pt x="1" y="3988"/>
                  </a:moveTo>
                  <a:cubicBezTo>
                    <a:pt x="1" y="2659"/>
                    <a:pt x="937" y="1035"/>
                    <a:pt x="2097" y="366"/>
                  </a:cubicBezTo>
                  <a:cubicBezTo>
                    <a:pt x="2677" y="36"/>
                    <a:pt x="3203" y="0"/>
                    <a:pt x="3578" y="214"/>
                  </a:cubicBezTo>
                  <a:lnTo>
                    <a:pt x="3578" y="214"/>
                  </a:lnTo>
                  <a:lnTo>
                    <a:pt x="3587" y="214"/>
                  </a:lnTo>
                  <a:cubicBezTo>
                    <a:pt x="3587" y="214"/>
                    <a:pt x="3587" y="214"/>
                    <a:pt x="3587" y="214"/>
                  </a:cubicBezTo>
                  <a:lnTo>
                    <a:pt x="5130" y="1098"/>
                  </a:lnTo>
                  <a:lnTo>
                    <a:pt x="2097" y="6183"/>
                  </a:lnTo>
                  <a:lnTo>
                    <a:pt x="616" y="5344"/>
                  </a:lnTo>
                  <a:cubicBezTo>
                    <a:pt x="616" y="5335"/>
                    <a:pt x="616" y="5335"/>
                    <a:pt x="616" y="5335"/>
                  </a:cubicBezTo>
                  <a:lnTo>
                    <a:pt x="607" y="5335"/>
                  </a:lnTo>
                  <a:lnTo>
                    <a:pt x="607" y="5335"/>
                  </a:lnTo>
                  <a:cubicBezTo>
                    <a:pt x="233" y="5112"/>
                    <a:pt x="1" y="4648"/>
                    <a:pt x="1" y="3988"/>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53"/>
            <p:cNvSpPr/>
            <p:nvPr/>
          </p:nvSpPr>
          <p:spPr>
            <a:xfrm>
              <a:off x="6937455" y="4810009"/>
              <a:ext cx="173615" cy="254661"/>
            </a:xfrm>
            <a:custGeom>
              <a:avLst/>
              <a:gdLst/>
              <a:ahLst/>
              <a:cxnLst/>
              <a:rect l="l" t="t" r="r" b="b"/>
              <a:pathLst>
                <a:path w="4203" h="6165" extrusionOk="0">
                  <a:moveTo>
                    <a:pt x="1" y="4292"/>
                  </a:moveTo>
                  <a:cubicBezTo>
                    <a:pt x="1" y="5630"/>
                    <a:pt x="946" y="6165"/>
                    <a:pt x="2106" y="5496"/>
                  </a:cubicBezTo>
                  <a:cubicBezTo>
                    <a:pt x="3266" y="4818"/>
                    <a:pt x="4203" y="3203"/>
                    <a:pt x="4203" y="1865"/>
                  </a:cubicBezTo>
                  <a:cubicBezTo>
                    <a:pt x="4203" y="536"/>
                    <a:pt x="3266" y="1"/>
                    <a:pt x="2106" y="670"/>
                  </a:cubicBezTo>
                  <a:cubicBezTo>
                    <a:pt x="946" y="1339"/>
                    <a:pt x="1" y="2962"/>
                    <a:pt x="1" y="4292"/>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53"/>
            <p:cNvSpPr/>
            <p:nvPr/>
          </p:nvSpPr>
          <p:spPr>
            <a:xfrm>
              <a:off x="6973227" y="4866393"/>
              <a:ext cx="102112" cy="141561"/>
            </a:xfrm>
            <a:custGeom>
              <a:avLst/>
              <a:gdLst/>
              <a:ahLst/>
              <a:cxnLst/>
              <a:rect l="l" t="t" r="r" b="b"/>
              <a:pathLst>
                <a:path w="2472" h="3427" extrusionOk="0">
                  <a:moveTo>
                    <a:pt x="0" y="2686"/>
                  </a:moveTo>
                  <a:cubicBezTo>
                    <a:pt x="0" y="2828"/>
                    <a:pt x="18" y="3087"/>
                    <a:pt x="152" y="3257"/>
                  </a:cubicBezTo>
                  <a:cubicBezTo>
                    <a:pt x="161" y="3275"/>
                    <a:pt x="178" y="3301"/>
                    <a:pt x="205" y="3319"/>
                  </a:cubicBezTo>
                  <a:lnTo>
                    <a:pt x="205" y="3319"/>
                  </a:lnTo>
                  <a:cubicBezTo>
                    <a:pt x="232" y="3346"/>
                    <a:pt x="268" y="3373"/>
                    <a:pt x="312" y="3390"/>
                  </a:cubicBezTo>
                  <a:cubicBezTo>
                    <a:pt x="357" y="3417"/>
                    <a:pt x="419" y="3426"/>
                    <a:pt x="482" y="3426"/>
                  </a:cubicBezTo>
                  <a:cubicBezTo>
                    <a:pt x="517" y="3426"/>
                    <a:pt x="553" y="3417"/>
                    <a:pt x="598" y="3417"/>
                  </a:cubicBezTo>
                  <a:cubicBezTo>
                    <a:pt x="723" y="3399"/>
                    <a:pt x="865" y="3346"/>
                    <a:pt x="1017" y="3257"/>
                  </a:cubicBezTo>
                  <a:cubicBezTo>
                    <a:pt x="1285" y="3096"/>
                    <a:pt x="1552" y="2855"/>
                    <a:pt x="1775" y="2561"/>
                  </a:cubicBezTo>
                  <a:cubicBezTo>
                    <a:pt x="1873" y="2436"/>
                    <a:pt x="1963" y="2311"/>
                    <a:pt x="2034" y="2177"/>
                  </a:cubicBezTo>
                  <a:cubicBezTo>
                    <a:pt x="2302" y="1713"/>
                    <a:pt x="2471" y="1196"/>
                    <a:pt x="2471" y="750"/>
                  </a:cubicBezTo>
                  <a:lnTo>
                    <a:pt x="2471" y="723"/>
                  </a:lnTo>
                  <a:cubicBezTo>
                    <a:pt x="2471" y="634"/>
                    <a:pt x="2453" y="500"/>
                    <a:pt x="2418" y="384"/>
                  </a:cubicBezTo>
                  <a:cubicBezTo>
                    <a:pt x="2373" y="188"/>
                    <a:pt x="2248" y="1"/>
                    <a:pt x="1989" y="1"/>
                  </a:cubicBezTo>
                  <a:cubicBezTo>
                    <a:pt x="1838" y="1"/>
                    <a:pt x="1659" y="63"/>
                    <a:pt x="1463" y="179"/>
                  </a:cubicBezTo>
                  <a:cubicBezTo>
                    <a:pt x="1436" y="188"/>
                    <a:pt x="1418" y="206"/>
                    <a:pt x="1392" y="215"/>
                  </a:cubicBezTo>
                  <a:cubicBezTo>
                    <a:pt x="1392" y="224"/>
                    <a:pt x="1383" y="224"/>
                    <a:pt x="1383" y="224"/>
                  </a:cubicBezTo>
                  <a:cubicBezTo>
                    <a:pt x="1329" y="259"/>
                    <a:pt x="1267" y="304"/>
                    <a:pt x="1213" y="348"/>
                  </a:cubicBezTo>
                  <a:cubicBezTo>
                    <a:pt x="1187" y="375"/>
                    <a:pt x="1160" y="393"/>
                    <a:pt x="1124" y="420"/>
                  </a:cubicBezTo>
                  <a:cubicBezTo>
                    <a:pt x="1106" y="438"/>
                    <a:pt x="1088" y="455"/>
                    <a:pt x="1062" y="473"/>
                  </a:cubicBezTo>
                  <a:cubicBezTo>
                    <a:pt x="1044" y="482"/>
                    <a:pt x="1026" y="500"/>
                    <a:pt x="1017" y="518"/>
                  </a:cubicBezTo>
                  <a:cubicBezTo>
                    <a:pt x="972" y="563"/>
                    <a:pt x="928" y="607"/>
                    <a:pt x="883" y="652"/>
                  </a:cubicBezTo>
                  <a:cubicBezTo>
                    <a:pt x="633" y="919"/>
                    <a:pt x="428" y="1241"/>
                    <a:pt x="277" y="1580"/>
                  </a:cubicBezTo>
                  <a:cubicBezTo>
                    <a:pt x="250" y="1624"/>
                    <a:pt x="232" y="1669"/>
                    <a:pt x="214" y="1722"/>
                  </a:cubicBezTo>
                  <a:cubicBezTo>
                    <a:pt x="178" y="1803"/>
                    <a:pt x="152" y="1883"/>
                    <a:pt x="125" y="1972"/>
                  </a:cubicBezTo>
                  <a:lnTo>
                    <a:pt x="125" y="1981"/>
                  </a:lnTo>
                  <a:cubicBezTo>
                    <a:pt x="116" y="1990"/>
                    <a:pt x="116" y="1999"/>
                    <a:pt x="116" y="2008"/>
                  </a:cubicBezTo>
                  <a:cubicBezTo>
                    <a:pt x="98" y="2052"/>
                    <a:pt x="89" y="2097"/>
                    <a:pt x="71" y="2142"/>
                  </a:cubicBezTo>
                  <a:cubicBezTo>
                    <a:pt x="54" y="2240"/>
                    <a:pt x="36" y="2329"/>
                    <a:pt x="27" y="2418"/>
                  </a:cubicBezTo>
                  <a:cubicBezTo>
                    <a:pt x="9" y="2507"/>
                    <a:pt x="0" y="2597"/>
                    <a:pt x="0" y="2686"/>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53"/>
            <p:cNvSpPr/>
            <p:nvPr/>
          </p:nvSpPr>
          <p:spPr>
            <a:xfrm>
              <a:off x="6978721" y="4867137"/>
              <a:ext cx="96618" cy="140817"/>
            </a:xfrm>
            <a:custGeom>
              <a:avLst/>
              <a:gdLst/>
              <a:ahLst/>
              <a:cxnLst/>
              <a:rect l="l" t="t" r="r" b="b"/>
              <a:pathLst>
                <a:path w="2339" h="3409" extrusionOk="0">
                  <a:moveTo>
                    <a:pt x="99" y="3221"/>
                  </a:moveTo>
                  <a:cubicBezTo>
                    <a:pt x="251" y="3221"/>
                    <a:pt x="429" y="3167"/>
                    <a:pt x="625" y="3051"/>
                  </a:cubicBezTo>
                  <a:cubicBezTo>
                    <a:pt x="1410" y="2596"/>
                    <a:pt x="2079" y="1446"/>
                    <a:pt x="2079" y="545"/>
                  </a:cubicBezTo>
                  <a:cubicBezTo>
                    <a:pt x="2079" y="411"/>
                    <a:pt x="2062" y="170"/>
                    <a:pt x="1955" y="0"/>
                  </a:cubicBezTo>
                  <a:cubicBezTo>
                    <a:pt x="2294" y="72"/>
                    <a:pt x="2338" y="527"/>
                    <a:pt x="2338" y="732"/>
                  </a:cubicBezTo>
                  <a:cubicBezTo>
                    <a:pt x="2338" y="1633"/>
                    <a:pt x="1669" y="2784"/>
                    <a:pt x="884" y="3239"/>
                  </a:cubicBezTo>
                  <a:cubicBezTo>
                    <a:pt x="688" y="3355"/>
                    <a:pt x="500" y="3408"/>
                    <a:pt x="349" y="3408"/>
                  </a:cubicBezTo>
                  <a:cubicBezTo>
                    <a:pt x="179" y="3408"/>
                    <a:pt x="72" y="3328"/>
                    <a:pt x="1" y="3212"/>
                  </a:cubicBezTo>
                  <a:cubicBezTo>
                    <a:pt x="28" y="3221"/>
                    <a:pt x="63" y="3221"/>
                    <a:pt x="99" y="322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53"/>
            <p:cNvSpPr/>
            <p:nvPr/>
          </p:nvSpPr>
          <p:spPr>
            <a:xfrm>
              <a:off x="6978019" y="4878166"/>
              <a:ext cx="89926" cy="125740"/>
            </a:xfrm>
            <a:custGeom>
              <a:avLst/>
              <a:gdLst/>
              <a:ahLst/>
              <a:cxnLst/>
              <a:rect l="l" t="t" r="r" b="b"/>
              <a:pathLst>
                <a:path w="2177" h="3044" extrusionOk="0">
                  <a:moveTo>
                    <a:pt x="36" y="2972"/>
                  </a:moveTo>
                  <a:lnTo>
                    <a:pt x="384" y="2196"/>
                  </a:lnTo>
                  <a:cubicBezTo>
                    <a:pt x="277" y="2115"/>
                    <a:pt x="196" y="1964"/>
                    <a:pt x="196" y="1749"/>
                  </a:cubicBezTo>
                  <a:cubicBezTo>
                    <a:pt x="196" y="1723"/>
                    <a:pt x="205" y="1705"/>
                    <a:pt x="205" y="1678"/>
                  </a:cubicBezTo>
                  <a:lnTo>
                    <a:pt x="0" y="1723"/>
                  </a:lnTo>
                  <a:cubicBezTo>
                    <a:pt x="0" y="1714"/>
                    <a:pt x="0" y="1705"/>
                    <a:pt x="9" y="1696"/>
                  </a:cubicBezTo>
                  <a:lnTo>
                    <a:pt x="9" y="1687"/>
                  </a:lnTo>
                  <a:cubicBezTo>
                    <a:pt x="36" y="1598"/>
                    <a:pt x="62" y="1518"/>
                    <a:pt x="98" y="1437"/>
                  </a:cubicBezTo>
                  <a:cubicBezTo>
                    <a:pt x="116" y="1384"/>
                    <a:pt x="134" y="1339"/>
                    <a:pt x="161" y="1295"/>
                  </a:cubicBezTo>
                  <a:lnTo>
                    <a:pt x="303" y="1259"/>
                  </a:lnTo>
                  <a:cubicBezTo>
                    <a:pt x="401" y="1009"/>
                    <a:pt x="571" y="768"/>
                    <a:pt x="767" y="590"/>
                  </a:cubicBezTo>
                  <a:lnTo>
                    <a:pt x="767" y="367"/>
                  </a:lnTo>
                  <a:cubicBezTo>
                    <a:pt x="812" y="322"/>
                    <a:pt x="856" y="278"/>
                    <a:pt x="901" y="233"/>
                  </a:cubicBezTo>
                  <a:cubicBezTo>
                    <a:pt x="910" y="215"/>
                    <a:pt x="928" y="197"/>
                    <a:pt x="946" y="188"/>
                  </a:cubicBezTo>
                  <a:cubicBezTo>
                    <a:pt x="972" y="170"/>
                    <a:pt x="990" y="153"/>
                    <a:pt x="1008" y="135"/>
                  </a:cubicBezTo>
                  <a:cubicBezTo>
                    <a:pt x="1044" y="108"/>
                    <a:pt x="1071" y="90"/>
                    <a:pt x="1097" y="63"/>
                  </a:cubicBezTo>
                  <a:lnTo>
                    <a:pt x="1097" y="402"/>
                  </a:lnTo>
                  <a:cubicBezTo>
                    <a:pt x="1302" y="331"/>
                    <a:pt x="1463" y="385"/>
                    <a:pt x="1570" y="518"/>
                  </a:cubicBezTo>
                  <a:lnTo>
                    <a:pt x="2123" y="1"/>
                  </a:lnTo>
                  <a:cubicBezTo>
                    <a:pt x="2159" y="117"/>
                    <a:pt x="2177" y="251"/>
                    <a:pt x="2177" y="349"/>
                  </a:cubicBezTo>
                  <a:lnTo>
                    <a:pt x="1677" y="822"/>
                  </a:lnTo>
                  <a:cubicBezTo>
                    <a:pt x="1677" y="840"/>
                    <a:pt x="1677" y="866"/>
                    <a:pt x="1677" y="893"/>
                  </a:cubicBezTo>
                  <a:cubicBezTo>
                    <a:pt x="1677" y="1107"/>
                    <a:pt x="1615" y="1339"/>
                    <a:pt x="1499" y="1544"/>
                  </a:cubicBezTo>
                  <a:lnTo>
                    <a:pt x="1740" y="1794"/>
                  </a:lnTo>
                  <a:cubicBezTo>
                    <a:pt x="1659" y="1928"/>
                    <a:pt x="1570" y="2053"/>
                    <a:pt x="1481" y="2178"/>
                  </a:cubicBezTo>
                  <a:lnTo>
                    <a:pt x="1231" y="1928"/>
                  </a:lnTo>
                  <a:cubicBezTo>
                    <a:pt x="1151" y="2026"/>
                    <a:pt x="1044" y="2106"/>
                    <a:pt x="937" y="2169"/>
                  </a:cubicBezTo>
                  <a:cubicBezTo>
                    <a:pt x="839" y="2231"/>
                    <a:pt x="740" y="2258"/>
                    <a:pt x="651" y="2267"/>
                  </a:cubicBezTo>
                  <a:lnTo>
                    <a:pt x="294" y="3034"/>
                  </a:lnTo>
                  <a:cubicBezTo>
                    <a:pt x="259" y="3043"/>
                    <a:pt x="223" y="3043"/>
                    <a:pt x="187" y="3043"/>
                  </a:cubicBezTo>
                  <a:cubicBezTo>
                    <a:pt x="152" y="3043"/>
                    <a:pt x="125" y="3043"/>
                    <a:pt x="89" y="3034"/>
                  </a:cubicBezTo>
                  <a:lnTo>
                    <a:pt x="89" y="3034"/>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53"/>
            <p:cNvSpPr/>
            <p:nvPr/>
          </p:nvSpPr>
          <p:spPr>
            <a:xfrm>
              <a:off x="7005282" y="4919845"/>
              <a:ext cx="23256" cy="28378"/>
            </a:xfrm>
            <a:custGeom>
              <a:avLst/>
              <a:gdLst/>
              <a:ahLst/>
              <a:cxnLst/>
              <a:rect l="l" t="t" r="r" b="b"/>
              <a:pathLst>
                <a:path w="563" h="687" extrusionOk="0">
                  <a:moveTo>
                    <a:pt x="0" y="446"/>
                  </a:moveTo>
                  <a:cubicBezTo>
                    <a:pt x="0" y="294"/>
                    <a:pt x="98" y="116"/>
                    <a:pt x="232" y="45"/>
                  </a:cubicBezTo>
                  <a:cubicBezTo>
                    <a:pt x="295" y="9"/>
                    <a:pt x="348" y="0"/>
                    <a:pt x="393" y="27"/>
                  </a:cubicBezTo>
                  <a:lnTo>
                    <a:pt x="393" y="27"/>
                  </a:lnTo>
                  <a:lnTo>
                    <a:pt x="393" y="27"/>
                  </a:lnTo>
                  <a:lnTo>
                    <a:pt x="393" y="27"/>
                  </a:lnTo>
                  <a:lnTo>
                    <a:pt x="562" y="125"/>
                  </a:lnTo>
                  <a:lnTo>
                    <a:pt x="232" y="687"/>
                  </a:lnTo>
                  <a:lnTo>
                    <a:pt x="63" y="589"/>
                  </a:lnTo>
                  <a:cubicBezTo>
                    <a:pt x="63" y="589"/>
                    <a:pt x="63" y="589"/>
                    <a:pt x="63" y="589"/>
                  </a:cubicBezTo>
                  <a:lnTo>
                    <a:pt x="63" y="589"/>
                  </a:lnTo>
                  <a:cubicBezTo>
                    <a:pt x="27" y="571"/>
                    <a:pt x="0" y="517"/>
                    <a:pt x="0" y="4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53"/>
            <p:cNvSpPr/>
            <p:nvPr/>
          </p:nvSpPr>
          <p:spPr>
            <a:xfrm>
              <a:off x="7011891" y="4922406"/>
              <a:ext cx="19208" cy="28048"/>
            </a:xfrm>
            <a:custGeom>
              <a:avLst/>
              <a:gdLst/>
              <a:ahLst/>
              <a:cxnLst/>
              <a:rect l="l" t="t" r="r" b="b"/>
              <a:pathLst>
                <a:path w="465" h="679" extrusionOk="0">
                  <a:moveTo>
                    <a:pt x="1" y="473"/>
                  </a:moveTo>
                  <a:cubicBezTo>
                    <a:pt x="1" y="616"/>
                    <a:pt x="108" y="678"/>
                    <a:pt x="233" y="607"/>
                  </a:cubicBezTo>
                  <a:cubicBezTo>
                    <a:pt x="358" y="536"/>
                    <a:pt x="465" y="348"/>
                    <a:pt x="465" y="206"/>
                  </a:cubicBezTo>
                  <a:cubicBezTo>
                    <a:pt x="465" y="63"/>
                    <a:pt x="358" y="1"/>
                    <a:pt x="233" y="72"/>
                  </a:cubicBezTo>
                  <a:cubicBezTo>
                    <a:pt x="108" y="152"/>
                    <a:pt x="1" y="331"/>
                    <a:pt x="1" y="473"/>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53"/>
            <p:cNvSpPr/>
            <p:nvPr/>
          </p:nvSpPr>
          <p:spPr>
            <a:xfrm>
              <a:off x="6136337" y="4386607"/>
              <a:ext cx="1074986" cy="1038842"/>
            </a:xfrm>
            <a:custGeom>
              <a:avLst/>
              <a:gdLst/>
              <a:ahLst/>
              <a:cxnLst/>
              <a:rect l="l" t="t" r="r" b="b"/>
              <a:pathLst>
                <a:path w="26024" h="25149" extrusionOk="0">
                  <a:moveTo>
                    <a:pt x="0" y="18850"/>
                  </a:moveTo>
                  <a:lnTo>
                    <a:pt x="0" y="25149"/>
                  </a:lnTo>
                  <a:lnTo>
                    <a:pt x="9" y="25149"/>
                  </a:lnTo>
                  <a:lnTo>
                    <a:pt x="3016" y="23373"/>
                  </a:lnTo>
                  <a:lnTo>
                    <a:pt x="3016" y="22035"/>
                  </a:lnTo>
                  <a:cubicBezTo>
                    <a:pt x="3016" y="21884"/>
                    <a:pt x="3042" y="21723"/>
                    <a:pt x="3096" y="21562"/>
                  </a:cubicBezTo>
                  <a:cubicBezTo>
                    <a:pt x="3149" y="21375"/>
                    <a:pt x="3230" y="21188"/>
                    <a:pt x="3337" y="21009"/>
                  </a:cubicBezTo>
                  <a:cubicBezTo>
                    <a:pt x="3515" y="20706"/>
                    <a:pt x="3765" y="20438"/>
                    <a:pt x="4042" y="20278"/>
                  </a:cubicBezTo>
                  <a:lnTo>
                    <a:pt x="6281" y="18984"/>
                  </a:lnTo>
                  <a:cubicBezTo>
                    <a:pt x="6834" y="18663"/>
                    <a:pt x="7298" y="18922"/>
                    <a:pt x="7298" y="19573"/>
                  </a:cubicBezTo>
                  <a:lnTo>
                    <a:pt x="7298" y="20902"/>
                  </a:lnTo>
                  <a:lnTo>
                    <a:pt x="7298" y="20902"/>
                  </a:lnTo>
                  <a:lnTo>
                    <a:pt x="19279" y="13980"/>
                  </a:lnTo>
                  <a:lnTo>
                    <a:pt x="19279" y="12650"/>
                  </a:lnTo>
                  <a:cubicBezTo>
                    <a:pt x="19279" y="11999"/>
                    <a:pt x="19734" y="11214"/>
                    <a:pt x="20296" y="10893"/>
                  </a:cubicBezTo>
                  <a:lnTo>
                    <a:pt x="22535" y="9599"/>
                  </a:lnTo>
                  <a:cubicBezTo>
                    <a:pt x="22972" y="9350"/>
                    <a:pt x="23338" y="9448"/>
                    <a:pt x="23481" y="9796"/>
                  </a:cubicBezTo>
                  <a:cubicBezTo>
                    <a:pt x="23534" y="9903"/>
                    <a:pt x="23552" y="10028"/>
                    <a:pt x="23552" y="10179"/>
                  </a:cubicBezTo>
                  <a:lnTo>
                    <a:pt x="23552" y="11517"/>
                  </a:lnTo>
                  <a:lnTo>
                    <a:pt x="24444" y="11000"/>
                  </a:lnTo>
                  <a:lnTo>
                    <a:pt x="25184" y="10572"/>
                  </a:lnTo>
                  <a:lnTo>
                    <a:pt x="25247" y="10072"/>
                  </a:lnTo>
                  <a:lnTo>
                    <a:pt x="25461" y="8315"/>
                  </a:lnTo>
                  <a:lnTo>
                    <a:pt x="25470" y="8279"/>
                  </a:lnTo>
                  <a:lnTo>
                    <a:pt x="25488" y="8110"/>
                  </a:lnTo>
                  <a:lnTo>
                    <a:pt x="25550" y="7610"/>
                  </a:lnTo>
                  <a:lnTo>
                    <a:pt x="25577" y="7432"/>
                  </a:lnTo>
                  <a:lnTo>
                    <a:pt x="25622" y="7057"/>
                  </a:lnTo>
                  <a:lnTo>
                    <a:pt x="25622" y="7030"/>
                  </a:lnTo>
                  <a:lnTo>
                    <a:pt x="25639" y="6861"/>
                  </a:lnTo>
                  <a:lnTo>
                    <a:pt x="25702" y="6379"/>
                  </a:lnTo>
                  <a:lnTo>
                    <a:pt x="25702" y="6352"/>
                  </a:lnTo>
                  <a:lnTo>
                    <a:pt x="25729" y="6183"/>
                  </a:lnTo>
                  <a:lnTo>
                    <a:pt x="25773" y="5808"/>
                  </a:lnTo>
                  <a:lnTo>
                    <a:pt x="25791" y="5656"/>
                  </a:lnTo>
                  <a:lnTo>
                    <a:pt x="25827" y="5389"/>
                  </a:lnTo>
                  <a:lnTo>
                    <a:pt x="25845" y="5237"/>
                  </a:lnTo>
                  <a:lnTo>
                    <a:pt x="26023" y="3783"/>
                  </a:lnTo>
                  <a:lnTo>
                    <a:pt x="25184" y="0"/>
                  </a:lnTo>
                  <a:lnTo>
                    <a:pt x="12044" y="7583"/>
                  </a:lnTo>
                  <a:lnTo>
                    <a:pt x="8475" y="13917"/>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53"/>
            <p:cNvSpPr/>
            <p:nvPr/>
          </p:nvSpPr>
          <p:spPr>
            <a:xfrm>
              <a:off x="7109170" y="4802656"/>
              <a:ext cx="70058" cy="59731"/>
            </a:xfrm>
            <a:custGeom>
              <a:avLst/>
              <a:gdLst/>
              <a:ahLst/>
              <a:cxnLst/>
              <a:rect l="l" t="t" r="r" b="b"/>
              <a:pathLst>
                <a:path w="1696" h="1446" extrusionOk="0">
                  <a:moveTo>
                    <a:pt x="1696" y="0"/>
                  </a:moveTo>
                  <a:lnTo>
                    <a:pt x="1" y="973"/>
                  </a:lnTo>
                  <a:lnTo>
                    <a:pt x="1" y="1445"/>
                  </a:lnTo>
                  <a:lnTo>
                    <a:pt x="893" y="928"/>
                  </a:lnTo>
                  <a:lnTo>
                    <a:pt x="1633" y="50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53"/>
            <p:cNvSpPr/>
            <p:nvPr/>
          </p:nvSpPr>
          <p:spPr>
            <a:xfrm>
              <a:off x="6437758" y="4944506"/>
              <a:ext cx="494946" cy="305552"/>
            </a:xfrm>
            <a:custGeom>
              <a:avLst/>
              <a:gdLst/>
              <a:ahLst/>
              <a:cxnLst/>
              <a:rect l="l" t="t" r="r" b="b"/>
              <a:pathLst>
                <a:path w="11982" h="7397" extrusionOk="0">
                  <a:moveTo>
                    <a:pt x="1" y="6906"/>
                  </a:moveTo>
                  <a:lnTo>
                    <a:pt x="1" y="7396"/>
                  </a:lnTo>
                  <a:lnTo>
                    <a:pt x="11982" y="474"/>
                  </a:lnTo>
                  <a:lnTo>
                    <a:pt x="11982"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53"/>
            <p:cNvSpPr/>
            <p:nvPr/>
          </p:nvSpPr>
          <p:spPr>
            <a:xfrm>
              <a:off x="7171462" y="4745899"/>
              <a:ext cx="49404" cy="102856"/>
            </a:xfrm>
            <a:custGeom>
              <a:avLst/>
              <a:gdLst/>
              <a:ahLst/>
              <a:cxnLst/>
              <a:rect l="l" t="t" r="r" b="b"/>
              <a:pathLst>
                <a:path w="1196" h="2490" extrusionOk="0">
                  <a:moveTo>
                    <a:pt x="1" y="714"/>
                  </a:moveTo>
                  <a:lnTo>
                    <a:pt x="1196" y="0"/>
                  </a:lnTo>
                  <a:lnTo>
                    <a:pt x="1196" y="1776"/>
                  </a:lnTo>
                  <a:lnTo>
                    <a:pt x="1" y="2489"/>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53"/>
            <p:cNvSpPr/>
            <p:nvPr/>
          </p:nvSpPr>
          <p:spPr>
            <a:xfrm>
              <a:off x="7152295" y="4763951"/>
              <a:ext cx="19208" cy="84804"/>
            </a:xfrm>
            <a:custGeom>
              <a:avLst/>
              <a:gdLst/>
              <a:ahLst/>
              <a:cxnLst/>
              <a:rect l="l" t="t" r="r" b="b"/>
              <a:pathLst>
                <a:path w="465" h="2053" extrusionOk="0">
                  <a:moveTo>
                    <a:pt x="465" y="2052"/>
                  </a:moveTo>
                  <a:lnTo>
                    <a:pt x="1" y="1776"/>
                  </a:lnTo>
                  <a:lnTo>
                    <a:pt x="1" y="0"/>
                  </a:lnTo>
                  <a:lnTo>
                    <a:pt x="465" y="277"/>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53"/>
            <p:cNvSpPr/>
            <p:nvPr/>
          </p:nvSpPr>
          <p:spPr>
            <a:xfrm>
              <a:off x="7152295" y="4734829"/>
              <a:ext cx="68570" cy="40605"/>
            </a:xfrm>
            <a:custGeom>
              <a:avLst/>
              <a:gdLst/>
              <a:ahLst/>
              <a:cxnLst/>
              <a:rect l="l" t="t" r="r" b="b"/>
              <a:pathLst>
                <a:path w="1660" h="983" extrusionOk="0">
                  <a:moveTo>
                    <a:pt x="1660" y="268"/>
                  </a:moveTo>
                  <a:lnTo>
                    <a:pt x="1196" y="1"/>
                  </a:lnTo>
                  <a:lnTo>
                    <a:pt x="1" y="705"/>
                  </a:lnTo>
                  <a:lnTo>
                    <a:pt x="465" y="982"/>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53"/>
            <p:cNvSpPr/>
            <p:nvPr/>
          </p:nvSpPr>
          <p:spPr>
            <a:xfrm>
              <a:off x="6136337" y="4602893"/>
              <a:ext cx="1067592" cy="608831"/>
            </a:xfrm>
            <a:custGeom>
              <a:avLst/>
              <a:gdLst/>
              <a:ahLst/>
              <a:cxnLst/>
              <a:rect l="l" t="t" r="r" b="b"/>
              <a:pathLst>
                <a:path w="25845" h="14739" extrusionOk="0">
                  <a:moveTo>
                    <a:pt x="0" y="14346"/>
                  </a:moveTo>
                  <a:lnTo>
                    <a:pt x="0" y="14738"/>
                  </a:lnTo>
                  <a:lnTo>
                    <a:pt x="25791" y="420"/>
                  </a:lnTo>
                  <a:lnTo>
                    <a:pt x="25827" y="153"/>
                  </a:lnTo>
                  <a:lnTo>
                    <a:pt x="25845" y="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53"/>
            <p:cNvSpPr/>
            <p:nvPr/>
          </p:nvSpPr>
          <p:spPr>
            <a:xfrm>
              <a:off x="6136337" y="4609172"/>
              <a:ext cx="1066849" cy="608088"/>
            </a:xfrm>
            <a:custGeom>
              <a:avLst/>
              <a:gdLst/>
              <a:ahLst/>
              <a:cxnLst/>
              <a:rect l="l" t="t" r="r" b="b"/>
              <a:pathLst>
                <a:path w="25827" h="14721" extrusionOk="0">
                  <a:moveTo>
                    <a:pt x="0" y="14328"/>
                  </a:moveTo>
                  <a:lnTo>
                    <a:pt x="0" y="14720"/>
                  </a:lnTo>
                  <a:lnTo>
                    <a:pt x="25773" y="420"/>
                  </a:lnTo>
                  <a:lnTo>
                    <a:pt x="25791" y="268"/>
                  </a:lnTo>
                  <a:lnTo>
                    <a:pt x="25827" y="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53"/>
            <p:cNvSpPr/>
            <p:nvPr/>
          </p:nvSpPr>
          <p:spPr>
            <a:xfrm>
              <a:off x="6500421" y="4632386"/>
              <a:ext cx="487181" cy="556866"/>
            </a:xfrm>
            <a:custGeom>
              <a:avLst/>
              <a:gdLst/>
              <a:ahLst/>
              <a:cxnLst/>
              <a:rect l="l" t="t" r="r" b="b"/>
              <a:pathLst>
                <a:path w="11794" h="13481" extrusionOk="0">
                  <a:moveTo>
                    <a:pt x="206" y="7869"/>
                  </a:moveTo>
                  <a:lnTo>
                    <a:pt x="1258" y="6317"/>
                  </a:lnTo>
                  <a:lnTo>
                    <a:pt x="5335" y="3962"/>
                  </a:lnTo>
                  <a:lnTo>
                    <a:pt x="5335" y="10162"/>
                  </a:lnTo>
                  <a:lnTo>
                    <a:pt x="206" y="13123"/>
                  </a:lnTo>
                  <a:close/>
                  <a:moveTo>
                    <a:pt x="9742" y="7120"/>
                  </a:moveTo>
                  <a:lnTo>
                    <a:pt x="9742" y="7619"/>
                  </a:lnTo>
                  <a:lnTo>
                    <a:pt x="5576" y="10019"/>
                  </a:lnTo>
                  <a:lnTo>
                    <a:pt x="5576" y="3819"/>
                  </a:lnTo>
                  <a:lnTo>
                    <a:pt x="11589" y="358"/>
                  </a:lnTo>
                  <a:lnTo>
                    <a:pt x="11589" y="4051"/>
                  </a:lnTo>
                  <a:lnTo>
                    <a:pt x="11482" y="4113"/>
                  </a:lnTo>
                  <a:cubicBezTo>
                    <a:pt x="10527" y="4666"/>
                    <a:pt x="9742" y="6013"/>
                    <a:pt x="9742" y="7120"/>
                  </a:cubicBezTo>
                  <a:close/>
                  <a:moveTo>
                    <a:pt x="0" y="7869"/>
                  </a:moveTo>
                  <a:lnTo>
                    <a:pt x="0" y="13480"/>
                  </a:lnTo>
                  <a:lnTo>
                    <a:pt x="9947" y="7735"/>
                  </a:lnTo>
                  <a:lnTo>
                    <a:pt x="9947" y="6995"/>
                  </a:lnTo>
                  <a:cubicBezTo>
                    <a:pt x="9947" y="6022"/>
                    <a:pt x="10643" y="4836"/>
                    <a:pt x="11482" y="4345"/>
                  </a:cubicBezTo>
                  <a:lnTo>
                    <a:pt x="11794" y="4167"/>
                  </a:lnTo>
                  <a:lnTo>
                    <a:pt x="11794" y="1"/>
                  </a:lnTo>
                  <a:lnTo>
                    <a:pt x="5576" y="3587"/>
                  </a:lnTo>
                  <a:lnTo>
                    <a:pt x="5335" y="3721"/>
                  </a:lnTo>
                  <a:lnTo>
                    <a:pt x="1187" y="6120"/>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53"/>
            <p:cNvSpPr/>
            <p:nvPr/>
          </p:nvSpPr>
          <p:spPr>
            <a:xfrm>
              <a:off x="6720797" y="4790098"/>
              <a:ext cx="9955" cy="262055"/>
            </a:xfrm>
            <a:custGeom>
              <a:avLst/>
              <a:gdLst/>
              <a:ahLst/>
              <a:cxnLst/>
              <a:rect l="l" t="t" r="r" b="b"/>
              <a:pathLst>
                <a:path w="241" h="6344" extrusionOk="0">
                  <a:moveTo>
                    <a:pt x="0" y="144"/>
                  </a:moveTo>
                  <a:lnTo>
                    <a:pt x="0" y="6344"/>
                  </a:lnTo>
                  <a:lnTo>
                    <a:pt x="241" y="6201"/>
                  </a:lnTo>
                  <a:lnTo>
                    <a:pt x="241" y="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53"/>
            <p:cNvSpPr/>
            <p:nvPr/>
          </p:nvSpPr>
          <p:spPr>
            <a:xfrm>
              <a:off x="6720797" y="4733011"/>
              <a:ext cx="9955" cy="322446"/>
            </a:xfrm>
            <a:custGeom>
              <a:avLst/>
              <a:gdLst/>
              <a:ahLst/>
              <a:cxnLst/>
              <a:rect l="l" t="t" r="r" b="b"/>
              <a:pathLst>
                <a:path w="241" h="7806" extrusionOk="0">
                  <a:moveTo>
                    <a:pt x="0" y="143"/>
                  </a:moveTo>
                  <a:lnTo>
                    <a:pt x="0" y="7806"/>
                  </a:lnTo>
                  <a:lnTo>
                    <a:pt x="241" y="7672"/>
                  </a:lnTo>
                  <a:lnTo>
                    <a:pt x="241" y="0"/>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53"/>
            <p:cNvSpPr/>
            <p:nvPr/>
          </p:nvSpPr>
          <p:spPr>
            <a:xfrm>
              <a:off x="6500421" y="4407219"/>
              <a:ext cx="695040" cy="550216"/>
            </a:xfrm>
            <a:custGeom>
              <a:avLst/>
              <a:gdLst/>
              <a:ahLst/>
              <a:cxnLst/>
              <a:rect l="l" t="t" r="r" b="b"/>
              <a:pathLst>
                <a:path w="16826" h="13320" extrusionOk="0">
                  <a:moveTo>
                    <a:pt x="16825" y="3614"/>
                  </a:moveTo>
                  <a:lnTo>
                    <a:pt x="16121" y="1"/>
                  </a:lnTo>
                  <a:lnTo>
                    <a:pt x="3364" y="7361"/>
                  </a:lnTo>
                  <a:lnTo>
                    <a:pt x="0" y="13320"/>
                  </a:lnTo>
                  <a:close/>
                </a:path>
              </a:pathLst>
            </a:custGeom>
            <a:solidFill>
              <a:srgbClr val="212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53"/>
            <p:cNvSpPr/>
            <p:nvPr/>
          </p:nvSpPr>
          <p:spPr>
            <a:xfrm>
              <a:off x="6520662" y="4420892"/>
              <a:ext cx="664101" cy="515187"/>
            </a:xfrm>
            <a:custGeom>
              <a:avLst/>
              <a:gdLst/>
              <a:ahLst/>
              <a:cxnLst/>
              <a:rect l="l" t="t" r="r" b="b"/>
              <a:pathLst>
                <a:path w="16077" h="12472" extrusionOk="0">
                  <a:moveTo>
                    <a:pt x="1" y="12472"/>
                  </a:moveTo>
                  <a:lnTo>
                    <a:pt x="2142" y="11240"/>
                  </a:lnTo>
                  <a:lnTo>
                    <a:pt x="6183" y="8903"/>
                  </a:lnTo>
                  <a:lnTo>
                    <a:pt x="11679" y="5736"/>
                  </a:lnTo>
                  <a:lnTo>
                    <a:pt x="13918" y="4443"/>
                  </a:lnTo>
                  <a:lnTo>
                    <a:pt x="16077" y="3194"/>
                  </a:lnTo>
                  <a:lnTo>
                    <a:pt x="15461" y="0"/>
                  </a:lnTo>
                  <a:lnTo>
                    <a:pt x="13008" y="1418"/>
                  </a:lnTo>
                  <a:lnTo>
                    <a:pt x="10367" y="2944"/>
                  </a:lnTo>
                  <a:lnTo>
                    <a:pt x="8119" y="4238"/>
                  </a:lnTo>
                  <a:lnTo>
                    <a:pt x="2963" y="7217"/>
                  </a:lnTo>
                  <a:lnTo>
                    <a:pt x="2811" y="7485"/>
                  </a:lnTo>
                  <a:lnTo>
                    <a:pt x="973" y="1075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53"/>
            <p:cNvSpPr/>
            <p:nvPr/>
          </p:nvSpPr>
          <p:spPr>
            <a:xfrm>
              <a:off x="6520662" y="4864906"/>
              <a:ext cx="88522" cy="71173"/>
            </a:xfrm>
            <a:custGeom>
              <a:avLst/>
              <a:gdLst/>
              <a:ahLst/>
              <a:cxnLst/>
              <a:rect l="l" t="t" r="r" b="b"/>
              <a:pathLst>
                <a:path w="2143" h="1723" extrusionOk="0">
                  <a:moveTo>
                    <a:pt x="1" y="1723"/>
                  </a:moveTo>
                  <a:lnTo>
                    <a:pt x="2142" y="491"/>
                  </a:lnTo>
                  <a:lnTo>
                    <a:pt x="97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53"/>
            <p:cNvSpPr/>
            <p:nvPr/>
          </p:nvSpPr>
          <p:spPr>
            <a:xfrm>
              <a:off x="7057949" y="4420892"/>
              <a:ext cx="126814" cy="131936"/>
            </a:xfrm>
            <a:custGeom>
              <a:avLst/>
              <a:gdLst/>
              <a:ahLst/>
              <a:cxnLst/>
              <a:rect l="l" t="t" r="r" b="b"/>
              <a:pathLst>
                <a:path w="3070" h="3194" extrusionOk="0">
                  <a:moveTo>
                    <a:pt x="1" y="1418"/>
                  </a:moveTo>
                  <a:lnTo>
                    <a:pt x="3070" y="3194"/>
                  </a:lnTo>
                  <a:lnTo>
                    <a:pt x="2454"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53"/>
            <p:cNvSpPr/>
            <p:nvPr/>
          </p:nvSpPr>
          <p:spPr>
            <a:xfrm>
              <a:off x="6954432" y="4420892"/>
              <a:ext cx="230331" cy="183529"/>
            </a:xfrm>
            <a:custGeom>
              <a:avLst/>
              <a:gdLst/>
              <a:ahLst/>
              <a:cxnLst/>
              <a:rect l="l" t="t" r="r" b="b"/>
              <a:pathLst>
                <a:path w="5576" h="4443" extrusionOk="0">
                  <a:moveTo>
                    <a:pt x="0" y="2864"/>
                  </a:moveTo>
                  <a:lnTo>
                    <a:pt x="3417" y="4443"/>
                  </a:lnTo>
                  <a:lnTo>
                    <a:pt x="5576" y="3194"/>
                  </a:lnTo>
                  <a:lnTo>
                    <a:pt x="4960" y="0"/>
                  </a:lnTo>
                  <a:lnTo>
                    <a:pt x="2507" y="1418"/>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53"/>
            <p:cNvSpPr/>
            <p:nvPr/>
          </p:nvSpPr>
          <p:spPr>
            <a:xfrm>
              <a:off x="6636777" y="4595912"/>
              <a:ext cx="366315" cy="192782"/>
            </a:xfrm>
            <a:custGeom>
              <a:avLst/>
              <a:gdLst/>
              <a:ahLst/>
              <a:cxnLst/>
              <a:rect l="l" t="t" r="r" b="b"/>
              <a:pathLst>
                <a:path w="8868" h="4667" extrusionOk="0">
                  <a:moveTo>
                    <a:pt x="0" y="3248"/>
                  </a:moveTo>
                  <a:lnTo>
                    <a:pt x="3372" y="4666"/>
                  </a:lnTo>
                  <a:lnTo>
                    <a:pt x="8868" y="1499"/>
                  </a:lnTo>
                  <a:lnTo>
                    <a:pt x="5308" y="1"/>
                  </a:lnTo>
                  <a:lnTo>
                    <a:pt x="152" y="298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53"/>
            <p:cNvSpPr/>
            <p:nvPr/>
          </p:nvSpPr>
          <p:spPr>
            <a:xfrm>
              <a:off x="6977647" y="4510405"/>
              <a:ext cx="9955" cy="171757"/>
            </a:xfrm>
            <a:custGeom>
              <a:avLst/>
              <a:gdLst/>
              <a:ahLst/>
              <a:cxnLst/>
              <a:rect l="l" t="t" r="r" b="b"/>
              <a:pathLst>
                <a:path w="241" h="4158" extrusionOk="0">
                  <a:moveTo>
                    <a:pt x="0" y="4158"/>
                  </a:moveTo>
                  <a:lnTo>
                    <a:pt x="241" y="4015"/>
                  </a:lnTo>
                  <a:lnTo>
                    <a:pt x="241" y="1"/>
                  </a:lnTo>
                  <a:lnTo>
                    <a:pt x="0" y="135"/>
                  </a:lnTo>
                  <a:close/>
                </a:path>
              </a:pathLst>
            </a:custGeom>
            <a:solidFill>
              <a:srgbClr val="212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53"/>
            <p:cNvSpPr/>
            <p:nvPr/>
          </p:nvSpPr>
          <p:spPr>
            <a:xfrm>
              <a:off x="6720797" y="4658575"/>
              <a:ext cx="9955" cy="171757"/>
            </a:xfrm>
            <a:custGeom>
              <a:avLst/>
              <a:gdLst/>
              <a:ahLst/>
              <a:cxnLst/>
              <a:rect l="l" t="t" r="r" b="b"/>
              <a:pathLst>
                <a:path w="241" h="4158" extrusionOk="0">
                  <a:moveTo>
                    <a:pt x="0" y="4157"/>
                  </a:moveTo>
                  <a:lnTo>
                    <a:pt x="241" y="4023"/>
                  </a:lnTo>
                  <a:lnTo>
                    <a:pt x="241" y="0"/>
                  </a:lnTo>
                  <a:lnTo>
                    <a:pt x="0" y="143"/>
                  </a:lnTo>
                  <a:close/>
                </a:path>
              </a:pathLst>
            </a:custGeom>
            <a:solidFill>
              <a:srgbClr val="212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53"/>
            <p:cNvSpPr/>
            <p:nvPr/>
          </p:nvSpPr>
          <p:spPr>
            <a:xfrm>
              <a:off x="5669438" y="4892913"/>
              <a:ext cx="466940" cy="532908"/>
            </a:xfrm>
            <a:custGeom>
              <a:avLst/>
              <a:gdLst/>
              <a:ahLst/>
              <a:cxnLst/>
              <a:rect l="l" t="t" r="r" b="b"/>
              <a:pathLst>
                <a:path w="11304" h="12901" extrusionOk="0">
                  <a:moveTo>
                    <a:pt x="11303" y="6593"/>
                  </a:moveTo>
                  <a:lnTo>
                    <a:pt x="0" y="1"/>
                  </a:lnTo>
                  <a:lnTo>
                    <a:pt x="0" y="6308"/>
                  </a:lnTo>
                  <a:lnTo>
                    <a:pt x="11303" y="1290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53"/>
            <p:cNvSpPr/>
            <p:nvPr/>
          </p:nvSpPr>
          <p:spPr>
            <a:xfrm>
              <a:off x="5669438" y="4689515"/>
              <a:ext cx="817021" cy="475780"/>
            </a:xfrm>
            <a:custGeom>
              <a:avLst/>
              <a:gdLst/>
              <a:ahLst/>
              <a:cxnLst/>
              <a:rect l="l" t="t" r="r" b="b"/>
              <a:pathLst>
                <a:path w="19779" h="11518" extrusionOk="0">
                  <a:moveTo>
                    <a:pt x="11303" y="11517"/>
                  </a:moveTo>
                  <a:lnTo>
                    <a:pt x="19778" y="6584"/>
                  </a:lnTo>
                  <a:lnTo>
                    <a:pt x="8475" y="0"/>
                  </a:lnTo>
                  <a:lnTo>
                    <a:pt x="0" y="4925"/>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53"/>
            <p:cNvSpPr/>
            <p:nvPr/>
          </p:nvSpPr>
          <p:spPr>
            <a:xfrm>
              <a:off x="6019520" y="4427501"/>
              <a:ext cx="614325" cy="534023"/>
            </a:xfrm>
            <a:custGeom>
              <a:avLst/>
              <a:gdLst/>
              <a:ahLst/>
              <a:cxnLst/>
              <a:rect l="l" t="t" r="r" b="b"/>
              <a:pathLst>
                <a:path w="14872" h="12928" extrusionOk="0">
                  <a:moveTo>
                    <a:pt x="11303" y="12927"/>
                  </a:moveTo>
                  <a:lnTo>
                    <a:pt x="14872" y="6593"/>
                  </a:lnTo>
                  <a:lnTo>
                    <a:pt x="3569" y="1"/>
                  </a:lnTo>
                  <a:lnTo>
                    <a:pt x="0" y="6343"/>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53"/>
            <p:cNvSpPr/>
            <p:nvPr/>
          </p:nvSpPr>
          <p:spPr>
            <a:xfrm>
              <a:off x="6038314" y="4447040"/>
              <a:ext cx="576364" cy="495318"/>
            </a:xfrm>
            <a:custGeom>
              <a:avLst/>
              <a:gdLst/>
              <a:ahLst/>
              <a:cxnLst/>
              <a:rect l="l" t="t" r="r" b="b"/>
              <a:pathLst>
                <a:path w="13953" h="11991" extrusionOk="0">
                  <a:moveTo>
                    <a:pt x="13953" y="6245"/>
                  </a:moveTo>
                  <a:lnTo>
                    <a:pt x="3239" y="0"/>
                  </a:lnTo>
                  <a:lnTo>
                    <a:pt x="0" y="5746"/>
                  </a:lnTo>
                  <a:lnTo>
                    <a:pt x="10715" y="11990"/>
                  </a:lnTo>
                  <a:close/>
                </a:path>
              </a:pathLst>
            </a:custGeom>
            <a:solidFill>
              <a:srgbClr val="212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53"/>
            <p:cNvSpPr/>
            <p:nvPr/>
          </p:nvSpPr>
          <p:spPr>
            <a:xfrm>
              <a:off x="6047898" y="4456623"/>
              <a:ext cx="557197" cy="475780"/>
            </a:xfrm>
            <a:custGeom>
              <a:avLst/>
              <a:gdLst/>
              <a:ahLst/>
              <a:cxnLst/>
              <a:rect l="l" t="t" r="r" b="b"/>
              <a:pathLst>
                <a:path w="13489" h="11518" extrusionOk="0">
                  <a:moveTo>
                    <a:pt x="0" y="5451"/>
                  </a:moveTo>
                  <a:lnTo>
                    <a:pt x="10420" y="11517"/>
                  </a:lnTo>
                  <a:lnTo>
                    <a:pt x="13489" y="6076"/>
                  </a:lnTo>
                  <a:lnTo>
                    <a:pt x="6236" y="1847"/>
                  </a:lnTo>
                  <a:lnTo>
                    <a:pt x="3078" y="0"/>
                  </a:lnTo>
                  <a:lnTo>
                    <a:pt x="9" y="544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53"/>
            <p:cNvSpPr/>
            <p:nvPr/>
          </p:nvSpPr>
          <p:spPr>
            <a:xfrm>
              <a:off x="6166905" y="4114266"/>
              <a:ext cx="1009762" cy="585616"/>
            </a:xfrm>
            <a:custGeom>
              <a:avLst/>
              <a:gdLst/>
              <a:ahLst/>
              <a:cxnLst/>
              <a:rect l="l" t="t" r="r" b="b"/>
              <a:pathLst>
                <a:path w="24445" h="14177" extrusionOk="0">
                  <a:moveTo>
                    <a:pt x="1" y="7584"/>
                  </a:moveTo>
                  <a:lnTo>
                    <a:pt x="11304" y="14176"/>
                  </a:lnTo>
                  <a:lnTo>
                    <a:pt x="24444" y="6593"/>
                  </a:lnTo>
                  <a:lnTo>
                    <a:pt x="13141" y="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53"/>
            <p:cNvSpPr/>
            <p:nvPr/>
          </p:nvSpPr>
          <p:spPr>
            <a:xfrm>
              <a:off x="6619800" y="4649364"/>
              <a:ext cx="14045" cy="18464"/>
            </a:xfrm>
            <a:custGeom>
              <a:avLst/>
              <a:gdLst/>
              <a:ahLst/>
              <a:cxnLst/>
              <a:rect l="l" t="t" r="r" b="b"/>
              <a:pathLst>
                <a:path w="340" h="447" extrusionOk="0">
                  <a:moveTo>
                    <a:pt x="1" y="0"/>
                  </a:moveTo>
                  <a:lnTo>
                    <a:pt x="1" y="241"/>
                  </a:lnTo>
                  <a:lnTo>
                    <a:pt x="340" y="446"/>
                  </a:lnTo>
                  <a:lnTo>
                    <a:pt x="340" y="196"/>
                  </a:ln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53"/>
            <p:cNvSpPr/>
            <p:nvPr/>
          </p:nvSpPr>
          <p:spPr>
            <a:xfrm>
              <a:off x="6633803" y="4375536"/>
              <a:ext cx="490527" cy="292292"/>
            </a:xfrm>
            <a:custGeom>
              <a:avLst/>
              <a:gdLst/>
              <a:ahLst/>
              <a:cxnLst/>
              <a:rect l="l" t="t" r="r" b="b"/>
              <a:pathLst>
                <a:path w="11875" h="7076" extrusionOk="0">
                  <a:moveTo>
                    <a:pt x="11875" y="1"/>
                  </a:moveTo>
                  <a:lnTo>
                    <a:pt x="11875" y="242"/>
                  </a:lnTo>
                  <a:lnTo>
                    <a:pt x="1" y="7075"/>
                  </a:lnTo>
                  <a:lnTo>
                    <a:pt x="1" y="6825"/>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53"/>
            <p:cNvSpPr/>
            <p:nvPr/>
          </p:nvSpPr>
          <p:spPr>
            <a:xfrm>
              <a:off x="6619800" y="4367068"/>
              <a:ext cx="504530" cy="290433"/>
            </a:xfrm>
            <a:custGeom>
              <a:avLst/>
              <a:gdLst/>
              <a:ahLst/>
              <a:cxnLst/>
              <a:rect l="l" t="t" r="r" b="b"/>
              <a:pathLst>
                <a:path w="12214" h="7031" extrusionOk="0">
                  <a:moveTo>
                    <a:pt x="340" y="7030"/>
                  </a:moveTo>
                  <a:lnTo>
                    <a:pt x="1" y="6834"/>
                  </a:lnTo>
                  <a:lnTo>
                    <a:pt x="11884" y="1"/>
                  </a:lnTo>
                  <a:lnTo>
                    <a:pt x="12214" y="20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53"/>
            <p:cNvSpPr/>
            <p:nvPr/>
          </p:nvSpPr>
          <p:spPr>
            <a:xfrm>
              <a:off x="6219613" y="4419777"/>
              <a:ext cx="14045" cy="18464"/>
            </a:xfrm>
            <a:custGeom>
              <a:avLst/>
              <a:gdLst/>
              <a:ahLst/>
              <a:cxnLst/>
              <a:rect l="l" t="t" r="r" b="b"/>
              <a:pathLst>
                <a:path w="340" h="447" extrusionOk="0">
                  <a:moveTo>
                    <a:pt x="0" y="0"/>
                  </a:moveTo>
                  <a:lnTo>
                    <a:pt x="0" y="241"/>
                  </a:lnTo>
                  <a:lnTo>
                    <a:pt x="339" y="446"/>
                  </a:lnTo>
                  <a:lnTo>
                    <a:pt x="339" y="197"/>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53"/>
            <p:cNvSpPr/>
            <p:nvPr/>
          </p:nvSpPr>
          <p:spPr>
            <a:xfrm>
              <a:off x="6233616" y="4145949"/>
              <a:ext cx="490898" cy="292292"/>
            </a:xfrm>
            <a:custGeom>
              <a:avLst/>
              <a:gdLst/>
              <a:ahLst/>
              <a:cxnLst/>
              <a:rect l="l" t="t" r="r" b="b"/>
              <a:pathLst>
                <a:path w="11884" h="7076" extrusionOk="0">
                  <a:moveTo>
                    <a:pt x="11883" y="1"/>
                  </a:moveTo>
                  <a:lnTo>
                    <a:pt x="11883" y="242"/>
                  </a:lnTo>
                  <a:lnTo>
                    <a:pt x="0" y="7075"/>
                  </a:lnTo>
                  <a:lnTo>
                    <a:pt x="0" y="6826"/>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53"/>
            <p:cNvSpPr/>
            <p:nvPr/>
          </p:nvSpPr>
          <p:spPr>
            <a:xfrm>
              <a:off x="6219613" y="4137481"/>
              <a:ext cx="504902" cy="290433"/>
            </a:xfrm>
            <a:custGeom>
              <a:avLst/>
              <a:gdLst/>
              <a:ahLst/>
              <a:cxnLst/>
              <a:rect l="l" t="t" r="r" b="b"/>
              <a:pathLst>
                <a:path w="12223" h="7031" extrusionOk="0">
                  <a:moveTo>
                    <a:pt x="339" y="7031"/>
                  </a:moveTo>
                  <a:lnTo>
                    <a:pt x="0" y="6834"/>
                  </a:lnTo>
                  <a:lnTo>
                    <a:pt x="11883" y="1"/>
                  </a:lnTo>
                  <a:lnTo>
                    <a:pt x="12222" y="20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53"/>
            <p:cNvSpPr/>
            <p:nvPr/>
          </p:nvSpPr>
          <p:spPr>
            <a:xfrm>
              <a:off x="6527313" y="4318408"/>
              <a:ext cx="550216" cy="317696"/>
            </a:xfrm>
            <a:custGeom>
              <a:avLst/>
              <a:gdLst/>
              <a:ahLst/>
              <a:cxnLst/>
              <a:rect l="l" t="t" r="r" b="b"/>
              <a:pathLst>
                <a:path w="13320" h="7691" extrusionOk="0">
                  <a:moveTo>
                    <a:pt x="13320" y="786"/>
                  </a:moveTo>
                  <a:lnTo>
                    <a:pt x="11955" y="1"/>
                  </a:lnTo>
                  <a:lnTo>
                    <a:pt x="1" y="6906"/>
                  </a:lnTo>
                  <a:lnTo>
                    <a:pt x="1365" y="769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53"/>
            <p:cNvSpPr/>
            <p:nvPr/>
          </p:nvSpPr>
          <p:spPr>
            <a:xfrm>
              <a:off x="6527313" y="4318408"/>
              <a:ext cx="550216" cy="289689"/>
            </a:xfrm>
            <a:custGeom>
              <a:avLst/>
              <a:gdLst/>
              <a:ahLst/>
              <a:cxnLst/>
              <a:rect l="l" t="t" r="r" b="b"/>
              <a:pathLst>
                <a:path w="13320" h="7013" extrusionOk="0">
                  <a:moveTo>
                    <a:pt x="11955" y="215"/>
                  </a:moveTo>
                  <a:lnTo>
                    <a:pt x="13132" y="893"/>
                  </a:lnTo>
                  <a:lnTo>
                    <a:pt x="13320" y="786"/>
                  </a:lnTo>
                  <a:lnTo>
                    <a:pt x="11955" y="1"/>
                  </a:lnTo>
                  <a:lnTo>
                    <a:pt x="1" y="6906"/>
                  </a:lnTo>
                  <a:lnTo>
                    <a:pt x="188" y="7013"/>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53"/>
            <p:cNvSpPr/>
            <p:nvPr/>
          </p:nvSpPr>
          <p:spPr>
            <a:xfrm>
              <a:off x="6437758" y="4266485"/>
              <a:ext cx="550216" cy="317696"/>
            </a:xfrm>
            <a:custGeom>
              <a:avLst/>
              <a:gdLst/>
              <a:ahLst/>
              <a:cxnLst/>
              <a:rect l="l" t="t" r="r" b="b"/>
              <a:pathLst>
                <a:path w="13320" h="7691" extrusionOk="0">
                  <a:moveTo>
                    <a:pt x="13320" y="785"/>
                  </a:moveTo>
                  <a:lnTo>
                    <a:pt x="11955" y="0"/>
                  </a:lnTo>
                  <a:lnTo>
                    <a:pt x="1" y="6905"/>
                  </a:lnTo>
                  <a:lnTo>
                    <a:pt x="1366" y="7690"/>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53"/>
            <p:cNvSpPr/>
            <p:nvPr/>
          </p:nvSpPr>
          <p:spPr>
            <a:xfrm>
              <a:off x="6437758" y="4266485"/>
              <a:ext cx="550216" cy="289689"/>
            </a:xfrm>
            <a:custGeom>
              <a:avLst/>
              <a:gdLst/>
              <a:ahLst/>
              <a:cxnLst/>
              <a:rect l="l" t="t" r="r" b="b"/>
              <a:pathLst>
                <a:path w="13320" h="7013" extrusionOk="0">
                  <a:moveTo>
                    <a:pt x="11955" y="214"/>
                  </a:moveTo>
                  <a:lnTo>
                    <a:pt x="13133" y="892"/>
                  </a:lnTo>
                  <a:lnTo>
                    <a:pt x="13320" y="785"/>
                  </a:lnTo>
                  <a:lnTo>
                    <a:pt x="11955" y="0"/>
                  </a:lnTo>
                  <a:lnTo>
                    <a:pt x="1" y="6905"/>
                  </a:lnTo>
                  <a:lnTo>
                    <a:pt x="188" y="7012"/>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53"/>
            <p:cNvSpPr/>
            <p:nvPr/>
          </p:nvSpPr>
          <p:spPr>
            <a:xfrm>
              <a:off x="6348203" y="4214520"/>
              <a:ext cx="550257" cy="317324"/>
            </a:xfrm>
            <a:custGeom>
              <a:avLst/>
              <a:gdLst/>
              <a:ahLst/>
              <a:cxnLst/>
              <a:rect l="l" t="t" r="r" b="b"/>
              <a:pathLst>
                <a:path w="13321" h="7682" extrusionOk="0">
                  <a:moveTo>
                    <a:pt x="13320" y="785"/>
                  </a:moveTo>
                  <a:lnTo>
                    <a:pt x="11955" y="0"/>
                  </a:lnTo>
                  <a:lnTo>
                    <a:pt x="1" y="6896"/>
                  </a:lnTo>
                  <a:lnTo>
                    <a:pt x="1366" y="768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53"/>
            <p:cNvSpPr/>
            <p:nvPr/>
          </p:nvSpPr>
          <p:spPr>
            <a:xfrm>
              <a:off x="6348203" y="4214520"/>
              <a:ext cx="550257" cy="289689"/>
            </a:xfrm>
            <a:custGeom>
              <a:avLst/>
              <a:gdLst/>
              <a:ahLst/>
              <a:cxnLst/>
              <a:rect l="l" t="t" r="r" b="b"/>
              <a:pathLst>
                <a:path w="13321" h="7013" extrusionOk="0">
                  <a:moveTo>
                    <a:pt x="11955" y="214"/>
                  </a:moveTo>
                  <a:lnTo>
                    <a:pt x="13133" y="892"/>
                  </a:lnTo>
                  <a:lnTo>
                    <a:pt x="13320" y="785"/>
                  </a:lnTo>
                  <a:lnTo>
                    <a:pt x="11955" y="0"/>
                  </a:lnTo>
                  <a:lnTo>
                    <a:pt x="1" y="6896"/>
                  </a:lnTo>
                  <a:lnTo>
                    <a:pt x="188" y="7012"/>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53"/>
            <p:cNvSpPr/>
            <p:nvPr/>
          </p:nvSpPr>
          <p:spPr>
            <a:xfrm>
              <a:off x="6258690" y="4162555"/>
              <a:ext cx="550216" cy="317324"/>
            </a:xfrm>
            <a:custGeom>
              <a:avLst/>
              <a:gdLst/>
              <a:ahLst/>
              <a:cxnLst/>
              <a:rect l="l" t="t" r="r" b="b"/>
              <a:pathLst>
                <a:path w="13320" h="7682" extrusionOk="0">
                  <a:moveTo>
                    <a:pt x="13319" y="785"/>
                  </a:moveTo>
                  <a:lnTo>
                    <a:pt x="11954" y="0"/>
                  </a:lnTo>
                  <a:lnTo>
                    <a:pt x="0" y="6896"/>
                  </a:lnTo>
                  <a:lnTo>
                    <a:pt x="1365" y="768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53"/>
            <p:cNvSpPr/>
            <p:nvPr/>
          </p:nvSpPr>
          <p:spPr>
            <a:xfrm>
              <a:off x="6258690" y="4162555"/>
              <a:ext cx="550216" cy="289318"/>
            </a:xfrm>
            <a:custGeom>
              <a:avLst/>
              <a:gdLst/>
              <a:ahLst/>
              <a:cxnLst/>
              <a:rect l="l" t="t" r="r" b="b"/>
              <a:pathLst>
                <a:path w="13320" h="7004" extrusionOk="0">
                  <a:moveTo>
                    <a:pt x="11954" y="215"/>
                  </a:moveTo>
                  <a:lnTo>
                    <a:pt x="13132" y="893"/>
                  </a:lnTo>
                  <a:lnTo>
                    <a:pt x="13319" y="785"/>
                  </a:lnTo>
                  <a:lnTo>
                    <a:pt x="11954" y="0"/>
                  </a:lnTo>
                  <a:lnTo>
                    <a:pt x="0" y="6896"/>
                  </a:lnTo>
                  <a:lnTo>
                    <a:pt x="187" y="7003"/>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53"/>
            <p:cNvSpPr/>
            <p:nvPr/>
          </p:nvSpPr>
          <p:spPr>
            <a:xfrm>
              <a:off x="6272321" y="4322869"/>
              <a:ext cx="433027" cy="294812"/>
            </a:xfrm>
            <a:custGeom>
              <a:avLst/>
              <a:gdLst/>
              <a:ahLst/>
              <a:cxnLst/>
              <a:rect l="l" t="t" r="r" b="b"/>
              <a:pathLst>
                <a:path w="10483" h="7137" extrusionOk="0">
                  <a:moveTo>
                    <a:pt x="10233" y="7137"/>
                  </a:moveTo>
                  <a:lnTo>
                    <a:pt x="10233" y="7137"/>
                  </a:lnTo>
                  <a:cubicBezTo>
                    <a:pt x="10375" y="7137"/>
                    <a:pt x="10482" y="7021"/>
                    <a:pt x="10482" y="6878"/>
                  </a:cubicBezTo>
                  <a:lnTo>
                    <a:pt x="10482" y="6263"/>
                  </a:lnTo>
                  <a:cubicBezTo>
                    <a:pt x="10482" y="5950"/>
                    <a:pt x="10322" y="5656"/>
                    <a:pt x="10045" y="5504"/>
                  </a:cubicBezTo>
                  <a:lnTo>
                    <a:pt x="705" y="98"/>
                  </a:lnTo>
                  <a:cubicBezTo>
                    <a:pt x="535" y="0"/>
                    <a:pt x="339" y="9"/>
                    <a:pt x="179" y="134"/>
                  </a:cubicBezTo>
                  <a:cubicBezTo>
                    <a:pt x="63" y="223"/>
                    <a:pt x="0" y="366"/>
                    <a:pt x="0" y="517"/>
                  </a:cubicBezTo>
                  <a:lnTo>
                    <a:pt x="0" y="1517"/>
                  </a:lnTo>
                  <a:cubicBezTo>
                    <a:pt x="0" y="1659"/>
                    <a:pt x="116" y="1775"/>
                    <a:pt x="259" y="1775"/>
                  </a:cubicBezTo>
                  <a:cubicBezTo>
                    <a:pt x="393" y="1775"/>
                    <a:pt x="509" y="1659"/>
                    <a:pt x="509" y="1517"/>
                  </a:cubicBezTo>
                  <a:lnTo>
                    <a:pt x="509" y="678"/>
                  </a:lnTo>
                  <a:cubicBezTo>
                    <a:pt x="509" y="633"/>
                    <a:pt x="562" y="607"/>
                    <a:pt x="598" y="633"/>
                  </a:cubicBezTo>
                  <a:lnTo>
                    <a:pt x="9796" y="5950"/>
                  </a:lnTo>
                  <a:cubicBezTo>
                    <a:pt x="9903" y="6013"/>
                    <a:pt x="9974" y="6129"/>
                    <a:pt x="9974" y="6263"/>
                  </a:cubicBezTo>
                  <a:lnTo>
                    <a:pt x="9974" y="6878"/>
                  </a:lnTo>
                  <a:cubicBezTo>
                    <a:pt x="9974" y="7021"/>
                    <a:pt x="10090" y="7137"/>
                    <a:pt x="10233" y="713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53"/>
            <p:cNvSpPr/>
            <p:nvPr/>
          </p:nvSpPr>
          <p:spPr>
            <a:xfrm>
              <a:off x="6272321" y="4322869"/>
              <a:ext cx="433027" cy="269408"/>
            </a:xfrm>
            <a:custGeom>
              <a:avLst/>
              <a:gdLst/>
              <a:ahLst/>
              <a:cxnLst/>
              <a:rect l="l" t="t" r="r" b="b"/>
              <a:pathLst>
                <a:path w="10483" h="6522" extrusionOk="0">
                  <a:moveTo>
                    <a:pt x="10045" y="5763"/>
                  </a:moveTo>
                  <a:lnTo>
                    <a:pt x="705" y="357"/>
                  </a:lnTo>
                  <a:cubicBezTo>
                    <a:pt x="535" y="259"/>
                    <a:pt x="339" y="277"/>
                    <a:pt x="179" y="393"/>
                  </a:cubicBezTo>
                  <a:cubicBezTo>
                    <a:pt x="63" y="482"/>
                    <a:pt x="0" y="633"/>
                    <a:pt x="0" y="776"/>
                  </a:cubicBezTo>
                  <a:lnTo>
                    <a:pt x="0" y="517"/>
                  </a:lnTo>
                  <a:cubicBezTo>
                    <a:pt x="0" y="366"/>
                    <a:pt x="63" y="223"/>
                    <a:pt x="179" y="134"/>
                  </a:cubicBezTo>
                  <a:cubicBezTo>
                    <a:pt x="339" y="9"/>
                    <a:pt x="535" y="0"/>
                    <a:pt x="705" y="98"/>
                  </a:cubicBezTo>
                  <a:lnTo>
                    <a:pt x="10045" y="5504"/>
                  </a:lnTo>
                  <a:cubicBezTo>
                    <a:pt x="10322" y="5656"/>
                    <a:pt x="10482" y="5950"/>
                    <a:pt x="10482" y="6263"/>
                  </a:cubicBezTo>
                  <a:lnTo>
                    <a:pt x="10482" y="6521"/>
                  </a:lnTo>
                  <a:cubicBezTo>
                    <a:pt x="10482" y="6209"/>
                    <a:pt x="10322" y="5924"/>
                    <a:pt x="10045" y="5763"/>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53"/>
            <p:cNvSpPr/>
            <p:nvPr/>
          </p:nvSpPr>
          <p:spPr>
            <a:xfrm>
              <a:off x="6628640" y="4119802"/>
              <a:ext cx="433068" cy="294481"/>
            </a:xfrm>
            <a:custGeom>
              <a:avLst/>
              <a:gdLst/>
              <a:ahLst/>
              <a:cxnLst/>
              <a:rect l="l" t="t" r="r" b="b"/>
              <a:pathLst>
                <a:path w="10484" h="7129" extrusionOk="0">
                  <a:moveTo>
                    <a:pt x="10224" y="7128"/>
                  </a:moveTo>
                  <a:lnTo>
                    <a:pt x="10224" y="7128"/>
                  </a:lnTo>
                  <a:cubicBezTo>
                    <a:pt x="10367" y="7128"/>
                    <a:pt x="10483" y="7021"/>
                    <a:pt x="10483" y="6879"/>
                  </a:cubicBezTo>
                  <a:lnTo>
                    <a:pt x="10483" y="6254"/>
                  </a:lnTo>
                  <a:cubicBezTo>
                    <a:pt x="10483" y="5942"/>
                    <a:pt x="10314" y="5656"/>
                    <a:pt x="10046" y="5496"/>
                  </a:cubicBezTo>
                  <a:lnTo>
                    <a:pt x="697" y="90"/>
                  </a:lnTo>
                  <a:cubicBezTo>
                    <a:pt x="536" y="1"/>
                    <a:pt x="331" y="9"/>
                    <a:pt x="179" y="125"/>
                  </a:cubicBezTo>
                  <a:cubicBezTo>
                    <a:pt x="63" y="215"/>
                    <a:pt x="1" y="366"/>
                    <a:pt x="1" y="518"/>
                  </a:cubicBezTo>
                  <a:lnTo>
                    <a:pt x="1" y="1508"/>
                  </a:lnTo>
                  <a:cubicBezTo>
                    <a:pt x="1" y="1651"/>
                    <a:pt x="108" y="1767"/>
                    <a:pt x="251" y="1767"/>
                  </a:cubicBezTo>
                  <a:cubicBezTo>
                    <a:pt x="393" y="1767"/>
                    <a:pt x="509" y="1651"/>
                    <a:pt x="509" y="1508"/>
                  </a:cubicBezTo>
                  <a:lnTo>
                    <a:pt x="509" y="679"/>
                  </a:lnTo>
                  <a:cubicBezTo>
                    <a:pt x="509" y="634"/>
                    <a:pt x="563" y="607"/>
                    <a:pt x="599" y="625"/>
                  </a:cubicBezTo>
                  <a:lnTo>
                    <a:pt x="9787" y="5942"/>
                  </a:lnTo>
                  <a:cubicBezTo>
                    <a:pt x="9903" y="6004"/>
                    <a:pt x="9975" y="6129"/>
                    <a:pt x="9975" y="6254"/>
                  </a:cubicBezTo>
                  <a:lnTo>
                    <a:pt x="9975" y="6879"/>
                  </a:lnTo>
                  <a:cubicBezTo>
                    <a:pt x="9975" y="7021"/>
                    <a:pt x="10091" y="7128"/>
                    <a:pt x="10224" y="7128"/>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53"/>
            <p:cNvSpPr/>
            <p:nvPr/>
          </p:nvSpPr>
          <p:spPr>
            <a:xfrm>
              <a:off x="6628640" y="4119802"/>
              <a:ext cx="433068" cy="269036"/>
            </a:xfrm>
            <a:custGeom>
              <a:avLst/>
              <a:gdLst/>
              <a:ahLst/>
              <a:cxnLst/>
              <a:rect l="l" t="t" r="r" b="b"/>
              <a:pathLst>
                <a:path w="10484" h="6513" extrusionOk="0">
                  <a:moveTo>
                    <a:pt x="10046" y="5764"/>
                  </a:moveTo>
                  <a:lnTo>
                    <a:pt x="697" y="348"/>
                  </a:lnTo>
                  <a:cubicBezTo>
                    <a:pt x="536" y="259"/>
                    <a:pt x="331" y="268"/>
                    <a:pt x="179" y="384"/>
                  </a:cubicBezTo>
                  <a:cubicBezTo>
                    <a:pt x="63" y="473"/>
                    <a:pt x="1" y="625"/>
                    <a:pt x="1" y="777"/>
                  </a:cubicBezTo>
                  <a:lnTo>
                    <a:pt x="1" y="518"/>
                  </a:lnTo>
                  <a:cubicBezTo>
                    <a:pt x="1" y="366"/>
                    <a:pt x="63" y="215"/>
                    <a:pt x="179" y="125"/>
                  </a:cubicBezTo>
                  <a:cubicBezTo>
                    <a:pt x="331" y="9"/>
                    <a:pt x="536" y="1"/>
                    <a:pt x="697" y="90"/>
                  </a:cubicBezTo>
                  <a:lnTo>
                    <a:pt x="10046" y="5496"/>
                  </a:lnTo>
                  <a:cubicBezTo>
                    <a:pt x="10314" y="5656"/>
                    <a:pt x="10483" y="5942"/>
                    <a:pt x="10483" y="6254"/>
                  </a:cubicBezTo>
                  <a:lnTo>
                    <a:pt x="10483" y="6513"/>
                  </a:lnTo>
                  <a:cubicBezTo>
                    <a:pt x="10483" y="6210"/>
                    <a:pt x="10314" y="5915"/>
                    <a:pt x="10046" y="57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53"/>
            <p:cNvSpPr/>
            <p:nvPr/>
          </p:nvSpPr>
          <p:spPr>
            <a:xfrm>
              <a:off x="6290745" y="4397677"/>
              <a:ext cx="386225" cy="227026"/>
            </a:xfrm>
            <a:custGeom>
              <a:avLst/>
              <a:gdLst/>
              <a:ahLst/>
              <a:cxnLst/>
              <a:rect l="l" t="t" r="r" b="b"/>
              <a:pathLst>
                <a:path w="9350" h="5496" extrusionOk="0">
                  <a:moveTo>
                    <a:pt x="9011" y="5495"/>
                  </a:moveTo>
                  <a:lnTo>
                    <a:pt x="9350" y="5299"/>
                  </a:lnTo>
                  <a:lnTo>
                    <a:pt x="321" y="0"/>
                  </a:lnTo>
                  <a:lnTo>
                    <a:pt x="0" y="187"/>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53"/>
            <p:cNvSpPr/>
            <p:nvPr/>
          </p:nvSpPr>
          <p:spPr>
            <a:xfrm>
              <a:off x="6638967" y="4197171"/>
              <a:ext cx="386597" cy="227067"/>
            </a:xfrm>
            <a:custGeom>
              <a:avLst/>
              <a:gdLst/>
              <a:ahLst/>
              <a:cxnLst/>
              <a:rect l="l" t="t" r="r" b="b"/>
              <a:pathLst>
                <a:path w="9359" h="5497" extrusionOk="0">
                  <a:moveTo>
                    <a:pt x="9020" y="5496"/>
                  </a:moveTo>
                  <a:lnTo>
                    <a:pt x="9359" y="5300"/>
                  </a:lnTo>
                  <a:lnTo>
                    <a:pt x="331" y="1"/>
                  </a:lnTo>
                  <a:lnTo>
                    <a:pt x="1" y="18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53"/>
            <p:cNvSpPr/>
            <p:nvPr/>
          </p:nvSpPr>
          <p:spPr>
            <a:xfrm>
              <a:off x="6048270" y="4456623"/>
              <a:ext cx="257263" cy="224837"/>
            </a:xfrm>
            <a:custGeom>
              <a:avLst/>
              <a:gdLst/>
              <a:ahLst/>
              <a:cxnLst/>
              <a:rect l="l" t="t" r="r" b="b"/>
              <a:pathLst>
                <a:path w="6228" h="5443" extrusionOk="0">
                  <a:moveTo>
                    <a:pt x="0" y="5442"/>
                  </a:moveTo>
                  <a:lnTo>
                    <a:pt x="6227" y="1847"/>
                  </a:lnTo>
                  <a:lnTo>
                    <a:pt x="3069"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53"/>
            <p:cNvSpPr/>
            <p:nvPr/>
          </p:nvSpPr>
          <p:spPr>
            <a:xfrm>
              <a:off x="6048270" y="4651925"/>
              <a:ext cx="460661" cy="280478"/>
            </a:xfrm>
            <a:custGeom>
              <a:avLst/>
              <a:gdLst/>
              <a:ahLst/>
              <a:cxnLst/>
              <a:rect l="l" t="t" r="r" b="b"/>
              <a:pathLst>
                <a:path w="11152" h="6790" extrusionOk="0">
                  <a:moveTo>
                    <a:pt x="0" y="714"/>
                  </a:moveTo>
                  <a:lnTo>
                    <a:pt x="1231" y="0"/>
                  </a:lnTo>
                  <a:lnTo>
                    <a:pt x="11152" y="5540"/>
                  </a:lnTo>
                  <a:lnTo>
                    <a:pt x="10411" y="678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53"/>
            <p:cNvSpPr/>
            <p:nvPr/>
          </p:nvSpPr>
          <p:spPr>
            <a:xfrm>
              <a:off x="6048270" y="4456623"/>
              <a:ext cx="556825" cy="250984"/>
            </a:xfrm>
            <a:custGeom>
              <a:avLst/>
              <a:gdLst/>
              <a:ahLst/>
              <a:cxnLst/>
              <a:rect l="l" t="t" r="r" b="b"/>
              <a:pathLst>
                <a:path w="13480" h="6076" extrusionOk="0">
                  <a:moveTo>
                    <a:pt x="13480" y="6076"/>
                  </a:moveTo>
                  <a:lnTo>
                    <a:pt x="0" y="5442"/>
                  </a:lnTo>
                  <a:lnTo>
                    <a:pt x="306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53"/>
            <p:cNvSpPr/>
            <p:nvPr/>
          </p:nvSpPr>
          <p:spPr>
            <a:xfrm>
              <a:off x="6325732" y="4568649"/>
              <a:ext cx="78526" cy="80384"/>
            </a:xfrm>
            <a:custGeom>
              <a:avLst/>
              <a:gdLst/>
              <a:ahLst/>
              <a:cxnLst/>
              <a:rect l="l" t="t" r="r" b="b"/>
              <a:pathLst>
                <a:path w="1901" h="1946" extrusionOk="0">
                  <a:moveTo>
                    <a:pt x="126" y="1115"/>
                  </a:moveTo>
                  <a:lnTo>
                    <a:pt x="1428" y="1883"/>
                  </a:lnTo>
                  <a:cubicBezTo>
                    <a:pt x="1535" y="1945"/>
                    <a:pt x="1669" y="1892"/>
                    <a:pt x="1714" y="1767"/>
                  </a:cubicBezTo>
                  <a:lnTo>
                    <a:pt x="1874" y="1267"/>
                  </a:lnTo>
                  <a:cubicBezTo>
                    <a:pt x="1901" y="1169"/>
                    <a:pt x="1865" y="1071"/>
                    <a:pt x="1785" y="1026"/>
                  </a:cubicBezTo>
                  <a:lnTo>
                    <a:pt x="1241" y="705"/>
                  </a:lnTo>
                  <a:lnTo>
                    <a:pt x="1508" y="116"/>
                  </a:lnTo>
                  <a:lnTo>
                    <a:pt x="1312" y="0"/>
                  </a:lnTo>
                  <a:lnTo>
                    <a:pt x="1045" y="589"/>
                  </a:lnTo>
                  <a:lnTo>
                    <a:pt x="482" y="259"/>
                  </a:lnTo>
                  <a:cubicBezTo>
                    <a:pt x="375" y="197"/>
                    <a:pt x="233" y="250"/>
                    <a:pt x="197" y="366"/>
                  </a:cubicBezTo>
                  <a:lnTo>
                    <a:pt x="28" y="884"/>
                  </a:lnTo>
                  <a:cubicBezTo>
                    <a:pt x="1" y="973"/>
                    <a:pt x="36" y="1071"/>
                    <a:pt x="126" y="1115"/>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53"/>
            <p:cNvSpPr/>
            <p:nvPr/>
          </p:nvSpPr>
          <p:spPr>
            <a:xfrm>
              <a:off x="6166905" y="4751063"/>
              <a:ext cx="401715" cy="181340"/>
            </a:xfrm>
            <a:custGeom>
              <a:avLst/>
              <a:gdLst/>
              <a:ahLst/>
              <a:cxnLst/>
              <a:rect l="l" t="t" r="r" b="b"/>
              <a:pathLst>
                <a:path w="9725" h="4390" extrusionOk="0">
                  <a:moveTo>
                    <a:pt x="7539" y="4389"/>
                  </a:moveTo>
                  <a:lnTo>
                    <a:pt x="1" y="0"/>
                  </a:lnTo>
                  <a:lnTo>
                    <a:pt x="9725" y="509"/>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53"/>
            <p:cNvSpPr/>
            <p:nvPr/>
          </p:nvSpPr>
          <p:spPr>
            <a:xfrm>
              <a:off x="6548338" y="4915054"/>
              <a:ext cx="76667" cy="70760"/>
            </a:xfrm>
            <a:custGeom>
              <a:avLst/>
              <a:gdLst/>
              <a:ahLst/>
              <a:cxnLst/>
              <a:rect l="l" t="t" r="r" b="b"/>
              <a:pathLst>
                <a:path w="1856" h="1713" extrusionOk="0">
                  <a:moveTo>
                    <a:pt x="232" y="883"/>
                  </a:moveTo>
                  <a:cubicBezTo>
                    <a:pt x="232" y="883"/>
                    <a:pt x="241" y="883"/>
                    <a:pt x="241" y="883"/>
                  </a:cubicBezTo>
                  <a:cubicBezTo>
                    <a:pt x="419" y="990"/>
                    <a:pt x="598" y="1088"/>
                    <a:pt x="776" y="1195"/>
                  </a:cubicBezTo>
                  <a:cubicBezTo>
                    <a:pt x="883" y="1258"/>
                    <a:pt x="990" y="1311"/>
                    <a:pt x="1088" y="1374"/>
                  </a:cubicBezTo>
                  <a:cubicBezTo>
                    <a:pt x="1124" y="1392"/>
                    <a:pt x="1151" y="1419"/>
                    <a:pt x="1169" y="1445"/>
                  </a:cubicBezTo>
                  <a:cubicBezTo>
                    <a:pt x="1187" y="1472"/>
                    <a:pt x="1195" y="1490"/>
                    <a:pt x="1204" y="1517"/>
                  </a:cubicBezTo>
                  <a:cubicBezTo>
                    <a:pt x="1240" y="1561"/>
                    <a:pt x="1311" y="1606"/>
                    <a:pt x="1365" y="1633"/>
                  </a:cubicBezTo>
                  <a:cubicBezTo>
                    <a:pt x="1579" y="1713"/>
                    <a:pt x="1758" y="1508"/>
                    <a:pt x="1802" y="1320"/>
                  </a:cubicBezTo>
                  <a:cubicBezTo>
                    <a:pt x="1856" y="1080"/>
                    <a:pt x="1766" y="785"/>
                    <a:pt x="1579" y="625"/>
                  </a:cubicBezTo>
                  <a:cubicBezTo>
                    <a:pt x="1410" y="473"/>
                    <a:pt x="1204" y="357"/>
                    <a:pt x="1008" y="250"/>
                  </a:cubicBezTo>
                  <a:cubicBezTo>
                    <a:pt x="794" y="134"/>
                    <a:pt x="562" y="0"/>
                    <a:pt x="312" y="71"/>
                  </a:cubicBezTo>
                  <a:cubicBezTo>
                    <a:pt x="196" y="107"/>
                    <a:pt x="89" y="179"/>
                    <a:pt x="36" y="286"/>
                  </a:cubicBezTo>
                  <a:cubicBezTo>
                    <a:pt x="0" y="348"/>
                    <a:pt x="9" y="384"/>
                    <a:pt x="36" y="437"/>
                  </a:cubicBezTo>
                  <a:cubicBezTo>
                    <a:pt x="63" y="491"/>
                    <a:pt x="89" y="544"/>
                    <a:pt x="89" y="607"/>
                  </a:cubicBezTo>
                  <a:cubicBezTo>
                    <a:pt x="98" y="660"/>
                    <a:pt x="80" y="696"/>
                    <a:pt x="107" y="741"/>
                  </a:cubicBezTo>
                  <a:cubicBezTo>
                    <a:pt x="134" y="803"/>
                    <a:pt x="178" y="848"/>
                    <a:pt x="232" y="883"/>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53"/>
            <p:cNvSpPr/>
            <p:nvPr/>
          </p:nvSpPr>
          <p:spPr>
            <a:xfrm>
              <a:off x="6544992" y="4914682"/>
              <a:ext cx="71916" cy="75551"/>
            </a:xfrm>
            <a:custGeom>
              <a:avLst/>
              <a:gdLst/>
              <a:ahLst/>
              <a:cxnLst/>
              <a:rect l="l" t="t" r="r" b="b"/>
              <a:pathLst>
                <a:path w="1741" h="1829" extrusionOk="0">
                  <a:moveTo>
                    <a:pt x="188" y="990"/>
                  </a:moveTo>
                  <a:cubicBezTo>
                    <a:pt x="259" y="1053"/>
                    <a:pt x="349" y="1097"/>
                    <a:pt x="429" y="1151"/>
                  </a:cubicBezTo>
                  <a:cubicBezTo>
                    <a:pt x="590" y="1240"/>
                    <a:pt x="741" y="1329"/>
                    <a:pt x="893" y="1419"/>
                  </a:cubicBezTo>
                  <a:cubicBezTo>
                    <a:pt x="1089" y="1526"/>
                    <a:pt x="1464" y="1829"/>
                    <a:pt x="1651" y="1570"/>
                  </a:cubicBezTo>
                  <a:cubicBezTo>
                    <a:pt x="1740" y="1436"/>
                    <a:pt x="1731" y="1240"/>
                    <a:pt x="1696" y="1097"/>
                  </a:cubicBezTo>
                  <a:cubicBezTo>
                    <a:pt x="1651" y="964"/>
                    <a:pt x="1571" y="857"/>
                    <a:pt x="1482" y="750"/>
                  </a:cubicBezTo>
                  <a:cubicBezTo>
                    <a:pt x="1410" y="669"/>
                    <a:pt x="1285" y="625"/>
                    <a:pt x="1196" y="571"/>
                  </a:cubicBezTo>
                  <a:cubicBezTo>
                    <a:pt x="1080" y="500"/>
                    <a:pt x="955" y="428"/>
                    <a:pt x="839" y="366"/>
                  </a:cubicBezTo>
                  <a:cubicBezTo>
                    <a:pt x="634" y="250"/>
                    <a:pt x="375" y="0"/>
                    <a:pt x="144" y="188"/>
                  </a:cubicBezTo>
                  <a:cubicBezTo>
                    <a:pt x="45" y="259"/>
                    <a:pt x="19" y="384"/>
                    <a:pt x="10" y="500"/>
                  </a:cubicBezTo>
                  <a:cubicBezTo>
                    <a:pt x="10" y="625"/>
                    <a:pt x="1" y="767"/>
                    <a:pt x="81" y="874"/>
                  </a:cubicBezTo>
                  <a:cubicBezTo>
                    <a:pt x="108" y="919"/>
                    <a:pt x="144" y="955"/>
                    <a:pt x="188" y="99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53"/>
            <p:cNvSpPr/>
            <p:nvPr/>
          </p:nvSpPr>
          <p:spPr>
            <a:xfrm>
              <a:off x="5766718" y="4722313"/>
              <a:ext cx="699460" cy="418280"/>
            </a:xfrm>
            <a:custGeom>
              <a:avLst/>
              <a:gdLst/>
              <a:ahLst/>
              <a:cxnLst/>
              <a:rect l="l" t="t" r="r" b="b"/>
              <a:pathLst>
                <a:path w="16933" h="10126" extrusionOk="0">
                  <a:moveTo>
                    <a:pt x="7940" y="10126"/>
                  </a:moveTo>
                  <a:lnTo>
                    <a:pt x="16933" y="5505"/>
                  </a:lnTo>
                  <a:lnTo>
                    <a:pt x="7485" y="0"/>
                  </a:lnTo>
                  <a:lnTo>
                    <a:pt x="1" y="5505"/>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53"/>
            <p:cNvSpPr/>
            <p:nvPr/>
          </p:nvSpPr>
          <p:spPr>
            <a:xfrm>
              <a:off x="5716240" y="4699841"/>
              <a:ext cx="740354" cy="433770"/>
            </a:xfrm>
            <a:custGeom>
              <a:avLst/>
              <a:gdLst/>
              <a:ahLst/>
              <a:cxnLst/>
              <a:rect l="l" t="t" r="r" b="b"/>
              <a:pathLst>
                <a:path w="17923" h="10501" extrusionOk="0">
                  <a:moveTo>
                    <a:pt x="8868" y="10500"/>
                  </a:moveTo>
                  <a:lnTo>
                    <a:pt x="17923" y="5915"/>
                  </a:lnTo>
                  <a:lnTo>
                    <a:pt x="7797" y="0"/>
                  </a:lnTo>
                  <a:lnTo>
                    <a:pt x="0" y="5335"/>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53"/>
            <p:cNvSpPr/>
            <p:nvPr/>
          </p:nvSpPr>
          <p:spPr>
            <a:xfrm>
              <a:off x="5876885" y="4812239"/>
              <a:ext cx="361936" cy="206001"/>
            </a:xfrm>
            <a:custGeom>
              <a:avLst/>
              <a:gdLst/>
              <a:ahLst/>
              <a:cxnLst/>
              <a:rect l="l" t="t" r="r" b="b"/>
              <a:pathLst>
                <a:path w="8762" h="4987" extrusionOk="0">
                  <a:moveTo>
                    <a:pt x="179" y="4987"/>
                  </a:moveTo>
                  <a:lnTo>
                    <a:pt x="8761" y="107"/>
                  </a:lnTo>
                  <a:lnTo>
                    <a:pt x="8574" y="0"/>
                  </a:lnTo>
                  <a:lnTo>
                    <a:pt x="1" y="4880"/>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53"/>
            <p:cNvSpPr/>
            <p:nvPr/>
          </p:nvSpPr>
          <p:spPr>
            <a:xfrm>
              <a:off x="6359645" y="4922406"/>
              <a:ext cx="30609" cy="16275"/>
            </a:xfrm>
            <a:custGeom>
              <a:avLst/>
              <a:gdLst/>
              <a:ahLst/>
              <a:cxnLst/>
              <a:rect l="l" t="t" r="r" b="b"/>
              <a:pathLst>
                <a:path w="741" h="394" extrusionOk="0">
                  <a:moveTo>
                    <a:pt x="0" y="357"/>
                  </a:moveTo>
                  <a:lnTo>
                    <a:pt x="661" y="1"/>
                  </a:lnTo>
                  <a:lnTo>
                    <a:pt x="741" y="36"/>
                  </a:lnTo>
                  <a:lnTo>
                    <a:pt x="72" y="393"/>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53"/>
            <p:cNvSpPr/>
            <p:nvPr/>
          </p:nvSpPr>
          <p:spPr>
            <a:xfrm>
              <a:off x="6351921" y="4917986"/>
              <a:ext cx="30609" cy="16234"/>
            </a:xfrm>
            <a:custGeom>
              <a:avLst/>
              <a:gdLst/>
              <a:ahLst/>
              <a:cxnLst/>
              <a:rect l="l" t="t" r="r" b="b"/>
              <a:pathLst>
                <a:path w="741" h="393" extrusionOk="0">
                  <a:moveTo>
                    <a:pt x="0" y="357"/>
                  </a:moveTo>
                  <a:lnTo>
                    <a:pt x="669" y="0"/>
                  </a:lnTo>
                  <a:lnTo>
                    <a:pt x="741" y="45"/>
                  </a:lnTo>
                  <a:lnTo>
                    <a:pt x="72" y="393"/>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53"/>
            <p:cNvSpPr/>
            <p:nvPr/>
          </p:nvSpPr>
          <p:spPr>
            <a:xfrm>
              <a:off x="6344155" y="4913566"/>
              <a:ext cx="30650" cy="16606"/>
            </a:xfrm>
            <a:custGeom>
              <a:avLst/>
              <a:gdLst/>
              <a:ahLst/>
              <a:cxnLst/>
              <a:rect l="l" t="t" r="r" b="b"/>
              <a:pathLst>
                <a:path w="742" h="402" extrusionOk="0">
                  <a:moveTo>
                    <a:pt x="1" y="357"/>
                  </a:moveTo>
                  <a:lnTo>
                    <a:pt x="670" y="0"/>
                  </a:lnTo>
                  <a:lnTo>
                    <a:pt x="741" y="45"/>
                  </a:lnTo>
                  <a:lnTo>
                    <a:pt x="81"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53"/>
            <p:cNvSpPr/>
            <p:nvPr/>
          </p:nvSpPr>
          <p:spPr>
            <a:xfrm>
              <a:off x="6336431" y="4909147"/>
              <a:ext cx="30609" cy="16606"/>
            </a:xfrm>
            <a:custGeom>
              <a:avLst/>
              <a:gdLst/>
              <a:ahLst/>
              <a:cxnLst/>
              <a:rect l="l" t="t" r="r" b="b"/>
              <a:pathLst>
                <a:path w="741" h="402" extrusionOk="0">
                  <a:moveTo>
                    <a:pt x="0" y="357"/>
                  </a:moveTo>
                  <a:lnTo>
                    <a:pt x="670" y="0"/>
                  </a:lnTo>
                  <a:lnTo>
                    <a:pt x="741" y="45"/>
                  </a:lnTo>
                  <a:lnTo>
                    <a:pt x="81"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53"/>
            <p:cNvSpPr/>
            <p:nvPr/>
          </p:nvSpPr>
          <p:spPr>
            <a:xfrm>
              <a:off x="6329078" y="4904727"/>
              <a:ext cx="30609" cy="16606"/>
            </a:xfrm>
            <a:custGeom>
              <a:avLst/>
              <a:gdLst/>
              <a:ahLst/>
              <a:cxnLst/>
              <a:rect l="l" t="t" r="r" b="b"/>
              <a:pathLst>
                <a:path w="741" h="402" extrusionOk="0">
                  <a:moveTo>
                    <a:pt x="0" y="357"/>
                  </a:moveTo>
                  <a:lnTo>
                    <a:pt x="660" y="0"/>
                  </a:lnTo>
                  <a:lnTo>
                    <a:pt x="740" y="45"/>
                  </a:lnTo>
                  <a:lnTo>
                    <a:pt x="71"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53"/>
            <p:cNvSpPr/>
            <p:nvPr/>
          </p:nvSpPr>
          <p:spPr>
            <a:xfrm>
              <a:off x="6321312" y="4900307"/>
              <a:ext cx="30650" cy="16606"/>
            </a:xfrm>
            <a:custGeom>
              <a:avLst/>
              <a:gdLst/>
              <a:ahLst/>
              <a:cxnLst/>
              <a:rect l="l" t="t" r="r" b="b"/>
              <a:pathLst>
                <a:path w="742" h="402" extrusionOk="0">
                  <a:moveTo>
                    <a:pt x="1" y="357"/>
                  </a:moveTo>
                  <a:lnTo>
                    <a:pt x="661" y="0"/>
                  </a:lnTo>
                  <a:lnTo>
                    <a:pt x="741" y="45"/>
                  </a:lnTo>
                  <a:lnTo>
                    <a:pt x="72"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53"/>
            <p:cNvSpPr/>
            <p:nvPr/>
          </p:nvSpPr>
          <p:spPr>
            <a:xfrm>
              <a:off x="6313588" y="4895887"/>
              <a:ext cx="30609" cy="16606"/>
            </a:xfrm>
            <a:custGeom>
              <a:avLst/>
              <a:gdLst/>
              <a:ahLst/>
              <a:cxnLst/>
              <a:rect l="l" t="t" r="r" b="b"/>
              <a:pathLst>
                <a:path w="741" h="402" extrusionOk="0">
                  <a:moveTo>
                    <a:pt x="0" y="357"/>
                  </a:moveTo>
                  <a:lnTo>
                    <a:pt x="661" y="0"/>
                  </a:lnTo>
                  <a:lnTo>
                    <a:pt x="741" y="45"/>
                  </a:lnTo>
                  <a:lnTo>
                    <a:pt x="72"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53"/>
            <p:cNvSpPr/>
            <p:nvPr/>
          </p:nvSpPr>
          <p:spPr>
            <a:xfrm>
              <a:off x="6305863" y="4891467"/>
              <a:ext cx="30609" cy="16606"/>
            </a:xfrm>
            <a:custGeom>
              <a:avLst/>
              <a:gdLst/>
              <a:ahLst/>
              <a:cxnLst/>
              <a:rect l="l" t="t" r="r" b="b"/>
              <a:pathLst>
                <a:path w="741" h="402" extrusionOk="0">
                  <a:moveTo>
                    <a:pt x="0" y="357"/>
                  </a:moveTo>
                  <a:lnTo>
                    <a:pt x="669" y="0"/>
                  </a:lnTo>
                  <a:lnTo>
                    <a:pt x="740" y="45"/>
                  </a:lnTo>
                  <a:lnTo>
                    <a:pt x="80"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53"/>
            <p:cNvSpPr/>
            <p:nvPr/>
          </p:nvSpPr>
          <p:spPr>
            <a:xfrm>
              <a:off x="6298097" y="4887047"/>
              <a:ext cx="30650" cy="16606"/>
            </a:xfrm>
            <a:custGeom>
              <a:avLst/>
              <a:gdLst/>
              <a:ahLst/>
              <a:cxnLst/>
              <a:rect l="l" t="t" r="r" b="b"/>
              <a:pathLst>
                <a:path w="742" h="402" extrusionOk="0">
                  <a:moveTo>
                    <a:pt x="1" y="357"/>
                  </a:moveTo>
                  <a:lnTo>
                    <a:pt x="670" y="0"/>
                  </a:lnTo>
                  <a:lnTo>
                    <a:pt x="741" y="45"/>
                  </a:lnTo>
                  <a:lnTo>
                    <a:pt x="81"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53"/>
            <p:cNvSpPr/>
            <p:nvPr/>
          </p:nvSpPr>
          <p:spPr>
            <a:xfrm>
              <a:off x="6290373" y="4882627"/>
              <a:ext cx="30609" cy="16606"/>
            </a:xfrm>
            <a:custGeom>
              <a:avLst/>
              <a:gdLst/>
              <a:ahLst/>
              <a:cxnLst/>
              <a:rect l="l" t="t" r="r" b="b"/>
              <a:pathLst>
                <a:path w="741" h="402" extrusionOk="0">
                  <a:moveTo>
                    <a:pt x="0" y="357"/>
                  </a:moveTo>
                  <a:lnTo>
                    <a:pt x="669" y="0"/>
                  </a:lnTo>
                  <a:lnTo>
                    <a:pt x="741" y="45"/>
                  </a:lnTo>
                  <a:lnTo>
                    <a:pt x="81" y="40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53"/>
            <p:cNvSpPr/>
            <p:nvPr/>
          </p:nvSpPr>
          <p:spPr>
            <a:xfrm>
              <a:off x="6282979" y="4878166"/>
              <a:ext cx="30650" cy="16647"/>
            </a:xfrm>
            <a:custGeom>
              <a:avLst/>
              <a:gdLst/>
              <a:ahLst/>
              <a:cxnLst/>
              <a:rect l="l" t="t" r="r" b="b"/>
              <a:pathLst>
                <a:path w="742" h="403" extrusionOk="0">
                  <a:moveTo>
                    <a:pt x="1" y="358"/>
                  </a:moveTo>
                  <a:lnTo>
                    <a:pt x="661" y="1"/>
                  </a:lnTo>
                  <a:lnTo>
                    <a:pt x="741" y="46"/>
                  </a:lnTo>
                  <a:lnTo>
                    <a:pt x="72"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53"/>
            <p:cNvSpPr/>
            <p:nvPr/>
          </p:nvSpPr>
          <p:spPr>
            <a:xfrm>
              <a:off x="6275254" y="4873746"/>
              <a:ext cx="30650" cy="16647"/>
            </a:xfrm>
            <a:custGeom>
              <a:avLst/>
              <a:gdLst/>
              <a:ahLst/>
              <a:cxnLst/>
              <a:rect l="l" t="t" r="r" b="b"/>
              <a:pathLst>
                <a:path w="742" h="403" extrusionOk="0">
                  <a:moveTo>
                    <a:pt x="1" y="358"/>
                  </a:moveTo>
                  <a:lnTo>
                    <a:pt x="661" y="1"/>
                  </a:lnTo>
                  <a:lnTo>
                    <a:pt x="741" y="46"/>
                  </a:lnTo>
                  <a:lnTo>
                    <a:pt x="72"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53"/>
            <p:cNvSpPr/>
            <p:nvPr/>
          </p:nvSpPr>
          <p:spPr>
            <a:xfrm>
              <a:off x="6267530" y="4869326"/>
              <a:ext cx="30609" cy="16647"/>
            </a:xfrm>
            <a:custGeom>
              <a:avLst/>
              <a:gdLst/>
              <a:ahLst/>
              <a:cxnLst/>
              <a:rect l="l" t="t" r="r" b="b"/>
              <a:pathLst>
                <a:path w="741" h="403" extrusionOk="0">
                  <a:moveTo>
                    <a:pt x="0" y="358"/>
                  </a:moveTo>
                  <a:lnTo>
                    <a:pt x="669" y="1"/>
                  </a:lnTo>
                  <a:lnTo>
                    <a:pt x="741" y="45"/>
                  </a:lnTo>
                  <a:lnTo>
                    <a:pt x="72"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53"/>
            <p:cNvSpPr/>
            <p:nvPr/>
          </p:nvSpPr>
          <p:spPr>
            <a:xfrm>
              <a:off x="6259764" y="4864906"/>
              <a:ext cx="30650" cy="16647"/>
            </a:xfrm>
            <a:custGeom>
              <a:avLst/>
              <a:gdLst/>
              <a:ahLst/>
              <a:cxnLst/>
              <a:rect l="l" t="t" r="r" b="b"/>
              <a:pathLst>
                <a:path w="742" h="403" extrusionOk="0">
                  <a:moveTo>
                    <a:pt x="1" y="358"/>
                  </a:moveTo>
                  <a:lnTo>
                    <a:pt x="670" y="1"/>
                  </a:lnTo>
                  <a:lnTo>
                    <a:pt x="741" y="45"/>
                  </a:lnTo>
                  <a:lnTo>
                    <a:pt x="81"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53"/>
            <p:cNvSpPr/>
            <p:nvPr/>
          </p:nvSpPr>
          <p:spPr>
            <a:xfrm>
              <a:off x="6252039" y="4860486"/>
              <a:ext cx="30609" cy="16647"/>
            </a:xfrm>
            <a:custGeom>
              <a:avLst/>
              <a:gdLst/>
              <a:ahLst/>
              <a:cxnLst/>
              <a:rect l="l" t="t" r="r" b="b"/>
              <a:pathLst>
                <a:path w="741" h="403" extrusionOk="0">
                  <a:moveTo>
                    <a:pt x="1" y="358"/>
                  </a:moveTo>
                  <a:lnTo>
                    <a:pt x="670" y="1"/>
                  </a:lnTo>
                  <a:lnTo>
                    <a:pt x="741" y="45"/>
                  </a:lnTo>
                  <a:lnTo>
                    <a:pt x="81"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53"/>
            <p:cNvSpPr/>
            <p:nvPr/>
          </p:nvSpPr>
          <p:spPr>
            <a:xfrm>
              <a:off x="6244315" y="4856066"/>
              <a:ext cx="30609" cy="16647"/>
            </a:xfrm>
            <a:custGeom>
              <a:avLst/>
              <a:gdLst/>
              <a:ahLst/>
              <a:cxnLst/>
              <a:rect l="l" t="t" r="r" b="b"/>
              <a:pathLst>
                <a:path w="741" h="403" extrusionOk="0">
                  <a:moveTo>
                    <a:pt x="0" y="358"/>
                  </a:moveTo>
                  <a:lnTo>
                    <a:pt x="669" y="1"/>
                  </a:lnTo>
                  <a:lnTo>
                    <a:pt x="741" y="45"/>
                  </a:lnTo>
                  <a:lnTo>
                    <a:pt x="80"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53"/>
            <p:cNvSpPr/>
            <p:nvPr/>
          </p:nvSpPr>
          <p:spPr>
            <a:xfrm>
              <a:off x="6236921" y="4851647"/>
              <a:ext cx="30650" cy="16647"/>
            </a:xfrm>
            <a:custGeom>
              <a:avLst/>
              <a:gdLst/>
              <a:ahLst/>
              <a:cxnLst/>
              <a:rect l="l" t="t" r="r" b="b"/>
              <a:pathLst>
                <a:path w="742" h="403" extrusionOk="0">
                  <a:moveTo>
                    <a:pt x="1" y="358"/>
                  </a:moveTo>
                  <a:lnTo>
                    <a:pt x="661" y="1"/>
                  </a:lnTo>
                  <a:lnTo>
                    <a:pt x="741" y="45"/>
                  </a:lnTo>
                  <a:lnTo>
                    <a:pt x="72"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53"/>
            <p:cNvSpPr/>
            <p:nvPr/>
          </p:nvSpPr>
          <p:spPr>
            <a:xfrm>
              <a:off x="6229196" y="4847227"/>
              <a:ext cx="30609" cy="16647"/>
            </a:xfrm>
            <a:custGeom>
              <a:avLst/>
              <a:gdLst/>
              <a:ahLst/>
              <a:cxnLst/>
              <a:rect l="l" t="t" r="r" b="b"/>
              <a:pathLst>
                <a:path w="741" h="403" extrusionOk="0">
                  <a:moveTo>
                    <a:pt x="0" y="357"/>
                  </a:moveTo>
                  <a:lnTo>
                    <a:pt x="661" y="1"/>
                  </a:lnTo>
                  <a:lnTo>
                    <a:pt x="741" y="45"/>
                  </a:lnTo>
                  <a:lnTo>
                    <a:pt x="72"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53"/>
            <p:cNvSpPr/>
            <p:nvPr/>
          </p:nvSpPr>
          <p:spPr>
            <a:xfrm>
              <a:off x="6151456" y="4797121"/>
              <a:ext cx="30609" cy="16606"/>
            </a:xfrm>
            <a:custGeom>
              <a:avLst/>
              <a:gdLst/>
              <a:ahLst/>
              <a:cxnLst/>
              <a:rect l="l" t="t" r="r" b="b"/>
              <a:pathLst>
                <a:path w="741" h="402" extrusionOk="0">
                  <a:moveTo>
                    <a:pt x="0" y="357"/>
                  </a:moveTo>
                  <a:lnTo>
                    <a:pt x="669" y="0"/>
                  </a:lnTo>
                  <a:lnTo>
                    <a:pt x="741" y="45"/>
                  </a:lnTo>
                  <a:lnTo>
                    <a:pt x="71"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53"/>
            <p:cNvSpPr/>
            <p:nvPr/>
          </p:nvSpPr>
          <p:spPr>
            <a:xfrm>
              <a:off x="6143690" y="4792701"/>
              <a:ext cx="30650" cy="16606"/>
            </a:xfrm>
            <a:custGeom>
              <a:avLst/>
              <a:gdLst/>
              <a:ahLst/>
              <a:cxnLst/>
              <a:rect l="l" t="t" r="r" b="b"/>
              <a:pathLst>
                <a:path w="742" h="402" extrusionOk="0">
                  <a:moveTo>
                    <a:pt x="1" y="357"/>
                  </a:moveTo>
                  <a:lnTo>
                    <a:pt x="670" y="0"/>
                  </a:lnTo>
                  <a:lnTo>
                    <a:pt x="741" y="45"/>
                  </a:lnTo>
                  <a:lnTo>
                    <a:pt x="81"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53"/>
            <p:cNvSpPr/>
            <p:nvPr/>
          </p:nvSpPr>
          <p:spPr>
            <a:xfrm>
              <a:off x="6135965" y="4788281"/>
              <a:ext cx="30609" cy="16606"/>
            </a:xfrm>
            <a:custGeom>
              <a:avLst/>
              <a:gdLst/>
              <a:ahLst/>
              <a:cxnLst/>
              <a:rect l="l" t="t" r="r" b="b"/>
              <a:pathLst>
                <a:path w="741" h="402" extrusionOk="0">
                  <a:moveTo>
                    <a:pt x="0" y="357"/>
                  </a:moveTo>
                  <a:lnTo>
                    <a:pt x="669" y="0"/>
                  </a:lnTo>
                  <a:lnTo>
                    <a:pt x="741" y="45"/>
                  </a:lnTo>
                  <a:lnTo>
                    <a:pt x="81"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53"/>
            <p:cNvSpPr/>
            <p:nvPr/>
          </p:nvSpPr>
          <p:spPr>
            <a:xfrm>
              <a:off x="6128571" y="4783861"/>
              <a:ext cx="30650" cy="16606"/>
            </a:xfrm>
            <a:custGeom>
              <a:avLst/>
              <a:gdLst/>
              <a:ahLst/>
              <a:cxnLst/>
              <a:rect l="l" t="t" r="r" b="b"/>
              <a:pathLst>
                <a:path w="742" h="402" extrusionOk="0">
                  <a:moveTo>
                    <a:pt x="1" y="357"/>
                  </a:moveTo>
                  <a:lnTo>
                    <a:pt x="661" y="0"/>
                  </a:lnTo>
                  <a:lnTo>
                    <a:pt x="741" y="45"/>
                  </a:lnTo>
                  <a:lnTo>
                    <a:pt x="72"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53"/>
            <p:cNvSpPr/>
            <p:nvPr/>
          </p:nvSpPr>
          <p:spPr>
            <a:xfrm>
              <a:off x="6120847" y="4779813"/>
              <a:ext cx="30650" cy="16234"/>
            </a:xfrm>
            <a:custGeom>
              <a:avLst/>
              <a:gdLst/>
              <a:ahLst/>
              <a:cxnLst/>
              <a:rect l="l" t="t" r="r" b="b"/>
              <a:pathLst>
                <a:path w="742" h="393" extrusionOk="0">
                  <a:moveTo>
                    <a:pt x="1" y="348"/>
                  </a:moveTo>
                  <a:lnTo>
                    <a:pt x="661" y="0"/>
                  </a:lnTo>
                  <a:lnTo>
                    <a:pt x="741" y="36"/>
                  </a:lnTo>
                  <a:lnTo>
                    <a:pt x="72" y="393"/>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53"/>
            <p:cNvSpPr/>
            <p:nvPr/>
          </p:nvSpPr>
          <p:spPr>
            <a:xfrm>
              <a:off x="6113122" y="4775393"/>
              <a:ext cx="30609" cy="16234"/>
            </a:xfrm>
            <a:custGeom>
              <a:avLst/>
              <a:gdLst/>
              <a:ahLst/>
              <a:cxnLst/>
              <a:rect l="l" t="t" r="r" b="b"/>
              <a:pathLst>
                <a:path w="741" h="393" extrusionOk="0">
                  <a:moveTo>
                    <a:pt x="0" y="357"/>
                  </a:moveTo>
                  <a:lnTo>
                    <a:pt x="660" y="0"/>
                  </a:lnTo>
                  <a:lnTo>
                    <a:pt x="741" y="36"/>
                  </a:lnTo>
                  <a:lnTo>
                    <a:pt x="72" y="393"/>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53"/>
            <p:cNvSpPr/>
            <p:nvPr/>
          </p:nvSpPr>
          <p:spPr>
            <a:xfrm>
              <a:off x="6105356" y="4770932"/>
              <a:ext cx="30650" cy="16275"/>
            </a:xfrm>
            <a:custGeom>
              <a:avLst/>
              <a:gdLst/>
              <a:ahLst/>
              <a:cxnLst/>
              <a:rect l="l" t="t" r="r" b="b"/>
              <a:pathLst>
                <a:path w="742" h="394" extrusionOk="0">
                  <a:moveTo>
                    <a:pt x="1" y="358"/>
                  </a:moveTo>
                  <a:lnTo>
                    <a:pt x="670" y="1"/>
                  </a:lnTo>
                  <a:lnTo>
                    <a:pt x="741" y="37"/>
                  </a:lnTo>
                  <a:lnTo>
                    <a:pt x="72" y="393"/>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53"/>
            <p:cNvSpPr/>
            <p:nvPr/>
          </p:nvSpPr>
          <p:spPr>
            <a:xfrm>
              <a:off x="6097632" y="4766512"/>
              <a:ext cx="30650" cy="16275"/>
            </a:xfrm>
            <a:custGeom>
              <a:avLst/>
              <a:gdLst/>
              <a:ahLst/>
              <a:cxnLst/>
              <a:rect l="l" t="t" r="r" b="b"/>
              <a:pathLst>
                <a:path w="742" h="394" extrusionOk="0">
                  <a:moveTo>
                    <a:pt x="1" y="358"/>
                  </a:moveTo>
                  <a:lnTo>
                    <a:pt x="670" y="1"/>
                  </a:lnTo>
                  <a:lnTo>
                    <a:pt x="741" y="46"/>
                  </a:lnTo>
                  <a:lnTo>
                    <a:pt x="81" y="393"/>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53"/>
            <p:cNvSpPr/>
            <p:nvPr/>
          </p:nvSpPr>
          <p:spPr>
            <a:xfrm>
              <a:off x="6089907" y="4762092"/>
              <a:ext cx="30609" cy="16647"/>
            </a:xfrm>
            <a:custGeom>
              <a:avLst/>
              <a:gdLst/>
              <a:ahLst/>
              <a:cxnLst/>
              <a:rect l="l" t="t" r="r" b="b"/>
              <a:pathLst>
                <a:path w="741" h="403" extrusionOk="0">
                  <a:moveTo>
                    <a:pt x="0" y="358"/>
                  </a:moveTo>
                  <a:lnTo>
                    <a:pt x="669" y="1"/>
                  </a:lnTo>
                  <a:lnTo>
                    <a:pt x="741" y="45"/>
                  </a:lnTo>
                  <a:lnTo>
                    <a:pt x="81"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53"/>
            <p:cNvSpPr/>
            <p:nvPr/>
          </p:nvSpPr>
          <p:spPr>
            <a:xfrm>
              <a:off x="6082513" y="4757672"/>
              <a:ext cx="30650" cy="16647"/>
            </a:xfrm>
            <a:custGeom>
              <a:avLst/>
              <a:gdLst/>
              <a:ahLst/>
              <a:cxnLst/>
              <a:rect l="l" t="t" r="r" b="b"/>
              <a:pathLst>
                <a:path w="742" h="403" extrusionOk="0">
                  <a:moveTo>
                    <a:pt x="1" y="358"/>
                  </a:moveTo>
                  <a:lnTo>
                    <a:pt x="661" y="1"/>
                  </a:lnTo>
                  <a:lnTo>
                    <a:pt x="741" y="45"/>
                  </a:lnTo>
                  <a:lnTo>
                    <a:pt x="72"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53"/>
            <p:cNvSpPr/>
            <p:nvPr/>
          </p:nvSpPr>
          <p:spPr>
            <a:xfrm>
              <a:off x="6074789" y="4753252"/>
              <a:ext cx="30609" cy="16647"/>
            </a:xfrm>
            <a:custGeom>
              <a:avLst/>
              <a:gdLst/>
              <a:ahLst/>
              <a:cxnLst/>
              <a:rect l="l" t="t" r="r" b="b"/>
              <a:pathLst>
                <a:path w="741" h="403" extrusionOk="0">
                  <a:moveTo>
                    <a:pt x="1" y="358"/>
                  </a:moveTo>
                  <a:lnTo>
                    <a:pt x="661" y="1"/>
                  </a:lnTo>
                  <a:lnTo>
                    <a:pt x="741" y="45"/>
                  </a:lnTo>
                  <a:lnTo>
                    <a:pt x="72"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53"/>
            <p:cNvSpPr/>
            <p:nvPr/>
          </p:nvSpPr>
          <p:spPr>
            <a:xfrm>
              <a:off x="6067064" y="4748832"/>
              <a:ext cx="30609" cy="16647"/>
            </a:xfrm>
            <a:custGeom>
              <a:avLst/>
              <a:gdLst/>
              <a:ahLst/>
              <a:cxnLst/>
              <a:rect l="l" t="t" r="r" b="b"/>
              <a:pathLst>
                <a:path w="741" h="403" extrusionOk="0">
                  <a:moveTo>
                    <a:pt x="0" y="358"/>
                  </a:moveTo>
                  <a:lnTo>
                    <a:pt x="660" y="1"/>
                  </a:lnTo>
                  <a:lnTo>
                    <a:pt x="741" y="45"/>
                  </a:lnTo>
                  <a:lnTo>
                    <a:pt x="72"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53"/>
            <p:cNvSpPr/>
            <p:nvPr/>
          </p:nvSpPr>
          <p:spPr>
            <a:xfrm>
              <a:off x="6059299" y="4744412"/>
              <a:ext cx="30650" cy="16647"/>
            </a:xfrm>
            <a:custGeom>
              <a:avLst/>
              <a:gdLst/>
              <a:ahLst/>
              <a:cxnLst/>
              <a:rect l="l" t="t" r="r" b="b"/>
              <a:pathLst>
                <a:path w="742" h="403" extrusionOk="0">
                  <a:moveTo>
                    <a:pt x="1" y="358"/>
                  </a:moveTo>
                  <a:lnTo>
                    <a:pt x="670" y="1"/>
                  </a:lnTo>
                  <a:lnTo>
                    <a:pt x="741" y="45"/>
                  </a:lnTo>
                  <a:lnTo>
                    <a:pt x="81"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53"/>
            <p:cNvSpPr/>
            <p:nvPr/>
          </p:nvSpPr>
          <p:spPr>
            <a:xfrm>
              <a:off x="6051574" y="4739992"/>
              <a:ext cx="30609" cy="16647"/>
            </a:xfrm>
            <a:custGeom>
              <a:avLst/>
              <a:gdLst/>
              <a:ahLst/>
              <a:cxnLst/>
              <a:rect l="l" t="t" r="r" b="b"/>
              <a:pathLst>
                <a:path w="741" h="403" extrusionOk="0">
                  <a:moveTo>
                    <a:pt x="1" y="357"/>
                  </a:moveTo>
                  <a:lnTo>
                    <a:pt x="670" y="1"/>
                  </a:lnTo>
                  <a:lnTo>
                    <a:pt x="741" y="45"/>
                  </a:lnTo>
                  <a:lnTo>
                    <a:pt x="81"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53"/>
            <p:cNvSpPr/>
            <p:nvPr/>
          </p:nvSpPr>
          <p:spPr>
            <a:xfrm>
              <a:off x="6043850" y="4735572"/>
              <a:ext cx="30609" cy="16606"/>
            </a:xfrm>
            <a:custGeom>
              <a:avLst/>
              <a:gdLst/>
              <a:ahLst/>
              <a:cxnLst/>
              <a:rect l="l" t="t" r="r" b="b"/>
              <a:pathLst>
                <a:path w="741" h="402" extrusionOk="0">
                  <a:moveTo>
                    <a:pt x="0" y="357"/>
                  </a:moveTo>
                  <a:lnTo>
                    <a:pt x="669" y="1"/>
                  </a:lnTo>
                  <a:lnTo>
                    <a:pt x="741" y="45"/>
                  </a:lnTo>
                  <a:lnTo>
                    <a:pt x="80"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53"/>
            <p:cNvSpPr/>
            <p:nvPr/>
          </p:nvSpPr>
          <p:spPr>
            <a:xfrm>
              <a:off x="6036456" y="4731153"/>
              <a:ext cx="30650" cy="16606"/>
            </a:xfrm>
            <a:custGeom>
              <a:avLst/>
              <a:gdLst/>
              <a:ahLst/>
              <a:cxnLst/>
              <a:rect l="l" t="t" r="r" b="b"/>
              <a:pathLst>
                <a:path w="742" h="402" extrusionOk="0">
                  <a:moveTo>
                    <a:pt x="1" y="357"/>
                  </a:moveTo>
                  <a:lnTo>
                    <a:pt x="661" y="1"/>
                  </a:lnTo>
                  <a:lnTo>
                    <a:pt x="741" y="45"/>
                  </a:lnTo>
                  <a:lnTo>
                    <a:pt x="72"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53"/>
            <p:cNvSpPr/>
            <p:nvPr/>
          </p:nvSpPr>
          <p:spPr>
            <a:xfrm>
              <a:off x="6028731" y="4726733"/>
              <a:ext cx="30609" cy="16606"/>
            </a:xfrm>
            <a:custGeom>
              <a:avLst/>
              <a:gdLst/>
              <a:ahLst/>
              <a:cxnLst/>
              <a:rect l="l" t="t" r="r" b="b"/>
              <a:pathLst>
                <a:path w="741" h="402" extrusionOk="0">
                  <a:moveTo>
                    <a:pt x="0" y="357"/>
                  </a:moveTo>
                  <a:lnTo>
                    <a:pt x="661" y="0"/>
                  </a:lnTo>
                  <a:lnTo>
                    <a:pt x="741" y="45"/>
                  </a:lnTo>
                  <a:lnTo>
                    <a:pt x="72"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53"/>
            <p:cNvSpPr/>
            <p:nvPr/>
          </p:nvSpPr>
          <p:spPr>
            <a:xfrm>
              <a:off x="6021007" y="4722313"/>
              <a:ext cx="30609" cy="16606"/>
            </a:xfrm>
            <a:custGeom>
              <a:avLst/>
              <a:gdLst/>
              <a:ahLst/>
              <a:cxnLst/>
              <a:rect l="l" t="t" r="r" b="b"/>
              <a:pathLst>
                <a:path w="741" h="402" extrusionOk="0">
                  <a:moveTo>
                    <a:pt x="0" y="357"/>
                  </a:moveTo>
                  <a:lnTo>
                    <a:pt x="669" y="0"/>
                  </a:lnTo>
                  <a:lnTo>
                    <a:pt x="741" y="45"/>
                  </a:lnTo>
                  <a:lnTo>
                    <a:pt x="71"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53"/>
            <p:cNvSpPr/>
            <p:nvPr/>
          </p:nvSpPr>
          <p:spPr>
            <a:xfrm>
              <a:off x="6514053" y="4902868"/>
              <a:ext cx="60846" cy="55311"/>
            </a:xfrm>
            <a:custGeom>
              <a:avLst/>
              <a:gdLst/>
              <a:ahLst/>
              <a:cxnLst/>
              <a:rect l="l" t="t" r="r" b="b"/>
              <a:pathLst>
                <a:path w="1473" h="1339" extrusionOk="0">
                  <a:moveTo>
                    <a:pt x="9" y="518"/>
                  </a:moveTo>
                  <a:cubicBezTo>
                    <a:pt x="27" y="616"/>
                    <a:pt x="72" y="714"/>
                    <a:pt x="179" y="732"/>
                  </a:cubicBezTo>
                  <a:cubicBezTo>
                    <a:pt x="250" y="750"/>
                    <a:pt x="322" y="750"/>
                    <a:pt x="393" y="777"/>
                  </a:cubicBezTo>
                  <a:cubicBezTo>
                    <a:pt x="616" y="830"/>
                    <a:pt x="794" y="1018"/>
                    <a:pt x="955" y="1178"/>
                  </a:cubicBezTo>
                  <a:cubicBezTo>
                    <a:pt x="1008" y="1232"/>
                    <a:pt x="1062" y="1276"/>
                    <a:pt x="1133" y="1303"/>
                  </a:cubicBezTo>
                  <a:cubicBezTo>
                    <a:pt x="1196" y="1330"/>
                    <a:pt x="1276" y="1339"/>
                    <a:pt x="1339" y="1294"/>
                  </a:cubicBezTo>
                  <a:cubicBezTo>
                    <a:pt x="1410" y="1259"/>
                    <a:pt x="1446" y="1187"/>
                    <a:pt x="1463" y="1107"/>
                  </a:cubicBezTo>
                  <a:cubicBezTo>
                    <a:pt x="1472" y="1071"/>
                    <a:pt x="1472" y="1036"/>
                    <a:pt x="1472" y="1000"/>
                  </a:cubicBezTo>
                  <a:cubicBezTo>
                    <a:pt x="1472" y="964"/>
                    <a:pt x="1463" y="920"/>
                    <a:pt x="1463" y="875"/>
                  </a:cubicBezTo>
                  <a:cubicBezTo>
                    <a:pt x="1455" y="857"/>
                    <a:pt x="1455" y="839"/>
                    <a:pt x="1446" y="821"/>
                  </a:cubicBezTo>
                  <a:cubicBezTo>
                    <a:pt x="1428" y="795"/>
                    <a:pt x="1392" y="786"/>
                    <a:pt x="1356" y="777"/>
                  </a:cubicBezTo>
                  <a:cubicBezTo>
                    <a:pt x="1133" y="714"/>
                    <a:pt x="893" y="572"/>
                    <a:pt x="768" y="366"/>
                  </a:cubicBezTo>
                  <a:cubicBezTo>
                    <a:pt x="723" y="313"/>
                    <a:pt x="696" y="242"/>
                    <a:pt x="661" y="179"/>
                  </a:cubicBezTo>
                  <a:cubicBezTo>
                    <a:pt x="554" y="1"/>
                    <a:pt x="357" y="1"/>
                    <a:pt x="215" y="108"/>
                  </a:cubicBezTo>
                  <a:cubicBezTo>
                    <a:pt x="179" y="126"/>
                    <a:pt x="152" y="152"/>
                    <a:pt x="125" y="179"/>
                  </a:cubicBezTo>
                  <a:cubicBezTo>
                    <a:pt x="63" y="250"/>
                    <a:pt x="18" y="322"/>
                    <a:pt x="9" y="411"/>
                  </a:cubicBezTo>
                  <a:cubicBezTo>
                    <a:pt x="0" y="447"/>
                    <a:pt x="0" y="482"/>
                    <a:pt x="9" y="518"/>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53"/>
            <p:cNvSpPr/>
            <p:nvPr/>
          </p:nvSpPr>
          <p:spPr>
            <a:xfrm>
              <a:off x="6522893" y="4902868"/>
              <a:ext cx="52006" cy="41307"/>
            </a:xfrm>
            <a:custGeom>
              <a:avLst/>
              <a:gdLst/>
              <a:ahLst/>
              <a:cxnLst/>
              <a:rect l="l" t="t" r="r" b="b"/>
              <a:pathLst>
                <a:path w="1259" h="1000" extrusionOk="0">
                  <a:moveTo>
                    <a:pt x="1" y="108"/>
                  </a:moveTo>
                  <a:cubicBezTo>
                    <a:pt x="18" y="197"/>
                    <a:pt x="72" y="286"/>
                    <a:pt x="134" y="358"/>
                  </a:cubicBezTo>
                  <a:cubicBezTo>
                    <a:pt x="206" y="429"/>
                    <a:pt x="295" y="491"/>
                    <a:pt x="375" y="554"/>
                  </a:cubicBezTo>
                  <a:cubicBezTo>
                    <a:pt x="518" y="652"/>
                    <a:pt x="652" y="750"/>
                    <a:pt x="803" y="839"/>
                  </a:cubicBezTo>
                  <a:cubicBezTo>
                    <a:pt x="946" y="920"/>
                    <a:pt x="1098" y="973"/>
                    <a:pt x="1258" y="1000"/>
                  </a:cubicBezTo>
                  <a:cubicBezTo>
                    <a:pt x="1258" y="964"/>
                    <a:pt x="1249" y="920"/>
                    <a:pt x="1249" y="875"/>
                  </a:cubicBezTo>
                  <a:cubicBezTo>
                    <a:pt x="1241" y="857"/>
                    <a:pt x="1241" y="839"/>
                    <a:pt x="1232" y="821"/>
                  </a:cubicBezTo>
                  <a:cubicBezTo>
                    <a:pt x="1214" y="795"/>
                    <a:pt x="1178" y="786"/>
                    <a:pt x="1142" y="777"/>
                  </a:cubicBezTo>
                  <a:cubicBezTo>
                    <a:pt x="919" y="714"/>
                    <a:pt x="679" y="572"/>
                    <a:pt x="554" y="366"/>
                  </a:cubicBezTo>
                  <a:cubicBezTo>
                    <a:pt x="509" y="313"/>
                    <a:pt x="482" y="242"/>
                    <a:pt x="447" y="179"/>
                  </a:cubicBezTo>
                  <a:cubicBezTo>
                    <a:pt x="340" y="1"/>
                    <a:pt x="143" y="1"/>
                    <a:pt x="1" y="1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53"/>
            <p:cNvSpPr/>
            <p:nvPr/>
          </p:nvSpPr>
          <p:spPr>
            <a:xfrm>
              <a:off x="6933035" y="4697611"/>
              <a:ext cx="37631" cy="49073"/>
            </a:xfrm>
            <a:custGeom>
              <a:avLst/>
              <a:gdLst/>
              <a:ahLst/>
              <a:cxnLst/>
              <a:rect l="l" t="t" r="r" b="b"/>
              <a:pathLst>
                <a:path w="911" h="1188" extrusionOk="0">
                  <a:moveTo>
                    <a:pt x="911" y="1"/>
                  </a:moveTo>
                  <a:lnTo>
                    <a:pt x="911" y="643"/>
                  </a:lnTo>
                  <a:lnTo>
                    <a:pt x="1" y="1187"/>
                  </a:lnTo>
                  <a:lnTo>
                    <a:pt x="1" y="554"/>
                  </a:lnTo>
                  <a:lnTo>
                    <a:pt x="911" y="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53"/>
            <p:cNvSpPr/>
            <p:nvPr/>
          </p:nvSpPr>
          <p:spPr>
            <a:xfrm>
              <a:off x="6933035" y="4697611"/>
              <a:ext cx="37631" cy="49073"/>
            </a:xfrm>
            <a:custGeom>
              <a:avLst/>
              <a:gdLst/>
              <a:ahLst/>
              <a:cxnLst/>
              <a:rect l="l" t="t" r="r" b="b"/>
              <a:pathLst>
                <a:path w="911" h="1188" extrusionOk="0">
                  <a:moveTo>
                    <a:pt x="812" y="581"/>
                  </a:moveTo>
                  <a:lnTo>
                    <a:pt x="812" y="63"/>
                  </a:lnTo>
                  <a:lnTo>
                    <a:pt x="911" y="1"/>
                  </a:lnTo>
                  <a:lnTo>
                    <a:pt x="911" y="1"/>
                  </a:lnTo>
                  <a:lnTo>
                    <a:pt x="911" y="643"/>
                  </a:lnTo>
                  <a:lnTo>
                    <a:pt x="1" y="1187"/>
                  </a:lnTo>
                  <a:lnTo>
                    <a:pt x="1" y="107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53"/>
            <p:cNvSpPr/>
            <p:nvPr/>
          </p:nvSpPr>
          <p:spPr>
            <a:xfrm>
              <a:off x="6966577" y="4697611"/>
              <a:ext cx="4089" cy="26561"/>
            </a:xfrm>
            <a:custGeom>
              <a:avLst/>
              <a:gdLst/>
              <a:ahLst/>
              <a:cxnLst/>
              <a:rect l="l" t="t" r="r" b="b"/>
              <a:pathLst>
                <a:path w="99" h="643" extrusionOk="0">
                  <a:moveTo>
                    <a:pt x="0" y="63"/>
                  </a:moveTo>
                  <a:lnTo>
                    <a:pt x="0" y="581"/>
                  </a:lnTo>
                  <a:lnTo>
                    <a:pt x="99" y="643"/>
                  </a:lnTo>
                  <a:lnTo>
                    <a:pt x="99" y="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53"/>
            <p:cNvSpPr/>
            <p:nvPr/>
          </p:nvSpPr>
          <p:spPr>
            <a:xfrm>
              <a:off x="6676928" y="4841691"/>
              <a:ext cx="37631" cy="49073"/>
            </a:xfrm>
            <a:custGeom>
              <a:avLst/>
              <a:gdLst/>
              <a:ahLst/>
              <a:cxnLst/>
              <a:rect l="l" t="t" r="r" b="b"/>
              <a:pathLst>
                <a:path w="911" h="1188" extrusionOk="0">
                  <a:moveTo>
                    <a:pt x="910" y="1"/>
                  </a:moveTo>
                  <a:lnTo>
                    <a:pt x="910" y="643"/>
                  </a:lnTo>
                  <a:lnTo>
                    <a:pt x="1" y="1187"/>
                  </a:lnTo>
                  <a:lnTo>
                    <a:pt x="1" y="554"/>
                  </a:lnTo>
                  <a:lnTo>
                    <a:pt x="910" y="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53"/>
            <p:cNvSpPr/>
            <p:nvPr/>
          </p:nvSpPr>
          <p:spPr>
            <a:xfrm>
              <a:off x="6676928" y="4841691"/>
              <a:ext cx="37631" cy="49073"/>
            </a:xfrm>
            <a:custGeom>
              <a:avLst/>
              <a:gdLst/>
              <a:ahLst/>
              <a:cxnLst/>
              <a:rect l="l" t="t" r="r" b="b"/>
              <a:pathLst>
                <a:path w="911" h="1188" extrusionOk="0">
                  <a:moveTo>
                    <a:pt x="812" y="572"/>
                  </a:moveTo>
                  <a:lnTo>
                    <a:pt x="812" y="63"/>
                  </a:lnTo>
                  <a:lnTo>
                    <a:pt x="910" y="1"/>
                  </a:lnTo>
                  <a:lnTo>
                    <a:pt x="910" y="1"/>
                  </a:lnTo>
                  <a:lnTo>
                    <a:pt x="910" y="643"/>
                  </a:lnTo>
                  <a:lnTo>
                    <a:pt x="1" y="1187"/>
                  </a:lnTo>
                  <a:lnTo>
                    <a:pt x="1" y="1062"/>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53"/>
            <p:cNvSpPr/>
            <p:nvPr/>
          </p:nvSpPr>
          <p:spPr>
            <a:xfrm>
              <a:off x="6710470" y="4841691"/>
              <a:ext cx="4089" cy="26602"/>
            </a:xfrm>
            <a:custGeom>
              <a:avLst/>
              <a:gdLst/>
              <a:ahLst/>
              <a:cxnLst/>
              <a:rect l="l" t="t" r="r" b="b"/>
              <a:pathLst>
                <a:path w="99" h="644" extrusionOk="0">
                  <a:moveTo>
                    <a:pt x="0" y="63"/>
                  </a:moveTo>
                  <a:lnTo>
                    <a:pt x="0" y="572"/>
                  </a:lnTo>
                  <a:lnTo>
                    <a:pt x="98" y="643"/>
                  </a:lnTo>
                  <a:lnTo>
                    <a:pt x="98" y="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53"/>
            <p:cNvSpPr/>
            <p:nvPr/>
          </p:nvSpPr>
          <p:spPr>
            <a:xfrm>
              <a:off x="6001840" y="5112545"/>
              <a:ext cx="120535" cy="161099"/>
            </a:xfrm>
            <a:custGeom>
              <a:avLst/>
              <a:gdLst/>
              <a:ahLst/>
              <a:cxnLst/>
              <a:rect l="l" t="t" r="r" b="b"/>
              <a:pathLst>
                <a:path w="2918" h="3900" extrusionOk="0">
                  <a:moveTo>
                    <a:pt x="2917" y="1669"/>
                  </a:moveTo>
                  <a:lnTo>
                    <a:pt x="0" y="1"/>
                  </a:lnTo>
                  <a:lnTo>
                    <a:pt x="0" y="2240"/>
                  </a:lnTo>
                  <a:lnTo>
                    <a:pt x="2917" y="3899"/>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53"/>
            <p:cNvSpPr/>
            <p:nvPr/>
          </p:nvSpPr>
          <p:spPr>
            <a:xfrm>
              <a:off x="6010308" y="5126920"/>
              <a:ext cx="103599" cy="132721"/>
            </a:xfrm>
            <a:custGeom>
              <a:avLst/>
              <a:gdLst/>
              <a:ahLst/>
              <a:cxnLst/>
              <a:rect l="l" t="t" r="r" b="b"/>
              <a:pathLst>
                <a:path w="2508" h="3213" extrusionOk="0">
                  <a:moveTo>
                    <a:pt x="197" y="108"/>
                  </a:moveTo>
                  <a:lnTo>
                    <a:pt x="197" y="1687"/>
                  </a:lnTo>
                  <a:lnTo>
                    <a:pt x="2507" y="3007"/>
                  </a:lnTo>
                  <a:lnTo>
                    <a:pt x="2507" y="3212"/>
                  </a:lnTo>
                  <a:lnTo>
                    <a:pt x="0" y="1767"/>
                  </a:lnTo>
                  <a:lnTo>
                    <a:pt x="0" y="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53"/>
            <p:cNvSpPr/>
            <p:nvPr/>
          </p:nvSpPr>
          <p:spPr>
            <a:xfrm>
              <a:off x="6010308" y="5196564"/>
              <a:ext cx="103599" cy="63077"/>
            </a:xfrm>
            <a:custGeom>
              <a:avLst/>
              <a:gdLst/>
              <a:ahLst/>
              <a:cxnLst/>
              <a:rect l="l" t="t" r="r" b="b"/>
              <a:pathLst>
                <a:path w="2508" h="1527" extrusionOk="0">
                  <a:moveTo>
                    <a:pt x="197" y="1"/>
                  </a:moveTo>
                  <a:lnTo>
                    <a:pt x="2507" y="1321"/>
                  </a:lnTo>
                  <a:lnTo>
                    <a:pt x="2507" y="1526"/>
                  </a:lnTo>
                  <a:lnTo>
                    <a:pt x="0" y="8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53"/>
            <p:cNvSpPr/>
            <p:nvPr/>
          </p:nvSpPr>
          <p:spPr>
            <a:xfrm>
              <a:off x="6018776" y="5131711"/>
              <a:ext cx="95131" cy="119461"/>
            </a:xfrm>
            <a:custGeom>
              <a:avLst/>
              <a:gdLst/>
              <a:ahLst/>
              <a:cxnLst/>
              <a:rect l="l" t="t" r="r" b="b"/>
              <a:pathLst>
                <a:path w="2303" h="2892" extrusionOk="0">
                  <a:moveTo>
                    <a:pt x="1" y="1"/>
                  </a:moveTo>
                  <a:lnTo>
                    <a:pt x="1" y="1580"/>
                  </a:lnTo>
                  <a:lnTo>
                    <a:pt x="1151" y="2240"/>
                  </a:lnTo>
                  <a:lnTo>
                    <a:pt x="2302" y="2891"/>
                  </a:lnTo>
                  <a:lnTo>
                    <a:pt x="2302" y="1312"/>
                  </a:lnTo>
                  <a:lnTo>
                    <a:pt x="1151" y="652"/>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53"/>
            <p:cNvSpPr/>
            <p:nvPr/>
          </p:nvSpPr>
          <p:spPr>
            <a:xfrm>
              <a:off x="6018776" y="5131711"/>
              <a:ext cx="75593" cy="108019"/>
            </a:xfrm>
            <a:custGeom>
              <a:avLst/>
              <a:gdLst/>
              <a:ahLst/>
              <a:cxnLst/>
              <a:rect l="l" t="t" r="r" b="b"/>
              <a:pathLst>
                <a:path w="1830" h="2615" extrusionOk="0">
                  <a:moveTo>
                    <a:pt x="1" y="1"/>
                  </a:moveTo>
                  <a:lnTo>
                    <a:pt x="1" y="1580"/>
                  </a:lnTo>
                  <a:lnTo>
                    <a:pt x="1829" y="2614"/>
                  </a:lnTo>
                  <a:lnTo>
                    <a:pt x="1829" y="1027"/>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53"/>
            <p:cNvSpPr/>
            <p:nvPr/>
          </p:nvSpPr>
          <p:spPr>
            <a:xfrm>
              <a:off x="6001840" y="5209824"/>
              <a:ext cx="120535" cy="109506"/>
            </a:xfrm>
            <a:custGeom>
              <a:avLst/>
              <a:gdLst/>
              <a:ahLst/>
              <a:cxnLst/>
              <a:rect l="l" t="t" r="r" b="b"/>
              <a:pathLst>
                <a:path w="2918" h="2651" extrusionOk="0">
                  <a:moveTo>
                    <a:pt x="2917" y="1669"/>
                  </a:moveTo>
                  <a:lnTo>
                    <a:pt x="0" y="1"/>
                  </a:lnTo>
                  <a:lnTo>
                    <a:pt x="0" y="982"/>
                  </a:lnTo>
                  <a:lnTo>
                    <a:pt x="2917" y="2650"/>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53"/>
            <p:cNvSpPr/>
            <p:nvPr/>
          </p:nvSpPr>
          <p:spPr>
            <a:xfrm>
              <a:off x="6010308" y="5224199"/>
              <a:ext cx="103599" cy="80756"/>
            </a:xfrm>
            <a:custGeom>
              <a:avLst/>
              <a:gdLst/>
              <a:ahLst/>
              <a:cxnLst/>
              <a:rect l="l" t="t" r="r" b="b"/>
              <a:pathLst>
                <a:path w="2508" h="1955" extrusionOk="0">
                  <a:moveTo>
                    <a:pt x="197" y="108"/>
                  </a:moveTo>
                  <a:lnTo>
                    <a:pt x="197" y="438"/>
                  </a:lnTo>
                  <a:lnTo>
                    <a:pt x="2507" y="1758"/>
                  </a:lnTo>
                  <a:lnTo>
                    <a:pt x="2507" y="1954"/>
                  </a:lnTo>
                  <a:lnTo>
                    <a:pt x="0" y="518"/>
                  </a:lnTo>
                  <a:lnTo>
                    <a:pt x="0" y="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53"/>
            <p:cNvSpPr/>
            <p:nvPr/>
          </p:nvSpPr>
          <p:spPr>
            <a:xfrm>
              <a:off x="6010308" y="5242250"/>
              <a:ext cx="103599" cy="62705"/>
            </a:xfrm>
            <a:custGeom>
              <a:avLst/>
              <a:gdLst/>
              <a:ahLst/>
              <a:cxnLst/>
              <a:rect l="l" t="t" r="r" b="b"/>
              <a:pathLst>
                <a:path w="2508" h="1518" extrusionOk="0">
                  <a:moveTo>
                    <a:pt x="197" y="1"/>
                  </a:moveTo>
                  <a:lnTo>
                    <a:pt x="2507" y="1321"/>
                  </a:lnTo>
                  <a:lnTo>
                    <a:pt x="2507" y="1517"/>
                  </a:lnTo>
                  <a:lnTo>
                    <a:pt x="0" y="8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53"/>
            <p:cNvSpPr/>
            <p:nvPr/>
          </p:nvSpPr>
          <p:spPr>
            <a:xfrm>
              <a:off x="6018776" y="5228619"/>
              <a:ext cx="95131" cy="67868"/>
            </a:xfrm>
            <a:custGeom>
              <a:avLst/>
              <a:gdLst/>
              <a:ahLst/>
              <a:cxnLst/>
              <a:rect l="l" t="t" r="r" b="b"/>
              <a:pathLst>
                <a:path w="2303" h="1643" extrusionOk="0">
                  <a:moveTo>
                    <a:pt x="1" y="1"/>
                  </a:moveTo>
                  <a:lnTo>
                    <a:pt x="1" y="331"/>
                  </a:lnTo>
                  <a:lnTo>
                    <a:pt x="1151" y="991"/>
                  </a:lnTo>
                  <a:lnTo>
                    <a:pt x="2302" y="1642"/>
                  </a:lnTo>
                  <a:lnTo>
                    <a:pt x="2302" y="1321"/>
                  </a:lnTo>
                  <a:lnTo>
                    <a:pt x="1151" y="661"/>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53"/>
            <p:cNvSpPr/>
            <p:nvPr/>
          </p:nvSpPr>
          <p:spPr>
            <a:xfrm>
              <a:off x="5686746" y="4928313"/>
              <a:ext cx="120164" cy="161058"/>
            </a:xfrm>
            <a:custGeom>
              <a:avLst/>
              <a:gdLst/>
              <a:ahLst/>
              <a:cxnLst/>
              <a:rect l="l" t="t" r="r" b="b"/>
              <a:pathLst>
                <a:path w="2909" h="3899" extrusionOk="0">
                  <a:moveTo>
                    <a:pt x="2909" y="1668"/>
                  </a:moveTo>
                  <a:lnTo>
                    <a:pt x="1" y="0"/>
                  </a:lnTo>
                  <a:lnTo>
                    <a:pt x="1" y="2239"/>
                  </a:lnTo>
                  <a:lnTo>
                    <a:pt x="2909" y="3899"/>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53"/>
            <p:cNvSpPr/>
            <p:nvPr/>
          </p:nvSpPr>
          <p:spPr>
            <a:xfrm>
              <a:off x="5694843" y="4942688"/>
              <a:ext cx="103599" cy="132680"/>
            </a:xfrm>
            <a:custGeom>
              <a:avLst/>
              <a:gdLst/>
              <a:ahLst/>
              <a:cxnLst/>
              <a:rect l="l" t="t" r="r" b="b"/>
              <a:pathLst>
                <a:path w="2508" h="3212" extrusionOk="0">
                  <a:moveTo>
                    <a:pt x="206" y="116"/>
                  </a:moveTo>
                  <a:lnTo>
                    <a:pt x="206" y="1686"/>
                  </a:lnTo>
                  <a:lnTo>
                    <a:pt x="2508" y="3015"/>
                  </a:lnTo>
                  <a:lnTo>
                    <a:pt x="2508" y="3212"/>
                  </a:lnTo>
                  <a:lnTo>
                    <a:pt x="1" y="1775"/>
                  </a:lnTo>
                  <a:lnTo>
                    <a:pt x="1" y="0"/>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53"/>
            <p:cNvSpPr/>
            <p:nvPr/>
          </p:nvSpPr>
          <p:spPr>
            <a:xfrm>
              <a:off x="5694843" y="5012333"/>
              <a:ext cx="103599" cy="63035"/>
            </a:xfrm>
            <a:custGeom>
              <a:avLst/>
              <a:gdLst/>
              <a:ahLst/>
              <a:cxnLst/>
              <a:rect l="l" t="t" r="r" b="b"/>
              <a:pathLst>
                <a:path w="2508" h="1526" extrusionOk="0">
                  <a:moveTo>
                    <a:pt x="206" y="0"/>
                  </a:moveTo>
                  <a:lnTo>
                    <a:pt x="2508" y="1329"/>
                  </a:lnTo>
                  <a:lnTo>
                    <a:pt x="2508" y="1526"/>
                  </a:lnTo>
                  <a:lnTo>
                    <a:pt x="1" y="89"/>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53"/>
            <p:cNvSpPr/>
            <p:nvPr/>
          </p:nvSpPr>
          <p:spPr>
            <a:xfrm>
              <a:off x="5703724" y="4947480"/>
              <a:ext cx="94718" cy="119420"/>
            </a:xfrm>
            <a:custGeom>
              <a:avLst/>
              <a:gdLst/>
              <a:ahLst/>
              <a:cxnLst/>
              <a:rect l="l" t="t" r="r" b="b"/>
              <a:pathLst>
                <a:path w="2293" h="2891" extrusionOk="0">
                  <a:moveTo>
                    <a:pt x="0" y="0"/>
                  </a:moveTo>
                  <a:lnTo>
                    <a:pt x="0" y="1579"/>
                  </a:lnTo>
                  <a:lnTo>
                    <a:pt x="1151" y="2239"/>
                  </a:lnTo>
                  <a:lnTo>
                    <a:pt x="2293" y="2891"/>
                  </a:lnTo>
                  <a:lnTo>
                    <a:pt x="2293" y="1312"/>
                  </a:lnTo>
                  <a:lnTo>
                    <a:pt x="1151" y="651"/>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53"/>
            <p:cNvSpPr/>
            <p:nvPr/>
          </p:nvSpPr>
          <p:spPr>
            <a:xfrm>
              <a:off x="5703724" y="4947480"/>
              <a:ext cx="75180" cy="107978"/>
            </a:xfrm>
            <a:custGeom>
              <a:avLst/>
              <a:gdLst/>
              <a:ahLst/>
              <a:cxnLst/>
              <a:rect l="l" t="t" r="r" b="b"/>
              <a:pathLst>
                <a:path w="1820" h="2614" extrusionOk="0">
                  <a:moveTo>
                    <a:pt x="0" y="0"/>
                  </a:moveTo>
                  <a:lnTo>
                    <a:pt x="0" y="1579"/>
                  </a:lnTo>
                  <a:lnTo>
                    <a:pt x="1820" y="2614"/>
                  </a:lnTo>
                  <a:lnTo>
                    <a:pt x="1820" y="1035"/>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53"/>
            <p:cNvSpPr/>
            <p:nvPr/>
          </p:nvSpPr>
          <p:spPr>
            <a:xfrm>
              <a:off x="5686746" y="5025592"/>
              <a:ext cx="120164" cy="109465"/>
            </a:xfrm>
            <a:custGeom>
              <a:avLst/>
              <a:gdLst/>
              <a:ahLst/>
              <a:cxnLst/>
              <a:rect l="l" t="t" r="r" b="b"/>
              <a:pathLst>
                <a:path w="2909" h="2650" extrusionOk="0">
                  <a:moveTo>
                    <a:pt x="2909" y="1669"/>
                  </a:moveTo>
                  <a:lnTo>
                    <a:pt x="1" y="0"/>
                  </a:lnTo>
                  <a:lnTo>
                    <a:pt x="1" y="982"/>
                  </a:lnTo>
                  <a:lnTo>
                    <a:pt x="2909" y="2650"/>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53"/>
            <p:cNvSpPr/>
            <p:nvPr/>
          </p:nvSpPr>
          <p:spPr>
            <a:xfrm>
              <a:off x="5694843" y="5039967"/>
              <a:ext cx="103599" cy="80715"/>
            </a:xfrm>
            <a:custGeom>
              <a:avLst/>
              <a:gdLst/>
              <a:ahLst/>
              <a:cxnLst/>
              <a:rect l="l" t="t" r="r" b="b"/>
              <a:pathLst>
                <a:path w="2508" h="1954" extrusionOk="0">
                  <a:moveTo>
                    <a:pt x="206" y="116"/>
                  </a:moveTo>
                  <a:lnTo>
                    <a:pt x="206" y="437"/>
                  </a:lnTo>
                  <a:lnTo>
                    <a:pt x="2508" y="1758"/>
                  </a:lnTo>
                  <a:lnTo>
                    <a:pt x="2508" y="1954"/>
                  </a:lnTo>
                  <a:lnTo>
                    <a:pt x="1" y="518"/>
                  </a:lnTo>
                  <a:lnTo>
                    <a:pt x="1" y="0"/>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53"/>
            <p:cNvSpPr/>
            <p:nvPr/>
          </p:nvSpPr>
          <p:spPr>
            <a:xfrm>
              <a:off x="5694843" y="5058019"/>
              <a:ext cx="103599" cy="62663"/>
            </a:xfrm>
            <a:custGeom>
              <a:avLst/>
              <a:gdLst/>
              <a:ahLst/>
              <a:cxnLst/>
              <a:rect l="l" t="t" r="r" b="b"/>
              <a:pathLst>
                <a:path w="2508" h="1517" extrusionOk="0">
                  <a:moveTo>
                    <a:pt x="206" y="0"/>
                  </a:moveTo>
                  <a:lnTo>
                    <a:pt x="2508" y="1321"/>
                  </a:lnTo>
                  <a:lnTo>
                    <a:pt x="2508" y="1517"/>
                  </a:lnTo>
                  <a:lnTo>
                    <a:pt x="1" y="8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53"/>
            <p:cNvSpPr/>
            <p:nvPr/>
          </p:nvSpPr>
          <p:spPr>
            <a:xfrm>
              <a:off x="5703724" y="5044759"/>
              <a:ext cx="94718" cy="67827"/>
            </a:xfrm>
            <a:custGeom>
              <a:avLst/>
              <a:gdLst/>
              <a:ahLst/>
              <a:cxnLst/>
              <a:rect l="l" t="t" r="r" b="b"/>
              <a:pathLst>
                <a:path w="2293" h="1642" extrusionOk="0">
                  <a:moveTo>
                    <a:pt x="0" y="0"/>
                  </a:moveTo>
                  <a:lnTo>
                    <a:pt x="0" y="330"/>
                  </a:lnTo>
                  <a:lnTo>
                    <a:pt x="1151" y="982"/>
                  </a:lnTo>
                  <a:lnTo>
                    <a:pt x="2293" y="1642"/>
                  </a:lnTo>
                  <a:lnTo>
                    <a:pt x="2293" y="1312"/>
                  </a:lnTo>
                  <a:lnTo>
                    <a:pt x="1151" y="652"/>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53"/>
            <p:cNvSpPr/>
            <p:nvPr/>
          </p:nvSpPr>
          <p:spPr>
            <a:xfrm>
              <a:off x="5806869" y="4997214"/>
              <a:ext cx="195013" cy="253215"/>
            </a:xfrm>
            <a:custGeom>
              <a:avLst/>
              <a:gdLst/>
              <a:ahLst/>
              <a:cxnLst/>
              <a:rect l="l" t="t" r="r" b="b"/>
              <a:pathLst>
                <a:path w="4721" h="6130" extrusionOk="0">
                  <a:moveTo>
                    <a:pt x="4720" y="2793"/>
                  </a:moveTo>
                  <a:lnTo>
                    <a:pt x="4720" y="6129"/>
                  </a:lnTo>
                  <a:lnTo>
                    <a:pt x="1" y="3337"/>
                  </a:lnTo>
                  <a:lnTo>
                    <a:pt x="1" y="0"/>
                  </a:lnTo>
                  <a:close/>
                </a:path>
              </a:pathLst>
            </a:custGeom>
            <a:solidFill>
              <a:srgbClr val="262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53"/>
            <p:cNvSpPr/>
            <p:nvPr/>
          </p:nvSpPr>
          <p:spPr>
            <a:xfrm>
              <a:off x="5978253" y="5107753"/>
              <a:ext cx="15862" cy="131977"/>
            </a:xfrm>
            <a:custGeom>
              <a:avLst/>
              <a:gdLst/>
              <a:ahLst/>
              <a:cxnLst/>
              <a:rect l="l" t="t" r="r" b="b"/>
              <a:pathLst>
                <a:path w="384" h="3195" extrusionOk="0">
                  <a:moveTo>
                    <a:pt x="27" y="1"/>
                  </a:moveTo>
                  <a:lnTo>
                    <a:pt x="0" y="2989"/>
                  </a:lnTo>
                  <a:lnTo>
                    <a:pt x="357" y="3194"/>
                  </a:lnTo>
                  <a:lnTo>
                    <a:pt x="384" y="215"/>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53"/>
            <p:cNvSpPr/>
            <p:nvPr/>
          </p:nvSpPr>
          <p:spPr>
            <a:xfrm>
              <a:off x="5978253" y="5107753"/>
              <a:ext cx="15119" cy="131977"/>
            </a:xfrm>
            <a:custGeom>
              <a:avLst/>
              <a:gdLst/>
              <a:ahLst/>
              <a:cxnLst/>
              <a:rect l="l" t="t" r="r" b="b"/>
              <a:pathLst>
                <a:path w="366" h="3195" extrusionOk="0">
                  <a:moveTo>
                    <a:pt x="27" y="1"/>
                  </a:moveTo>
                  <a:lnTo>
                    <a:pt x="152" y="72"/>
                  </a:lnTo>
                  <a:lnTo>
                    <a:pt x="161" y="2954"/>
                  </a:lnTo>
                  <a:lnTo>
                    <a:pt x="366" y="3070"/>
                  </a:lnTo>
                  <a:lnTo>
                    <a:pt x="357" y="3194"/>
                  </a:lnTo>
                  <a:lnTo>
                    <a:pt x="0" y="2989"/>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53"/>
            <p:cNvSpPr/>
            <p:nvPr/>
          </p:nvSpPr>
          <p:spPr>
            <a:xfrm>
              <a:off x="5978253" y="5107753"/>
              <a:ext cx="6651" cy="123509"/>
            </a:xfrm>
            <a:custGeom>
              <a:avLst/>
              <a:gdLst/>
              <a:ahLst/>
              <a:cxnLst/>
              <a:rect l="l" t="t" r="r" b="b"/>
              <a:pathLst>
                <a:path w="161" h="2990" extrusionOk="0">
                  <a:moveTo>
                    <a:pt x="161" y="2954"/>
                  </a:moveTo>
                  <a:lnTo>
                    <a:pt x="0" y="2989"/>
                  </a:lnTo>
                  <a:lnTo>
                    <a:pt x="27" y="1"/>
                  </a:lnTo>
                  <a:lnTo>
                    <a:pt x="152" y="7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53"/>
            <p:cNvSpPr/>
            <p:nvPr/>
          </p:nvSpPr>
          <p:spPr>
            <a:xfrm>
              <a:off x="5959830" y="5097096"/>
              <a:ext cx="15862" cy="131564"/>
            </a:xfrm>
            <a:custGeom>
              <a:avLst/>
              <a:gdLst/>
              <a:ahLst/>
              <a:cxnLst/>
              <a:rect l="l" t="t" r="r" b="b"/>
              <a:pathLst>
                <a:path w="384" h="3185" extrusionOk="0">
                  <a:moveTo>
                    <a:pt x="27" y="0"/>
                  </a:moveTo>
                  <a:lnTo>
                    <a:pt x="0" y="2980"/>
                  </a:lnTo>
                  <a:lnTo>
                    <a:pt x="357" y="3185"/>
                  </a:lnTo>
                  <a:lnTo>
                    <a:pt x="384" y="214"/>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53"/>
            <p:cNvSpPr/>
            <p:nvPr/>
          </p:nvSpPr>
          <p:spPr>
            <a:xfrm>
              <a:off x="5959830" y="5097096"/>
              <a:ext cx="14747" cy="131564"/>
            </a:xfrm>
            <a:custGeom>
              <a:avLst/>
              <a:gdLst/>
              <a:ahLst/>
              <a:cxnLst/>
              <a:rect l="l" t="t" r="r" b="b"/>
              <a:pathLst>
                <a:path w="357" h="3185" extrusionOk="0">
                  <a:moveTo>
                    <a:pt x="27" y="0"/>
                  </a:moveTo>
                  <a:lnTo>
                    <a:pt x="143" y="71"/>
                  </a:lnTo>
                  <a:lnTo>
                    <a:pt x="161" y="2944"/>
                  </a:lnTo>
                  <a:lnTo>
                    <a:pt x="357" y="3060"/>
                  </a:lnTo>
                  <a:lnTo>
                    <a:pt x="357" y="3185"/>
                  </a:lnTo>
                  <a:lnTo>
                    <a:pt x="0" y="298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53"/>
            <p:cNvSpPr/>
            <p:nvPr/>
          </p:nvSpPr>
          <p:spPr>
            <a:xfrm>
              <a:off x="5959830" y="5097096"/>
              <a:ext cx="6651" cy="123096"/>
            </a:xfrm>
            <a:custGeom>
              <a:avLst/>
              <a:gdLst/>
              <a:ahLst/>
              <a:cxnLst/>
              <a:rect l="l" t="t" r="r" b="b"/>
              <a:pathLst>
                <a:path w="161" h="2980" extrusionOk="0">
                  <a:moveTo>
                    <a:pt x="161" y="2944"/>
                  </a:moveTo>
                  <a:lnTo>
                    <a:pt x="0" y="2980"/>
                  </a:lnTo>
                  <a:lnTo>
                    <a:pt x="27" y="0"/>
                  </a:lnTo>
                  <a:lnTo>
                    <a:pt x="143" y="7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53"/>
            <p:cNvSpPr/>
            <p:nvPr/>
          </p:nvSpPr>
          <p:spPr>
            <a:xfrm>
              <a:off x="5941035" y="5086025"/>
              <a:ext cx="15862" cy="131606"/>
            </a:xfrm>
            <a:custGeom>
              <a:avLst/>
              <a:gdLst/>
              <a:ahLst/>
              <a:cxnLst/>
              <a:rect l="l" t="t" r="r" b="b"/>
              <a:pathLst>
                <a:path w="384" h="3186" extrusionOk="0">
                  <a:moveTo>
                    <a:pt x="27" y="0"/>
                  </a:moveTo>
                  <a:lnTo>
                    <a:pt x="0" y="2980"/>
                  </a:lnTo>
                  <a:lnTo>
                    <a:pt x="357" y="3185"/>
                  </a:lnTo>
                  <a:lnTo>
                    <a:pt x="384" y="215"/>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53"/>
            <p:cNvSpPr/>
            <p:nvPr/>
          </p:nvSpPr>
          <p:spPr>
            <a:xfrm>
              <a:off x="5941035" y="5086025"/>
              <a:ext cx="14788" cy="131606"/>
            </a:xfrm>
            <a:custGeom>
              <a:avLst/>
              <a:gdLst/>
              <a:ahLst/>
              <a:cxnLst/>
              <a:rect l="l" t="t" r="r" b="b"/>
              <a:pathLst>
                <a:path w="358" h="3186" extrusionOk="0">
                  <a:moveTo>
                    <a:pt x="27" y="0"/>
                  </a:moveTo>
                  <a:lnTo>
                    <a:pt x="143" y="72"/>
                  </a:lnTo>
                  <a:lnTo>
                    <a:pt x="161" y="2953"/>
                  </a:lnTo>
                  <a:lnTo>
                    <a:pt x="357" y="3060"/>
                  </a:lnTo>
                  <a:lnTo>
                    <a:pt x="357" y="3185"/>
                  </a:lnTo>
                  <a:lnTo>
                    <a:pt x="0" y="298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53"/>
            <p:cNvSpPr/>
            <p:nvPr/>
          </p:nvSpPr>
          <p:spPr>
            <a:xfrm>
              <a:off x="5941035" y="5086025"/>
              <a:ext cx="6651" cy="123138"/>
            </a:xfrm>
            <a:custGeom>
              <a:avLst/>
              <a:gdLst/>
              <a:ahLst/>
              <a:cxnLst/>
              <a:rect l="l" t="t" r="r" b="b"/>
              <a:pathLst>
                <a:path w="161" h="2981" extrusionOk="0">
                  <a:moveTo>
                    <a:pt x="161" y="2953"/>
                  </a:moveTo>
                  <a:lnTo>
                    <a:pt x="0" y="2980"/>
                  </a:lnTo>
                  <a:lnTo>
                    <a:pt x="27" y="0"/>
                  </a:lnTo>
                  <a:lnTo>
                    <a:pt x="143" y="7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53"/>
            <p:cNvSpPr/>
            <p:nvPr/>
          </p:nvSpPr>
          <p:spPr>
            <a:xfrm>
              <a:off x="5922240" y="5074955"/>
              <a:ext cx="15862" cy="131977"/>
            </a:xfrm>
            <a:custGeom>
              <a:avLst/>
              <a:gdLst/>
              <a:ahLst/>
              <a:cxnLst/>
              <a:rect l="l" t="t" r="r" b="b"/>
              <a:pathLst>
                <a:path w="384" h="3195" extrusionOk="0">
                  <a:moveTo>
                    <a:pt x="27" y="1"/>
                  </a:moveTo>
                  <a:lnTo>
                    <a:pt x="0" y="2989"/>
                  </a:lnTo>
                  <a:lnTo>
                    <a:pt x="357" y="3195"/>
                  </a:lnTo>
                  <a:lnTo>
                    <a:pt x="384" y="215"/>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53"/>
            <p:cNvSpPr/>
            <p:nvPr/>
          </p:nvSpPr>
          <p:spPr>
            <a:xfrm>
              <a:off x="5922240" y="5074955"/>
              <a:ext cx="14788" cy="131977"/>
            </a:xfrm>
            <a:custGeom>
              <a:avLst/>
              <a:gdLst/>
              <a:ahLst/>
              <a:cxnLst/>
              <a:rect l="l" t="t" r="r" b="b"/>
              <a:pathLst>
                <a:path w="358" h="3195" extrusionOk="0">
                  <a:moveTo>
                    <a:pt x="27" y="1"/>
                  </a:moveTo>
                  <a:lnTo>
                    <a:pt x="152" y="72"/>
                  </a:lnTo>
                  <a:lnTo>
                    <a:pt x="161" y="2954"/>
                  </a:lnTo>
                  <a:lnTo>
                    <a:pt x="357" y="3070"/>
                  </a:lnTo>
                  <a:lnTo>
                    <a:pt x="357" y="3195"/>
                  </a:lnTo>
                  <a:lnTo>
                    <a:pt x="0" y="2989"/>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53"/>
            <p:cNvSpPr/>
            <p:nvPr/>
          </p:nvSpPr>
          <p:spPr>
            <a:xfrm>
              <a:off x="5922240" y="5074955"/>
              <a:ext cx="6651" cy="123509"/>
            </a:xfrm>
            <a:custGeom>
              <a:avLst/>
              <a:gdLst/>
              <a:ahLst/>
              <a:cxnLst/>
              <a:rect l="l" t="t" r="r" b="b"/>
              <a:pathLst>
                <a:path w="161" h="2990" extrusionOk="0">
                  <a:moveTo>
                    <a:pt x="161" y="2954"/>
                  </a:moveTo>
                  <a:lnTo>
                    <a:pt x="0" y="2989"/>
                  </a:lnTo>
                  <a:lnTo>
                    <a:pt x="27" y="1"/>
                  </a:lnTo>
                  <a:lnTo>
                    <a:pt x="152" y="7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53"/>
            <p:cNvSpPr/>
            <p:nvPr/>
          </p:nvSpPr>
          <p:spPr>
            <a:xfrm>
              <a:off x="5903817" y="5064298"/>
              <a:ext cx="15862" cy="131564"/>
            </a:xfrm>
            <a:custGeom>
              <a:avLst/>
              <a:gdLst/>
              <a:ahLst/>
              <a:cxnLst/>
              <a:rect l="l" t="t" r="r" b="b"/>
              <a:pathLst>
                <a:path w="384" h="3185" extrusionOk="0">
                  <a:moveTo>
                    <a:pt x="27" y="0"/>
                  </a:moveTo>
                  <a:lnTo>
                    <a:pt x="0" y="2980"/>
                  </a:lnTo>
                  <a:lnTo>
                    <a:pt x="357" y="3185"/>
                  </a:lnTo>
                  <a:lnTo>
                    <a:pt x="384" y="214"/>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53"/>
            <p:cNvSpPr/>
            <p:nvPr/>
          </p:nvSpPr>
          <p:spPr>
            <a:xfrm>
              <a:off x="5903817" y="5064298"/>
              <a:ext cx="14747" cy="131564"/>
            </a:xfrm>
            <a:custGeom>
              <a:avLst/>
              <a:gdLst/>
              <a:ahLst/>
              <a:cxnLst/>
              <a:rect l="l" t="t" r="r" b="b"/>
              <a:pathLst>
                <a:path w="357" h="3185" extrusionOk="0">
                  <a:moveTo>
                    <a:pt x="27" y="0"/>
                  </a:moveTo>
                  <a:lnTo>
                    <a:pt x="143" y="63"/>
                  </a:lnTo>
                  <a:lnTo>
                    <a:pt x="152" y="2944"/>
                  </a:lnTo>
                  <a:lnTo>
                    <a:pt x="357" y="3060"/>
                  </a:lnTo>
                  <a:lnTo>
                    <a:pt x="357" y="3185"/>
                  </a:lnTo>
                  <a:lnTo>
                    <a:pt x="0" y="298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53"/>
            <p:cNvSpPr/>
            <p:nvPr/>
          </p:nvSpPr>
          <p:spPr>
            <a:xfrm>
              <a:off x="5903817" y="5064298"/>
              <a:ext cx="6279" cy="123096"/>
            </a:xfrm>
            <a:custGeom>
              <a:avLst/>
              <a:gdLst/>
              <a:ahLst/>
              <a:cxnLst/>
              <a:rect l="l" t="t" r="r" b="b"/>
              <a:pathLst>
                <a:path w="152" h="2980" extrusionOk="0">
                  <a:moveTo>
                    <a:pt x="152" y="2944"/>
                  </a:moveTo>
                  <a:lnTo>
                    <a:pt x="0" y="2980"/>
                  </a:lnTo>
                  <a:lnTo>
                    <a:pt x="27" y="0"/>
                  </a:lnTo>
                  <a:lnTo>
                    <a:pt x="143" y="7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53"/>
            <p:cNvSpPr/>
            <p:nvPr/>
          </p:nvSpPr>
          <p:spPr>
            <a:xfrm>
              <a:off x="5885022" y="5053227"/>
              <a:ext cx="15862" cy="131606"/>
            </a:xfrm>
            <a:custGeom>
              <a:avLst/>
              <a:gdLst/>
              <a:ahLst/>
              <a:cxnLst/>
              <a:rect l="l" t="t" r="r" b="b"/>
              <a:pathLst>
                <a:path w="384" h="3186" extrusionOk="0">
                  <a:moveTo>
                    <a:pt x="27" y="0"/>
                  </a:moveTo>
                  <a:lnTo>
                    <a:pt x="0" y="2980"/>
                  </a:lnTo>
                  <a:lnTo>
                    <a:pt x="357" y="3185"/>
                  </a:lnTo>
                  <a:lnTo>
                    <a:pt x="384" y="215"/>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53"/>
            <p:cNvSpPr/>
            <p:nvPr/>
          </p:nvSpPr>
          <p:spPr>
            <a:xfrm>
              <a:off x="5885022" y="5053227"/>
              <a:ext cx="14788" cy="131606"/>
            </a:xfrm>
            <a:custGeom>
              <a:avLst/>
              <a:gdLst/>
              <a:ahLst/>
              <a:cxnLst/>
              <a:rect l="l" t="t" r="r" b="b"/>
              <a:pathLst>
                <a:path w="358" h="3186" extrusionOk="0">
                  <a:moveTo>
                    <a:pt x="27" y="0"/>
                  </a:moveTo>
                  <a:lnTo>
                    <a:pt x="143" y="72"/>
                  </a:lnTo>
                  <a:lnTo>
                    <a:pt x="161" y="2944"/>
                  </a:lnTo>
                  <a:lnTo>
                    <a:pt x="357" y="3060"/>
                  </a:lnTo>
                  <a:lnTo>
                    <a:pt x="357" y="3185"/>
                  </a:lnTo>
                  <a:lnTo>
                    <a:pt x="0" y="298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53"/>
            <p:cNvSpPr/>
            <p:nvPr/>
          </p:nvSpPr>
          <p:spPr>
            <a:xfrm>
              <a:off x="5885022" y="5053227"/>
              <a:ext cx="6651" cy="123138"/>
            </a:xfrm>
            <a:custGeom>
              <a:avLst/>
              <a:gdLst/>
              <a:ahLst/>
              <a:cxnLst/>
              <a:rect l="l" t="t" r="r" b="b"/>
              <a:pathLst>
                <a:path w="161" h="2981" extrusionOk="0">
                  <a:moveTo>
                    <a:pt x="161" y="2944"/>
                  </a:moveTo>
                  <a:lnTo>
                    <a:pt x="0" y="2980"/>
                  </a:lnTo>
                  <a:lnTo>
                    <a:pt x="27" y="0"/>
                  </a:lnTo>
                  <a:lnTo>
                    <a:pt x="143" y="7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53"/>
            <p:cNvSpPr/>
            <p:nvPr/>
          </p:nvSpPr>
          <p:spPr>
            <a:xfrm>
              <a:off x="5866227" y="5042157"/>
              <a:ext cx="15862" cy="131977"/>
            </a:xfrm>
            <a:custGeom>
              <a:avLst/>
              <a:gdLst/>
              <a:ahLst/>
              <a:cxnLst/>
              <a:rect l="l" t="t" r="r" b="b"/>
              <a:pathLst>
                <a:path w="384" h="3195" extrusionOk="0">
                  <a:moveTo>
                    <a:pt x="27" y="1"/>
                  </a:moveTo>
                  <a:lnTo>
                    <a:pt x="0" y="2989"/>
                  </a:lnTo>
                  <a:lnTo>
                    <a:pt x="357" y="3195"/>
                  </a:lnTo>
                  <a:lnTo>
                    <a:pt x="384" y="215"/>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53"/>
            <p:cNvSpPr/>
            <p:nvPr/>
          </p:nvSpPr>
          <p:spPr>
            <a:xfrm>
              <a:off x="5866227" y="5042157"/>
              <a:ext cx="14788" cy="131977"/>
            </a:xfrm>
            <a:custGeom>
              <a:avLst/>
              <a:gdLst/>
              <a:ahLst/>
              <a:cxnLst/>
              <a:rect l="l" t="t" r="r" b="b"/>
              <a:pathLst>
                <a:path w="358" h="3195" extrusionOk="0">
                  <a:moveTo>
                    <a:pt x="27" y="1"/>
                  </a:moveTo>
                  <a:lnTo>
                    <a:pt x="152" y="72"/>
                  </a:lnTo>
                  <a:lnTo>
                    <a:pt x="161" y="2954"/>
                  </a:lnTo>
                  <a:lnTo>
                    <a:pt x="357" y="3070"/>
                  </a:lnTo>
                  <a:lnTo>
                    <a:pt x="357" y="3195"/>
                  </a:lnTo>
                  <a:lnTo>
                    <a:pt x="0" y="2989"/>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53"/>
            <p:cNvSpPr/>
            <p:nvPr/>
          </p:nvSpPr>
          <p:spPr>
            <a:xfrm>
              <a:off x="5866227" y="5042157"/>
              <a:ext cx="6651" cy="123509"/>
            </a:xfrm>
            <a:custGeom>
              <a:avLst/>
              <a:gdLst/>
              <a:ahLst/>
              <a:cxnLst/>
              <a:rect l="l" t="t" r="r" b="b"/>
              <a:pathLst>
                <a:path w="161" h="2990" extrusionOk="0">
                  <a:moveTo>
                    <a:pt x="161" y="2954"/>
                  </a:moveTo>
                  <a:lnTo>
                    <a:pt x="0" y="2989"/>
                  </a:lnTo>
                  <a:lnTo>
                    <a:pt x="27" y="1"/>
                  </a:lnTo>
                  <a:lnTo>
                    <a:pt x="152" y="7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53"/>
            <p:cNvSpPr/>
            <p:nvPr/>
          </p:nvSpPr>
          <p:spPr>
            <a:xfrm>
              <a:off x="5847804" y="5031128"/>
              <a:ext cx="15862" cy="131936"/>
            </a:xfrm>
            <a:custGeom>
              <a:avLst/>
              <a:gdLst/>
              <a:ahLst/>
              <a:cxnLst/>
              <a:rect l="l" t="t" r="r" b="b"/>
              <a:pathLst>
                <a:path w="384" h="3194" extrusionOk="0">
                  <a:moveTo>
                    <a:pt x="27" y="0"/>
                  </a:moveTo>
                  <a:lnTo>
                    <a:pt x="0" y="2989"/>
                  </a:lnTo>
                  <a:lnTo>
                    <a:pt x="357" y="3194"/>
                  </a:lnTo>
                  <a:lnTo>
                    <a:pt x="384" y="223"/>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53"/>
            <p:cNvSpPr/>
            <p:nvPr/>
          </p:nvSpPr>
          <p:spPr>
            <a:xfrm>
              <a:off x="5847804" y="5031128"/>
              <a:ext cx="14747" cy="131936"/>
            </a:xfrm>
            <a:custGeom>
              <a:avLst/>
              <a:gdLst/>
              <a:ahLst/>
              <a:cxnLst/>
              <a:rect l="l" t="t" r="r" b="b"/>
              <a:pathLst>
                <a:path w="357" h="3194" extrusionOk="0">
                  <a:moveTo>
                    <a:pt x="27" y="0"/>
                  </a:moveTo>
                  <a:lnTo>
                    <a:pt x="143" y="72"/>
                  </a:lnTo>
                  <a:lnTo>
                    <a:pt x="152" y="2953"/>
                  </a:lnTo>
                  <a:lnTo>
                    <a:pt x="357" y="3069"/>
                  </a:lnTo>
                  <a:lnTo>
                    <a:pt x="357" y="3194"/>
                  </a:lnTo>
                  <a:lnTo>
                    <a:pt x="0" y="2989"/>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53"/>
            <p:cNvSpPr/>
            <p:nvPr/>
          </p:nvSpPr>
          <p:spPr>
            <a:xfrm>
              <a:off x="5847804" y="5031128"/>
              <a:ext cx="6279" cy="123468"/>
            </a:xfrm>
            <a:custGeom>
              <a:avLst/>
              <a:gdLst/>
              <a:ahLst/>
              <a:cxnLst/>
              <a:rect l="l" t="t" r="r" b="b"/>
              <a:pathLst>
                <a:path w="152" h="2989" extrusionOk="0">
                  <a:moveTo>
                    <a:pt x="152" y="2953"/>
                  </a:moveTo>
                  <a:lnTo>
                    <a:pt x="0" y="2989"/>
                  </a:lnTo>
                  <a:lnTo>
                    <a:pt x="27" y="0"/>
                  </a:lnTo>
                  <a:lnTo>
                    <a:pt x="143" y="7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53"/>
            <p:cNvSpPr/>
            <p:nvPr/>
          </p:nvSpPr>
          <p:spPr>
            <a:xfrm>
              <a:off x="5829009" y="5020429"/>
              <a:ext cx="15862" cy="131606"/>
            </a:xfrm>
            <a:custGeom>
              <a:avLst/>
              <a:gdLst/>
              <a:ahLst/>
              <a:cxnLst/>
              <a:rect l="l" t="t" r="r" b="b"/>
              <a:pathLst>
                <a:path w="384" h="3186" extrusionOk="0">
                  <a:moveTo>
                    <a:pt x="27" y="0"/>
                  </a:moveTo>
                  <a:lnTo>
                    <a:pt x="0" y="2980"/>
                  </a:lnTo>
                  <a:lnTo>
                    <a:pt x="357" y="3185"/>
                  </a:lnTo>
                  <a:lnTo>
                    <a:pt x="384" y="215"/>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53"/>
            <p:cNvSpPr/>
            <p:nvPr/>
          </p:nvSpPr>
          <p:spPr>
            <a:xfrm>
              <a:off x="5829009" y="5020429"/>
              <a:ext cx="14788" cy="131606"/>
            </a:xfrm>
            <a:custGeom>
              <a:avLst/>
              <a:gdLst/>
              <a:ahLst/>
              <a:cxnLst/>
              <a:rect l="l" t="t" r="r" b="b"/>
              <a:pathLst>
                <a:path w="358" h="3186" extrusionOk="0">
                  <a:moveTo>
                    <a:pt x="27" y="0"/>
                  </a:moveTo>
                  <a:lnTo>
                    <a:pt x="143" y="72"/>
                  </a:lnTo>
                  <a:lnTo>
                    <a:pt x="161" y="2944"/>
                  </a:lnTo>
                  <a:lnTo>
                    <a:pt x="357" y="3060"/>
                  </a:lnTo>
                  <a:lnTo>
                    <a:pt x="357" y="3185"/>
                  </a:lnTo>
                  <a:lnTo>
                    <a:pt x="0" y="298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53"/>
            <p:cNvSpPr/>
            <p:nvPr/>
          </p:nvSpPr>
          <p:spPr>
            <a:xfrm>
              <a:off x="5829009" y="5020429"/>
              <a:ext cx="6651" cy="123138"/>
            </a:xfrm>
            <a:custGeom>
              <a:avLst/>
              <a:gdLst/>
              <a:ahLst/>
              <a:cxnLst/>
              <a:rect l="l" t="t" r="r" b="b"/>
              <a:pathLst>
                <a:path w="161" h="2981" extrusionOk="0">
                  <a:moveTo>
                    <a:pt x="161" y="2944"/>
                  </a:moveTo>
                  <a:lnTo>
                    <a:pt x="0" y="2980"/>
                  </a:lnTo>
                  <a:lnTo>
                    <a:pt x="27" y="0"/>
                  </a:lnTo>
                  <a:lnTo>
                    <a:pt x="143" y="7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53"/>
            <p:cNvSpPr/>
            <p:nvPr/>
          </p:nvSpPr>
          <p:spPr>
            <a:xfrm>
              <a:off x="5810214" y="5009359"/>
              <a:ext cx="15862" cy="131977"/>
            </a:xfrm>
            <a:custGeom>
              <a:avLst/>
              <a:gdLst/>
              <a:ahLst/>
              <a:cxnLst/>
              <a:rect l="l" t="t" r="r" b="b"/>
              <a:pathLst>
                <a:path w="384" h="3195" extrusionOk="0">
                  <a:moveTo>
                    <a:pt x="27" y="1"/>
                  </a:moveTo>
                  <a:lnTo>
                    <a:pt x="0" y="2980"/>
                  </a:lnTo>
                  <a:lnTo>
                    <a:pt x="357" y="3195"/>
                  </a:lnTo>
                  <a:lnTo>
                    <a:pt x="384" y="215"/>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53"/>
            <p:cNvSpPr/>
            <p:nvPr/>
          </p:nvSpPr>
          <p:spPr>
            <a:xfrm>
              <a:off x="5810214" y="5009359"/>
              <a:ext cx="14788" cy="131977"/>
            </a:xfrm>
            <a:custGeom>
              <a:avLst/>
              <a:gdLst/>
              <a:ahLst/>
              <a:cxnLst/>
              <a:rect l="l" t="t" r="r" b="b"/>
              <a:pathLst>
                <a:path w="358" h="3195" extrusionOk="0">
                  <a:moveTo>
                    <a:pt x="27" y="1"/>
                  </a:moveTo>
                  <a:lnTo>
                    <a:pt x="143" y="72"/>
                  </a:lnTo>
                  <a:lnTo>
                    <a:pt x="161" y="2954"/>
                  </a:lnTo>
                  <a:lnTo>
                    <a:pt x="357" y="3070"/>
                  </a:lnTo>
                  <a:lnTo>
                    <a:pt x="357" y="3195"/>
                  </a:lnTo>
                  <a:lnTo>
                    <a:pt x="0" y="298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53"/>
            <p:cNvSpPr/>
            <p:nvPr/>
          </p:nvSpPr>
          <p:spPr>
            <a:xfrm>
              <a:off x="5810214" y="5009359"/>
              <a:ext cx="6651" cy="123509"/>
            </a:xfrm>
            <a:custGeom>
              <a:avLst/>
              <a:gdLst/>
              <a:ahLst/>
              <a:cxnLst/>
              <a:rect l="l" t="t" r="r" b="b"/>
              <a:pathLst>
                <a:path w="161" h="2990" extrusionOk="0">
                  <a:moveTo>
                    <a:pt x="161" y="2954"/>
                  </a:moveTo>
                  <a:lnTo>
                    <a:pt x="0" y="2989"/>
                  </a:lnTo>
                  <a:lnTo>
                    <a:pt x="27" y="1"/>
                  </a:lnTo>
                  <a:lnTo>
                    <a:pt x="143" y="7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53"/>
            <p:cNvSpPr/>
            <p:nvPr/>
          </p:nvSpPr>
          <p:spPr>
            <a:xfrm>
              <a:off x="5650272" y="5074583"/>
              <a:ext cx="467312" cy="339837"/>
            </a:xfrm>
            <a:custGeom>
              <a:avLst/>
              <a:gdLst/>
              <a:ahLst/>
              <a:cxnLst/>
              <a:rect l="l" t="t" r="r" b="b"/>
              <a:pathLst>
                <a:path w="11313" h="8227" extrusionOk="0">
                  <a:moveTo>
                    <a:pt x="11312" y="6451"/>
                  </a:moveTo>
                  <a:lnTo>
                    <a:pt x="0" y="1"/>
                  </a:lnTo>
                  <a:lnTo>
                    <a:pt x="0" y="1776"/>
                  </a:lnTo>
                  <a:lnTo>
                    <a:pt x="11312" y="8226"/>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53"/>
            <p:cNvSpPr/>
            <p:nvPr/>
          </p:nvSpPr>
          <p:spPr>
            <a:xfrm>
              <a:off x="6117542" y="5329616"/>
              <a:ext cx="19208" cy="84804"/>
            </a:xfrm>
            <a:custGeom>
              <a:avLst/>
              <a:gdLst/>
              <a:ahLst/>
              <a:cxnLst/>
              <a:rect l="l" t="t" r="r" b="b"/>
              <a:pathLst>
                <a:path w="465" h="2053" extrusionOk="0">
                  <a:moveTo>
                    <a:pt x="0" y="2052"/>
                  </a:moveTo>
                  <a:lnTo>
                    <a:pt x="464" y="696"/>
                  </a:lnTo>
                  <a:lnTo>
                    <a:pt x="464" y="0"/>
                  </a:lnTo>
                  <a:lnTo>
                    <a:pt x="0" y="277"/>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53"/>
            <p:cNvSpPr/>
            <p:nvPr/>
          </p:nvSpPr>
          <p:spPr>
            <a:xfrm>
              <a:off x="5650272" y="5063182"/>
              <a:ext cx="486478" cy="277876"/>
            </a:xfrm>
            <a:custGeom>
              <a:avLst/>
              <a:gdLst/>
              <a:ahLst/>
              <a:cxnLst/>
              <a:rect l="l" t="t" r="r" b="b"/>
              <a:pathLst>
                <a:path w="11777" h="6727" extrusionOk="0">
                  <a:moveTo>
                    <a:pt x="0" y="277"/>
                  </a:moveTo>
                  <a:lnTo>
                    <a:pt x="464" y="0"/>
                  </a:lnTo>
                  <a:lnTo>
                    <a:pt x="11776" y="6450"/>
                  </a:lnTo>
                  <a:lnTo>
                    <a:pt x="11312" y="6727"/>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53"/>
            <p:cNvSpPr/>
            <p:nvPr/>
          </p:nvSpPr>
          <p:spPr>
            <a:xfrm>
              <a:off x="6136709" y="5277279"/>
              <a:ext cx="127516" cy="148170"/>
            </a:xfrm>
            <a:custGeom>
              <a:avLst/>
              <a:gdLst/>
              <a:ahLst/>
              <a:cxnLst/>
              <a:rect l="l" t="t" r="r" b="b"/>
              <a:pathLst>
                <a:path w="3087" h="3587" extrusionOk="0">
                  <a:moveTo>
                    <a:pt x="0" y="1811"/>
                  </a:moveTo>
                  <a:lnTo>
                    <a:pt x="0" y="3587"/>
                  </a:lnTo>
                  <a:lnTo>
                    <a:pt x="3007" y="1811"/>
                  </a:lnTo>
                  <a:lnTo>
                    <a:pt x="3007" y="473"/>
                  </a:lnTo>
                  <a:cubicBezTo>
                    <a:pt x="3007" y="322"/>
                    <a:pt x="3033" y="161"/>
                    <a:pt x="3087"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53"/>
            <p:cNvSpPr/>
            <p:nvPr/>
          </p:nvSpPr>
          <p:spPr>
            <a:xfrm>
              <a:off x="6117542" y="5341017"/>
              <a:ext cx="19208" cy="84804"/>
            </a:xfrm>
            <a:custGeom>
              <a:avLst/>
              <a:gdLst/>
              <a:ahLst/>
              <a:cxnLst/>
              <a:rect l="l" t="t" r="r" b="b"/>
              <a:pathLst>
                <a:path w="465" h="2053" extrusionOk="0">
                  <a:moveTo>
                    <a:pt x="464" y="2053"/>
                  </a:moveTo>
                  <a:lnTo>
                    <a:pt x="0" y="1776"/>
                  </a:lnTo>
                  <a:lnTo>
                    <a:pt x="0" y="1"/>
                  </a:lnTo>
                  <a:lnTo>
                    <a:pt x="464" y="268"/>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53"/>
            <p:cNvSpPr/>
            <p:nvPr/>
          </p:nvSpPr>
          <p:spPr>
            <a:xfrm>
              <a:off x="6117542" y="5251462"/>
              <a:ext cx="156638" cy="100666"/>
            </a:xfrm>
            <a:custGeom>
              <a:avLst/>
              <a:gdLst/>
              <a:ahLst/>
              <a:cxnLst/>
              <a:rect l="l" t="t" r="r" b="b"/>
              <a:pathLst>
                <a:path w="3792" h="2437" extrusionOk="0">
                  <a:moveTo>
                    <a:pt x="0" y="2169"/>
                  </a:moveTo>
                  <a:lnTo>
                    <a:pt x="455" y="2436"/>
                  </a:lnTo>
                  <a:lnTo>
                    <a:pt x="464" y="2436"/>
                  </a:lnTo>
                  <a:lnTo>
                    <a:pt x="3551" y="625"/>
                  </a:lnTo>
                  <a:cubicBezTo>
                    <a:pt x="3604" y="438"/>
                    <a:pt x="3685" y="251"/>
                    <a:pt x="3792" y="72"/>
                  </a:cubicBezTo>
                  <a:lnTo>
                    <a:pt x="3667" y="1"/>
                  </a:lnTo>
                  <a:lnTo>
                    <a:pt x="455" y="1892"/>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53"/>
            <p:cNvSpPr/>
            <p:nvPr/>
          </p:nvSpPr>
          <p:spPr>
            <a:xfrm>
              <a:off x="6926054" y="4758787"/>
              <a:ext cx="190180" cy="209346"/>
            </a:xfrm>
            <a:custGeom>
              <a:avLst/>
              <a:gdLst/>
              <a:ahLst/>
              <a:cxnLst/>
              <a:rect l="l" t="t" r="r" b="b"/>
              <a:pathLst>
                <a:path w="4604" h="5068" extrusionOk="0">
                  <a:moveTo>
                    <a:pt x="0" y="3631"/>
                  </a:moveTo>
                  <a:lnTo>
                    <a:pt x="0" y="5068"/>
                  </a:lnTo>
                  <a:lnTo>
                    <a:pt x="161" y="4970"/>
                  </a:lnTo>
                  <a:lnTo>
                    <a:pt x="161" y="3640"/>
                  </a:lnTo>
                  <a:cubicBezTo>
                    <a:pt x="161" y="2989"/>
                    <a:pt x="625" y="2204"/>
                    <a:pt x="1178" y="1883"/>
                  </a:cubicBezTo>
                  <a:lnTo>
                    <a:pt x="3417" y="589"/>
                  </a:lnTo>
                  <a:cubicBezTo>
                    <a:pt x="3979" y="268"/>
                    <a:pt x="4434" y="527"/>
                    <a:pt x="4434" y="1169"/>
                  </a:cubicBezTo>
                  <a:lnTo>
                    <a:pt x="4434" y="2507"/>
                  </a:lnTo>
                  <a:lnTo>
                    <a:pt x="4603" y="2409"/>
                  </a:lnTo>
                  <a:lnTo>
                    <a:pt x="4603" y="973"/>
                  </a:lnTo>
                  <a:cubicBezTo>
                    <a:pt x="4603" y="277"/>
                    <a:pt x="4113" y="1"/>
                    <a:pt x="3506" y="340"/>
                  </a:cubicBezTo>
                  <a:lnTo>
                    <a:pt x="1097" y="1740"/>
                  </a:lnTo>
                  <a:cubicBezTo>
                    <a:pt x="491" y="2088"/>
                    <a:pt x="0" y="2936"/>
                    <a:pt x="0" y="3631"/>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53"/>
            <p:cNvSpPr/>
            <p:nvPr/>
          </p:nvSpPr>
          <p:spPr>
            <a:xfrm>
              <a:off x="6254270" y="5146458"/>
              <a:ext cx="190180" cy="209718"/>
            </a:xfrm>
            <a:custGeom>
              <a:avLst/>
              <a:gdLst/>
              <a:ahLst/>
              <a:cxnLst/>
              <a:rect l="l" t="t" r="r" b="b"/>
              <a:pathLst>
                <a:path w="4604" h="5077" extrusionOk="0">
                  <a:moveTo>
                    <a:pt x="0" y="3631"/>
                  </a:moveTo>
                  <a:lnTo>
                    <a:pt x="0" y="5077"/>
                  </a:lnTo>
                  <a:lnTo>
                    <a:pt x="170" y="4978"/>
                  </a:lnTo>
                  <a:lnTo>
                    <a:pt x="170" y="3640"/>
                  </a:lnTo>
                  <a:cubicBezTo>
                    <a:pt x="170" y="2998"/>
                    <a:pt x="625" y="2213"/>
                    <a:pt x="1187" y="1892"/>
                  </a:cubicBezTo>
                  <a:lnTo>
                    <a:pt x="3426" y="598"/>
                  </a:lnTo>
                  <a:cubicBezTo>
                    <a:pt x="3988" y="268"/>
                    <a:pt x="4443" y="536"/>
                    <a:pt x="4443" y="1178"/>
                  </a:cubicBezTo>
                  <a:lnTo>
                    <a:pt x="4443" y="2507"/>
                  </a:lnTo>
                  <a:lnTo>
                    <a:pt x="4603" y="2409"/>
                  </a:lnTo>
                  <a:lnTo>
                    <a:pt x="4603" y="982"/>
                  </a:lnTo>
                  <a:cubicBezTo>
                    <a:pt x="4603" y="277"/>
                    <a:pt x="4113" y="0"/>
                    <a:pt x="3506" y="348"/>
                  </a:cubicBezTo>
                  <a:lnTo>
                    <a:pt x="1097" y="1740"/>
                  </a:lnTo>
                  <a:cubicBezTo>
                    <a:pt x="491" y="2088"/>
                    <a:pt x="0" y="2935"/>
                    <a:pt x="0" y="3631"/>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53"/>
            <p:cNvSpPr/>
            <p:nvPr/>
          </p:nvSpPr>
          <p:spPr>
            <a:xfrm>
              <a:off x="6176116" y="5217590"/>
              <a:ext cx="46099" cy="33211"/>
            </a:xfrm>
            <a:custGeom>
              <a:avLst/>
              <a:gdLst/>
              <a:ahLst/>
              <a:cxnLst/>
              <a:rect l="l" t="t" r="r" b="b"/>
              <a:pathLst>
                <a:path w="1116" h="804" extrusionOk="0">
                  <a:moveTo>
                    <a:pt x="1116" y="0"/>
                  </a:moveTo>
                  <a:lnTo>
                    <a:pt x="1009" y="214"/>
                  </a:lnTo>
                  <a:lnTo>
                    <a:pt x="1" y="803"/>
                  </a:lnTo>
                  <a:lnTo>
                    <a:pt x="1" y="437"/>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53"/>
            <p:cNvSpPr/>
            <p:nvPr/>
          </p:nvSpPr>
          <p:spPr>
            <a:xfrm>
              <a:off x="6176116" y="5182561"/>
              <a:ext cx="46099" cy="27304"/>
            </a:xfrm>
            <a:custGeom>
              <a:avLst/>
              <a:gdLst/>
              <a:ahLst/>
              <a:cxnLst/>
              <a:rect l="l" t="t" r="r" b="b"/>
              <a:pathLst>
                <a:path w="1116" h="661" extrusionOk="0">
                  <a:moveTo>
                    <a:pt x="1116" y="117"/>
                  </a:moveTo>
                  <a:lnTo>
                    <a:pt x="188" y="661"/>
                  </a:lnTo>
                  <a:lnTo>
                    <a:pt x="1" y="545"/>
                  </a:lnTo>
                  <a:lnTo>
                    <a:pt x="929" y="1"/>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53"/>
            <p:cNvSpPr/>
            <p:nvPr/>
          </p:nvSpPr>
          <p:spPr>
            <a:xfrm>
              <a:off x="6183882" y="5187353"/>
              <a:ext cx="38333" cy="52750"/>
            </a:xfrm>
            <a:custGeom>
              <a:avLst/>
              <a:gdLst/>
              <a:ahLst/>
              <a:cxnLst/>
              <a:rect l="l" t="t" r="r" b="b"/>
              <a:pathLst>
                <a:path w="928" h="1277" extrusionOk="0">
                  <a:moveTo>
                    <a:pt x="928" y="1"/>
                  </a:moveTo>
                  <a:lnTo>
                    <a:pt x="928" y="741"/>
                  </a:lnTo>
                  <a:lnTo>
                    <a:pt x="0" y="1276"/>
                  </a:lnTo>
                  <a:lnTo>
                    <a:pt x="0" y="545"/>
                  </a:lnTo>
                  <a:lnTo>
                    <a:pt x="928" y="1"/>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53"/>
            <p:cNvSpPr/>
            <p:nvPr/>
          </p:nvSpPr>
          <p:spPr>
            <a:xfrm>
              <a:off x="6176116" y="5205032"/>
              <a:ext cx="7807" cy="35070"/>
            </a:xfrm>
            <a:custGeom>
              <a:avLst/>
              <a:gdLst/>
              <a:ahLst/>
              <a:cxnLst/>
              <a:rect l="l" t="t" r="r" b="b"/>
              <a:pathLst>
                <a:path w="189" h="849" extrusionOk="0">
                  <a:moveTo>
                    <a:pt x="188" y="117"/>
                  </a:moveTo>
                  <a:lnTo>
                    <a:pt x="188" y="848"/>
                  </a:lnTo>
                  <a:lnTo>
                    <a:pt x="1" y="741"/>
                  </a:lnTo>
                  <a:lnTo>
                    <a:pt x="1" y="1"/>
                  </a:ln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53"/>
            <p:cNvSpPr/>
            <p:nvPr/>
          </p:nvSpPr>
          <p:spPr>
            <a:xfrm>
              <a:off x="7168529" y="4641970"/>
              <a:ext cx="30609" cy="66009"/>
            </a:xfrm>
            <a:custGeom>
              <a:avLst/>
              <a:gdLst/>
              <a:ahLst/>
              <a:cxnLst/>
              <a:rect l="l" t="t" r="r" b="b"/>
              <a:pathLst>
                <a:path w="741" h="1598" extrusionOk="0">
                  <a:moveTo>
                    <a:pt x="0" y="438"/>
                  </a:moveTo>
                  <a:lnTo>
                    <a:pt x="0" y="1597"/>
                  </a:lnTo>
                  <a:lnTo>
                    <a:pt x="589" y="1250"/>
                  </a:lnTo>
                  <a:lnTo>
                    <a:pt x="634" y="875"/>
                  </a:lnTo>
                  <a:lnTo>
                    <a:pt x="634" y="848"/>
                  </a:lnTo>
                  <a:lnTo>
                    <a:pt x="651" y="679"/>
                  </a:lnTo>
                  <a:lnTo>
                    <a:pt x="714" y="197"/>
                  </a:lnTo>
                  <a:lnTo>
                    <a:pt x="714" y="170"/>
                  </a:lnTo>
                  <a:lnTo>
                    <a:pt x="741" y="1"/>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53"/>
            <p:cNvSpPr/>
            <p:nvPr/>
          </p:nvSpPr>
          <p:spPr>
            <a:xfrm>
              <a:off x="7160061" y="4669976"/>
              <a:ext cx="35401" cy="68942"/>
            </a:xfrm>
            <a:custGeom>
              <a:avLst/>
              <a:gdLst/>
              <a:ahLst/>
              <a:cxnLst/>
              <a:rect l="l" t="t" r="r" b="b"/>
              <a:pathLst>
                <a:path w="857" h="1669" extrusionOk="0">
                  <a:moveTo>
                    <a:pt x="0" y="509"/>
                  </a:moveTo>
                  <a:lnTo>
                    <a:pt x="0" y="1669"/>
                  </a:lnTo>
                  <a:lnTo>
                    <a:pt x="705" y="1250"/>
                  </a:lnTo>
                  <a:lnTo>
                    <a:pt x="767" y="750"/>
                  </a:lnTo>
                  <a:lnTo>
                    <a:pt x="794" y="572"/>
                  </a:lnTo>
                  <a:lnTo>
                    <a:pt x="839" y="197"/>
                  </a:lnTo>
                  <a:lnTo>
                    <a:pt x="839" y="170"/>
                  </a:lnTo>
                  <a:lnTo>
                    <a:pt x="856" y="1"/>
                  </a:lnTo>
                  <a:lnTo>
                    <a:pt x="214" y="384"/>
                  </a:lnTo>
                  <a:lnTo>
                    <a:pt x="205" y="384"/>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53"/>
            <p:cNvSpPr/>
            <p:nvPr/>
          </p:nvSpPr>
          <p:spPr>
            <a:xfrm>
              <a:off x="5776301" y="5147945"/>
              <a:ext cx="186875" cy="183529"/>
            </a:xfrm>
            <a:custGeom>
              <a:avLst/>
              <a:gdLst/>
              <a:ahLst/>
              <a:cxnLst/>
              <a:rect l="l" t="t" r="r" b="b"/>
              <a:pathLst>
                <a:path w="4524" h="4443" extrusionOk="0">
                  <a:moveTo>
                    <a:pt x="0" y="303"/>
                  </a:moveTo>
                  <a:lnTo>
                    <a:pt x="0" y="1713"/>
                  </a:lnTo>
                  <a:cubicBezTo>
                    <a:pt x="0" y="1865"/>
                    <a:pt x="81" y="1998"/>
                    <a:pt x="206" y="2070"/>
                  </a:cubicBezTo>
                  <a:lnTo>
                    <a:pt x="4158" y="4345"/>
                  </a:lnTo>
                  <a:cubicBezTo>
                    <a:pt x="4318" y="4443"/>
                    <a:pt x="4523" y="4327"/>
                    <a:pt x="4523" y="4131"/>
                  </a:cubicBezTo>
                  <a:lnTo>
                    <a:pt x="4523" y="2730"/>
                  </a:lnTo>
                  <a:cubicBezTo>
                    <a:pt x="4523" y="2578"/>
                    <a:pt x="4443" y="2445"/>
                    <a:pt x="4318" y="2373"/>
                  </a:cubicBezTo>
                  <a:lnTo>
                    <a:pt x="366" y="89"/>
                  </a:lnTo>
                  <a:cubicBezTo>
                    <a:pt x="206" y="0"/>
                    <a:pt x="0" y="116"/>
                    <a:pt x="0" y="30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6" name="Google Shape;2096;p53"/>
          <p:cNvSpPr txBox="1">
            <a:spLocks noGrp="1"/>
          </p:cNvSpPr>
          <p:nvPr>
            <p:ph type="title"/>
          </p:nvPr>
        </p:nvSpPr>
        <p:spPr>
          <a:xfrm>
            <a:off x="2057525" y="1065925"/>
            <a:ext cx="5745813" cy="2783100"/>
          </a:xfrm>
          <a:prstGeom prst="rect">
            <a:avLst/>
          </a:prstGeom>
        </p:spPr>
        <p:txBody>
          <a:bodyPr spcFirstLastPara="1" wrap="square" lIns="91425" tIns="91425" rIns="91425" bIns="91425" anchor="ctr" anchorCtr="0">
            <a:noAutofit/>
          </a:bodyPr>
          <a:lstStyle/>
          <a:p>
            <a:pPr marL="274320" lvl="0"/>
            <a:r>
              <a:rPr lang="el-GR" sz="2000" dirty="0" smtClean="0"/>
              <a:t>Πώς πιστεύετε ότι θα μπορούσαν να βελτιωθούν οι συνθήκες μετακίνησης στον Δήμο Θεσσαλονίκης;</a:t>
            </a:r>
            <a:endParaRPr sz="2000"/>
          </a:p>
        </p:txBody>
      </p:sp>
      <p:sp>
        <p:nvSpPr>
          <p:cNvPr id="2097" name="Google Shape;2097;p53"/>
          <p:cNvSpPr/>
          <p:nvPr/>
        </p:nvSpPr>
        <p:spPr>
          <a:xfrm rot="5400000">
            <a:off x="6216839" y="2171649"/>
            <a:ext cx="2442900" cy="4479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2098;p53"/>
          <p:cNvGrpSpPr/>
          <p:nvPr/>
        </p:nvGrpSpPr>
        <p:grpSpPr>
          <a:xfrm flipH="1">
            <a:off x="687441" y="654610"/>
            <a:ext cx="1580400" cy="3793756"/>
            <a:chOff x="8645020" y="1268143"/>
            <a:chExt cx="1557811" cy="3739533"/>
          </a:xfrm>
        </p:grpSpPr>
        <p:sp>
          <p:nvSpPr>
            <p:cNvPr id="2099" name="Google Shape;2099;p53"/>
            <p:cNvSpPr/>
            <p:nvPr/>
          </p:nvSpPr>
          <p:spPr>
            <a:xfrm>
              <a:off x="9023713" y="4361203"/>
              <a:ext cx="1179118" cy="625514"/>
            </a:xfrm>
            <a:custGeom>
              <a:avLst/>
              <a:gdLst/>
              <a:ahLst/>
              <a:cxnLst/>
              <a:rect l="l" t="t" r="r" b="b"/>
              <a:pathLst>
                <a:path w="13052" h="6924" extrusionOk="0">
                  <a:moveTo>
                    <a:pt x="6531" y="1"/>
                  </a:moveTo>
                  <a:cubicBezTo>
                    <a:pt x="2926" y="1"/>
                    <a:pt x="0" y="1553"/>
                    <a:pt x="0" y="3462"/>
                  </a:cubicBezTo>
                  <a:cubicBezTo>
                    <a:pt x="0" y="5371"/>
                    <a:pt x="2926" y="6924"/>
                    <a:pt x="6531" y="6924"/>
                  </a:cubicBezTo>
                  <a:cubicBezTo>
                    <a:pt x="10135" y="6924"/>
                    <a:pt x="13052" y="5371"/>
                    <a:pt x="13052" y="3462"/>
                  </a:cubicBezTo>
                  <a:cubicBezTo>
                    <a:pt x="13052" y="1553"/>
                    <a:pt x="10135" y="1"/>
                    <a:pt x="6531" y="1"/>
                  </a:cubicBezTo>
                  <a:close/>
                </a:path>
              </a:pathLst>
            </a:custGeom>
            <a:solidFill>
              <a:srgbClr val="262162">
                <a:alpha val="25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53"/>
            <p:cNvSpPr/>
            <p:nvPr/>
          </p:nvSpPr>
          <p:spPr>
            <a:xfrm>
              <a:off x="9011608" y="4345935"/>
              <a:ext cx="436071" cy="388552"/>
            </a:xfrm>
            <a:custGeom>
              <a:avLst/>
              <a:gdLst/>
              <a:ahLst/>
              <a:cxnLst/>
              <a:rect l="l" t="t" r="r" b="b"/>
              <a:pathLst>
                <a:path w="4827" h="4301" extrusionOk="0">
                  <a:moveTo>
                    <a:pt x="4211" y="473"/>
                  </a:moveTo>
                  <a:cubicBezTo>
                    <a:pt x="4211" y="473"/>
                    <a:pt x="3881" y="1981"/>
                    <a:pt x="4541" y="1713"/>
                  </a:cubicBezTo>
                  <a:cubicBezTo>
                    <a:pt x="4827" y="1597"/>
                    <a:pt x="4755" y="2177"/>
                    <a:pt x="4720" y="2382"/>
                  </a:cubicBezTo>
                  <a:cubicBezTo>
                    <a:pt x="4648" y="2579"/>
                    <a:pt x="3765" y="3043"/>
                    <a:pt x="3596" y="3034"/>
                  </a:cubicBezTo>
                  <a:cubicBezTo>
                    <a:pt x="3408" y="3025"/>
                    <a:pt x="3328" y="2944"/>
                    <a:pt x="3159" y="3105"/>
                  </a:cubicBezTo>
                  <a:cubicBezTo>
                    <a:pt x="2989" y="3266"/>
                    <a:pt x="3043" y="3453"/>
                    <a:pt x="2784" y="3667"/>
                  </a:cubicBezTo>
                  <a:cubicBezTo>
                    <a:pt x="2561" y="3845"/>
                    <a:pt x="1553" y="4300"/>
                    <a:pt x="616" y="3863"/>
                  </a:cubicBezTo>
                  <a:cubicBezTo>
                    <a:pt x="215" y="3676"/>
                    <a:pt x="1" y="3551"/>
                    <a:pt x="152" y="3141"/>
                  </a:cubicBezTo>
                  <a:cubicBezTo>
                    <a:pt x="206" y="3007"/>
                    <a:pt x="1312" y="2445"/>
                    <a:pt x="1624" y="2284"/>
                  </a:cubicBezTo>
                  <a:cubicBezTo>
                    <a:pt x="2409" y="1892"/>
                    <a:pt x="2757" y="1062"/>
                    <a:pt x="2829" y="875"/>
                  </a:cubicBezTo>
                  <a:cubicBezTo>
                    <a:pt x="2909" y="687"/>
                    <a:pt x="3150" y="108"/>
                    <a:pt x="3150" y="108"/>
                  </a:cubicBezTo>
                  <a:cubicBezTo>
                    <a:pt x="3150" y="108"/>
                    <a:pt x="3507" y="0"/>
                    <a:pt x="4211" y="473"/>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53"/>
            <p:cNvSpPr/>
            <p:nvPr/>
          </p:nvSpPr>
          <p:spPr>
            <a:xfrm>
              <a:off x="9022900" y="4345935"/>
              <a:ext cx="415925" cy="368407"/>
            </a:xfrm>
            <a:custGeom>
              <a:avLst/>
              <a:gdLst/>
              <a:ahLst/>
              <a:cxnLst/>
              <a:rect l="l" t="t" r="r" b="b"/>
              <a:pathLst>
                <a:path w="4604" h="4078" extrusionOk="0">
                  <a:moveTo>
                    <a:pt x="4086" y="473"/>
                  </a:moveTo>
                  <a:cubicBezTo>
                    <a:pt x="4283" y="812"/>
                    <a:pt x="4604" y="1356"/>
                    <a:pt x="4506" y="1990"/>
                  </a:cubicBezTo>
                  <a:cubicBezTo>
                    <a:pt x="4434" y="2186"/>
                    <a:pt x="3631" y="2721"/>
                    <a:pt x="3462" y="2712"/>
                  </a:cubicBezTo>
                  <a:cubicBezTo>
                    <a:pt x="3043" y="2695"/>
                    <a:pt x="2918" y="3105"/>
                    <a:pt x="2632" y="3328"/>
                  </a:cubicBezTo>
                  <a:cubicBezTo>
                    <a:pt x="2159" y="3721"/>
                    <a:pt x="1133" y="4077"/>
                    <a:pt x="197" y="3426"/>
                  </a:cubicBezTo>
                  <a:cubicBezTo>
                    <a:pt x="0" y="3248"/>
                    <a:pt x="116" y="2935"/>
                    <a:pt x="232" y="2793"/>
                  </a:cubicBezTo>
                  <a:cubicBezTo>
                    <a:pt x="429" y="2534"/>
                    <a:pt x="1187" y="2445"/>
                    <a:pt x="1499" y="2284"/>
                  </a:cubicBezTo>
                  <a:cubicBezTo>
                    <a:pt x="2418" y="1856"/>
                    <a:pt x="2641" y="759"/>
                    <a:pt x="2712" y="571"/>
                  </a:cubicBezTo>
                  <a:cubicBezTo>
                    <a:pt x="2793" y="384"/>
                    <a:pt x="3025" y="108"/>
                    <a:pt x="3025" y="108"/>
                  </a:cubicBezTo>
                  <a:cubicBezTo>
                    <a:pt x="3025" y="108"/>
                    <a:pt x="3382" y="0"/>
                    <a:pt x="4086" y="473"/>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53"/>
            <p:cNvSpPr/>
            <p:nvPr/>
          </p:nvSpPr>
          <p:spPr>
            <a:xfrm>
              <a:off x="9130856" y="4551730"/>
              <a:ext cx="67845" cy="47880"/>
            </a:xfrm>
            <a:custGeom>
              <a:avLst/>
              <a:gdLst/>
              <a:ahLst/>
              <a:cxnLst/>
              <a:rect l="l" t="t" r="r" b="b"/>
              <a:pathLst>
                <a:path w="751" h="530" extrusionOk="0">
                  <a:moveTo>
                    <a:pt x="139" y="1"/>
                  </a:moveTo>
                  <a:cubicBezTo>
                    <a:pt x="111" y="1"/>
                    <a:pt x="83" y="3"/>
                    <a:pt x="54" y="6"/>
                  </a:cubicBezTo>
                  <a:cubicBezTo>
                    <a:pt x="28" y="6"/>
                    <a:pt x="10" y="24"/>
                    <a:pt x="1" y="51"/>
                  </a:cubicBezTo>
                  <a:cubicBezTo>
                    <a:pt x="1" y="69"/>
                    <a:pt x="19" y="87"/>
                    <a:pt x="45" y="87"/>
                  </a:cubicBezTo>
                  <a:cubicBezTo>
                    <a:pt x="65" y="85"/>
                    <a:pt x="84" y="84"/>
                    <a:pt x="103" y="84"/>
                  </a:cubicBezTo>
                  <a:cubicBezTo>
                    <a:pt x="206" y="84"/>
                    <a:pt x="303" y="107"/>
                    <a:pt x="393" y="167"/>
                  </a:cubicBezTo>
                  <a:cubicBezTo>
                    <a:pt x="492" y="229"/>
                    <a:pt x="590" y="345"/>
                    <a:pt x="661" y="506"/>
                  </a:cubicBezTo>
                  <a:cubicBezTo>
                    <a:pt x="667" y="523"/>
                    <a:pt x="680" y="529"/>
                    <a:pt x="693" y="529"/>
                  </a:cubicBezTo>
                  <a:cubicBezTo>
                    <a:pt x="700" y="529"/>
                    <a:pt x="708" y="527"/>
                    <a:pt x="715" y="524"/>
                  </a:cubicBezTo>
                  <a:cubicBezTo>
                    <a:pt x="741" y="506"/>
                    <a:pt x="750" y="488"/>
                    <a:pt x="741" y="461"/>
                  </a:cubicBezTo>
                  <a:cubicBezTo>
                    <a:pt x="661" y="283"/>
                    <a:pt x="563" y="167"/>
                    <a:pt x="447" y="87"/>
                  </a:cubicBezTo>
                  <a:cubicBezTo>
                    <a:pt x="354" y="29"/>
                    <a:pt x="250" y="1"/>
                    <a:pt x="139"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53"/>
            <p:cNvSpPr/>
            <p:nvPr/>
          </p:nvSpPr>
          <p:spPr>
            <a:xfrm>
              <a:off x="9158320" y="4542063"/>
              <a:ext cx="58089" cy="41466"/>
            </a:xfrm>
            <a:custGeom>
              <a:avLst/>
              <a:gdLst/>
              <a:ahLst/>
              <a:cxnLst/>
              <a:rect l="l" t="t" r="r" b="b"/>
              <a:pathLst>
                <a:path w="643" h="459" extrusionOk="0">
                  <a:moveTo>
                    <a:pt x="120" y="1"/>
                  </a:moveTo>
                  <a:cubicBezTo>
                    <a:pt x="95" y="1"/>
                    <a:pt x="70" y="3"/>
                    <a:pt x="45" y="6"/>
                  </a:cubicBezTo>
                  <a:cubicBezTo>
                    <a:pt x="18" y="6"/>
                    <a:pt x="0" y="24"/>
                    <a:pt x="0" y="42"/>
                  </a:cubicBezTo>
                  <a:cubicBezTo>
                    <a:pt x="0" y="69"/>
                    <a:pt x="18" y="78"/>
                    <a:pt x="36" y="78"/>
                  </a:cubicBezTo>
                  <a:cubicBezTo>
                    <a:pt x="53" y="76"/>
                    <a:pt x="71" y="75"/>
                    <a:pt x="88" y="75"/>
                  </a:cubicBezTo>
                  <a:cubicBezTo>
                    <a:pt x="177" y="75"/>
                    <a:pt x="263" y="95"/>
                    <a:pt x="330" y="140"/>
                  </a:cubicBezTo>
                  <a:cubicBezTo>
                    <a:pt x="428" y="202"/>
                    <a:pt x="500" y="301"/>
                    <a:pt x="571" y="443"/>
                  </a:cubicBezTo>
                  <a:cubicBezTo>
                    <a:pt x="571" y="454"/>
                    <a:pt x="580" y="458"/>
                    <a:pt x="592" y="458"/>
                  </a:cubicBezTo>
                  <a:cubicBezTo>
                    <a:pt x="599" y="458"/>
                    <a:pt x="608" y="456"/>
                    <a:pt x="616" y="452"/>
                  </a:cubicBezTo>
                  <a:cubicBezTo>
                    <a:pt x="634" y="443"/>
                    <a:pt x="643" y="425"/>
                    <a:pt x="634" y="408"/>
                  </a:cubicBezTo>
                  <a:cubicBezTo>
                    <a:pt x="571" y="247"/>
                    <a:pt x="482" y="149"/>
                    <a:pt x="384" y="78"/>
                  </a:cubicBezTo>
                  <a:cubicBezTo>
                    <a:pt x="306" y="28"/>
                    <a:pt x="216" y="1"/>
                    <a:pt x="120"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53"/>
            <p:cNvSpPr/>
            <p:nvPr/>
          </p:nvSpPr>
          <p:spPr>
            <a:xfrm>
              <a:off x="9176207" y="4526254"/>
              <a:ext cx="58721" cy="41737"/>
            </a:xfrm>
            <a:custGeom>
              <a:avLst/>
              <a:gdLst/>
              <a:ahLst/>
              <a:cxnLst/>
              <a:rect l="l" t="t" r="r" b="b"/>
              <a:pathLst>
                <a:path w="650" h="462" extrusionOk="0">
                  <a:moveTo>
                    <a:pt x="100" y="1"/>
                  </a:moveTo>
                  <a:cubicBezTo>
                    <a:pt x="81" y="1"/>
                    <a:pt x="62" y="1"/>
                    <a:pt x="43" y="3"/>
                  </a:cubicBezTo>
                  <a:cubicBezTo>
                    <a:pt x="25" y="3"/>
                    <a:pt x="7" y="21"/>
                    <a:pt x="7" y="47"/>
                  </a:cubicBezTo>
                  <a:cubicBezTo>
                    <a:pt x="0" y="62"/>
                    <a:pt x="11" y="77"/>
                    <a:pt x="24" y="77"/>
                  </a:cubicBezTo>
                  <a:cubicBezTo>
                    <a:pt x="28" y="77"/>
                    <a:pt x="31" y="76"/>
                    <a:pt x="34" y="74"/>
                  </a:cubicBezTo>
                  <a:cubicBezTo>
                    <a:pt x="53" y="73"/>
                    <a:pt x="70" y="72"/>
                    <a:pt x="88" y="72"/>
                  </a:cubicBezTo>
                  <a:cubicBezTo>
                    <a:pt x="181" y="72"/>
                    <a:pt x="262" y="93"/>
                    <a:pt x="337" y="146"/>
                  </a:cubicBezTo>
                  <a:cubicBezTo>
                    <a:pt x="427" y="199"/>
                    <a:pt x="507" y="297"/>
                    <a:pt x="569" y="440"/>
                  </a:cubicBezTo>
                  <a:cubicBezTo>
                    <a:pt x="576" y="453"/>
                    <a:pt x="587" y="461"/>
                    <a:pt x="600" y="461"/>
                  </a:cubicBezTo>
                  <a:cubicBezTo>
                    <a:pt x="604" y="461"/>
                    <a:pt x="609" y="460"/>
                    <a:pt x="614" y="458"/>
                  </a:cubicBezTo>
                  <a:cubicBezTo>
                    <a:pt x="641" y="440"/>
                    <a:pt x="650" y="422"/>
                    <a:pt x="641" y="404"/>
                  </a:cubicBezTo>
                  <a:cubicBezTo>
                    <a:pt x="569" y="253"/>
                    <a:pt x="480" y="146"/>
                    <a:pt x="382" y="83"/>
                  </a:cubicBezTo>
                  <a:cubicBezTo>
                    <a:pt x="299" y="23"/>
                    <a:pt x="203" y="1"/>
                    <a:pt x="100"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53"/>
            <p:cNvSpPr/>
            <p:nvPr/>
          </p:nvSpPr>
          <p:spPr>
            <a:xfrm>
              <a:off x="9194546" y="4510173"/>
              <a:ext cx="58089" cy="41918"/>
            </a:xfrm>
            <a:custGeom>
              <a:avLst/>
              <a:gdLst/>
              <a:ahLst/>
              <a:cxnLst/>
              <a:rect l="l" t="t" r="r" b="b"/>
              <a:pathLst>
                <a:path w="643" h="464" extrusionOk="0">
                  <a:moveTo>
                    <a:pt x="85" y="1"/>
                  </a:moveTo>
                  <a:cubicBezTo>
                    <a:pt x="69" y="1"/>
                    <a:pt x="53" y="1"/>
                    <a:pt x="36" y="2"/>
                  </a:cubicBezTo>
                  <a:cubicBezTo>
                    <a:pt x="18" y="11"/>
                    <a:pt x="1" y="29"/>
                    <a:pt x="1" y="47"/>
                  </a:cubicBezTo>
                  <a:cubicBezTo>
                    <a:pt x="1" y="65"/>
                    <a:pt x="10" y="83"/>
                    <a:pt x="36" y="83"/>
                  </a:cubicBezTo>
                  <a:cubicBezTo>
                    <a:pt x="59" y="79"/>
                    <a:pt x="81" y="77"/>
                    <a:pt x="102" y="77"/>
                  </a:cubicBezTo>
                  <a:cubicBezTo>
                    <a:pt x="184" y="77"/>
                    <a:pt x="260" y="103"/>
                    <a:pt x="331" y="145"/>
                  </a:cubicBezTo>
                  <a:cubicBezTo>
                    <a:pt x="420" y="208"/>
                    <a:pt x="500" y="297"/>
                    <a:pt x="563" y="448"/>
                  </a:cubicBezTo>
                  <a:cubicBezTo>
                    <a:pt x="568" y="459"/>
                    <a:pt x="579" y="463"/>
                    <a:pt x="591" y="463"/>
                  </a:cubicBezTo>
                  <a:cubicBezTo>
                    <a:pt x="600" y="463"/>
                    <a:pt x="609" y="461"/>
                    <a:pt x="616" y="457"/>
                  </a:cubicBezTo>
                  <a:cubicBezTo>
                    <a:pt x="634" y="448"/>
                    <a:pt x="643" y="422"/>
                    <a:pt x="634" y="404"/>
                  </a:cubicBezTo>
                  <a:cubicBezTo>
                    <a:pt x="563" y="252"/>
                    <a:pt x="482" y="145"/>
                    <a:pt x="384" y="83"/>
                  </a:cubicBezTo>
                  <a:cubicBezTo>
                    <a:pt x="291" y="28"/>
                    <a:pt x="197" y="1"/>
                    <a:pt x="85"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53"/>
            <p:cNvSpPr/>
            <p:nvPr/>
          </p:nvSpPr>
          <p:spPr>
            <a:xfrm>
              <a:off x="9212253" y="4494544"/>
              <a:ext cx="58179" cy="41376"/>
            </a:xfrm>
            <a:custGeom>
              <a:avLst/>
              <a:gdLst/>
              <a:ahLst/>
              <a:cxnLst/>
              <a:rect l="l" t="t" r="r" b="b"/>
              <a:pathLst>
                <a:path w="644" h="458" extrusionOk="0">
                  <a:moveTo>
                    <a:pt x="121" y="0"/>
                  </a:moveTo>
                  <a:cubicBezTo>
                    <a:pt x="96" y="0"/>
                    <a:pt x="71" y="2"/>
                    <a:pt x="46" y="6"/>
                  </a:cubicBezTo>
                  <a:cubicBezTo>
                    <a:pt x="28" y="6"/>
                    <a:pt x="10" y="24"/>
                    <a:pt x="1" y="42"/>
                  </a:cubicBezTo>
                  <a:cubicBezTo>
                    <a:pt x="1" y="59"/>
                    <a:pt x="19" y="77"/>
                    <a:pt x="37" y="77"/>
                  </a:cubicBezTo>
                  <a:cubicBezTo>
                    <a:pt x="55" y="76"/>
                    <a:pt x="74" y="75"/>
                    <a:pt x="92" y="75"/>
                  </a:cubicBezTo>
                  <a:cubicBezTo>
                    <a:pt x="184" y="75"/>
                    <a:pt x="265" y="95"/>
                    <a:pt x="340" y="140"/>
                  </a:cubicBezTo>
                  <a:cubicBezTo>
                    <a:pt x="429" y="202"/>
                    <a:pt x="509" y="300"/>
                    <a:pt x="572" y="443"/>
                  </a:cubicBezTo>
                  <a:cubicBezTo>
                    <a:pt x="577" y="453"/>
                    <a:pt x="585" y="458"/>
                    <a:pt x="595" y="458"/>
                  </a:cubicBezTo>
                  <a:cubicBezTo>
                    <a:pt x="602" y="458"/>
                    <a:pt x="609" y="456"/>
                    <a:pt x="616" y="452"/>
                  </a:cubicBezTo>
                  <a:cubicBezTo>
                    <a:pt x="634" y="443"/>
                    <a:pt x="643" y="416"/>
                    <a:pt x="643" y="407"/>
                  </a:cubicBezTo>
                  <a:cubicBezTo>
                    <a:pt x="572" y="247"/>
                    <a:pt x="483" y="140"/>
                    <a:pt x="385" y="77"/>
                  </a:cubicBezTo>
                  <a:cubicBezTo>
                    <a:pt x="306" y="28"/>
                    <a:pt x="217" y="0"/>
                    <a:pt x="121"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53"/>
            <p:cNvSpPr/>
            <p:nvPr/>
          </p:nvSpPr>
          <p:spPr>
            <a:xfrm>
              <a:off x="9230863" y="4478735"/>
              <a:ext cx="58089" cy="41466"/>
            </a:xfrm>
            <a:custGeom>
              <a:avLst/>
              <a:gdLst/>
              <a:ahLst/>
              <a:cxnLst/>
              <a:rect l="l" t="t" r="r" b="b"/>
              <a:pathLst>
                <a:path w="643" h="459" extrusionOk="0">
                  <a:moveTo>
                    <a:pt x="94" y="0"/>
                  </a:moveTo>
                  <a:cubicBezTo>
                    <a:pt x="75" y="0"/>
                    <a:pt x="56" y="1"/>
                    <a:pt x="36" y="2"/>
                  </a:cubicBezTo>
                  <a:cubicBezTo>
                    <a:pt x="18" y="2"/>
                    <a:pt x="0" y="20"/>
                    <a:pt x="0" y="38"/>
                  </a:cubicBezTo>
                  <a:cubicBezTo>
                    <a:pt x="0" y="65"/>
                    <a:pt x="9" y="74"/>
                    <a:pt x="36" y="74"/>
                  </a:cubicBezTo>
                  <a:cubicBezTo>
                    <a:pt x="53" y="72"/>
                    <a:pt x="69" y="72"/>
                    <a:pt x="86" y="72"/>
                  </a:cubicBezTo>
                  <a:cubicBezTo>
                    <a:pt x="174" y="72"/>
                    <a:pt x="255" y="93"/>
                    <a:pt x="330" y="145"/>
                  </a:cubicBezTo>
                  <a:cubicBezTo>
                    <a:pt x="419" y="199"/>
                    <a:pt x="500" y="297"/>
                    <a:pt x="562" y="440"/>
                  </a:cubicBezTo>
                  <a:cubicBezTo>
                    <a:pt x="568" y="451"/>
                    <a:pt x="580" y="458"/>
                    <a:pt x="593" y="458"/>
                  </a:cubicBezTo>
                  <a:cubicBezTo>
                    <a:pt x="601" y="458"/>
                    <a:pt x="609" y="455"/>
                    <a:pt x="616" y="449"/>
                  </a:cubicBezTo>
                  <a:cubicBezTo>
                    <a:pt x="633" y="440"/>
                    <a:pt x="642" y="422"/>
                    <a:pt x="633" y="404"/>
                  </a:cubicBezTo>
                  <a:cubicBezTo>
                    <a:pt x="562" y="252"/>
                    <a:pt x="482" y="145"/>
                    <a:pt x="384" y="74"/>
                  </a:cubicBezTo>
                  <a:cubicBezTo>
                    <a:pt x="294" y="21"/>
                    <a:pt x="197" y="0"/>
                    <a:pt x="94"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53"/>
            <p:cNvSpPr/>
            <p:nvPr/>
          </p:nvSpPr>
          <p:spPr>
            <a:xfrm>
              <a:off x="9248569" y="4462564"/>
              <a:ext cx="58089" cy="41737"/>
            </a:xfrm>
            <a:custGeom>
              <a:avLst/>
              <a:gdLst/>
              <a:ahLst/>
              <a:cxnLst/>
              <a:rect l="l" t="t" r="r" b="b"/>
              <a:pathLst>
                <a:path w="643" h="462" extrusionOk="0">
                  <a:moveTo>
                    <a:pt x="102" y="1"/>
                  </a:moveTo>
                  <a:cubicBezTo>
                    <a:pt x="83" y="1"/>
                    <a:pt x="64" y="2"/>
                    <a:pt x="45" y="3"/>
                  </a:cubicBezTo>
                  <a:cubicBezTo>
                    <a:pt x="18" y="12"/>
                    <a:pt x="0" y="30"/>
                    <a:pt x="0" y="48"/>
                  </a:cubicBezTo>
                  <a:cubicBezTo>
                    <a:pt x="0" y="62"/>
                    <a:pt x="12" y="77"/>
                    <a:pt x="26" y="77"/>
                  </a:cubicBezTo>
                  <a:cubicBezTo>
                    <a:pt x="29" y="77"/>
                    <a:pt x="33" y="76"/>
                    <a:pt x="36" y="74"/>
                  </a:cubicBezTo>
                  <a:cubicBezTo>
                    <a:pt x="53" y="73"/>
                    <a:pt x="70" y="72"/>
                    <a:pt x="87" y="72"/>
                  </a:cubicBezTo>
                  <a:cubicBezTo>
                    <a:pt x="177" y="72"/>
                    <a:pt x="264" y="93"/>
                    <a:pt x="339" y="146"/>
                  </a:cubicBezTo>
                  <a:cubicBezTo>
                    <a:pt x="429" y="199"/>
                    <a:pt x="500" y="297"/>
                    <a:pt x="571" y="440"/>
                  </a:cubicBezTo>
                  <a:cubicBezTo>
                    <a:pt x="578" y="453"/>
                    <a:pt x="589" y="462"/>
                    <a:pt x="602" y="462"/>
                  </a:cubicBezTo>
                  <a:cubicBezTo>
                    <a:pt x="606" y="462"/>
                    <a:pt x="611" y="460"/>
                    <a:pt x="616" y="458"/>
                  </a:cubicBezTo>
                  <a:cubicBezTo>
                    <a:pt x="634" y="449"/>
                    <a:pt x="643" y="422"/>
                    <a:pt x="634" y="404"/>
                  </a:cubicBezTo>
                  <a:cubicBezTo>
                    <a:pt x="571" y="253"/>
                    <a:pt x="482" y="146"/>
                    <a:pt x="384" y="83"/>
                  </a:cubicBezTo>
                  <a:cubicBezTo>
                    <a:pt x="301" y="23"/>
                    <a:pt x="205" y="1"/>
                    <a:pt x="102"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53"/>
            <p:cNvSpPr/>
            <p:nvPr/>
          </p:nvSpPr>
          <p:spPr>
            <a:xfrm>
              <a:off x="9600715" y="4618310"/>
              <a:ext cx="436162" cy="389365"/>
            </a:xfrm>
            <a:custGeom>
              <a:avLst/>
              <a:gdLst/>
              <a:ahLst/>
              <a:cxnLst/>
              <a:rect l="l" t="t" r="r" b="b"/>
              <a:pathLst>
                <a:path w="4828" h="4310" extrusionOk="0">
                  <a:moveTo>
                    <a:pt x="4212" y="474"/>
                  </a:moveTo>
                  <a:cubicBezTo>
                    <a:pt x="4212" y="474"/>
                    <a:pt x="3882" y="1981"/>
                    <a:pt x="4542" y="1714"/>
                  </a:cubicBezTo>
                  <a:cubicBezTo>
                    <a:pt x="4827" y="1598"/>
                    <a:pt x="4756" y="2178"/>
                    <a:pt x="4729" y="2383"/>
                  </a:cubicBezTo>
                  <a:cubicBezTo>
                    <a:pt x="4649" y="2579"/>
                    <a:pt x="3774" y="3043"/>
                    <a:pt x="3596" y="3034"/>
                  </a:cubicBezTo>
                  <a:cubicBezTo>
                    <a:pt x="3418" y="3025"/>
                    <a:pt x="3328" y="2945"/>
                    <a:pt x="3159" y="3105"/>
                  </a:cubicBezTo>
                  <a:cubicBezTo>
                    <a:pt x="2998" y="3266"/>
                    <a:pt x="3052" y="3453"/>
                    <a:pt x="2784" y="3667"/>
                  </a:cubicBezTo>
                  <a:cubicBezTo>
                    <a:pt x="2561" y="3846"/>
                    <a:pt x="1553" y="4310"/>
                    <a:pt x="616" y="3872"/>
                  </a:cubicBezTo>
                  <a:cubicBezTo>
                    <a:pt x="215" y="3676"/>
                    <a:pt x="1" y="3551"/>
                    <a:pt x="161" y="3141"/>
                  </a:cubicBezTo>
                  <a:cubicBezTo>
                    <a:pt x="206" y="3007"/>
                    <a:pt x="1312" y="2445"/>
                    <a:pt x="1624" y="2285"/>
                  </a:cubicBezTo>
                  <a:cubicBezTo>
                    <a:pt x="2418" y="1892"/>
                    <a:pt x="2757" y="1062"/>
                    <a:pt x="2838" y="875"/>
                  </a:cubicBezTo>
                  <a:cubicBezTo>
                    <a:pt x="2909" y="688"/>
                    <a:pt x="3159" y="108"/>
                    <a:pt x="3159" y="108"/>
                  </a:cubicBezTo>
                  <a:cubicBezTo>
                    <a:pt x="3159" y="108"/>
                    <a:pt x="3507" y="1"/>
                    <a:pt x="4212" y="474"/>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53"/>
            <p:cNvSpPr/>
            <p:nvPr/>
          </p:nvSpPr>
          <p:spPr>
            <a:xfrm>
              <a:off x="9612820" y="4618310"/>
              <a:ext cx="415112" cy="368407"/>
            </a:xfrm>
            <a:custGeom>
              <a:avLst/>
              <a:gdLst/>
              <a:ahLst/>
              <a:cxnLst/>
              <a:rect l="l" t="t" r="r" b="b"/>
              <a:pathLst>
                <a:path w="4595" h="4078" extrusionOk="0">
                  <a:moveTo>
                    <a:pt x="4078" y="474"/>
                  </a:moveTo>
                  <a:cubicBezTo>
                    <a:pt x="4283" y="813"/>
                    <a:pt x="4595" y="1366"/>
                    <a:pt x="4506" y="1990"/>
                  </a:cubicBezTo>
                  <a:cubicBezTo>
                    <a:pt x="4434" y="2186"/>
                    <a:pt x="3632" y="2722"/>
                    <a:pt x="3453" y="2713"/>
                  </a:cubicBezTo>
                  <a:cubicBezTo>
                    <a:pt x="3043" y="2695"/>
                    <a:pt x="2909" y="3105"/>
                    <a:pt x="2632" y="3337"/>
                  </a:cubicBezTo>
                  <a:cubicBezTo>
                    <a:pt x="2160" y="3721"/>
                    <a:pt x="1125" y="4078"/>
                    <a:pt x="197" y="3426"/>
                  </a:cubicBezTo>
                  <a:cubicBezTo>
                    <a:pt x="1" y="3248"/>
                    <a:pt x="117" y="2936"/>
                    <a:pt x="224" y="2793"/>
                  </a:cubicBezTo>
                  <a:cubicBezTo>
                    <a:pt x="429" y="2543"/>
                    <a:pt x="1178" y="2445"/>
                    <a:pt x="1490" y="2285"/>
                  </a:cubicBezTo>
                  <a:cubicBezTo>
                    <a:pt x="2418" y="1865"/>
                    <a:pt x="2632" y="759"/>
                    <a:pt x="2713" y="572"/>
                  </a:cubicBezTo>
                  <a:cubicBezTo>
                    <a:pt x="2784" y="384"/>
                    <a:pt x="3025" y="108"/>
                    <a:pt x="3025" y="108"/>
                  </a:cubicBezTo>
                  <a:cubicBezTo>
                    <a:pt x="3025" y="108"/>
                    <a:pt x="3373" y="1"/>
                    <a:pt x="4078" y="474"/>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53"/>
            <p:cNvSpPr/>
            <p:nvPr/>
          </p:nvSpPr>
          <p:spPr>
            <a:xfrm>
              <a:off x="9720867" y="4824195"/>
              <a:ext cx="66942" cy="47790"/>
            </a:xfrm>
            <a:custGeom>
              <a:avLst/>
              <a:gdLst/>
              <a:ahLst/>
              <a:cxnLst/>
              <a:rect l="l" t="t" r="r" b="b"/>
              <a:pathLst>
                <a:path w="741" h="529" extrusionOk="0">
                  <a:moveTo>
                    <a:pt x="131" y="0"/>
                  </a:moveTo>
                  <a:cubicBezTo>
                    <a:pt x="103" y="0"/>
                    <a:pt x="74" y="2"/>
                    <a:pt x="45" y="6"/>
                  </a:cubicBezTo>
                  <a:cubicBezTo>
                    <a:pt x="27" y="6"/>
                    <a:pt x="0" y="23"/>
                    <a:pt x="0" y="50"/>
                  </a:cubicBezTo>
                  <a:cubicBezTo>
                    <a:pt x="0" y="68"/>
                    <a:pt x="18" y="86"/>
                    <a:pt x="36" y="86"/>
                  </a:cubicBezTo>
                  <a:cubicBezTo>
                    <a:pt x="56" y="84"/>
                    <a:pt x="77" y="84"/>
                    <a:pt x="97" y="84"/>
                  </a:cubicBezTo>
                  <a:cubicBezTo>
                    <a:pt x="205" y="84"/>
                    <a:pt x="301" y="106"/>
                    <a:pt x="384" y="166"/>
                  </a:cubicBezTo>
                  <a:cubicBezTo>
                    <a:pt x="491" y="229"/>
                    <a:pt x="580" y="345"/>
                    <a:pt x="651" y="514"/>
                  </a:cubicBezTo>
                  <a:cubicBezTo>
                    <a:pt x="657" y="525"/>
                    <a:pt x="668" y="529"/>
                    <a:pt x="682" y="529"/>
                  </a:cubicBezTo>
                  <a:cubicBezTo>
                    <a:pt x="692" y="529"/>
                    <a:pt x="703" y="527"/>
                    <a:pt x="714" y="523"/>
                  </a:cubicBezTo>
                  <a:cubicBezTo>
                    <a:pt x="732" y="514"/>
                    <a:pt x="741" y="487"/>
                    <a:pt x="732" y="461"/>
                  </a:cubicBezTo>
                  <a:cubicBezTo>
                    <a:pt x="651" y="282"/>
                    <a:pt x="553" y="166"/>
                    <a:pt x="437" y="95"/>
                  </a:cubicBezTo>
                  <a:cubicBezTo>
                    <a:pt x="344" y="30"/>
                    <a:pt x="245" y="0"/>
                    <a:pt x="131"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53"/>
            <p:cNvSpPr/>
            <p:nvPr/>
          </p:nvSpPr>
          <p:spPr>
            <a:xfrm>
              <a:off x="9747427" y="4814800"/>
              <a:ext cx="58902" cy="41466"/>
            </a:xfrm>
            <a:custGeom>
              <a:avLst/>
              <a:gdLst/>
              <a:ahLst/>
              <a:cxnLst/>
              <a:rect l="l" t="t" r="r" b="b"/>
              <a:pathLst>
                <a:path w="652" h="459" extrusionOk="0">
                  <a:moveTo>
                    <a:pt x="104" y="0"/>
                  </a:moveTo>
                  <a:cubicBezTo>
                    <a:pt x="84" y="0"/>
                    <a:pt x="65" y="1"/>
                    <a:pt x="45" y="3"/>
                  </a:cubicBezTo>
                  <a:cubicBezTo>
                    <a:pt x="27" y="3"/>
                    <a:pt x="9" y="20"/>
                    <a:pt x="9" y="38"/>
                  </a:cubicBezTo>
                  <a:cubicBezTo>
                    <a:pt x="0" y="65"/>
                    <a:pt x="18" y="74"/>
                    <a:pt x="36" y="74"/>
                  </a:cubicBezTo>
                  <a:cubicBezTo>
                    <a:pt x="55" y="72"/>
                    <a:pt x="72" y="72"/>
                    <a:pt x="90" y="72"/>
                  </a:cubicBezTo>
                  <a:cubicBezTo>
                    <a:pt x="183" y="72"/>
                    <a:pt x="264" y="93"/>
                    <a:pt x="339" y="145"/>
                  </a:cubicBezTo>
                  <a:cubicBezTo>
                    <a:pt x="429" y="199"/>
                    <a:pt x="509" y="297"/>
                    <a:pt x="571" y="440"/>
                  </a:cubicBezTo>
                  <a:cubicBezTo>
                    <a:pt x="577" y="451"/>
                    <a:pt x="586" y="458"/>
                    <a:pt x="598" y="458"/>
                  </a:cubicBezTo>
                  <a:cubicBezTo>
                    <a:pt x="606" y="458"/>
                    <a:pt x="615" y="455"/>
                    <a:pt x="625" y="449"/>
                  </a:cubicBezTo>
                  <a:cubicBezTo>
                    <a:pt x="643" y="440"/>
                    <a:pt x="652" y="422"/>
                    <a:pt x="643" y="404"/>
                  </a:cubicBezTo>
                  <a:cubicBezTo>
                    <a:pt x="571" y="243"/>
                    <a:pt x="491" y="145"/>
                    <a:pt x="384" y="74"/>
                  </a:cubicBezTo>
                  <a:cubicBezTo>
                    <a:pt x="301" y="21"/>
                    <a:pt x="206" y="0"/>
                    <a:pt x="104"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53"/>
            <p:cNvSpPr/>
            <p:nvPr/>
          </p:nvSpPr>
          <p:spPr>
            <a:xfrm>
              <a:off x="9765947" y="4798629"/>
              <a:ext cx="58089" cy="41737"/>
            </a:xfrm>
            <a:custGeom>
              <a:avLst/>
              <a:gdLst/>
              <a:ahLst/>
              <a:cxnLst/>
              <a:rect l="l" t="t" r="r" b="b"/>
              <a:pathLst>
                <a:path w="643" h="462" extrusionOk="0">
                  <a:moveTo>
                    <a:pt x="103" y="1"/>
                  </a:moveTo>
                  <a:cubicBezTo>
                    <a:pt x="84" y="1"/>
                    <a:pt x="65" y="2"/>
                    <a:pt x="45" y="3"/>
                  </a:cubicBezTo>
                  <a:cubicBezTo>
                    <a:pt x="19" y="3"/>
                    <a:pt x="1" y="21"/>
                    <a:pt x="1" y="48"/>
                  </a:cubicBezTo>
                  <a:cubicBezTo>
                    <a:pt x="1" y="62"/>
                    <a:pt x="7" y="77"/>
                    <a:pt x="23" y="77"/>
                  </a:cubicBezTo>
                  <a:cubicBezTo>
                    <a:pt x="27" y="77"/>
                    <a:pt x="31" y="76"/>
                    <a:pt x="36" y="74"/>
                  </a:cubicBezTo>
                  <a:cubicBezTo>
                    <a:pt x="53" y="73"/>
                    <a:pt x="70" y="72"/>
                    <a:pt x="87" y="72"/>
                  </a:cubicBezTo>
                  <a:cubicBezTo>
                    <a:pt x="174" y="72"/>
                    <a:pt x="256" y="93"/>
                    <a:pt x="331" y="146"/>
                  </a:cubicBezTo>
                  <a:cubicBezTo>
                    <a:pt x="429" y="199"/>
                    <a:pt x="500" y="297"/>
                    <a:pt x="572" y="440"/>
                  </a:cubicBezTo>
                  <a:cubicBezTo>
                    <a:pt x="572" y="453"/>
                    <a:pt x="586" y="462"/>
                    <a:pt x="601" y="462"/>
                  </a:cubicBezTo>
                  <a:cubicBezTo>
                    <a:pt x="606" y="462"/>
                    <a:pt x="611" y="460"/>
                    <a:pt x="616" y="458"/>
                  </a:cubicBezTo>
                  <a:cubicBezTo>
                    <a:pt x="634" y="440"/>
                    <a:pt x="643" y="422"/>
                    <a:pt x="634" y="405"/>
                  </a:cubicBezTo>
                  <a:cubicBezTo>
                    <a:pt x="572" y="253"/>
                    <a:pt x="482" y="146"/>
                    <a:pt x="384" y="83"/>
                  </a:cubicBezTo>
                  <a:cubicBezTo>
                    <a:pt x="301" y="23"/>
                    <a:pt x="206" y="1"/>
                    <a:pt x="103"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53"/>
            <p:cNvSpPr/>
            <p:nvPr/>
          </p:nvSpPr>
          <p:spPr>
            <a:xfrm>
              <a:off x="9783653" y="4783090"/>
              <a:ext cx="58992" cy="41376"/>
            </a:xfrm>
            <a:custGeom>
              <a:avLst/>
              <a:gdLst/>
              <a:ahLst/>
              <a:cxnLst/>
              <a:rect l="l" t="t" r="r" b="b"/>
              <a:pathLst>
                <a:path w="653" h="458" extrusionOk="0">
                  <a:moveTo>
                    <a:pt x="121" y="0"/>
                  </a:moveTo>
                  <a:cubicBezTo>
                    <a:pt x="96" y="0"/>
                    <a:pt x="71" y="2"/>
                    <a:pt x="46" y="6"/>
                  </a:cubicBezTo>
                  <a:cubicBezTo>
                    <a:pt x="28" y="6"/>
                    <a:pt x="10" y="23"/>
                    <a:pt x="1" y="41"/>
                  </a:cubicBezTo>
                  <a:cubicBezTo>
                    <a:pt x="1" y="59"/>
                    <a:pt x="19" y="77"/>
                    <a:pt x="37" y="77"/>
                  </a:cubicBezTo>
                  <a:cubicBezTo>
                    <a:pt x="61" y="73"/>
                    <a:pt x="84" y="71"/>
                    <a:pt x="107" y="71"/>
                  </a:cubicBezTo>
                  <a:cubicBezTo>
                    <a:pt x="193" y="71"/>
                    <a:pt x="269" y="97"/>
                    <a:pt x="340" y="139"/>
                  </a:cubicBezTo>
                  <a:cubicBezTo>
                    <a:pt x="429" y="202"/>
                    <a:pt x="509" y="300"/>
                    <a:pt x="572" y="443"/>
                  </a:cubicBezTo>
                  <a:cubicBezTo>
                    <a:pt x="577" y="453"/>
                    <a:pt x="585" y="458"/>
                    <a:pt x="595" y="458"/>
                  </a:cubicBezTo>
                  <a:cubicBezTo>
                    <a:pt x="602" y="458"/>
                    <a:pt x="609" y="455"/>
                    <a:pt x="616" y="452"/>
                  </a:cubicBezTo>
                  <a:cubicBezTo>
                    <a:pt x="634" y="443"/>
                    <a:pt x="652" y="416"/>
                    <a:pt x="643" y="398"/>
                  </a:cubicBezTo>
                  <a:cubicBezTo>
                    <a:pt x="572" y="246"/>
                    <a:pt x="483" y="139"/>
                    <a:pt x="385" y="77"/>
                  </a:cubicBezTo>
                  <a:cubicBezTo>
                    <a:pt x="306" y="27"/>
                    <a:pt x="217" y="0"/>
                    <a:pt x="121"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53"/>
            <p:cNvSpPr/>
            <p:nvPr/>
          </p:nvSpPr>
          <p:spPr>
            <a:xfrm>
              <a:off x="9802263" y="4766919"/>
              <a:ext cx="58089" cy="41466"/>
            </a:xfrm>
            <a:custGeom>
              <a:avLst/>
              <a:gdLst/>
              <a:ahLst/>
              <a:cxnLst/>
              <a:rect l="l" t="t" r="r" b="b"/>
              <a:pathLst>
                <a:path w="643" h="459" extrusionOk="0">
                  <a:moveTo>
                    <a:pt x="111" y="1"/>
                  </a:moveTo>
                  <a:cubicBezTo>
                    <a:pt x="86" y="1"/>
                    <a:pt x="61" y="3"/>
                    <a:pt x="36" y="6"/>
                  </a:cubicBezTo>
                  <a:cubicBezTo>
                    <a:pt x="18" y="6"/>
                    <a:pt x="0" y="24"/>
                    <a:pt x="0" y="42"/>
                  </a:cubicBezTo>
                  <a:cubicBezTo>
                    <a:pt x="0" y="69"/>
                    <a:pt x="9" y="78"/>
                    <a:pt x="36" y="78"/>
                  </a:cubicBezTo>
                  <a:cubicBezTo>
                    <a:pt x="53" y="76"/>
                    <a:pt x="70" y="75"/>
                    <a:pt x="87" y="75"/>
                  </a:cubicBezTo>
                  <a:cubicBezTo>
                    <a:pt x="174" y="75"/>
                    <a:pt x="255" y="95"/>
                    <a:pt x="330" y="140"/>
                  </a:cubicBezTo>
                  <a:cubicBezTo>
                    <a:pt x="419" y="202"/>
                    <a:pt x="500" y="301"/>
                    <a:pt x="562" y="443"/>
                  </a:cubicBezTo>
                  <a:cubicBezTo>
                    <a:pt x="567" y="454"/>
                    <a:pt x="579" y="458"/>
                    <a:pt x="591" y="458"/>
                  </a:cubicBezTo>
                  <a:cubicBezTo>
                    <a:pt x="599" y="458"/>
                    <a:pt x="608" y="456"/>
                    <a:pt x="616" y="452"/>
                  </a:cubicBezTo>
                  <a:cubicBezTo>
                    <a:pt x="634" y="443"/>
                    <a:pt x="642" y="417"/>
                    <a:pt x="634" y="408"/>
                  </a:cubicBezTo>
                  <a:cubicBezTo>
                    <a:pt x="562" y="247"/>
                    <a:pt x="482" y="140"/>
                    <a:pt x="384" y="78"/>
                  </a:cubicBezTo>
                  <a:cubicBezTo>
                    <a:pt x="299" y="28"/>
                    <a:pt x="208" y="1"/>
                    <a:pt x="111"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53"/>
            <p:cNvSpPr/>
            <p:nvPr/>
          </p:nvSpPr>
          <p:spPr>
            <a:xfrm>
              <a:off x="9819970" y="4751110"/>
              <a:ext cx="58089" cy="41737"/>
            </a:xfrm>
            <a:custGeom>
              <a:avLst/>
              <a:gdLst/>
              <a:ahLst/>
              <a:cxnLst/>
              <a:rect l="l" t="t" r="r" b="b"/>
              <a:pathLst>
                <a:path w="643" h="462" extrusionOk="0">
                  <a:moveTo>
                    <a:pt x="102" y="1"/>
                  </a:moveTo>
                  <a:cubicBezTo>
                    <a:pt x="83" y="1"/>
                    <a:pt x="64" y="1"/>
                    <a:pt x="45" y="3"/>
                  </a:cubicBezTo>
                  <a:cubicBezTo>
                    <a:pt x="27" y="3"/>
                    <a:pt x="0" y="21"/>
                    <a:pt x="0" y="47"/>
                  </a:cubicBezTo>
                  <a:cubicBezTo>
                    <a:pt x="0" y="65"/>
                    <a:pt x="18" y="74"/>
                    <a:pt x="36" y="74"/>
                  </a:cubicBezTo>
                  <a:cubicBezTo>
                    <a:pt x="53" y="73"/>
                    <a:pt x="70" y="72"/>
                    <a:pt x="87" y="72"/>
                  </a:cubicBezTo>
                  <a:cubicBezTo>
                    <a:pt x="177" y="72"/>
                    <a:pt x="264" y="93"/>
                    <a:pt x="339" y="145"/>
                  </a:cubicBezTo>
                  <a:cubicBezTo>
                    <a:pt x="429" y="199"/>
                    <a:pt x="509" y="297"/>
                    <a:pt x="571" y="440"/>
                  </a:cubicBezTo>
                  <a:cubicBezTo>
                    <a:pt x="578" y="453"/>
                    <a:pt x="589" y="461"/>
                    <a:pt x="602" y="461"/>
                  </a:cubicBezTo>
                  <a:cubicBezTo>
                    <a:pt x="606" y="461"/>
                    <a:pt x="611" y="460"/>
                    <a:pt x="616" y="458"/>
                  </a:cubicBezTo>
                  <a:cubicBezTo>
                    <a:pt x="634" y="440"/>
                    <a:pt x="643" y="422"/>
                    <a:pt x="643" y="404"/>
                  </a:cubicBezTo>
                  <a:cubicBezTo>
                    <a:pt x="571" y="253"/>
                    <a:pt x="482" y="145"/>
                    <a:pt x="384" y="83"/>
                  </a:cubicBezTo>
                  <a:cubicBezTo>
                    <a:pt x="301" y="23"/>
                    <a:pt x="205" y="1"/>
                    <a:pt x="102"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53"/>
            <p:cNvSpPr/>
            <p:nvPr/>
          </p:nvSpPr>
          <p:spPr>
            <a:xfrm>
              <a:off x="9838490" y="4735029"/>
              <a:ext cx="58089" cy="41647"/>
            </a:xfrm>
            <a:custGeom>
              <a:avLst/>
              <a:gdLst/>
              <a:ahLst/>
              <a:cxnLst/>
              <a:rect l="l" t="t" r="r" b="b"/>
              <a:pathLst>
                <a:path w="643" h="461" extrusionOk="0">
                  <a:moveTo>
                    <a:pt x="83" y="1"/>
                  </a:moveTo>
                  <a:cubicBezTo>
                    <a:pt x="67" y="1"/>
                    <a:pt x="52" y="1"/>
                    <a:pt x="36" y="2"/>
                  </a:cubicBezTo>
                  <a:cubicBezTo>
                    <a:pt x="18" y="11"/>
                    <a:pt x="1" y="29"/>
                    <a:pt x="1" y="47"/>
                  </a:cubicBezTo>
                  <a:cubicBezTo>
                    <a:pt x="1" y="65"/>
                    <a:pt x="9" y="83"/>
                    <a:pt x="27" y="83"/>
                  </a:cubicBezTo>
                  <a:cubicBezTo>
                    <a:pt x="52" y="79"/>
                    <a:pt x="75" y="77"/>
                    <a:pt x="98" y="77"/>
                  </a:cubicBezTo>
                  <a:cubicBezTo>
                    <a:pt x="184" y="77"/>
                    <a:pt x="260" y="103"/>
                    <a:pt x="331" y="145"/>
                  </a:cubicBezTo>
                  <a:cubicBezTo>
                    <a:pt x="420" y="199"/>
                    <a:pt x="500" y="297"/>
                    <a:pt x="563" y="448"/>
                  </a:cubicBezTo>
                  <a:cubicBezTo>
                    <a:pt x="569" y="455"/>
                    <a:pt x="584" y="461"/>
                    <a:pt x="599" y="461"/>
                  </a:cubicBezTo>
                  <a:cubicBezTo>
                    <a:pt x="605" y="461"/>
                    <a:pt x="611" y="460"/>
                    <a:pt x="616" y="457"/>
                  </a:cubicBezTo>
                  <a:cubicBezTo>
                    <a:pt x="634" y="448"/>
                    <a:pt x="643" y="422"/>
                    <a:pt x="634" y="404"/>
                  </a:cubicBezTo>
                  <a:cubicBezTo>
                    <a:pt x="563" y="252"/>
                    <a:pt x="482" y="145"/>
                    <a:pt x="384" y="83"/>
                  </a:cubicBezTo>
                  <a:cubicBezTo>
                    <a:pt x="290" y="28"/>
                    <a:pt x="190" y="1"/>
                    <a:pt x="83"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53"/>
            <p:cNvSpPr/>
            <p:nvPr/>
          </p:nvSpPr>
          <p:spPr>
            <a:xfrm>
              <a:off x="9203399" y="2886403"/>
              <a:ext cx="463535" cy="1628830"/>
            </a:xfrm>
            <a:custGeom>
              <a:avLst/>
              <a:gdLst/>
              <a:ahLst/>
              <a:cxnLst/>
              <a:rect l="l" t="t" r="r" b="b"/>
              <a:pathLst>
                <a:path w="5131" h="18030" extrusionOk="0">
                  <a:moveTo>
                    <a:pt x="5086" y="3060"/>
                  </a:moveTo>
                  <a:cubicBezTo>
                    <a:pt x="4765" y="4051"/>
                    <a:pt x="4524" y="4987"/>
                    <a:pt x="4274" y="6004"/>
                  </a:cubicBezTo>
                  <a:cubicBezTo>
                    <a:pt x="3873" y="7262"/>
                    <a:pt x="2971" y="8823"/>
                    <a:pt x="3114" y="10322"/>
                  </a:cubicBezTo>
                  <a:cubicBezTo>
                    <a:pt x="3382" y="13052"/>
                    <a:pt x="2838" y="15077"/>
                    <a:pt x="2891" y="17468"/>
                  </a:cubicBezTo>
                  <a:cubicBezTo>
                    <a:pt x="2178" y="18030"/>
                    <a:pt x="1" y="17593"/>
                    <a:pt x="367" y="16692"/>
                  </a:cubicBezTo>
                  <a:cubicBezTo>
                    <a:pt x="590" y="13810"/>
                    <a:pt x="402" y="10429"/>
                    <a:pt x="483" y="9510"/>
                  </a:cubicBezTo>
                  <a:cubicBezTo>
                    <a:pt x="491" y="9394"/>
                    <a:pt x="572" y="8663"/>
                    <a:pt x="563" y="8252"/>
                  </a:cubicBezTo>
                  <a:cubicBezTo>
                    <a:pt x="509" y="5755"/>
                    <a:pt x="1098" y="902"/>
                    <a:pt x="1384" y="1"/>
                  </a:cubicBezTo>
                  <a:cubicBezTo>
                    <a:pt x="1384" y="1"/>
                    <a:pt x="2267" y="572"/>
                    <a:pt x="4051" y="928"/>
                  </a:cubicBezTo>
                  <a:cubicBezTo>
                    <a:pt x="4060" y="1285"/>
                    <a:pt x="5130" y="2918"/>
                    <a:pt x="5086" y="3060"/>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53"/>
            <p:cNvSpPr/>
            <p:nvPr/>
          </p:nvSpPr>
          <p:spPr>
            <a:xfrm>
              <a:off x="9326714" y="2916215"/>
              <a:ext cx="735910" cy="1877085"/>
            </a:xfrm>
            <a:custGeom>
              <a:avLst/>
              <a:gdLst/>
              <a:ahLst/>
              <a:cxnLst/>
              <a:rect l="l" t="t" r="r" b="b"/>
              <a:pathLst>
                <a:path w="8146" h="20778" extrusionOk="0">
                  <a:moveTo>
                    <a:pt x="6272" y="11179"/>
                  </a:moveTo>
                  <a:cubicBezTo>
                    <a:pt x="6281" y="11295"/>
                    <a:pt x="6290" y="11411"/>
                    <a:pt x="6308" y="11518"/>
                  </a:cubicBezTo>
                  <a:cubicBezTo>
                    <a:pt x="7352" y="13320"/>
                    <a:pt x="7521" y="17976"/>
                    <a:pt x="8146" y="19529"/>
                  </a:cubicBezTo>
                  <a:cubicBezTo>
                    <a:pt x="7789" y="20260"/>
                    <a:pt x="5889" y="20778"/>
                    <a:pt x="5255" y="20010"/>
                  </a:cubicBezTo>
                  <a:cubicBezTo>
                    <a:pt x="5211" y="19029"/>
                    <a:pt x="4452" y="15327"/>
                    <a:pt x="3926" y="13721"/>
                  </a:cubicBezTo>
                  <a:cubicBezTo>
                    <a:pt x="3881" y="13578"/>
                    <a:pt x="3480" y="12642"/>
                    <a:pt x="3435" y="12508"/>
                  </a:cubicBezTo>
                  <a:cubicBezTo>
                    <a:pt x="2641" y="9849"/>
                    <a:pt x="1785" y="8922"/>
                    <a:pt x="1491" y="4345"/>
                  </a:cubicBezTo>
                  <a:cubicBezTo>
                    <a:pt x="1" y="4122"/>
                    <a:pt x="768" y="1945"/>
                    <a:pt x="688" y="1"/>
                  </a:cubicBezTo>
                  <a:cubicBezTo>
                    <a:pt x="3186" y="1669"/>
                    <a:pt x="5059" y="1018"/>
                    <a:pt x="5674" y="536"/>
                  </a:cubicBezTo>
                  <a:cubicBezTo>
                    <a:pt x="6504" y="1856"/>
                    <a:pt x="6228" y="4390"/>
                    <a:pt x="5746" y="4693"/>
                  </a:cubicBezTo>
                  <a:cubicBezTo>
                    <a:pt x="5978" y="6995"/>
                    <a:pt x="5889" y="9171"/>
                    <a:pt x="6103" y="10866"/>
                  </a:cubicBezTo>
                  <a:cubicBezTo>
                    <a:pt x="6156" y="10965"/>
                    <a:pt x="6219" y="11072"/>
                    <a:pt x="6272" y="11179"/>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53"/>
            <p:cNvSpPr/>
            <p:nvPr/>
          </p:nvSpPr>
          <p:spPr>
            <a:xfrm rot="-1799985">
              <a:off x="9024573" y="1868352"/>
              <a:ext cx="581161" cy="815686"/>
            </a:xfrm>
            <a:custGeom>
              <a:avLst/>
              <a:gdLst/>
              <a:ahLst/>
              <a:cxnLst/>
              <a:rect l="l" t="t" r="r" b="b"/>
              <a:pathLst>
                <a:path w="6433" h="9029" extrusionOk="0">
                  <a:moveTo>
                    <a:pt x="5157" y="1187"/>
                  </a:moveTo>
                  <a:cubicBezTo>
                    <a:pt x="6433" y="1749"/>
                    <a:pt x="6067" y="2935"/>
                    <a:pt x="5175" y="3721"/>
                  </a:cubicBezTo>
                  <a:cubicBezTo>
                    <a:pt x="5122" y="3756"/>
                    <a:pt x="3641" y="6986"/>
                    <a:pt x="1259" y="8226"/>
                  </a:cubicBezTo>
                  <a:cubicBezTo>
                    <a:pt x="153" y="9029"/>
                    <a:pt x="1" y="6905"/>
                    <a:pt x="277" y="6334"/>
                  </a:cubicBezTo>
                  <a:cubicBezTo>
                    <a:pt x="483" y="5897"/>
                    <a:pt x="1616" y="4015"/>
                    <a:pt x="2463" y="2882"/>
                  </a:cubicBezTo>
                  <a:cubicBezTo>
                    <a:pt x="3097" y="991"/>
                    <a:pt x="3837" y="0"/>
                    <a:pt x="5157" y="1187"/>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53"/>
            <p:cNvSpPr/>
            <p:nvPr/>
          </p:nvSpPr>
          <p:spPr>
            <a:xfrm>
              <a:off x="9232399" y="1881461"/>
              <a:ext cx="754520" cy="1495850"/>
            </a:xfrm>
            <a:custGeom>
              <a:avLst/>
              <a:gdLst/>
              <a:ahLst/>
              <a:cxnLst/>
              <a:rect l="l" t="t" r="r" b="b"/>
              <a:pathLst>
                <a:path w="8352" h="16558" extrusionOk="0">
                  <a:moveTo>
                    <a:pt x="4693" y="687"/>
                  </a:moveTo>
                  <a:cubicBezTo>
                    <a:pt x="4845" y="723"/>
                    <a:pt x="6460" y="1561"/>
                    <a:pt x="7816" y="2926"/>
                  </a:cubicBezTo>
                  <a:cubicBezTo>
                    <a:pt x="8351" y="3533"/>
                    <a:pt x="7486" y="4612"/>
                    <a:pt x="7477" y="4800"/>
                  </a:cubicBezTo>
                  <a:cubicBezTo>
                    <a:pt x="7459" y="5406"/>
                    <a:pt x="7182" y="9269"/>
                    <a:pt x="7049" y="10099"/>
                  </a:cubicBezTo>
                  <a:cubicBezTo>
                    <a:pt x="6924" y="10928"/>
                    <a:pt x="7548" y="13926"/>
                    <a:pt x="7459" y="14622"/>
                  </a:cubicBezTo>
                  <a:cubicBezTo>
                    <a:pt x="6353" y="16557"/>
                    <a:pt x="786" y="16156"/>
                    <a:pt x="331" y="14202"/>
                  </a:cubicBezTo>
                  <a:cubicBezTo>
                    <a:pt x="313" y="11972"/>
                    <a:pt x="260" y="7949"/>
                    <a:pt x="170" y="5067"/>
                  </a:cubicBezTo>
                  <a:cubicBezTo>
                    <a:pt x="144" y="4380"/>
                    <a:pt x="1" y="1303"/>
                    <a:pt x="1036" y="384"/>
                  </a:cubicBezTo>
                  <a:cubicBezTo>
                    <a:pt x="1303" y="152"/>
                    <a:pt x="1830" y="0"/>
                    <a:pt x="2151" y="18"/>
                  </a:cubicBezTo>
                  <a:cubicBezTo>
                    <a:pt x="3302" y="71"/>
                    <a:pt x="4497" y="642"/>
                    <a:pt x="4693" y="687"/>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53"/>
            <p:cNvSpPr/>
            <p:nvPr/>
          </p:nvSpPr>
          <p:spPr>
            <a:xfrm rot="-1799985">
              <a:off x="8810166" y="2596318"/>
              <a:ext cx="604560" cy="267589"/>
            </a:xfrm>
            <a:custGeom>
              <a:avLst/>
              <a:gdLst/>
              <a:ahLst/>
              <a:cxnLst/>
              <a:rect l="l" t="t" r="r" b="b"/>
              <a:pathLst>
                <a:path w="6692" h="2962" extrusionOk="0">
                  <a:moveTo>
                    <a:pt x="4862" y="71"/>
                  </a:moveTo>
                  <a:cubicBezTo>
                    <a:pt x="3087" y="205"/>
                    <a:pt x="803" y="874"/>
                    <a:pt x="447" y="999"/>
                  </a:cubicBezTo>
                  <a:cubicBezTo>
                    <a:pt x="0" y="1588"/>
                    <a:pt x="116" y="2855"/>
                    <a:pt x="937" y="2962"/>
                  </a:cubicBezTo>
                  <a:cubicBezTo>
                    <a:pt x="2070" y="2962"/>
                    <a:pt x="3114" y="2944"/>
                    <a:pt x="5603" y="2096"/>
                  </a:cubicBezTo>
                  <a:cubicBezTo>
                    <a:pt x="6691" y="1775"/>
                    <a:pt x="5612" y="0"/>
                    <a:pt x="4862" y="71"/>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53"/>
            <p:cNvSpPr/>
            <p:nvPr/>
          </p:nvSpPr>
          <p:spPr>
            <a:xfrm rot="-1799985">
              <a:off x="8824570" y="2827602"/>
              <a:ext cx="137950" cy="144364"/>
            </a:xfrm>
            <a:custGeom>
              <a:avLst/>
              <a:gdLst/>
              <a:ahLst/>
              <a:cxnLst/>
              <a:rect l="l" t="t" r="r" b="b"/>
              <a:pathLst>
                <a:path w="1527" h="1598" extrusionOk="0">
                  <a:moveTo>
                    <a:pt x="304" y="170"/>
                  </a:moveTo>
                  <a:cubicBezTo>
                    <a:pt x="1" y="446"/>
                    <a:pt x="179" y="1222"/>
                    <a:pt x="402" y="1597"/>
                  </a:cubicBezTo>
                  <a:cubicBezTo>
                    <a:pt x="812" y="1588"/>
                    <a:pt x="857" y="1463"/>
                    <a:pt x="1258" y="1463"/>
                  </a:cubicBezTo>
                  <a:cubicBezTo>
                    <a:pt x="1526" y="1008"/>
                    <a:pt x="1374" y="197"/>
                    <a:pt x="955" y="0"/>
                  </a:cubicBezTo>
                  <a:cubicBezTo>
                    <a:pt x="545" y="81"/>
                    <a:pt x="714" y="81"/>
                    <a:pt x="304" y="17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53"/>
            <p:cNvSpPr/>
            <p:nvPr/>
          </p:nvSpPr>
          <p:spPr>
            <a:xfrm>
              <a:off x="9716802" y="2065935"/>
              <a:ext cx="399845" cy="762560"/>
            </a:xfrm>
            <a:custGeom>
              <a:avLst/>
              <a:gdLst/>
              <a:ahLst/>
              <a:cxnLst/>
              <a:rect l="l" t="t" r="r" b="b"/>
              <a:pathLst>
                <a:path w="4426" h="8441" extrusionOk="0">
                  <a:moveTo>
                    <a:pt x="1232" y="679"/>
                  </a:moveTo>
                  <a:cubicBezTo>
                    <a:pt x="2293" y="1"/>
                    <a:pt x="3346" y="1883"/>
                    <a:pt x="3640" y="2918"/>
                  </a:cubicBezTo>
                  <a:cubicBezTo>
                    <a:pt x="3721" y="3195"/>
                    <a:pt x="4425" y="5300"/>
                    <a:pt x="4274" y="7334"/>
                  </a:cubicBezTo>
                  <a:cubicBezTo>
                    <a:pt x="4077" y="8387"/>
                    <a:pt x="2525" y="8440"/>
                    <a:pt x="2186" y="7432"/>
                  </a:cubicBezTo>
                  <a:cubicBezTo>
                    <a:pt x="1321" y="6219"/>
                    <a:pt x="946" y="4533"/>
                    <a:pt x="777" y="4051"/>
                  </a:cubicBezTo>
                  <a:cubicBezTo>
                    <a:pt x="473" y="3177"/>
                    <a:pt x="0" y="1187"/>
                    <a:pt x="1232" y="679"/>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53"/>
            <p:cNvSpPr/>
            <p:nvPr/>
          </p:nvSpPr>
          <p:spPr>
            <a:xfrm>
              <a:off x="9886008" y="2310214"/>
              <a:ext cx="162160" cy="194321"/>
            </a:xfrm>
            <a:custGeom>
              <a:avLst/>
              <a:gdLst/>
              <a:ahLst/>
              <a:cxnLst/>
              <a:rect l="l" t="t" r="r" b="b"/>
              <a:pathLst>
                <a:path w="1795" h="2151" extrusionOk="0">
                  <a:moveTo>
                    <a:pt x="545" y="116"/>
                  </a:moveTo>
                  <a:cubicBezTo>
                    <a:pt x="161" y="232"/>
                    <a:pt x="1" y="758"/>
                    <a:pt x="197" y="1285"/>
                  </a:cubicBezTo>
                  <a:cubicBezTo>
                    <a:pt x="393" y="1820"/>
                    <a:pt x="866" y="2150"/>
                    <a:pt x="1250" y="2034"/>
                  </a:cubicBezTo>
                  <a:cubicBezTo>
                    <a:pt x="1633" y="1918"/>
                    <a:pt x="1794" y="1392"/>
                    <a:pt x="1598" y="856"/>
                  </a:cubicBezTo>
                  <a:cubicBezTo>
                    <a:pt x="1402" y="330"/>
                    <a:pt x="929" y="0"/>
                    <a:pt x="545" y="116"/>
                  </a:cubicBez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53"/>
            <p:cNvSpPr/>
            <p:nvPr/>
          </p:nvSpPr>
          <p:spPr>
            <a:xfrm>
              <a:off x="9906154" y="2334335"/>
              <a:ext cx="121778" cy="145989"/>
            </a:xfrm>
            <a:custGeom>
              <a:avLst/>
              <a:gdLst/>
              <a:ahLst/>
              <a:cxnLst/>
              <a:rect l="l" t="t" r="r" b="b"/>
              <a:pathLst>
                <a:path w="1348" h="1616" extrusionOk="0">
                  <a:moveTo>
                    <a:pt x="411" y="90"/>
                  </a:moveTo>
                  <a:cubicBezTo>
                    <a:pt x="117" y="170"/>
                    <a:pt x="1" y="572"/>
                    <a:pt x="153" y="973"/>
                  </a:cubicBezTo>
                  <a:cubicBezTo>
                    <a:pt x="295" y="1366"/>
                    <a:pt x="652" y="1615"/>
                    <a:pt x="938" y="1526"/>
                  </a:cubicBezTo>
                  <a:cubicBezTo>
                    <a:pt x="1232" y="1437"/>
                    <a:pt x="1348" y="1044"/>
                    <a:pt x="1205" y="643"/>
                  </a:cubicBezTo>
                  <a:cubicBezTo>
                    <a:pt x="1054" y="250"/>
                    <a:pt x="706" y="1"/>
                    <a:pt x="411" y="9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53"/>
            <p:cNvSpPr/>
            <p:nvPr/>
          </p:nvSpPr>
          <p:spPr>
            <a:xfrm>
              <a:off x="9531424" y="2327921"/>
              <a:ext cx="172549" cy="331277"/>
            </a:xfrm>
            <a:custGeom>
              <a:avLst/>
              <a:gdLst/>
              <a:ahLst/>
              <a:cxnLst/>
              <a:rect l="l" t="t" r="r" b="b"/>
              <a:pathLst>
                <a:path w="1910" h="3667" extrusionOk="0">
                  <a:moveTo>
                    <a:pt x="1910" y="3560"/>
                  </a:moveTo>
                  <a:cubicBezTo>
                    <a:pt x="1829" y="2489"/>
                    <a:pt x="1865" y="1999"/>
                    <a:pt x="1910" y="857"/>
                  </a:cubicBezTo>
                  <a:cubicBezTo>
                    <a:pt x="1044" y="678"/>
                    <a:pt x="572" y="580"/>
                    <a:pt x="1" y="0"/>
                  </a:cubicBezTo>
                  <a:cubicBezTo>
                    <a:pt x="27" y="1178"/>
                    <a:pt x="1276" y="2953"/>
                    <a:pt x="1660" y="3667"/>
                  </a:cubicBezTo>
                  <a:cubicBezTo>
                    <a:pt x="1660" y="3667"/>
                    <a:pt x="1722" y="3560"/>
                    <a:pt x="1910" y="3560"/>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53"/>
            <p:cNvSpPr/>
            <p:nvPr/>
          </p:nvSpPr>
          <p:spPr>
            <a:xfrm>
              <a:off x="9494385" y="2313376"/>
              <a:ext cx="209589" cy="345822"/>
            </a:xfrm>
            <a:custGeom>
              <a:avLst/>
              <a:gdLst/>
              <a:ahLst/>
              <a:cxnLst/>
              <a:rect l="l" t="t" r="r" b="b"/>
              <a:pathLst>
                <a:path w="2320" h="3828" extrusionOk="0">
                  <a:moveTo>
                    <a:pt x="2070" y="3828"/>
                  </a:moveTo>
                  <a:cubicBezTo>
                    <a:pt x="1981" y="2757"/>
                    <a:pt x="2070" y="2079"/>
                    <a:pt x="2320" y="1018"/>
                  </a:cubicBezTo>
                  <a:cubicBezTo>
                    <a:pt x="1454" y="839"/>
                    <a:pt x="982" y="581"/>
                    <a:pt x="411" y="1"/>
                  </a:cubicBezTo>
                  <a:cubicBezTo>
                    <a:pt x="277" y="1080"/>
                    <a:pt x="45" y="1874"/>
                    <a:pt x="0" y="3114"/>
                  </a:cubicBezTo>
                  <a:cubicBezTo>
                    <a:pt x="687" y="3551"/>
                    <a:pt x="1410" y="3739"/>
                    <a:pt x="2070" y="382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53"/>
            <p:cNvSpPr/>
            <p:nvPr/>
          </p:nvSpPr>
          <p:spPr>
            <a:xfrm>
              <a:off x="9509652" y="2310214"/>
              <a:ext cx="194321" cy="178964"/>
            </a:xfrm>
            <a:custGeom>
              <a:avLst/>
              <a:gdLst/>
              <a:ahLst/>
              <a:cxnLst/>
              <a:rect l="l" t="t" r="r" b="b"/>
              <a:pathLst>
                <a:path w="2151" h="1981" extrusionOk="0">
                  <a:moveTo>
                    <a:pt x="2151" y="1053"/>
                  </a:moveTo>
                  <a:cubicBezTo>
                    <a:pt x="1196" y="723"/>
                    <a:pt x="732" y="446"/>
                    <a:pt x="259" y="0"/>
                  </a:cubicBezTo>
                  <a:cubicBezTo>
                    <a:pt x="135" y="286"/>
                    <a:pt x="1" y="767"/>
                    <a:pt x="1" y="1026"/>
                  </a:cubicBezTo>
                  <a:cubicBezTo>
                    <a:pt x="536" y="1543"/>
                    <a:pt x="964" y="1802"/>
                    <a:pt x="1785" y="1981"/>
                  </a:cubicBezTo>
                  <a:cubicBezTo>
                    <a:pt x="1865" y="1686"/>
                    <a:pt x="1954" y="1383"/>
                    <a:pt x="2151" y="1053"/>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53"/>
            <p:cNvSpPr/>
            <p:nvPr/>
          </p:nvSpPr>
          <p:spPr>
            <a:xfrm>
              <a:off x="9570903" y="2410943"/>
              <a:ext cx="42821" cy="47609"/>
            </a:xfrm>
            <a:custGeom>
              <a:avLst/>
              <a:gdLst/>
              <a:ahLst/>
              <a:cxnLst/>
              <a:rect l="l" t="t" r="r" b="b"/>
              <a:pathLst>
                <a:path w="474" h="527" extrusionOk="0">
                  <a:moveTo>
                    <a:pt x="411" y="455"/>
                  </a:moveTo>
                  <a:cubicBezTo>
                    <a:pt x="474" y="393"/>
                    <a:pt x="438" y="250"/>
                    <a:pt x="349" y="143"/>
                  </a:cubicBezTo>
                  <a:cubicBezTo>
                    <a:pt x="251" y="36"/>
                    <a:pt x="126" y="0"/>
                    <a:pt x="63" y="63"/>
                  </a:cubicBezTo>
                  <a:cubicBezTo>
                    <a:pt x="1" y="125"/>
                    <a:pt x="36" y="268"/>
                    <a:pt x="126" y="375"/>
                  </a:cubicBezTo>
                  <a:cubicBezTo>
                    <a:pt x="224" y="491"/>
                    <a:pt x="349" y="527"/>
                    <a:pt x="411" y="455"/>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53"/>
            <p:cNvSpPr/>
            <p:nvPr/>
          </p:nvSpPr>
          <p:spPr>
            <a:xfrm>
              <a:off x="9556448" y="2979091"/>
              <a:ext cx="195857" cy="303904"/>
            </a:xfrm>
            <a:custGeom>
              <a:avLst/>
              <a:gdLst/>
              <a:ahLst/>
              <a:cxnLst/>
              <a:rect l="l" t="t" r="r" b="b"/>
              <a:pathLst>
                <a:path w="2168" h="3364" extrusionOk="0">
                  <a:moveTo>
                    <a:pt x="0" y="3123"/>
                  </a:moveTo>
                  <a:cubicBezTo>
                    <a:pt x="89" y="2088"/>
                    <a:pt x="45" y="1169"/>
                    <a:pt x="0" y="0"/>
                  </a:cubicBezTo>
                  <a:cubicBezTo>
                    <a:pt x="982" y="215"/>
                    <a:pt x="1517" y="331"/>
                    <a:pt x="2168" y="9"/>
                  </a:cubicBezTo>
                  <a:cubicBezTo>
                    <a:pt x="2132" y="1178"/>
                    <a:pt x="589" y="2820"/>
                    <a:pt x="161" y="3364"/>
                  </a:cubicBezTo>
                  <a:cubicBezTo>
                    <a:pt x="161" y="3364"/>
                    <a:pt x="205" y="3212"/>
                    <a:pt x="0" y="3123"/>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53"/>
            <p:cNvSpPr/>
            <p:nvPr/>
          </p:nvSpPr>
          <p:spPr>
            <a:xfrm>
              <a:off x="9556448" y="2963011"/>
              <a:ext cx="242653" cy="338504"/>
            </a:xfrm>
            <a:custGeom>
              <a:avLst/>
              <a:gdLst/>
              <a:ahLst/>
              <a:cxnLst/>
              <a:rect l="l" t="t" r="r" b="b"/>
              <a:pathLst>
                <a:path w="2686" h="3747" extrusionOk="0">
                  <a:moveTo>
                    <a:pt x="161" y="3542"/>
                  </a:moveTo>
                  <a:cubicBezTo>
                    <a:pt x="250" y="2507"/>
                    <a:pt x="286" y="1356"/>
                    <a:pt x="0" y="178"/>
                  </a:cubicBezTo>
                  <a:cubicBezTo>
                    <a:pt x="982" y="393"/>
                    <a:pt x="1579" y="312"/>
                    <a:pt x="2230" y="0"/>
                  </a:cubicBezTo>
                  <a:cubicBezTo>
                    <a:pt x="2195" y="1160"/>
                    <a:pt x="2685" y="2641"/>
                    <a:pt x="2453" y="3292"/>
                  </a:cubicBezTo>
                  <a:cubicBezTo>
                    <a:pt x="1758" y="3631"/>
                    <a:pt x="901" y="3747"/>
                    <a:pt x="161" y="354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53"/>
            <p:cNvSpPr/>
            <p:nvPr/>
          </p:nvSpPr>
          <p:spPr>
            <a:xfrm>
              <a:off x="9556448" y="2972677"/>
              <a:ext cx="231361" cy="125753"/>
            </a:xfrm>
            <a:custGeom>
              <a:avLst/>
              <a:gdLst/>
              <a:ahLst/>
              <a:cxnLst/>
              <a:rect l="l" t="t" r="r" b="b"/>
              <a:pathLst>
                <a:path w="2561" h="1392" extrusionOk="0">
                  <a:moveTo>
                    <a:pt x="0" y="71"/>
                  </a:moveTo>
                  <a:cubicBezTo>
                    <a:pt x="964" y="259"/>
                    <a:pt x="1740" y="232"/>
                    <a:pt x="2275" y="0"/>
                  </a:cubicBezTo>
                  <a:cubicBezTo>
                    <a:pt x="2418" y="348"/>
                    <a:pt x="2427" y="749"/>
                    <a:pt x="2561" y="1097"/>
                  </a:cubicBezTo>
                  <a:cubicBezTo>
                    <a:pt x="1954" y="1374"/>
                    <a:pt x="1044" y="1392"/>
                    <a:pt x="304" y="1267"/>
                  </a:cubicBezTo>
                  <a:cubicBezTo>
                    <a:pt x="268" y="839"/>
                    <a:pt x="89" y="419"/>
                    <a:pt x="0" y="71"/>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53"/>
            <p:cNvSpPr/>
            <p:nvPr/>
          </p:nvSpPr>
          <p:spPr>
            <a:xfrm>
              <a:off x="9666844" y="3025797"/>
              <a:ext cx="42008" cy="47700"/>
            </a:xfrm>
            <a:custGeom>
              <a:avLst/>
              <a:gdLst/>
              <a:ahLst/>
              <a:cxnLst/>
              <a:rect l="l" t="t" r="r" b="b"/>
              <a:pathLst>
                <a:path w="465" h="528" extrusionOk="0">
                  <a:moveTo>
                    <a:pt x="54" y="465"/>
                  </a:moveTo>
                  <a:cubicBezTo>
                    <a:pt x="0" y="393"/>
                    <a:pt x="27" y="260"/>
                    <a:pt x="116" y="144"/>
                  </a:cubicBezTo>
                  <a:cubicBezTo>
                    <a:pt x="214" y="37"/>
                    <a:pt x="339" y="1"/>
                    <a:pt x="402" y="63"/>
                  </a:cubicBezTo>
                  <a:cubicBezTo>
                    <a:pt x="464" y="126"/>
                    <a:pt x="438" y="269"/>
                    <a:pt x="339" y="384"/>
                  </a:cubicBezTo>
                  <a:cubicBezTo>
                    <a:pt x="241" y="492"/>
                    <a:pt x="116" y="527"/>
                    <a:pt x="54" y="465"/>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53"/>
            <p:cNvSpPr/>
            <p:nvPr/>
          </p:nvSpPr>
          <p:spPr>
            <a:xfrm>
              <a:off x="9428256" y="2373814"/>
              <a:ext cx="42008" cy="47700"/>
            </a:xfrm>
            <a:custGeom>
              <a:avLst/>
              <a:gdLst/>
              <a:ahLst/>
              <a:cxnLst/>
              <a:rect l="l" t="t" r="r" b="b"/>
              <a:pathLst>
                <a:path w="465" h="528" extrusionOk="0">
                  <a:moveTo>
                    <a:pt x="402" y="465"/>
                  </a:moveTo>
                  <a:cubicBezTo>
                    <a:pt x="465" y="402"/>
                    <a:pt x="438" y="260"/>
                    <a:pt x="340" y="152"/>
                  </a:cubicBezTo>
                  <a:cubicBezTo>
                    <a:pt x="251" y="36"/>
                    <a:pt x="117" y="1"/>
                    <a:pt x="63" y="72"/>
                  </a:cubicBezTo>
                  <a:cubicBezTo>
                    <a:pt x="1" y="135"/>
                    <a:pt x="28" y="277"/>
                    <a:pt x="126" y="384"/>
                  </a:cubicBezTo>
                  <a:cubicBezTo>
                    <a:pt x="224" y="491"/>
                    <a:pt x="349" y="527"/>
                    <a:pt x="402" y="465"/>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53"/>
            <p:cNvSpPr/>
            <p:nvPr/>
          </p:nvSpPr>
          <p:spPr>
            <a:xfrm>
              <a:off x="9429882" y="2567232"/>
              <a:ext cx="42008" cy="47700"/>
            </a:xfrm>
            <a:custGeom>
              <a:avLst/>
              <a:gdLst/>
              <a:ahLst/>
              <a:cxnLst/>
              <a:rect l="l" t="t" r="r" b="b"/>
              <a:pathLst>
                <a:path w="465" h="528" extrusionOk="0">
                  <a:moveTo>
                    <a:pt x="402" y="465"/>
                  </a:moveTo>
                  <a:cubicBezTo>
                    <a:pt x="464" y="402"/>
                    <a:pt x="438" y="260"/>
                    <a:pt x="340" y="153"/>
                  </a:cubicBezTo>
                  <a:cubicBezTo>
                    <a:pt x="250" y="37"/>
                    <a:pt x="117" y="1"/>
                    <a:pt x="63" y="72"/>
                  </a:cubicBezTo>
                  <a:cubicBezTo>
                    <a:pt x="1" y="135"/>
                    <a:pt x="27" y="277"/>
                    <a:pt x="125" y="384"/>
                  </a:cubicBezTo>
                  <a:cubicBezTo>
                    <a:pt x="215" y="492"/>
                    <a:pt x="349" y="527"/>
                    <a:pt x="402" y="465"/>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53"/>
            <p:cNvSpPr/>
            <p:nvPr/>
          </p:nvSpPr>
          <p:spPr>
            <a:xfrm>
              <a:off x="9431508" y="2760649"/>
              <a:ext cx="42008" cy="47700"/>
            </a:xfrm>
            <a:custGeom>
              <a:avLst/>
              <a:gdLst/>
              <a:ahLst/>
              <a:cxnLst/>
              <a:rect l="l" t="t" r="r" b="b"/>
              <a:pathLst>
                <a:path w="465" h="528" extrusionOk="0">
                  <a:moveTo>
                    <a:pt x="402" y="465"/>
                  </a:moveTo>
                  <a:cubicBezTo>
                    <a:pt x="464" y="402"/>
                    <a:pt x="438" y="260"/>
                    <a:pt x="339" y="153"/>
                  </a:cubicBezTo>
                  <a:cubicBezTo>
                    <a:pt x="241" y="37"/>
                    <a:pt x="116" y="1"/>
                    <a:pt x="54" y="72"/>
                  </a:cubicBezTo>
                  <a:cubicBezTo>
                    <a:pt x="0" y="135"/>
                    <a:pt x="27" y="277"/>
                    <a:pt x="125" y="384"/>
                  </a:cubicBezTo>
                  <a:cubicBezTo>
                    <a:pt x="215" y="492"/>
                    <a:pt x="339" y="527"/>
                    <a:pt x="402" y="465"/>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53"/>
            <p:cNvSpPr/>
            <p:nvPr/>
          </p:nvSpPr>
          <p:spPr>
            <a:xfrm>
              <a:off x="9433134" y="2954067"/>
              <a:ext cx="42008" cy="47700"/>
            </a:xfrm>
            <a:custGeom>
              <a:avLst/>
              <a:gdLst/>
              <a:ahLst/>
              <a:cxnLst/>
              <a:rect l="l" t="t" r="r" b="b"/>
              <a:pathLst>
                <a:path w="465" h="528" extrusionOk="0">
                  <a:moveTo>
                    <a:pt x="402" y="465"/>
                  </a:moveTo>
                  <a:cubicBezTo>
                    <a:pt x="464" y="402"/>
                    <a:pt x="437" y="260"/>
                    <a:pt x="339" y="153"/>
                  </a:cubicBezTo>
                  <a:cubicBezTo>
                    <a:pt x="241" y="37"/>
                    <a:pt x="116" y="1"/>
                    <a:pt x="54" y="72"/>
                  </a:cubicBezTo>
                  <a:cubicBezTo>
                    <a:pt x="0" y="135"/>
                    <a:pt x="27" y="277"/>
                    <a:pt x="116" y="385"/>
                  </a:cubicBezTo>
                  <a:cubicBezTo>
                    <a:pt x="214" y="492"/>
                    <a:pt x="339" y="527"/>
                    <a:pt x="402" y="465"/>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53"/>
            <p:cNvSpPr/>
            <p:nvPr/>
          </p:nvSpPr>
          <p:spPr>
            <a:xfrm>
              <a:off x="9265463" y="2210208"/>
              <a:ext cx="134697" cy="331367"/>
            </a:xfrm>
            <a:custGeom>
              <a:avLst/>
              <a:gdLst/>
              <a:ahLst/>
              <a:cxnLst/>
              <a:rect l="l" t="t" r="r" b="b"/>
              <a:pathLst>
                <a:path w="1491" h="3668" extrusionOk="0">
                  <a:moveTo>
                    <a:pt x="1491" y="3560"/>
                  </a:moveTo>
                  <a:cubicBezTo>
                    <a:pt x="1419" y="2490"/>
                    <a:pt x="1455" y="1999"/>
                    <a:pt x="1491" y="857"/>
                  </a:cubicBezTo>
                  <a:cubicBezTo>
                    <a:pt x="813" y="679"/>
                    <a:pt x="447" y="581"/>
                    <a:pt x="1" y="1"/>
                  </a:cubicBezTo>
                  <a:cubicBezTo>
                    <a:pt x="27" y="1178"/>
                    <a:pt x="991" y="2954"/>
                    <a:pt x="1294" y="3667"/>
                  </a:cubicBezTo>
                  <a:cubicBezTo>
                    <a:pt x="1294" y="3667"/>
                    <a:pt x="1339" y="3560"/>
                    <a:pt x="1491" y="3560"/>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53"/>
            <p:cNvSpPr/>
            <p:nvPr/>
          </p:nvSpPr>
          <p:spPr>
            <a:xfrm>
              <a:off x="9237277" y="2195754"/>
              <a:ext cx="162883" cy="345822"/>
            </a:xfrm>
            <a:custGeom>
              <a:avLst/>
              <a:gdLst/>
              <a:ahLst/>
              <a:cxnLst/>
              <a:rect l="l" t="t" r="r" b="b"/>
              <a:pathLst>
                <a:path w="1803" h="3828" extrusionOk="0">
                  <a:moveTo>
                    <a:pt x="1606" y="3827"/>
                  </a:moveTo>
                  <a:cubicBezTo>
                    <a:pt x="1535" y="2757"/>
                    <a:pt x="1606" y="2079"/>
                    <a:pt x="1803" y="1017"/>
                  </a:cubicBezTo>
                  <a:cubicBezTo>
                    <a:pt x="1125" y="839"/>
                    <a:pt x="759" y="580"/>
                    <a:pt x="313" y="0"/>
                  </a:cubicBezTo>
                  <a:cubicBezTo>
                    <a:pt x="206" y="1080"/>
                    <a:pt x="36" y="1874"/>
                    <a:pt x="0" y="3114"/>
                  </a:cubicBezTo>
                  <a:cubicBezTo>
                    <a:pt x="527" y="3551"/>
                    <a:pt x="1098" y="3738"/>
                    <a:pt x="1606" y="382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53"/>
            <p:cNvSpPr/>
            <p:nvPr/>
          </p:nvSpPr>
          <p:spPr>
            <a:xfrm>
              <a:off x="9250196" y="2165941"/>
              <a:ext cx="150777" cy="179777"/>
            </a:xfrm>
            <a:custGeom>
              <a:avLst/>
              <a:gdLst/>
              <a:ahLst/>
              <a:cxnLst/>
              <a:rect l="l" t="t" r="r" b="b"/>
              <a:pathLst>
                <a:path w="1669" h="1990" extrusionOk="0">
                  <a:moveTo>
                    <a:pt x="1668" y="1062"/>
                  </a:moveTo>
                  <a:cubicBezTo>
                    <a:pt x="928" y="732"/>
                    <a:pt x="562" y="446"/>
                    <a:pt x="196" y="0"/>
                  </a:cubicBezTo>
                  <a:cubicBezTo>
                    <a:pt x="107" y="295"/>
                    <a:pt x="0" y="776"/>
                    <a:pt x="0" y="1026"/>
                  </a:cubicBezTo>
                  <a:cubicBezTo>
                    <a:pt x="419" y="1552"/>
                    <a:pt x="750" y="1811"/>
                    <a:pt x="1392" y="1990"/>
                  </a:cubicBezTo>
                  <a:cubicBezTo>
                    <a:pt x="1454" y="1695"/>
                    <a:pt x="1517" y="1383"/>
                    <a:pt x="1668" y="1062"/>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53"/>
            <p:cNvSpPr/>
            <p:nvPr/>
          </p:nvSpPr>
          <p:spPr>
            <a:xfrm>
              <a:off x="9242065" y="2850989"/>
              <a:ext cx="86365" cy="332090"/>
            </a:xfrm>
            <a:custGeom>
              <a:avLst/>
              <a:gdLst/>
              <a:ahLst/>
              <a:cxnLst/>
              <a:rect l="l" t="t" r="r" b="b"/>
              <a:pathLst>
                <a:path w="956" h="3676" extrusionOk="0">
                  <a:moveTo>
                    <a:pt x="956" y="3568"/>
                  </a:moveTo>
                  <a:cubicBezTo>
                    <a:pt x="911" y="2498"/>
                    <a:pt x="929" y="2007"/>
                    <a:pt x="956" y="865"/>
                  </a:cubicBezTo>
                  <a:cubicBezTo>
                    <a:pt x="527" y="678"/>
                    <a:pt x="286" y="580"/>
                    <a:pt x="1" y="0"/>
                  </a:cubicBezTo>
                  <a:cubicBezTo>
                    <a:pt x="19" y="1178"/>
                    <a:pt x="643" y="2953"/>
                    <a:pt x="831" y="3675"/>
                  </a:cubicBezTo>
                  <a:cubicBezTo>
                    <a:pt x="831" y="3675"/>
                    <a:pt x="866" y="3568"/>
                    <a:pt x="956" y="3568"/>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53"/>
            <p:cNvSpPr/>
            <p:nvPr/>
          </p:nvSpPr>
          <p:spPr>
            <a:xfrm>
              <a:off x="9224358" y="2837258"/>
              <a:ext cx="104072" cy="345822"/>
            </a:xfrm>
            <a:custGeom>
              <a:avLst/>
              <a:gdLst/>
              <a:ahLst/>
              <a:cxnLst/>
              <a:rect l="l" t="t" r="r" b="b"/>
              <a:pathLst>
                <a:path w="1152" h="3828" extrusionOk="0">
                  <a:moveTo>
                    <a:pt x="1027" y="3827"/>
                  </a:moveTo>
                  <a:cubicBezTo>
                    <a:pt x="982" y="2748"/>
                    <a:pt x="1027" y="2079"/>
                    <a:pt x="1152" y="1017"/>
                  </a:cubicBezTo>
                  <a:cubicBezTo>
                    <a:pt x="723" y="830"/>
                    <a:pt x="607" y="580"/>
                    <a:pt x="322" y="0"/>
                  </a:cubicBezTo>
                  <a:cubicBezTo>
                    <a:pt x="143" y="1026"/>
                    <a:pt x="19" y="1874"/>
                    <a:pt x="1" y="3105"/>
                  </a:cubicBezTo>
                  <a:cubicBezTo>
                    <a:pt x="340" y="3542"/>
                    <a:pt x="697" y="3729"/>
                    <a:pt x="1027" y="382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53"/>
            <p:cNvSpPr/>
            <p:nvPr/>
          </p:nvSpPr>
          <p:spPr>
            <a:xfrm>
              <a:off x="9232399" y="2807446"/>
              <a:ext cx="96844" cy="179777"/>
            </a:xfrm>
            <a:custGeom>
              <a:avLst/>
              <a:gdLst/>
              <a:ahLst/>
              <a:cxnLst/>
              <a:rect l="l" t="t" r="r" b="b"/>
              <a:pathLst>
                <a:path w="1072" h="1990" extrusionOk="0">
                  <a:moveTo>
                    <a:pt x="1071" y="1053"/>
                  </a:moveTo>
                  <a:cubicBezTo>
                    <a:pt x="599" y="723"/>
                    <a:pt x="340" y="509"/>
                    <a:pt x="286" y="0"/>
                  </a:cubicBezTo>
                  <a:cubicBezTo>
                    <a:pt x="108" y="321"/>
                    <a:pt x="1" y="776"/>
                    <a:pt x="1" y="1026"/>
                  </a:cubicBezTo>
                  <a:cubicBezTo>
                    <a:pt x="269" y="1544"/>
                    <a:pt x="483" y="1802"/>
                    <a:pt x="893" y="1990"/>
                  </a:cubicBezTo>
                  <a:cubicBezTo>
                    <a:pt x="929" y="1695"/>
                    <a:pt x="973" y="1383"/>
                    <a:pt x="1071" y="1053"/>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53"/>
            <p:cNvSpPr/>
            <p:nvPr/>
          </p:nvSpPr>
          <p:spPr>
            <a:xfrm>
              <a:off x="9242065" y="2870322"/>
              <a:ext cx="34781" cy="51674"/>
            </a:xfrm>
            <a:custGeom>
              <a:avLst/>
              <a:gdLst/>
              <a:ahLst/>
              <a:cxnLst/>
              <a:rect l="l" t="t" r="r" b="b"/>
              <a:pathLst>
                <a:path w="385" h="572" extrusionOk="0">
                  <a:moveTo>
                    <a:pt x="286" y="526"/>
                  </a:moveTo>
                  <a:cubicBezTo>
                    <a:pt x="358" y="491"/>
                    <a:pt x="385" y="348"/>
                    <a:pt x="331" y="214"/>
                  </a:cubicBezTo>
                  <a:cubicBezTo>
                    <a:pt x="286" y="72"/>
                    <a:pt x="179" y="0"/>
                    <a:pt x="99" y="36"/>
                  </a:cubicBezTo>
                  <a:cubicBezTo>
                    <a:pt x="19" y="72"/>
                    <a:pt x="1" y="214"/>
                    <a:pt x="46" y="357"/>
                  </a:cubicBezTo>
                  <a:cubicBezTo>
                    <a:pt x="99" y="491"/>
                    <a:pt x="206" y="571"/>
                    <a:pt x="286" y="526"/>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53"/>
            <p:cNvSpPr/>
            <p:nvPr/>
          </p:nvSpPr>
          <p:spPr>
            <a:xfrm>
              <a:off x="9704696" y="4868190"/>
              <a:ext cx="48422" cy="37943"/>
            </a:xfrm>
            <a:custGeom>
              <a:avLst/>
              <a:gdLst/>
              <a:ahLst/>
              <a:cxnLst/>
              <a:rect l="l" t="t" r="r" b="b"/>
              <a:pathLst>
                <a:path w="536" h="420" extrusionOk="0">
                  <a:moveTo>
                    <a:pt x="509" y="321"/>
                  </a:moveTo>
                  <a:cubicBezTo>
                    <a:pt x="536" y="241"/>
                    <a:pt x="456" y="116"/>
                    <a:pt x="322" y="63"/>
                  </a:cubicBezTo>
                  <a:cubicBezTo>
                    <a:pt x="188" y="0"/>
                    <a:pt x="63" y="18"/>
                    <a:pt x="36" y="98"/>
                  </a:cubicBezTo>
                  <a:cubicBezTo>
                    <a:pt x="1" y="188"/>
                    <a:pt x="90" y="304"/>
                    <a:pt x="224" y="366"/>
                  </a:cubicBezTo>
                  <a:cubicBezTo>
                    <a:pt x="349" y="420"/>
                    <a:pt x="482" y="402"/>
                    <a:pt x="509" y="32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53"/>
            <p:cNvSpPr/>
            <p:nvPr/>
          </p:nvSpPr>
          <p:spPr>
            <a:xfrm>
              <a:off x="9106736" y="4592563"/>
              <a:ext cx="48422" cy="37943"/>
            </a:xfrm>
            <a:custGeom>
              <a:avLst/>
              <a:gdLst/>
              <a:ahLst/>
              <a:cxnLst/>
              <a:rect l="l" t="t" r="r" b="b"/>
              <a:pathLst>
                <a:path w="536" h="420" extrusionOk="0">
                  <a:moveTo>
                    <a:pt x="509" y="321"/>
                  </a:moveTo>
                  <a:cubicBezTo>
                    <a:pt x="536" y="232"/>
                    <a:pt x="455" y="116"/>
                    <a:pt x="321" y="63"/>
                  </a:cubicBezTo>
                  <a:cubicBezTo>
                    <a:pt x="188" y="0"/>
                    <a:pt x="63" y="18"/>
                    <a:pt x="36" y="98"/>
                  </a:cubicBezTo>
                  <a:cubicBezTo>
                    <a:pt x="0" y="188"/>
                    <a:pt x="89" y="304"/>
                    <a:pt x="223" y="366"/>
                  </a:cubicBezTo>
                  <a:cubicBezTo>
                    <a:pt x="348" y="420"/>
                    <a:pt x="482" y="402"/>
                    <a:pt x="509" y="32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53"/>
            <p:cNvSpPr/>
            <p:nvPr/>
          </p:nvSpPr>
          <p:spPr>
            <a:xfrm>
              <a:off x="9296901" y="1896728"/>
              <a:ext cx="234613" cy="122591"/>
            </a:xfrm>
            <a:custGeom>
              <a:avLst/>
              <a:gdLst/>
              <a:ahLst/>
              <a:cxnLst/>
              <a:rect l="l" t="t" r="r" b="b"/>
              <a:pathLst>
                <a:path w="2597" h="1357" extrusionOk="0">
                  <a:moveTo>
                    <a:pt x="1" y="625"/>
                  </a:moveTo>
                  <a:lnTo>
                    <a:pt x="1829" y="1357"/>
                  </a:lnTo>
                  <a:lnTo>
                    <a:pt x="2597" y="732"/>
                  </a:lnTo>
                  <a:lnTo>
                    <a:pt x="679" y="1"/>
                  </a:lnTo>
                  <a:cubicBezTo>
                    <a:pt x="643" y="18"/>
                    <a:pt x="607" y="36"/>
                    <a:pt x="572" y="54"/>
                  </a:cubicBezTo>
                  <a:lnTo>
                    <a:pt x="286" y="250"/>
                  </a:lnTo>
                  <a:cubicBezTo>
                    <a:pt x="179" y="349"/>
                    <a:pt x="81" y="482"/>
                    <a:pt x="1" y="625"/>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53"/>
            <p:cNvSpPr/>
            <p:nvPr/>
          </p:nvSpPr>
          <p:spPr>
            <a:xfrm>
              <a:off x="9303316" y="1904769"/>
              <a:ext cx="215280" cy="105698"/>
            </a:xfrm>
            <a:custGeom>
              <a:avLst/>
              <a:gdLst/>
              <a:ahLst/>
              <a:cxnLst/>
              <a:rect l="l" t="t" r="r" b="b"/>
              <a:pathLst>
                <a:path w="2383" h="1170" extrusionOk="0">
                  <a:moveTo>
                    <a:pt x="1" y="420"/>
                  </a:moveTo>
                  <a:lnTo>
                    <a:pt x="1883" y="1169"/>
                  </a:lnTo>
                  <a:lnTo>
                    <a:pt x="2383" y="759"/>
                  </a:lnTo>
                  <a:lnTo>
                    <a:pt x="447" y="1"/>
                  </a:lnTo>
                  <a:lnTo>
                    <a:pt x="206" y="170"/>
                  </a:lnTo>
                  <a:cubicBezTo>
                    <a:pt x="135" y="242"/>
                    <a:pt x="63" y="322"/>
                    <a:pt x="1" y="420"/>
                  </a:cubicBez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53"/>
            <p:cNvSpPr/>
            <p:nvPr/>
          </p:nvSpPr>
          <p:spPr>
            <a:xfrm>
              <a:off x="9644259" y="2014441"/>
              <a:ext cx="239491" cy="144273"/>
            </a:xfrm>
            <a:custGeom>
              <a:avLst/>
              <a:gdLst/>
              <a:ahLst/>
              <a:cxnLst/>
              <a:rect l="l" t="t" r="r" b="b"/>
              <a:pathLst>
                <a:path w="2651" h="1597" extrusionOk="0">
                  <a:moveTo>
                    <a:pt x="1" y="357"/>
                  </a:moveTo>
                  <a:lnTo>
                    <a:pt x="1767" y="1597"/>
                  </a:lnTo>
                  <a:lnTo>
                    <a:pt x="2650" y="1169"/>
                  </a:lnTo>
                  <a:lnTo>
                    <a:pt x="937"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53"/>
            <p:cNvSpPr/>
            <p:nvPr/>
          </p:nvSpPr>
          <p:spPr>
            <a:xfrm>
              <a:off x="9659616" y="2020042"/>
              <a:ext cx="209589" cy="133071"/>
            </a:xfrm>
            <a:custGeom>
              <a:avLst/>
              <a:gdLst/>
              <a:ahLst/>
              <a:cxnLst/>
              <a:rect l="l" t="t" r="r" b="b"/>
              <a:pathLst>
                <a:path w="2320" h="1473" extrusionOk="0">
                  <a:moveTo>
                    <a:pt x="0" y="241"/>
                  </a:moveTo>
                  <a:lnTo>
                    <a:pt x="1731" y="1472"/>
                  </a:lnTo>
                  <a:lnTo>
                    <a:pt x="2320" y="1187"/>
                  </a:lnTo>
                  <a:lnTo>
                    <a:pt x="607" y="0"/>
                  </a:ln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53"/>
            <p:cNvSpPr/>
            <p:nvPr/>
          </p:nvSpPr>
          <p:spPr>
            <a:xfrm>
              <a:off x="9367005" y="1908021"/>
              <a:ext cx="361992" cy="403007"/>
            </a:xfrm>
            <a:custGeom>
              <a:avLst/>
              <a:gdLst/>
              <a:ahLst/>
              <a:cxnLst/>
              <a:rect l="l" t="t" r="r" b="b"/>
              <a:pathLst>
                <a:path w="4007" h="4461" extrusionOk="0">
                  <a:moveTo>
                    <a:pt x="3310" y="9"/>
                  </a:moveTo>
                  <a:cubicBezTo>
                    <a:pt x="3872" y="411"/>
                    <a:pt x="3997" y="741"/>
                    <a:pt x="4006" y="1178"/>
                  </a:cubicBezTo>
                  <a:cubicBezTo>
                    <a:pt x="3997" y="1562"/>
                    <a:pt x="3810" y="2231"/>
                    <a:pt x="3418" y="2712"/>
                  </a:cubicBezTo>
                  <a:lnTo>
                    <a:pt x="3248" y="2373"/>
                  </a:lnTo>
                  <a:lnTo>
                    <a:pt x="3328" y="2882"/>
                  </a:lnTo>
                  <a:cubicBezTo>
                    <a:pt x="2258" y="3640"/>
                    <a:pt x="1294" y="3988"/>
                    <a:pt x="929" y="4461"/>
                  </a:cubicBezTo>
                  <a:cubicBezTo>
                    <a:pt x="598" y="3185"/>
                    <a:pt x="108" y="2382"/>
                    <a:pt x="1" y="1713"/>
                  </a:cubicBezTo>
                  <a:lnTo>
                    <a:pt x="340" y="1419"/>
                  </a:lnTo>
                  <a:lnTo>
                    <a:pt x="72" y="1490"/>
                  </a:lnTo>
                  <a:cubicBezTo>
                    <a:pt x="161" y="625"/>
                    <a:pt x="1125" y="0"/>
                    <a:pt x="1491" y="197"/>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53"/>
            <p:cNvSpPr/>
            <p:nvPr/>
          </p:nvSpPr>
          <p:spPr>
            <a:xfrm>
              <a:off x="9398444" y="1906395"/>
              <a:ext cx="305530" cy="367593"/>
            </a:xfrm>
            <a:custGeom>
              <a:avLst/>
              <a:gdLst/>
              <a:ahLst/>
              <a:cxnLst/>
              <a:rect l="l" t="t" r="r" b="b"/>
              <a:pathLst>
                <a:path w="3382" h="4069" extrusionOk="0">
                  <a:moveTo>
                    <a:pt x="2204" y="1"/>
                  </a:moveTo>
                  <a:cubicBezTo>
                    <a:pt x="2695" y="313"/>
                    <a:pt x="3382" y="357"/>
                    <a:pt x="3301" y="1125"/>
                  </a:cubicBezTo>
                  <a:cubicBezTo>
                    <a:pt x="3301" y="1571"/>
                    <a:pt x="1366" y="3159"/>
                    <a:pt x="652" y="4069"/>
                  </a:cubicBezTo>
                  <a:cubicBezTo>
                    <a:pt x="1" y="1178"/>
                    <a:pt x="482" y="786"/>
                    <a:pt x="857" y="29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53"/>
            <p:cNvSpPr/>
            <p:nvPr/>
          </p:nvSpPr>
          <p:spPr>
            <a:xfrm>
              <a:off x="9451654" y="1796812"/>
              <a:ext cx="241027" cy="303091"/>
            </a:xfrm>
            <a:custGeom>
              <a:avLst/>
              <a:gdLst/>
              <a:ahLst/>
              <a:cxnLst/>
              <a:rect l="l" t="t" r="r" b="b"/>
              <a:pathLst>
                <a:path w="2668" h="3355" extrusionOk="0">
                  <a:moveTo>
                    <a:pt x="2668" y="0"/>
                  </a:moveTo>
                  <a:cubicBezTo>
                    <a:pt x="2356" y="857"/>
                    <a:pt x="2400" y="1347"/>
                    <a:pt x="2641" y="2008"/>
                  </a:cubicBezTo>
                  <a:cubicBezTo>
                    <a:pt x="2641" y="2632"/>
                    <a:pt x="1258" y="3149"/>
                    <a:pt x="509" y="3355"/>
                  </a:cubicBezTo>
                  <a:cubicBezTo>
                    <a:pt x="143" y="3051"/>
                    <a:pt x="0" y="2561"/>
                    <a:pt x="63" y="2177"/>
                  </a:cubicBezTo>
                  <a:cubicBezTo>
                    <a:pt x="116" y="1892"/>
                    <a:pt x="170" y="1785"/>
                    <a:pt x="268" y="1508"/>
                  </a:cubicBezTo>
                  <a:cubicBezTo>
                    <a:pt x="375" y="1205"/>
                    <a:pt x="973" y="1249"/>
                    <a:pt x="973" y="928"/>
                  </a:cubicBezTo>
                  <a:close/>
                </a:path>
              </a:pathLst>
            </a:custGeom>
            <a:solidFill>
              <a:srgbClr val="EBB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53"/>
            <p:cNvSpPr/>
            <p:nvPr/>
          </p:nvSpPr>
          <p:spPr>
            <a:xfrm>
              <a:off x="9302593" y="1492186"/>
              <a:ext cx="372381" cy="544027"/>
            </a:xfrm>
            <a:custGeom>
              <a:avLst/>
              <a:gdLst/>
              <a:ahLst/>
              <a:cxnLst/>
              <a:rect l="l" t="t" r="r" b="b"/>
              <a:pathLst>
                <a:path w="4122" h="6022" extrusionOk="0">
                  <a:moveTo>
                    <a:pt x="402" y="767"/>
                  </a:moveTo>
                  <a:cubicBezTo>
                    <a:pt x="402" y="1133"/>
                    <a:pt x="259" y="1481"/>
                    <a:pt x="170" y="1838"/>
                  </a:cubicBezTo>
                  <a:cubicBezTo>
                    <a:pt x="0" y="2239"/>
                    <a:pt x="509" y="2382"/>
                    <a:pt x="107" y="2944"/>
                  </a:cubicBezTo>
                  <a:cubicBezTo>
                    <a:pt x="36" y="3363"/>
                    <a:pt x="116" y="4033"/>
                    <a:pt x="223" y="4443"/>
                  </a:cubicBezTo>
                  <a:cubicBezTo>
                    <a:pt x="268" y="4746"/>
                    <a:pt x="294" y="5183"/>
                    <a:pt x="758" y="5513"/>
                  </a:cubicBezTo>
                  <a:cubicBezTo>
                    <a:pt x="1454" y="6022"/>
                    <a:pt x="2239" y="5344"/>
                    <a:pt x="2980" y="5121"/>
                  </a:cubicBezTo>
                  <a:cubicBezTo>
                    <a:pt x="3702" y="4898"/>
                    <a:pt x="3426" y="3988"/>
                    <a:pt x="3667" y="3408"/>
                  </a:cubicBezTo>
                  <a:cubicBezTo>
                    <a:pt x="4113" y="2346"/>
                    <a:pt x="4122" y="883"/>
                    <a:pt x="2953" y="366"/>
                  </a:cubicBezTo>
                  <a:cubicBezTo>
                    <a:pt x="2436" y="134"/>
                    <a:pt x="1570" y="0"/>
                    <a:pt x="1017" y="188"/>
                  </a:cubicBezTo>
                  <a:cubicBezTo>
                    <a:pt x="821" y="250"/>
                    <a:pt x="402" y="393"/>
                    <a:pt x="402" y="767"/>
                  </a:cubicBezTo>
                  <a:close/>
                </a:path>
              </a:pathLst>
            </a:custGeom>
            <a:solidFill>
              <a:srgbClr val="EBB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53"/>
            <p:cNvSpPr/>
            <p:nvPr/>
          </p:nvSpPr>
          <p:spPr>
            <a:xfrm>
              <a:off x="9732882" y="1753269"/>
              <a:ext cx="2530" cy="4969"/>
            </a:xfrm>
            <a:custGeom>
              <a:avLst/>
              <a:gdLst/>
              <a:ahLst/>
              <a:cxnLst/>
              <a:rect l="l" t="t" r="r" b="b"/>
              <a:pathLst>
                <a:path w="28" h="55" extrusionOk="0">
                  <a:moveTo>
                    <a:pt x="28" y="1"/>
                  </a:moveTo>
                  <a:lnTo>
                    <a:pt x="1" y="54"/>
                  </a:lnTo>
                  <a:cubicBezTo>
                    <a:pt x="10" y="36"/>
                    <a:pt x="19" y="18"/>
                    <a:pt x="28" y="1"/>
                  </a:cubicBezTo>
                  <a:close/>
                </a:path>
              </a:pathLst>
            </a:custGeom>
            <a:solidFill>
              <a:srgbClr val="221F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53"/>
            <p:cNvSpPr/>
            <p:nvPr/>
          </p:nvSpPr>
          <p:spPr>
            <a:xfrm>
              <a:off x="9506490" y="1534917"/>
              <a:ext cx="278880" cy="333716"/>
            </a:xfrm>
            <a:custGeom>
              <a:avLst/>
              <a:gdLst/>
              <a:ahLst/>
              <a:cxnLst/>
              <a:rect l="l" t="t" r="r" b="b"/>
              <a:pathLst>
                <a:path w="3087" h="3694" extrusionOk="0">
                  <a:moveTo>
                    <a:pt x="482" y="2007"/>
                  </a:moveTo>
                  <a:cubicBezTo>
                    <a:pt x="678" y="2105"/>
                    <a:pt x="732" y="2132"/>
                    <a:pt x="776" y="2400"/>
                  </a:cubicBezTo>
                  <a:cubicBezTo>
                    <a:pt x="821" y="2623"/>
                    <a:pt x="981" y="2641"/>
                    <a:pt x="919" y="3096"/>
                  </a:cubicBezTo>
                  <a:cubicBezTo>
                    <a:pt x="928" y="3203"/>
                    <a:pt x="1677" y="2873"/>
                    <a:pt x="1891" y="3693"/>
                  </a:cubicBezTo>
                  <a:cubicBezTo>
                    <a:pt x="2810" y="2935"/>
                    <a:pt x="3087" y="607"/>
                    <a:pt x="2444" y="0"/>
                  </a:cubicBezTo>
                  <a:cubicBezTo>
                    <a:pt x="1115" y="45"/>
                    <a:pt x="651" y="36"/>
                    <a:pt x="116" y="749"/>
                  </a:cubicBezTo>
                  <a:cubicBezTo>
                    <a:pt x="0" y="1124"/>
                    <a:pt x="223" y="1865"/>
                    <a:pt x="482" y="2007"/>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53"/>
            <p:cNvSpPr/>
            <p:nvPr/>
          </p:nvSpPr>
          <p:spPr>
            <a:xfrm>
              <a:off x="9603154" y="1719391"/>
              <a:ext cx="88714" cy="137949"/>
            </a:xfrm>
            <a:custGeom>
              <a:avLst/>
              <a:gdLst/>
              <a:ahLst/>
              <a:cxnLst/>
              <a:rect l="l" t="t" r="r" b="b"/>
              <a:pathLst>
                <a:path w="982" h="1527" extrusionOk="0">
                  <a:moveTo>
                    <a:pt x="812" y="893"/>
                  </a:moveTo>
                  <a:cubicBezTo>
                    <a:pt x="643" y="1277"/>
                    <a:pt x="375" y="1526"/>
                    <a:pt x="206" y="1455"/>
                  </a:cubicBezTo>
                  <a:cubicBezTo>
                    <a:pt x="45" y="1384"/>
                    <a:pt x="1" y="982"/>
                    <a:pt x="161" y="608"/>
                  </a:cubicBezTo>
                  <a:cubicBezTo>
                    <a:pt x="331" y="224"/>
                    <a:pt x="643" y="1"/>
                    <a:pt x="812" y="81"/>
                  </a:cubicBezTo>
                  <a:cubicBezTo>
                    <a:pt x="982" y="153"/>
                    <a:pt x="982" y="518"/>
                    <a:pt x="812" y="893"/>
                  </a:cubicBezTo>
                  <a:close/>
                </a:path>
              </a:pathLst>
            </a:custGeom>
            <a:solidFill>
              <a:srgbClr val="EBB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53"/>
            <p:cNvSpPr/>
            <p:nvPr/>
          </p:nvSpPr>
          <p:spPr>
            <a:xfrm>
              <a:off x="9433947" y="2099813"/>
              <a:ext cx="120965" cy="174176"/>
            </a:xfrm>
            <a:custGeom>
              <a:avLst/>
              <a:gdLst/>
              <a:ahLst/>
              <a:cxnLst/>
              <a:rect l="l" t="t" r="r" b="b"/>
              <a:pathLst>
                <a:path w="1339" h="1928" extrusionOk="0">
                  <a:moveTo>
                    <a:pt x="705" y="1"/>
                  </a:moveTo>
                  <a:lnTo>
                    <a:pt x="0" y="500"/>
                  </a:lnTo>
                  <a:cubicBezTo>
                    <a:pt x="54" y="893"/>
                    <a:pt x="134" y="1366"/>
                    <a:pt x="259" y="1928"/>
                  </a:cubicBezTo>
                  <a:cubicBezTo>
                    <a:pt x="518" y="1606"/>
                    <a:pt x="919" y="1196"/>
                    <a:pt x="1338" y="786"/>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53"/>
            <p:cNvSpPr/>
            <p:nvPr/>
          </p:nvSpPr>
          <p:spPr>
            <a:xfrm>
              <a:off x="9445240" y="2099813"/>
              <a:ext cx="76608" cy="174176"/>
            </a:xfrm>
            <a:custGeom>
              <a:avLst/>
              <a:gdLst/>
              <a:ahLst/>
              <a:cxnLst/>
              <a:rect l="l" t="t" r="r" b="b"/>
              <a:pathLst>
                <a:path w="848" h="1928" extrusionOk="0">
                  <a:moveTo>
                    <a:pt x="259" y="224"/>
                  </a:moveTo>
                  <a:lnTo>
                    <a:pt x="286" y="572"/>
                  </a:lnTo>
                  <a:lnTo>
                    <a:pt x="0" y="1276"/>
                  </a:lnTo>
                  <a:cubicBezTo>
                    <a:pt x="45" y="1482"/>
                    <a:pt x="89" y="1696"/>
                    <a:pt x="134" y="1928"/>
                  </a:cubicBezTo>
                  <a:cubicBezTo>
                    <a:pt x="259" y="1767"/>
                    <a:pt x="419" y="1598"/>
                    <a:pt x="598" y="1410"/>
                  </a:cubicBezTo>
                  <a:lnTo>
                    <a:pt x="607" y="625"/>
                  </a:lnTo>
                  <a:lnTo>
                    <a:pt x="848" y="331"/>
                  </a:lnTo>
                  <a:lnTo>
                    <a:pt x="580"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53"/>
            <p:cNvSpPr/>
            <p:nvPr/>
          </p:nvSpPr>
          <p:spPr>
            <a:xfrm>
              <a:off x="9292113" y="2266671"/>
              <a:ext cx="41918" cy="47609"/>
            </a:xfrm>
            <a:custGeom>
              <a:avLst/>
              <a:gdLst/>
              <a:ahLst/>
              <a:cxnLst/>
              <a:rect l="l" t="t" r="r" b="b"/>
              <a:pathLst>
                <a:path w="464" h="527" extrusionOk="0">
                  <a:moveTo>
                    <a:pt x="402" y="464"/>
                  </a:moveTo>
                  <a:cubicBezTo>
                    <a:pt x="464" y="402"/>
                    <a:pt x="437" y="259"/>
                    <a:pt x="339" y="152"/>
                  </a:cubicBezTo>
                  <a:cubicBezTo>
                    <a:pt x="250" y="36"/>
                    <a:pt x="116" y="0"/>
                    <a:pt x="63" y="72"/>
                  </a:cubicBezTo>
                  <a:cubicBezTo>
                    <a:pt x="0" y="134"/>
                    <a:pt x="27" y="277"/>
                    <a:pt x="125" y="384"/>
                  </a:cubicBezTo>
                  <a:cubicBezTo>
                    <a:pt x="214" y="491"/>
                    <a:pt x="348" y="527"/>
                    <a:pt x="402" y="464"/>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53"/>
            <p:cNvSpPr/>
            <p:nvPr/>
          </p:nvSpPr>
          <p:spPr>
            <a:xfrm>
              <a:off x="9201773" y="1475202"/>
              <a:ext cx="524785" cy="303181"/>
            </a:xfrm>
            <a:custGeom>
              <a:avLst/>
              <a:gdLst/>
              <a:ahLst/>
              <a:cxnLst/>
              <a:rect l="l" t="t" r="r" b="b"/>
              <a:pathLst>
                <a:path w="5809" h="3356" extrusionOk="0">
                  <a:moveTo>
                    <a:pt x="3819" y="206"/>
                  </a:moveTo>
                  <a:cubicBezTo>
                    <a:pt x="2044" y="322"/>
                    <a:pt x="1" y="1294"/>
                    <a:pt x="982" y="2320"/>
                  </a:cubicBezTo>
                  <a:cubicBezTo>
                    <a:pt x="1955" y="3355"/>
                    <a:pt x="3328" y="2998"/>
                    <a:pt x="4569" y="2472"/>
                  </a:cubicBezTo>
                  <a:cubicBezTo>
                    <a:pt x="5809" y="1955"/>
                    <a:pt x="4890" y="2017"/>
                    <a:pt x="5273" y="1009"/>
                  </a:cubicBezTo>
                  <a:cubicBezTo>
                    <a:pt x="5657" y="1"/>
                    <a:pt x="5586" y="90"/>
                    <a:pt x="3819" y="206"/>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53"/>
            <p:cNvSpPr/>
            <p:nvPr/>
          </p:nvSpPr>
          <p:spPr>
            <a:xfrm>
              <a:off x="9317860" y="1506640"/>
              <a:ext cx="479615" cy="223320"/>
            </a:xfrm>
            <a:custGeom>
              <a:avLst/>
              <a:gdLst/>
              <a:ahLst/>
              <a:cxnLst/>
              <a:rect l="l" t="t" r="r" b="b"/>
              <a:pathLst>
                <a:path w="5309" h="2472" extrusionOk="0">
                  <a:moveTo>
                    <a:pt x="340" y="1"/>
                  </a:moveTo>
                  <a:cubicBezTo>
                    <a:pt x="1196" y="875"/>
                    <a:pt x="3962" y="1616"/>
                    <a:pt x="5309" y="920"/>
                  </a:cubicBezTo>
                  <a:cubicBezTo>
                    <a:pt x="5202" y="1187"/>
                    <a:pt x="5077" y="1410"/>
                    <a:pt x="4952" y="1651"/>
                  </a:cubicBezTo>
                  <a:cubicBezTo>
                    <a:pt x="4390" y="2472"/>
                    <a:pt x="1615" y="2463"/>
                    <a:pt x="384" y="1232"/>
                  </a:cubicBezTo>
                  <a:cubicBezTo>
                    <a:pt x="1" y="848"/>
                    <a:pt x="197" y="268"/>
                    <a:pt x="340"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53"/>
            <p:cNvSpPr/>
            <p:nvPr/>
          </p:nvSpPr>
          <p:spPr>
            <a:xfrm>
              <a:off x="9292113" y="1306808"/>
              <a:ext cx="597238" cy="371568"/>
            </a:xfrm>
            <a:custGeom>
              <a:avLst/>
              <a:gdLst/>
              <a:ahLst/>
              <a:cxnLst/>
              <a:rect l="l" t="t" r="r" b="b"/>
              <a:pathLst>
                <a:path w="6611" h="4113" extrusionOk="0">
                  <a:moveTo>
                    <a:pt x="3765" y="429"/>
                  </a:moveTo>
                  <a:cubicBezTo>
                    <a:pt x="2043" y="90"/>
                    <a:pt x="482" y="0"/>
                    <a:pt x="143" y="919"/>
                  </a:cubicBezTo>
                  <a:cubicBezTo>
                    <a:pt x="0" y="1321"/>
                    <a:pt x="27" y="2302"/>
                    <a:pt x="375" y="2686"/>
                  </a:cubicBezTo>
                  <a:cubicBezTo>
                    <a:pt x="812" y="3167"/>
                    <a:pt x="1588" y="3578"/>
                    <a:pt x="2560" y="3774"/>
                  </a:cubicBezTo>
                  <a:cubicBezTo>
                    <a:pt x="4282" y="4113"/>
                    <a:pt x="5950" y="3649"/>
                    <a:pt x="6281" y="2721"/>
                  </a:cubicBezTo>
                  <a:cubicBezTo>
                    <a:pt x="6611" y="1802"/>
                    <a:pt x="5487" y="777"/>
                    <a:pt x="3765" y="42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53"/>
            <p:cNvSpPr/>
            <p:nvPr/>
          </p:nvSpPr>
          <p:spPr>
            <a:xfrm>
              <a:off x="9278382" y="1268143"/>
              <a:ext cx="615848" cy="386113"/>
            </a:xfrm>
            <a:custGeom>
              <a:avLst/>
              <a:gdLst/>
              <a:ahLst/>
              <a:cxnLst/>
              <a:rect l="l" t="t" r="r" b="b"/>
              <a:pathLst>
                <a:path w="6817" h="4274" extrusionOk="0">
                  <a:moveTo>
                    <a:pt x="4006" y="500"/>
                  </a:moveTo>
                  <a:cubicBezTo>
                    <a:pt x="2311" y="0"/>
                    <a:pt x="661" y="330"/>
                    <a:pt x="331" y="1231"/>
                  </a:cubicBezTo>
                  <a:cubicBezTo>
                    <a:pt x="0" y="2141"/>
                    <a:pt x="1116" y="3274"/>
                    <a:pt x="2811" y="3774"/>
                  </a:cubicBezTo>
                  <a:cubicBezTo>
                    <a:pt x="4514" y="4273"/>
                    <a:pt x="6156" y="3943"/>
                    <a:pt x="6486" y="3042"/>
                  </a:cubicBezTo>
                  <a:cubicBezTo>
                    <a:pt x="6816" y="2132"/>
                    <a:pt x="5710" y="999"/>
                    <a:pt x="4006" y="500"/>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53"/>
            <p:cNvSpPr/>
            <p:nvPr/>
          </p:nvSpPr>
          <p:spPr>
            <a:xfrm>
              <a:off x="9638658" y="2850176"/>
              <a:ext cx="470762" cy="629489"/>
            </a:xfrm>
            <a:custGeom>
              <a:avLst/>
              <a:gdLst/>
              <a:ahLst/>
              <a:cxnLst/>
              <a:rect l="l" t="t" r="r" b="b"/>
              <a:pathLst>
                <a:path w="5211" h="6968" extrusionOk="0">
                  <a:moveTo>
                    <a:pt x="5210" y="170"/>
                  </a:moveTo>
                  <a:lnTo>
                    <a:pt x="5210" y="3827"/>
                  </a:lnTo>
                  <a:cubicBezTo>
                    <a:pt x="5210" y="3952"/>
                    <a:pt x="5130" y="4095"/>
                    <a:pt x="5023" y="4157"/>
                  </a:cubicBezTo>
                  <a:lnTo>
                    <a:pt x="187" y="6905"/>
                  </a:lnTo>
                  <a:cubicBezTo>
                    <a:pt x="89" y="6967"/>
                    <a:pt x="0" y="6914"/>
                    <a:pt x="0" y="6789"/>
                  </a:cubicBezTo>
                  <a:lnTo>
                    <a:pt x="9" y="3131"/>
                  </a:lnTo>
                  <a:cubicBezTo>
                    <a:pt x="9" y="3015"/>
                    <a:pt x="89" y="2864"/>
                    <a:pt x="196" y="2810"/>
                  </a:cubicBezTo>
                  <a:lnTo>
                    <a:pt x="5032" y="54"/>
                  </a:lnTo>
                  <a:cubicBezTo>
                    <a:pt x="5130" y="0"/>
                    <a:pt x="5210" y="45"/>
                    <a:pt x="5210" y="17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53"/>
            <p:cNvSpPr/>
            <p:nvPr/>
          </p:nvSpPr>
          <p:spPr>
            <a:xfrm>
              <a:off x="9654738" y="2854151"/>
              <a:ext cx="470762" cy="629579"/>
            </a:xfrm>
            <a:custGeom>
              <a:avLst/>
              <a:gdLst/>
              <a:ahLst/>
              <a:cxnLst/>
              <a:rect l="l" t="t" r="r" b="b"/>
              <a:pathLst>
                <a:path w="5211" h="6969" extrusionOk="0">
                  <a:moveTo>
                    <a:pt x="5210" y="179"/>
                  </a:moveTo>
                  <a:lnTo>
                    <a:pt x="5210" y="3837"/>
                  </a:lnTo>
                  <a:cubicBezTo>
                    <a:pt x="5210" y="3953"/>
                    <a:pt x="5121" y="4104"/>
                    <a:pt x="5023" y="4158"/>
                  </a:cubicBezTo>
                  <a:lnTo>
                    <a:pt x="188" y="6914"/>
                  </a:lnTo>
                  <a:cubicBezTo>
                    <a:pt x="90" y="6968"/>
                    <a:pt x="1" y="6923"/>
                    <a:pt x="1" y="6799"/>
                  </a:cubicBezTo>
                  <a:lnTo>
                    <a:pt x="9" y="3141"/>
                  </a:lnTo>
                  <a:cubicBezTo>
                    <a:pt x="9" y="3016"/>
                    <a:pt x="90" y="2873"/>
                    <a:pt x="188" y="2811"/>
                  </a:cubicBezTo>
                  <a:lnTo>
                    <a:pt x="5023" y="63"/>
                  </a:lnTo>
                  <a:cubicBezTo>
                    <a:pt x="5130" y="1"/>
                    <a:pt x="5210" y="54"/>
                    <a:pt x="5210" y="179"/>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53"/>
            <p:cNvSpPr/>
            <p:nvPr/>
          </p:nvSpPr>
          <p:spPr>
            <a:xfrm>
              <a:off x="9770825" y="3195907"/>
              <a:ext cx="100006" cy="161257"/>
            </a:xfrm>
            <a:custGeom>
              <a:avLst/>
              <a:gdLst/>
              <a:ahLst/>
              <a:cxnLst/>
              <a:rect l="l" t="t" r="r" b="b"/>
              <a:pathLst>
                <a:path w="1107" h="1785" extrusionOk="0">
                  <a:moveTo>
                    <a:pt x="428" y="571"/>
                  </a:moveTo>
                  <a:cubicBezTo>
                    <a:pt x="304" y="732"/>
                    <a:pt x="304" y="874"/>
                    <a:pt x="223" y="1062"/>
                  </a:cubicBezTo>
                  <a:cubicBezTo>
                    <a:pt x="116" y="1312"/>
                    <a:pt x="116" y="1472"/>
                    <a:pt x="0" y="1722"/>
                  </a:cubicBezTo>
                  <a:cubicBezTo>
                    <a:pt x="214" y="1784"/>
                    <a:pt x="384" y="1704"/>
                    <a:pt x="544" y="1231"/>
                  </a:cubicBezTo>
                  <a:cubicBezTo>
                    <a:pt x="848" y="678"/>
                    <a:pt x="1106" y="883"/>
                    <a:pt x="1089" y="393"/>
                  </a:cubicBezTo>
                  <a:cubicBezTo>
                    <a:pt x="1071" y="107"/>
                    <a:pt x="866" y="0"/>
                    <a:pt x="428" y="571"/>
                  </a:cubicBezTo>
                  <a:close/>
                </a:path>
              </a:pathLst>
            </a:custGeom>
            <a:solidFill>
              <a:srgbClr val="EBB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53"/>
            <p:cNvSpPr/>
            <p:nvPr/>
          </p:nvSpPr>
          <p:spPr>
            <a:xfrm>
              <a:off x="9794946" y="3170883"/>
              <a:ext cx="183029" cy="234613"/>
            </a:xfrm>
            <a:custGeom>
              <a:avLst/>
              <a:gdLst/>
              <a:ahLst/>
              <a:cxnLst/>
              <a:rect l="l" t="t" r="r" b="b"/>
              <a:pathLst>
                <a:path w="2026" h="2597" extrusionOk="0">
                  <a:moveTo>
                    <a:pt x="1036" y="304"/>
                  </a:moveTo>
                  <a:cubicBezTo>
                    <a:pt x="706" y="366"/>
                    <a:pt x="545" y="473"/>
                    <a:pt x="447" y="688"/>
                  </a:cubicBezTo>
                  <a:cubicBezTo>
                    <a:pt x="1" y="1562"/>
                    <a:pt x="536" y="1589"/>
                    <a:pt x="447" y="2267"/>
                  </a:cubicBezTo>
                  <a:cubicBezTo>
                    <a:pt x="402" y="2392"/>
                    <a:pt x="777" y="2597"/>
                    <a:pt x="920" y="2374"/>
                  </a:cubicBezTo>
                  <a:cubicBezTo>
                    <a:pt x="1152" y="2436"/>
                    <a:pt x="1223" y="2338"/>
                    <a:pt x="1330" y="2160"/>
                  </a:cubicBezTo>
                  <a:cubicBezTo>
                    <a:pt x="1473" y="2168"/>
                    <a:pt x="1589" y="2133"/>
                    <a:pt x="1696" y="1972"/>
                  </a:cubicBezTo>
                  <a:cubicBezTo>
                    <a:pt x="1874" y="1981"/>
                    <a:pt x="1928" y="1829"/>
                    <a:pt x="1972" y="1678"/>
                  </a:cubicBezTo>
                  <a:cubicBezTo>
                    <a:pt x="2026" y="1160"/>
                    <a:pt x="1963" y="1027"/>
                    <a:pt x="1883" y="697"/>
                  </a:cubicBezTo>
                  <a:cubicBezTo>
                    <a:pt x="1732" y="1"/>
                    <a:pt x="1410" y="54"/>
                    <a:pt x="1036" y="304"/>
                  </a:cubicBezTo>
                  <a:close/>
                </a:path>
              </a:pathLst>
            </a:custGeom>
            <a:solidFill>
              <a:srgbClr val="EBB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53"/>
            <p:cNvSpPr/>
            <p:nvPr/>
          </p:nvSpPr>
          <p:spPr>
            <a:xfrm>
              <a:off x="9848969" y="3078194"/>
              <a:ext cx="136323" cy="174176"/>
            </a:xfrm>
            <a:custGeom>
              <a:avLst/>
              <a:gdLst/>
              <a:ahLst/>
              <a:cxnLst/>
              <a:rect l="l" t="t" r="r" b="b"/>
              <a:pathLst>
                <a:path w="1509" h="1928" extrusionOk="0">
                  <a:moveTo>
                    <a:pt x="9" y="1214"/>
                  </a:moveTo>
                  <a:cubicBezTo>
                    <a:pt x="1" y="1571"/>
                    <a:pt x="955" y="1928"/>
                    <a:pt x="1205" y="1562"/>
                  </a:cubicBezTo>
                  <a:cubicBezTo>
                    <a:pt x="1330" y="1214"/>
                    <a:pt x="1383" y="991"/>
                    <a:pt x="1508" y="652"/>
                  </a:cubicBezTo>
                  <a:cubicBezTo>
                    <a:pt x="1365" y="206"/>
                    <a:pt x="393" y="1"/>
                    <a:pt x="134" y="438"/>
                  </a:cubicBezTo>
                  <a:cubicBezTo>
                    <a:pt x="72" y="813"/>
                    <a:pt x="72" y="839"/>
                    <a:pt x="9" y="12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53"/>
            <p:cNvSpPr/>
            <p:nvPr/>
          </p:nvSpPr>
          <p:spPr>
            <a:xfrm>
              <a:off x="9835237" y="2638962"/>
              <a:ext cx="299116" cy="581970"/>
            </a:xfrm>
            <a:custGeom>
              <a:avLst/>
              <a:gdLst/>
              <a:ahLst/>
              <a:cxnLst/>
              <a:rect l="l" t="t" r="r" b="b"/>
              <a:pathLst>
                <a:path w="3311" h="6442" extrusionOk="0">
                  <a:moveTo>
                    <a:pt x="2856" y="509"/>
                  </a:moveTo>
                  <a:cubicBezTo>
                    <a:pt x="3311" y="1268"/>
                    <a:pt x="2258" y="5157"/>
                    <a:pt x="1705" y="6183"/>
                  </a:cubicBezTo>
                  <a:cubicBezTo>
                    <a:pt x="1294" y="6442"/>
                    <a:pt x="1" y="6156"/>
                    <a:pt x="81" y="5728"/>
                  </a:cubicBezTo>
                  <a:cubicBezTo>
                    <a:pt x="90" y="5282"/>
                    <a:pt x="723" y="2115"/>
                    <a:pt x="911" y="848"/>
                  </a:cubicBezTo>
                  <a:cubicBezTo>
                    <a:pt x="1232" y="1"/>
                    <a:pt x="2204" y="108"/>
                    <a:pt x="2856" y="509"/>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53"/>
            <p:cNvSpPr/>
            <p:nvPr/>
          </p:nvSpPr>
          <p:spPr>
            <a:xfrm rot="-3600015">
              <a:off x="8660194" y="2862117"/>
              <a:ext cx="275720" cy="194232"/>
            </a:xfrm>
            <a:custGeom>
              <a:avLst/>
              <a:gdLst/>
              <a:ahLst/>
              <a:cxnLst/>
              <a:rect l="l" t="t" r="r" b="b"/>
              <a:pathLst>
                <a:path w="3052" h="2150" extrusionOk="0">
                  <a:moveTo>
                    <a:pt x="2998" y="1882"/>
                  </a:moveTo>
                  <a:cubicBezTo>
                    <a:pt x="3052" y="1784"/>
                    <a:pt x="3007" y="1517"/>
                    <a:pt x="2936" y="1445"/>
                  </a:cubicBezTo>
                  <a:cubicBezTo>
                    <a:pt x="2633" y="981"/>
                    <a:pt x="2508" y="839"/>
                    <a:pt x="2133" y="348"/>
                  </a:cubicBezTo>
                  <a:cubicBezTo>
                    <a:pt x="1874" y="125"/>
                    <a:pt x="1410" y="45"/>
                    <a:pt x="1080" y="27"/>
                  </a:cubicBezTo>
                  <a:cubicBezTo>
                    <a:pt x="813" y="36"/>
                    <a:pt x="518" y="0"/>
                    <a:pt x="170" y="27"/>
                  </a:cubicBezTo>
                  <a:cubicBezTo>
                    <a:pt x="161" y="80"/>
                    <a:pt x="179" y="125"/>
                    <a:pt x="233" y="161"/>
                  </a:cubicBezTo>
                  <a:cubicBezTo>
                    <a:pt x="135" y="187"/>
                    <a:pt x="1" y="125"/>
                    <a:pt x="1" y="187"/>
                  </a:cubicBezTo>
                  <a:cubicBezTo>
                    <a:pt x="28" y="384"/>
                    <a:pt x="233" y="419"/>
                    <a:pt x="233" y="419"/>
                  </a:cubicBezTo>
                  <a:lnTo>
                    <a:pt x="72" y="393"/>
                  </a:lnTo>
                  <a:cubicBezTo>
                    <a:pt x="63" y="598"/>
                    <a:pt x="295" y="651"/>
                    <a:pt x="402" y="687"/>
                  </a:cubicBezTo>
                  <a:cubicBezTo>
                    <a:pt x="500" y="732"/>
                    <a:pt x="795" y="785"/>
                    <a:pt x="902" y="821"/>
                  </a:cubicBezTo>
                  <a:cubicBezTo>
                    <a:pt x="1152" y="910"/>
                    <a:pt x="1437" y="1151"/>
                    <a:pt x="830" y="981"/>
                  </a:cubicBezTo>
                  <a:cubicBezTo>
                    <a:pt x="572" y="910"/>
                    <a:pt x="152" y="803"/>
                    <a:pt x="206" y="937"/>
                  </a:cubicBezTo>
                  <a:cubicBezTo>
                    <a:pt x="322" y="1106"/>
                    <a:pt x="545" y="1106"/>
                    <a:pt x="813" y="1187"/>
                  </a:cubicBezTo>
                  <a:cubicBezTo>
                    <a:pt x="1705" y="1472"/>
                    <a:pt x="1669" y="1552"/>
                    <a:pt x="1981" y="1838"/>
                  </a:cubicBezTo>
                  <a:cubicBezTo>
                    <a:pt x="2329" y="2150"/>
                    <a:pt x="2873" y="2105"/>
                    <a:pt x="2998" y="1882"/>
                  </a:cubicBezTo>
                  <a:close/>
                </a:path>
              </a:pathLst>
            </a:custGeom>
            <a:solidFill>
              <a:srgbClr val="EBB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5"/>
        <p:cNvGrpSpPr/>
        <p:nvPr/>
      </p:nvGrpSpPr>
      <p:grpSpPr>
        <a:xfrm>
          <a:off x="0" y="0"/>
          <a:ext cx="0" cy="0"/>
          <a:chOff x="0" y="0"/>
          <a:chExt cx="0" cy="0"/>
        </a:xfrm>
      </p:grpSpPr>
      <p:sp>
        <p:nvSpPr>
          <p:cNvPr id="1076" name="Google Shape;1076;p40"/>
          <p:cNvSpPr txBox="1">
            <a:spLocks noGrp="1"/>
          </p:cNvSpPr>
          <p:nvPr>
            <p:ph type="subTitle" idx="1"/>
          </p:nvPr>
        </p:nvSpPr>
        <p:spPr>
          <a:xfrm>
            <a:off x="3220331" y="3857037"/>
            <a:ext cx="5207700" cy="423600"/>
          </a:xfrm>
          <a:prstGeom prst="rect">
            <a:avLst/>
          </a:prstGeom>
        </p:spPr>
        <p:txBody>
          <a:bodyPr spcFirstLastPara="1" wrap="square" lIns="91425" tIns="91425" rIns="91425" bIns="91425" anchor="b" anchorCtr="0">
            <a:noAutofit/>
          </a:bodyPr>
          <a:lstStyle/>
          <a:p>
            <a:pPr marL="0" lvl="0" indent="0" algn="l"/>
            <a:r>
              <a:rPr lang="el-GR" smtClean="0"/>
              <a:t>Η σημασία της έρευνας και εργασίας για την ομάδα.</a:t>
            </a:r>
            <a:endParaRPr lang="el-GR"/>
          </a:p>
        </p:txBody>
      </p:sp>
      <p:sp>
        <p:nvSpPr>
          <p:cNvPr id="1077" name="Google Shape;1077;p40"/>
          <p:cNvSpPr txBox="1">
            <a:spLocks noGrp="1"/>
          </p:cNvSpPr>
          <p:nvPr>
            <p:ph type="title"/>
          </p:nvPr>
        </p:nvSpPr>
        <p:spPr>
          <a:xfrm>
            <a:off x="3220481" y="1955837"/>
            <a:ext cx="5207400" cy="192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l-GR" dirty="0" smtClean="0"/>
              <a:t>Τι είναι</a:t>
            </a:r>
            <a:r>
              <a:rPr lang="en-US" dirty="0" smtClean="0"/>
              <a:t> Ecomobility</a:t>
            </a:r>
            <a:r>
              <a:rPr lang="el-GR" dirty="0" smtClean="0"/>
              <a:t>;</a:t>
            </a:r>
            <a:endParaRPr/>
          </a:p>
        </p:txBody>
      </p:sp>
      <p:sp>
        <p:nvSpPr>
          <p:cNvPr id="1078" name="Google Shape;1078;p40"/>
          <p:cNvSpPr txBox="1">
            <a:spLocks noGrp="1"/>
          </p:cNvSpPr>
          <p:nvPr>
            <p:ph type="title" idx="2"/>
          </p:nvPr>
        </p:nvSpPr>
        <p:spPr>
          <a:xfrm>
            <a:off x="4924481" y="730162"/>
            <a:ext cx="1799400" cy="121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grpSp>
        <p:nvGrpSpPr>
          <p:cNvPr id="1079" name="Google Shape;1079;p40"/>
          <p:cNvGrpSpPr/>
          <p:nvPr/>
        </p:nvGrpSpPr>
        <p:grpSpPr>
          <a:xfrm>
            <a:off x="990586" y="363908"/>
            <a:ext cx="2352071" cy="4415676"/>
            <a:chOff x="6516564" y="643429"/>
            <a:chExt cx="2139608" cy="4016807"/>
          </a:xfrm>
        </p:grpSpPr>
        <p:sp>
          <p:nvSpPr>
            <p:cNvPr id="1080" name="Google Shape;1080;p40"/>
            <p:cNvSpPr/>
            <p:nvPr/>
          </p:nvSpPr>
          <p:spPr>
            <a:xfrm>
              <a:off x="6516564" y="3419125"/>
              <a:ext cx="2139608" cy="1241111"/>
            </a:xfrm>
            <a:custGeom>
              <a:avLst/>
              <a:gdLst/>
              <a:ahLst/>
              <a:cxnLst/>
              <a:rect l="l" t="t" r="r" b="b"/>
              <a:pathLst>
                <a:path w="16674" h="9672" extrusionOk="0">
                  <a:moveTo>
                    <a:pt x="0" y="5130"/>
                  </a:moveTo>
                  <a:lnTo>
                    <a:pt x="7681" y="9671"/>
                  </a:lnTo>
                  <a:lnTo>
                    <a:pt x="16674" y="4542"/>
                  </a:lnTo>
                  <a:lnTo>
                    <a:pt x="9002" y="1"/>
                  </a:lnTo>
                  <a:close/>
                </a:path>
              </a:pathLst>
            </a:custGeom>
            <a:solidFill>
              <a:srgbClr val="262162">
                <a:alpha val="25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0"/>
            <p:cNvSpPr/>
            <p:nvPr/>
          </p:nvSpPr>
          <p:spPr>
            <a:xfrm>
              <a:off x="7506627" y="2845405"/>
              <a:ext cx="756639" cy="1591516"/>
            </a:xfrm>
            <a:custGeom>
              <a:avLst/>
              <a:gdLst/>
              <a:ahLst/>
              <a:cxnLst/>
              <a:rect l="l" t="t" r="r" b="b"/>
              <a:pathLst>
                <a:path w="7495" h="15765" extrusionOk="0">
                  <a:moveTo>
                    <a:pt x="9" y="15764"/>
                  </a:moveTo>
                  <a:lnTo>
                    <a:pt x="9" y="4336"/>
                  </a:lnTo>
                  <a:lnTo>
                    <a:pt x="0" y="4274"/>
                  </a:lnTo>
                  <a:lnTo>
                    <a:pt x="7494" y="1"/>
                  </a:lnTo>
                  <a:lnTo>
                    <a:pt x="7485" y="1150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0"/>
            <p:cNvSpPr/>
            <p:nvPr/>
          </p:nvSpPr>
          <p:spPr>
            <a:xfrm>
              <a:off x="6857300" y="2052019"/>
              <a:ext cx="650336" cy="2384902"/>
            </a:xfrm>
            <a:custGeom>
              <a:avLst/>
              <a:gdLst/>
              <a:ahLst/>
              <a:cxnLst/>
              <a:rect l="l" t="t" r="r" b="b"/>
              <a:pathLst>
                <a:path w="6442" h="23624" extrusionOk="0">
                  <a:moveTo>
                    <a:pt x="18" y="0"/>
                  </a:moveTo>
                  <a:lnTo>
                    <a:pt x="4184" y="2570"/>
                  </a:lnTo>
                  <a:lnTo>
                    <a:pt x="6441" y="12142"/>
                  </a:lnTo>
                  <a:lnTo>
                    <a:pt x="6441" y="23623"/>
                  </a:lnTo>
                  <a:lnTo>
                    <a:pt x="0" y="1993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0"/>
            <p:cNvSpPr/>
            <p:nvPr/>
          </p:nvSpPr>
          <p:spPr>
            <a:xfrm>
              <a:off x="6858209" y="2052019"/>
              <a:ext cx="649427" cy="2018343"/>
            </a:xfrm>
            <a:custGeom>
              <a:avLst/>
              <a:gdLst/>
              <a:ahLst/>
              <a:cxnLst/>
              <a:rect l="l" t="t" r="r" b="b"/>
              <a:pathLst>
                <a:path w="6433" h="19993" extrusionOk="0">
                  <a:moveTo>
                    <a:pt x="9" y="0"/>
                  </a:moveTo>
                  <a:lnTo>
                    <a:pt x="4175" y="2570"/>
                  </a:lnTo>
                  <a:lnTo>
                    <a:pt x="6432" y="12142"/>
                  </a:lnTo>
                  <a:lnTo>
                    <a:pt x="6432" y="19992"/>
                  </a:lnTo>
                  <a:lnTo>
                    <a:pt x="0" y="162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0"/>
            <p:cNvSpPr/>
            <p:nvPr/>
          </p:nvSpPr>
          <p:spPr>
            <a:xfrm>
              <a:off x="7486840" y="1282862"/>
              <a:ext cx="846588" cy="2659594"/>
            </a:xfrm>
            <a:custGeom>
              <a:avLst/>
              <a:gdLst/>
              <a:ahLst/>
              <a:cxnLst/>
              <a:rect l="l" t="t" r="r" b="b"/>
              <a:pathLst>
                <a:path w="8386" h="26345" extrusionOk="0">
                  <a:moveTo>
                    <a:pt x="0" y="26345"/>
                  </a:moveTo>
                  <a:lnTo>
                    <a:pt x="0" y="4783"/>
                  </a:lnTo>
                  <a:lnTo>
                    <a:pt x="8386" y="1"/>
                  </a:lnTo>
                  <a:lnTo>
                    <a:pt x="8377" y="21563"/>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0"/>
            <p:cNvSpPr/>
            <p:nvPr/>
          </p:nvSpPr>
          <p:spPr>
            <a:xfrm>
              <a:off x="6787037" y="1130727"/>
              <a:ext cx="699904" cy="2811729"/>
            </a:xfrm>
            <a:custGeom>
              <a:avLst/>
              <a:gdLst/>
              <a:ahLst/>
              <a:cxnLst/>
              <a:rect l="l" t="t" r="r" b="b"/>
              <a:pathLst>
                <a:path w="6933" h="27852" extrusionOk="0">
                  <a:moveTo>
                    <a:pt x="9" y="0"/>
                  </a:moveTo>
                  <a:lnTo>
                    <a:pt x="6932" y="6290"/>
                  </a:lnTo>
                  <a:lnTo>
                    <a:pt x="6932" y="27852"/>
                  </a:lnTo>
                  <a:lnTo>
                    <a:pt x="0" y="2389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0"/>
            <p:cNvSpPr/>
            <p:nvPr/>
          </p:nvSpPr>
          <p:spPr>
            <a:xfrm>
              <a:off x="6787037" y="643429"/>
              <a:ext cx="1546390" cy="1122289"/>
            </a:xfrm>
            <a:custGeom>
              <a:avLst/>
              <a:gdLst/>
              <a:ahLst/>
              <a:cxnLst/>
              <a:rect l="l" t="t" r="r" b="b"/>
              <a:pathLst>
                <a:path w="15318" h="11117" extrusionOk="0">
                  <a:moveTo>
                    <a:pt x="0" y="4827"/>
                  </a:moveTo>
                  <a:lnTo>
                    <a:pt x="6932" y="11117"/>
                  </a:lnTo>
                  <a:lnTo>
                    <a:pt x="15318" y="6335"/>
                  </a:lnTo>
                  <a:lnTo>
                    <a:pt x="8467"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0"/>
            <p:cNvSpPr/>
            <p:nvPr/>
          </p:nvSpPr>
          <p:spPr>
            <a:xfrm>
              <a:off x="8004625" y="3055285"/>
              <a:ext cx="168490" cy="155871"/>
            </a:xfrm>
            <a:custGeom>
              <a:avLst/>
              <a:gdLst/>
              <a:ahLst/>
              <a:cxnLst/>
              <a:rect l="l" t="t" r="r" b="b"/>
              <a:pathLst>
                <a:path w="1669" h="1544" extrusionOk="0">
                  <a:moveTo>
                    <a:pt x="1" y="1544"/>
                  </a:moveTo>
                  <a:lnTo>
                    <a:pt x="1" y="955"/>
                  </a:lnTo>
                  <a:lnTo>
                    <a:pt x="1669" y="0"/>
                  </a:lnTo>
                  <a:lnTo>
                    <a:pt x="1660" y="607"/>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0"/>
            <p:cNvSpPr/>
            <p:nvPr/>
          </p:nvSpPr>
          <p:spPr>
            <a:xfrm>
              <a:off x="8019061" y="3080523"/>
              <a:ext cx="140627" cy="103678"/>
            </a:xfrm>
            <a:custGeom>
              <a:avLst/>
              <a:gdLst/>
              <a:ahLst/>
              <a:cxnLst/>
              <a:rect l="l" t="t" r="r" b="b"/>
              <a:pathLst>
                <a:path w="1393" h="1027" extrusionOk="0">
                  <a:moveTo>
                    <a:pt x="9" y="1026"/>
                  </a:moveTo>
                  <a:lnTo>
                    <a:pt x="0" y="794"/>
                  </a:lnTo>
                  <a:lnTo>
                    <a:pt x="1392" y="0"/>
                  </a:lnTo>
                  <a:lnTo>
                    <a:pt x="1383" y="24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0"/>
            <p:cNvSpPr/>
            <p:nvPr/>
          </p:nvSpPr>
          <p:spPr>
            <a:xfrm>
              <a:off x="8019970" y="3099401"/>
              <a:ext cx="138810" cy="84800"/>
            </a:xfrm>
            <a:custGeom>
              <a:avLst/>
              <a:gdLst/>
              <a:ahLst/>
              <a:cxnLst/>
              <a:rect l="l" t="t" r="r" b="b"/>
              <a:pathLst>
                <a:path w="1375" h="840" extrusionOk="0">
                  <a:moveTo>
                    <a:pt x="0" y="732"/>
                  </a:moveTo>
                  <a:lnTo>
                    <a:pt x="1285" y="1"/>
                  </a:lnTo>
                  <a:lnTo>
                    <a:pt x="1374" y="54"/>
                  </a:lnTo>
                  <a:lnTo>
                    <a:pt x="0" y="839"/>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0"/>
            <p:cNvSpPr/>
            <p:nvPr/>
          </p:nvSpPr>
          <p:spPr>
            <a:xfrm>
              <a:off x="7587691" y="1426114"/>
              <a:ext cx="644885" cy="677290"/>
            </a:xfrm>
            <a:custGeom>
              <a:avLst/>
              <a:gdLst/>
              <a:ahLst/>
              <a:cxnLst/>
              <a:rect l="l" t="t" r="r" b="b"/>
              <a:pathLst>
                <a:path w="6388" h="6709" extrusionOk="0">
                  <a:moveTo>
                    <a:pt x="0" y="6709"/>
                  </a:moveTo>
                  <a:lnTo>
                    <a:pt x="0" y="3694"/>
                  </a:lnTo>
                  <a:lnTo>
                    <a:pt x="6388" y="0"/>
                  </a:lnTo>
                  <a:lnTo>
                    <a:pt x="6379" y="3078"/>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0"/>
            <p:cNvSpPr/>
            <p:nvPr/>
          </p:nvSpPr>
          <p:spPr>
            <a:xfrm>
              <a:off x="7638975" y="1868286"/>
              <a:ext cx="569271" cy="801664"/>
            </a:xfrm>
            <a:custGeom>
              <a:avLst/>
              <a:gdLst/>
              <a:ahLst/>
              <a:cxnLst/>
              <a:rect l="l" t="t" r="r" b="b"/>
              <a:pathLst>
                <a:path w="5639" h="7941" extrusionOk="0">
                  <a:moveTo>
                    <a:pt x="1" y="7940"/>
                  </a:moveTo>
                  <a:lnTo>
                    <a:pt x="1" y="3266"/>
                  </a:lnTo>
                  <a:lnTo>
                    <a:pt x="5639" y="1"/>
                  </a:lnTo>
                  <a:lnTo>
                    <a:pt x="5630" y="4738"/>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0"/>
            <p:cNvSpPr/>
            <p:nvPr/>
          </p:nvSpPr>
          <p:spPr>
            <a:xfrm>
              <a:off x="7977671" y="2432105"/>
              <a:ext cx="189185" cy="343138"/>
            </a:xfrm>
            <a:custGeom>
              <a:avLst/>
              <a:gdLst/>
              <a:ahLst/>
              <a:cxnLst/>
              <a:rect l="l" t="t" r="r" b="b"/>
              <a:pathLst>
                <a:path w="1874" h="3399" extrusionOk="0">
                  <a:moveTo>
                    <a:pt x="0" y="3399"/>
                  </a:moveTo>
                  <a:lnTo>
                    <a:pt x="0" y="1097"/>
                  </a:lnTo>
                  <a:lnTo>
                    <a:pt x="1874" y="0"/>
                  </a:lnTo>
                  <a:lnTo>
                    <a:pt x="1874" y="2328"/>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0"/>
            <p:cNvSpPr/>
            <p:nvPr/>
          </p:nvSpPr>
          <p:spPr>
            <a:xfrm>
              <a:off x="7995640" y="2566271"/>
              <a:ext cx="153246" cy="183835"/>
            </a:xfrm>
            <a:custGeom>
              <a:avLst/>
              <a:gdLst/>
              <a:ahLst/>
              <a:cxnLst/>
              <a:rect l="l" t="t" r="r" b="b"/>
              <a:pathLst>
                <a:path w="1518" h="1821" extrusionOk="0">
                  <a:moveTo>
                    <a:pt x="1" y="1820"/>
                  </a:moveTo>
                  <a:lnTo>
                    <a:pt x="1" y="348"/>
                  </a:lnTo>
                  <a:lnTo>
                    <a:pt x="571" y="0"/>
                  </a:lnTo>
                  <a:lnTo>
                    <a:pt x="1517" y="955"/>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0"/>
            <p:cNvSpPr/>
            <p:nvPr/>
          </p:nvSpPr>
          <p:spPr>
            <a:xfrm>
              <a:off x="6890614" y="719143"/>
              <a:ext cx="1339236" cy="975403"/>
            </a:xfrm>
            <a:custGeom>
              <a:avLst/>
              <a:gdLst/>
              <a:ahLst/>
              <a:cxnLst/>
              <a:rect l="l" t="t" r="r" b="b"/>
              <a:pathLst>
                <a:path w="13266" h="9662" extrusionOk="0">
                  <a:moveTo>
                    <a:pt x="0" y="4184"/>
                  </a:moveTo>
                  <a:lnTo>
                    <a:pt x="5951" y="9662"/>
                  </a:lnTo>
                  <a:lnTo>
                    <a:pt x="13266" y="5487"/>
                  </a:lnTo>
                  <a:lnTo>
                    <a:pt x="7333" y="0"/>
                  </a:lnTo>
                  <a:close/>
                </a:path>
              </a:pathLst>
            </a:custGeom>
            <a:solidFill>
              <a:srgbClr val="262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0"/>
            <p:cNvSpPr/>
            <p:nvPr/>
          </p:nvSpPr>
          <p:spPr>
            <a:xfrm>
              <a:off x="6890614" y="719143"/>
              <a:ext cx="1339236" cy="647610"/>
            </a:xfrm>
            <a:custGeom>
              <a:avLst/>
              <a:gdLst/>
              <a:ahLst/>
              <a:cxnLst/>
              <a:rect l="l" t="t" r="r" b="b"/>
              <a:pathLst>
                <a:path w="13266" h="6415" extrusionOk="0">
                  <a:moveTo>
                    <a:pt x="0" y="4184"/>
                  </a:moveTo>
                  <a:cubicBezTo>
                    <a:pt x="4184" y="5977"/>
                    <a:pt x="8609" y="6415"/>
                    <a:pt x="13266" y="5487"/>
                  </a:cubicBezTo>
                  <a:lnTo>
                    <a:pt x="7333" y="0"/>
                  </a:lnTo>
                  <a:close/>
                </a:path>
              </a:pathLst>
            </a:custGeom>
            <a:solidFill>
              <a:srgbClr val="262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0"/>
            <p:cNvSpPr/>
            <p:nvPr/>
          </p:nvSpPr>
          <p:spPr>
            <a:xfrm>
              <a:off x="6885163" y="714601"/>
              <a:ext cx="750380" cy="431471"/>
            </a:xfrm>
            <a:custGeom>
              <a:avLst/>
              <a:gdLst/>
              <a:ahLst/>
              <a:cxnLst/>
              <a:rect l="l" t="t" r="r" b="b"/>
              <a:pathLst>
                <a:path w="7433" h="4274" extrusionOk="0">
                  <a:moveTo>
                    <a:pt x="7382" y="0"/>
                  </a:moveTo>
                  <a:cubicBezTo>
                    <a:pt x="7374" y="0"/>
                    <a:pt x="7367" y="3"/>
                    <a:pt x="7361" y="10"/>
                  </a:cubicBezTo>
                  <a:lnTo>
                    <a:pt x="37" y="4185"/>
                  </a:lnTo>
                  <a:cubicBezTo>
                    <a:pt x="10" y="4203"/>
                    <a:pt x="1" y="4229"/>
                    <a:pt x="19" y="4247"/>
                  </a:cubicBezTo>
                  <a:cubicBezTo>
                    <a:pt x="28" y="4265"/>
                    <a:pt x="37" y="4274"/>
                    <a:pt x="54" y="4274"/>
                  </a:cubicBezTo>
                  <a:cubicBezTo>
                    <a:pt x="63" y="4274"/>
                    <a:pt x="72" y="4274"/>
                    <a:pt x="72" y="4265"/>
                  </a:cubicBezTo>
                  <a:lnTo>
                    <a:pt x="7405" y="81"/>
                  </a:lnTo>
                  <a:cubicBezTo>
                    <a:pt x="7423" y="72"/>
                    <a:pt x="7432" y="45"/>
                    <a:pt x="7423" y="27"/>
                  </a:cubicBezTo>
                  <a:cubicBezTo>
                    <a:pt x="7412" y="10"/>
                    <a:pt x="7396" y="0"/>
                    <a:pt x="73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0"/>
            <p:cNvSpPr/>
            <p:nvPr/>
          </p:nvSpPr>
          <p:spPr>
            <a:xfrm>
              <a:off x="6940182" y="764976"/>
              <a:ext cx="750279" cy="431572"/>
            </a:xfrm>
            <a:custGeom>
              <a:avLst/>
              <a:gdLst/>
              <a:ahLst/>
              <a:cxnLst/>
              <a:rect l="l" t="t" r="r" b="b"/>
              <a:pathLst>
                <a:path w="7432" h="4275" extrusionOk="0">
                  <a:moveTo>
                    <a:pt x="7381" y="1"/>
                  </a:moveTo>
                  <a:cubicBezTo>
                    <a:pt x="7374" y="1"/>
                    <a:pt x="7366" y="4"/>
                    <a:pt x="7360" y="10"/>
                  </a:cubicBezTo>
                  <a:lnTo>
                    <a:pt x="27" y="4185"/>
                  </a:lnTo>
                  <a:cubicBezTo>
                    <a:pt x="9" y="4203"/>
                    <a:pt x="0" y="4230"/>
                    <a:pt x="9" y="4248"/>
                  </a:cubicBezTo>
                  <a:cubicBezTo>
                    <a:pt x="18" y="4266"/>
                    <a:pt x="36" y="4274"/>
                    <a:pt x="45" y="4274"/>
                  </a:cubicBezTo>
                  <a:cubicBezTo>
                    <a:pt x="54" y="4274"/>
                    <a:pt x="62" y="4274"/>
                    <a:pt x="71" y="4266"/>
                  </a:cubicBezTo>
                  <a:lnTo>
                    <a:pt x="7396" y="82"/>
                  </a:lnTo>
                  <a:cubicBezTo>
                    <a:pt x="7422" y="73"/>
                    <a:pt x="7431" y="46"/>
                    <a:pt x="7413" y="28"/>
                  </a:cubicBezTo>
                  <a:cubicBezTo>
                    <a:pt x="7408" y="11"/>
                    <a:pt x="7394" y="1"/>
                    <a:pt x="73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0"/>
            <p:cNvSpPr/>
            <p:nvPr/>
          </p:nvSpPr>
          <p:spPr>
            <a:xfrm>
              <a:off x="6994192" y="815452"/>
              <a:ext cx="750279" cy="431572"/>
            </a:xfrm>
            <a:custGeom>
              <a:avLst/>
              <a:gdLst/>
              <a:ahLst/>
              <a:cxnLst/>
              <a:rect l="l" t="t" r="r" b="b"/>
              <a:pathLst>
                <a:path w="7432" h="4275" extrusionOk="0">
                  <a:moveTo>
                    <a:pt x="7382" y="1"/>
                  </a:moveTo>
                  <a:cubicBezTo>
                    <a:pt x="7374" y="1"/>
                    <a:pt x="7366" y="3"/>
                    <a:pt x="7360" y="10"/>
                  </a:cubicBezTo>
                  <a:lnTo>
                    <a:pt x="27" y="4185"/>
                  </a:lnTo>
                  <a:cubicBezTo>
                    <a:pt x="9" y="4203"/>
                    <a:pt x="0" y="4229"/>
                    <a:pt x="9" y="4247"/>
                  </a:cubicBezTo>
                  <a:cubicBezTo>
                    <a:pt x="18" y="4265"/>
                    <a:pt x="36" y="4274"/>
                    <a:pt x="54" y="4274"/>
                  </a:cubicBezTo>
                  <a:cubicBezTo>
                    <a:pt x="63" y="4274"/>
                    <a:pt x="72" y="4265"/>
                    <a:pt x="72" y="4265"/>
                  </a:cubicBezTo>
                  <a:lnTo>
                    <a:pt x="7405" y="81"/>
                  </a:lnTo>
                  <a:cubicBezTo>
                    <a:pt x="7423" y="72"/>
                    <a:pt x="7432" y="45"/>
                    <a:pt x="7423" y="28"/>
                  </a:cubicBezTo>
                  <a:cubicBezTo>
                    <a:pt x="7411" y="10"/>
                    <a:pt x="7396" y="1"/>
                    <a:pt x="73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0"/>
            <p:cNvSpPr/>
            <p:nvPr/>
          </p:nvSpPr>
          <p:spPr>
            <a:xfrm>
              <a:off x="7049110" y="865928"/>
              <a:ext cx="750279" cy="431471"/>
            </a:xfrm>
            <a:custGeom>
              <a:avLst/>
              <a:gdLst/>
              <a:ahLst/>
              <a:cxnLst/>
              <a:rect l="l" t="t" r="r" b="b"/>
              <a:pathLst>
                <a:path w="7432" h="4274" extrusionOk="0">
                  <a:moveTo>
                    <a:pt x="7379" y="0"/>
                  </a:moveTo>
                  <a:cubicBezTo>
                    <a:pt x="7370" y="0"/>
                    <a:pt x="7361" y="3"/>
                    <a:pt x="7351" y="9"/>
                  </a:cubicBezTo>
                  <a:cubicBezTo>
                    <a:pt x="4916" y="1401"/>
                    <a:pt x="2472" y="2793"/>
                    <a:pt x="27" y="4184"/>
                  </a:cubicBezTo>
                  <a:cubicBezTo>
                    <a:pt x="0" y="4202"/>
                    <a:pt x="0" y="4229"/>
                    <a:pt x="9" y="4247"/>
                  </a:cubicBezTo>
                  <a:cubicBezTo>
                    <a:pt x="18" y="4265"/>
                    <a:pt x="36" y="4274"/>
                    <a:pt x="45" y="4274"/>
                  </a:cubicBezTo>
                  <a:cubicBezTo>
                    <a:pt x="54" y="4274"/>
                    <a:pt x="63" y="4265"/>
                    <a:pt x="72" y="4265"/>
                  </a:cubicBezTo>
                  <a:cubicBezTo>
                    <a:pt x="2516" y="2873"/>
                    <a:pt x="4952" y="1481"/>
                    <a:pt x="7396" y="81"/>
                  </a:cubicBezTo>
                  <a:cubicBezTo>
                    <a:pt x="7423" y="72"/>
                    <a:pt x="7432" y="45"/>
                    <a:pt x="7414" y="27"/>
                  </a:cubicBezTo>
                  <a:cubicBezTo>
                    <a:pt x="7408" y="10"/>
                    <a:pt x="7395" y="0"/>
                    <a:pt x="73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0"/>
            <p:cNvSpPr/>
            <p:nvPr/>
          </p:nvSpPr>
          <p:spPr>
            <a:xfrm>
              <a:off x="7103119" y="916304"/>
              <a:ext cx="750279" cy="431572"/>
            </a:xfrm>
            <a:custGeom>
              <a:avLst/>
              <a:gdLst/>
              <a:ahLst/>
              <a:cxnLst/>
              <a:rect l="l" t="t" r="r" b="b"/>
              <a:pathLst>
                <a:path w="7432" h="4275" extrusionOk="0">
                  <a:moveTo>
                    <a:pt x="7384" y="0"/>
                  </a:moveTo>
                  <a:cubicBezTo>
                    <a:pt x="7376" y="0"/>
                    <a:pt x="7367" y="3"/>
                    <a:pt x="7361" y="10"/>
                  </a:cubicBezTo>
                  <a:lnTo>
                    <a:pt x="28" y="4185"/>
                  </a:lnTo>
                  <a:cubicBezTo>
                    <a:pt x="10" y="4203"/>
                    <a:pt x="1" y="4230"/>
                    <a:pt x="10" y="4247"/>
                  </a:cubicBezTo>
                  <a:cubicBezTo>
                    <a:pt x="19" y="4265"/>
                    <a:pt x="36" y="4274"/>
                    <a:pt x="54" y="4274"/>
                  </a:cubicBezTo>
                  <a:cubicBezTo>
                    <a:pt x="63" y="4274"/>
                    <a:pt x="63" y="4265"/>
                    <a:pt x="72" y="4265"/>
                  </a:cubicBezTo>
                  <a:lnTo>
                    <a:pt x="7405" y="81"/>
                  </a:lnTo>
                  <a:cubicBezTo>
                    <a:pt x="7423" y="72"/>
                    <a:pt x="7432" y="46"/>
                    <a:pt x="7423" y="19"/>
                  </a:cubicBezTo>
                  <a:cubicBezTo>
                    <a:pt x="7412" y="8"/>
                    <a:pt x="7398" y="0"/>
                    <a:pt x="73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0"/>
            <p:cNvSpPr/>
            <p:nvPr/>
          </p:nvSpPr>
          <p:spPr>
            <a:xfrm>
              <a:off x="7157230" y="966679"/>
              <a:ext cx="750279" cy="431572"/>
            </a:xfrm>
            <a:custGeom>
              <a:avLst/>
              <a:gdLst/>
              <a:ahLst/>
              <a:cxnLst/>
              <a:rect l="l" t="t" r="r" b="b"/>
              <a:pathLst>
                <a:path w="7432" h="4275" extrusionOk="0">
                  <a:moveTo>
                    <a:pt x="7390" y="1"/>
                  </a:moveTo>
                  <a:cubicBezTo>
                    <a:pt x="7380" y="1"/>
                    <a:pt x="7370" y="4"/>
                    <a:pt x="7360" y="11"/>
                  </a:cubicBezTo>
                  <a:lnTo>
                    <a:pt x="36" y="4186"/>
                  </a:lnTo>
                  <a:cubicBezTo>
                    <a:pt x="9" y="4203"/>
                    <a:pt x="0" y="4230"/>
                    <a:pt x="18" y="4248"/>
                  </a:cubicBezTo>
                  <a:cubicBezTo>
                    <a:pt x="27" y="4266"/>
                    <a:pt x="36" y="4275"/>
                    <a:pt x="54" y="4275"/>
                  </a:cubicBezTo>
                  <a:cubicBezTo>
                    <a:pt x="62" y="4275"/>
                    <a:pt x="71" y="4266"/>
                    <a:pt x="80" y="4266"/>
                  </a:cubicBezTo>
                  <a:lnTo>
                    <a:pt x="7404" y="82"/>
                  </a:lnTo>
                  <a:cubicBezTo>
                    <a:pt x="7431" y="73"/>
                    <a:pt x="7431" y="46"/>
                    <a:pt x="7422" y="19"/>
                  </a:cubicBezTo>
                  <a:cubicBezTo>
                    <a:pt x="7417" y="8"/>
                    <a:pt x="7404" y="1"/>
                    <a:pt x="73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0"/>
            <p:cNvSpPr/>
            <p:nvPr/>
          </p:nvSpPr>
          <p:spPr>
            <a:xfrm>
              <a:off x="7212148" y="1017155"/>
              <a:ext cx="750279" cy="431572"/>
            </a:xfrm>
            <a:custGeom>
              <a:avLst/>
              <a:gdLst/>
              <a:ahLst/>
              <a:cxnLst/>
              <a:rect l="l" t="t" r="r" b="b"/>
              <a:pathLst>
                <a:path w="7432" h="4275" extrusionOk="0">
                  <a:moveTo>
                    <a:pt x="7383" y="0"/>
                  </a:moveTo>
                  <a:cubicBezTo>
                    <a:pt x="7375" y="0"/>
                    <a:pt x="7367" y="3"/>
                    <a:pt x="7360" y="10"/>
                  </a:cubicBezTo>
                  <a:lnTo>
                    <a:pt x="27" y="4185"/>
                  </a:lnTo>
                  <a:cubicBezTo>
                    <a:pt x="9" y="4203"/>
                    <a:pt x="0" y="4230"/>
                    <a:pt x="9" y="4248"/>
                  </a:cubicBezTo>
                  <a:cubicBezTo>
                    <a:pt x="18" y="4265"/>
                    <a:pt x="36" y="4274"/>
                    <a:pt x="54" y="4274"/>
                  </a:cubicBezTo>
                  <a:cubicBezTo>
                    <a:pt x="54" y="4274"/>
                    <a:pt x="63" y="4265"/>
                    <a:pt x="72" y="4265"/>
                  </a:cubicBezTo>
                  <a:lnTo>
                    <a:pt x="7405" y="81"/>
                  </a:lnTo>
                  <a:cubicBezTo>
                    <a:pt x="7423" y="73"/>
                    <a:pt x="7431" y="46"/>
                    <a:pt x="7414" y="19"/>
                  </a:cubicBezTo>
                  <a:cubicBezTo>
                    <a:pt x="7408" y="8"/>
                    <a:pt x="7396" y="0"/>
                    <a:pt x="73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0"/>
            <p:cNvSpPr/>
            <p:nvPr/>
          </p:nvSpPr>
          <p:spPr>
            <a:xfrm>
              <a:off x="7266158" y="1067530"/>
              <a:ext cx="750279" cy="431572"/>
            </a:xfrm>
            <a:custGeom>
              <a:avLst/>
              <a:gdLst/>
              <a:ahLst/>
              <a:cxnLst/>
              <a:rect l="l" t="t" r="r" b="b"/>
              <a:pathLst>
                <a:path w="7432" h="4275" extrusionOk="0">
                  <a:moveTo>
                    <a:pt x="7390" y="1"/>
                  </a:moveTo>
                  <a:cubicBezTo>
                    <a:pt x="7381" y="1"/>
                    <a:pt x="7371" y="4"/>
                    <a:pt x="7360" y="11"/>
                  </a:cubicBezTo>
                  <a:lnTo>
                    <a:pt x="36" y="4186"/>
                  </a:lnTo>
                  <a:cubicBezTo>
                    <a:pt x="9" y="4204"/>
                    <a:pt x="0" y="4230"/>
                    <a:pt x="18" y="4248"/>
                  </a:cubicBezTo>
                  <a:cubicBezTo>
                    <a:pt x="27" y="4266"/>
                    <a:pt x="36" y="4275"/>
                    <a:pt x="54" y="4275"/>
                  </a:cubicBezTo>
                  <a:cubicBezTo>
                    <a:pt x="63" y="4275"/>
                    <a:pt x="72" y="4266"/>
                    <a:pt x="72" y="4266"/>
                  </a:cubicBezTo>
                  <a:lnTo>
                    <a:pt x="7405" y="82"/>
                  </a:lnTo>
                  <a:cubicBezTo>
                    <a:pt x="7423" y="73"/>
                    <a:pt x="7432" y="46"/>
                    <a:pt x="7423" y="20"/>
                  </a:cubicBezTo>
                  <a:cubicBezTo>
                    <a:pt x="7417" y="9"/>
                    <a:pt x="7405" y="1"/>
                    <a:pt x="73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0"/>
            <p:cNvSpPr/>
            <p:nvPr/>
          </p:nvSpPr>
          <p:spPr>
            <a:xfrm>
              <a:off x="7321076" y="1118007"/>
              <a:ext cx="750279" cy="431572"/>
            </a:xfrm>
            <a:custGeom>
              <a:avLst/>
              <a:gdLst/>
              <a:ahLst/>
              <a:cxnLst/>
              <a:rect l="l" t="t" r="r" b="b"/>
              <a:pathLst>
                <a:path w="7432" h="4275" extrusionOk="0">
                  <a:moveTo>
                    <a:pt x="7383" y="1"/>
                  </a:moveTo>
                  <a:cubicBezTo>
                    <a:pt x="7375" y="1"/>
                    <a:pt x="7367" y="3"/>
                    <a:pt x="7361" y="10"/>
                  </a:cubicBezTo>
                  <a:lnTo>
                    <a:pt x="27" y="4185"/>
                  </a:lnTo>
                  <a:cubicBezTo>
                    <a:pt x="10" y="4203"/>
                    <a:pt x="1" y="4230"/>
                    <a:pt x="10" y="4248"/>
                  </a:cubicBezTo>
                  <a:cubicBezTo>
                    <a:pt x="18" y="4266"/>
                    <a:pt x="36" y="4274"/>
                    <a:pt x="45" y="4274"/>
                  </a:cubicBezTo>
                  <a:cubicBezTo>
                    <a:pt x="54" y="4274"/>
                    <a:pt x="63" y="4266"/>
                    <a:pt x="72" y="4266"/>
                  </a:cubicBezTo>
                  <a:lnTo>
                    <a:pt x="7396" y="82"/>
                  </a:lnTo>
                  <a:cubicBezTo>
                    <a:pt x="7423" y="73"/>
                    <a:pt x="7432" y="46"/>
                    <a:pt x="7414" y="19"/>
                  </a:cubicBezTo>
                  <a:cubicBezTo>
                    <a:pt x="7409" y="8"/>
                    <a:pt x="7396" y="1"/>
                    <a:pt x="73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0"/>
            <p:cNvSpPr/>
            <p:nvPr/>
          </p:nvSpPr>
          <p:spPr>
            <a:xfrm>
              <a:off x="7375085" y="1168483"/>
              <a:ext cx="750380" cy="431572"/>
            </a:xfrm>
            <a:custGeom>
              <a:avLst/>
              <a:gdLst/>
              <a:ahLst/>
              <a:cxnLst/>
              <a:rect l="l" t="t" r="r" b="b"/>
              <a:pathLst>
                <a:path w="7433" h="4275" extrusionOk="0">
                  <a:moveTo>
                    <a:pt x="7384" y="0"/>
                  </a:moveTo>
                  <a:cubicBezTo>
                    <a:pt x="7376" y="0"/>
                    <a:pt x="7368" y="3"/>
                    <a:pt x="7361" y="10"/>
                  </a:cubicBezTo>
                  <a:lnTo>
                    <a:pt x="28" y="4185"/>
                  </a:lnTo>
                  <a:cubicBezTo>
                    <a:pt x="10" y="4203"/>
                    <a:pt x="1" y="4229"/>
                    <a:pt x="19" y="4247"/>
                  </a:cubicBezTo>
                  <a:cubicBezTo>
                    <a:pt x="19" y="4265"/>
                    <a:pt x="37" y="4274"/>
                    <a:pt x="54" y="4274"/>
                  </a:cubicBezTo>
                  <a:cubicBezTo>
                    <a:pt x="63" y="4274"/>
                    <a:pt x="72" y="4265"/>
                    <a:pt x="72" y="4265"/>
                  </a:cubicBezTo>
                  <a:lnTo>
                    <a:pt x="7405" y="81"/>
                  </a:lnTo>
                  <a:cubicBezTo>
                    <a:pt x="7423" y="72"/>
                    <a:pt x="7432" y="46"/>
                    <a:pt x="7423" y="19"/>
                  </a:cubicBezTo>
                  <a:cubicBezTo>
                    <a:pt x="7412" y="8"/>
                    <a:pt x="7398" y="0"/>
                    <a:pt x="73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0"/>
            <p:cNvSpPr/>
            <p:nvPr/>
          </p:nvSpPr>
          <p:spPr>
            <a:xfrm>
              <a:off x="7430105" y="1218555"/>
              <a:ext cx="750279" cy="431875"/>
            </a:xfrm>
            <a:custGeom>
              <a:avLst/>
              <a:gdLst/>
              <a:ahLst/>
              <a:cxnLst/>
              <a:rect l="l" t="t" r="r" b="b"/>
              <a:pathLst>
                <a:path w="7432" h="4278" extrusionOk="0">
                  <a:moveTo>
                    <a:pt x="7372" y="1"/>
                  </a:moveTo>
                  <a:cubicBezTo>
                    <a:pt x="7365" y="1"/>
                    <a:pt x="7358" y="2"/>
                    <a:pt x="7351" y="4"/>
                  </a:cubicBezTo>
                  <a:lnTo>
                    <a:pt x="27" y="4188"/>
                  </a:lnTo>
                  <a:cubicBezTo>
                    <a:pt x="0" y="4206"/>
                    <a:pt x="0" y="4233"/>
                    <a:pt x="9" y="4251"/>
                  </a:cubicBezTo>
                  <a:cubicBezTo>
                    <a:pt x="18" y="4269"/>
                    <a:pt x="36" y="4278"/>
                    <a:pt x="45" y="4278"/>
                  </a:cubicBezTo>
                  <a:cubicBezTo>
                    <a:pt x="54" y="4278"/>
                    <a:pt x="63" y="4269"/>
                    <a:pt x="71" y="4269"/>
                  </a:cubicBezTo>
                  <a:lnTo>
                    <a:pt x="7396" y="85"/>
                  </a:lnTo>
                  <a:cubicBezTo>
                    <a:pt x="7422" y="76"/>
                    <a:pt x="7431" y="49"/>
                    <a:pt x="7413" y="22"/>
                  </a:cubicBezTo>
                  <a:cubicBezTo>
                    <a:pt x="7407" y="9"/>
                    <a:pt x="7391" y="1"/>
                    <a:pt x="73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0"/>
            <p:cNvSpPr/>
            <p:nvPr/>
          </p:nvSpPr>
          <p:spPr>
            <a:xfrm>
              <a:off x="7484114" y="1269032"/>
              <a:ext cx="750279" cy="431875"/>
            </a:xfrm>
            <a:custGeom>
              <a:avLst/>
              <a:gdLst/>
              <a:ahLst/>
              <a:cxnLst/>
              <a:rect l="l" t="t" r="r" b="b"/>
              <a:pathLst>
                <a:path w="7432" h="4278" extrusionOk="0">
                  <a:moveTo>
                    <a:pt x="7376" y="1"/>
                  </a:moveTo>
                  <a:cubicBezTo>
                    <a:pt x="7370" y="1"/>
                    <a:pt x="7365" y="2"/>
                    <a:pt x="7360" y="4"/>
                  </a:cubicBezTo>
                  <a:lnTo>
                    <a:pt x="27" y="4188"/>
                  </a:lnTo>
                  <a:cubicBezTo>
                    <a:pt x="9" y="4206"/>
                    <a:pt x="0" y="4233"/>
                    <a:pt x="9" y="4250"/>
                  </a:cubicBezTo>
                  <a:cubicBezTo>
                    <a:pt x="18" y="4268"/>
                    <a:pt x="36" y="4277"/>
                    <a:pt x="54" y="4277"/>
                  </a:cubicBezTo>
                  <a:cubicBezTo>
                    <a:pt x="63" y="4277"/>
                    <a:pt x="63" y="4268"/>
                    <a:pt x="72" y="4268"/>
                  </a:cubicBezTo>
                  <a:lnTo>
                    <a:pt x="7405" y="84"/>
                  </a:lnTo>
                  <a:cubicBezTo>
                    <a:pt x="7423" y="75"/>
                    <a:pt x="7432" y="49"/>
                    <a:pt x="7423" y="22"/>
                  </a:cubicBezTo>
                  <a:cubicBezTo>
                    <a:pt x="7410" y="9"/>
                    <a:pt x="7392" y="1"/>
                    <a:pt x="73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0"/>
            <p:cNvSpPr/>
            <p:nvPr/>
          </p:nvSpPr>
          <p:spPr>
            <a:xfrm>
              <a:off x="6885163" y="1136582"/>
              <a:ext cx="608945" cy="564324"/>
            </a:xfrm>
            <a:custGeom>
              <a:avLst/>
              <a:gdLst/>
              <a:ahLst/>
              <a:cxnLst/>
              <a:rect l="l" t="t" r="r" b="b"/>
              <a:pathLst>
                <a:path w="6032" h="5590" extrusionOk="0">
                  <a:moveTo>
                    <a:pt x="50" y="0"/>
                  </a:moveTo>
                  <a:cubicBezTo>
                    <a:pt x="39" y="0"/>
                    <a:pt x="28" y="5"/>
                    <a:pt x="19" y="14"/>
                  </a:cubicBezTo>
                  <a:cubicBezTo>
                    <a:pt x="1" y="31"/>
                    <a:pt x="10" y="67"/>
                    <a:pt x="28" y="76"/>
                  </a:cubicBezTo>
                  <a:lnTo>
                    <a:pt x="5951" y="5571"/>
                  </a:lnTo>
                  <a:cubicBezTo>
                    <a:pt x="5960" y="5580"/>
                    <a:pt x="5978" y="5589"/>
                    <a:pt x="5987" y="5589"/>
                  </a:cubicBezTo>
                  <a:cubicBezTo>
                    <a:pt x="5996" y="5589"/>
                    <a:pt x="6005" y="5580"/>
                    <a:pt x="6014" y="5571"/>
                  </a:cubicBezTo>
                  <a:cubicBezTo>
                    <a:pt x="6031" y="5554"/>
                    <a:pt x="6031" y="5527"/>
                    <a:pt x="6014" y="5509"/>
                  </a:cubicBezTo>
                  <a:lnTo>
                    <a:pt x="81" y="14"/>
                  </a:lnTo>
                  <a:cubicBezTo>
                    <a:pt x="72" y="5"/>
                    <a:pt x="61" y="0"/>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0"/>
            <p:cNvSpPr/>
            <p:nvPr/>
          </p:nvSpPr>
          <p:spPr>
            <a:xfrm>
              <a:off x="6952700" y="1098220"/>
              <a:ext cx="608945" cy="563921"/>
            </a:xfrm>
            <a:custGeom>
              <a:avLst/>
              <a:gdLst/>
              <a:ahLst/>
              <a:cxnLst/>
              <a:rect l="l" t="t" r="r" b="b"/>
              <a:pathLst>
                <a:path w="6032" h="5586" extrusionOk="0">
                  <a:moveTo>
                    <a:pt x="58" y="0"/>
                  </a:moveTo>
                  <a:cubicBezTo>
                    <a:pt x="44" y="0"/>
                    <a:pt x="30" y="8"/>
                    <a:pt x="19" y="19"/>
                  </a:cubicBezTo>
                  <a:cubicBezTo>
                    <a:pt x="1" y="37"/>
                    <a:pt x="1" y="64"/>
                    <a:pt x="19" y="81"/>
                  </a:cubicBezTo>
                  <a:cubicBezTo>
                    <a:pt x="1999" y="1910"/>
                    <a:pt x="3971" y="3739"/>
                    <a:pt x="5951" y="5568"/>
                  </a:cubicBezTo>
                  <a:cubicBezTo>
                    <a:pt x="5960" y="5577"/>
                    <a:pt x="5969" y="5586"/>
                    <a:pt x="5978" y="5586"/>
                  </a:cubicBezTo>
                  <a:cubicBezTo>
                    <a:pt x="5996" y="5586"/>
                    <a:pt x="6005" y="5577"/>
                    <a:pt x="6014" y="5568"/>
                  </a:cubicBezTo>
                  <a:cubicBezTo>
                    <a:pt x="6032" y="5550"/>
                    <a:pt x="6032" y="5523"/>
                    <a:pt x="6014" y="5505"/>
                  </a:cubicBezTo>
                  <a:cubicBezTo>
                    <a:pt x="4033" y="3677"/>
                    <a:pt x="2053" y="1848"/>
                    <a:pt x="81" y="10"/>
                  </a:cubicBezTo>
                  <a:cubicBezTo>
                    <a:pt x="74" y="3"/>
                    <a:pt x="66" y="0"/>
                    <a:pt x="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0"/>
            <p:cNvSpPr/>
            <p:nvPr/>
          </p:nvSpPr>
          <p:spPr>
            <a:xfrm>
              <a:off x="7019430" y="1059959"/>
              <a:ext cx="608845" cy="563416"/>
            </a:xfrm>
            <a:custGeom>
              <a:avLst/>
              <a:gdLst/>
              <a:ahLst/>
              <a:cxnLst/>
              <a:rect l="l" t="t" r="r" b="b"/>
              <a:pathLst>
                <a:path w="6031" h="5581" extrusionOk="0">
                  <a:moveTo>
                    <a:pt x="49" y="1"/>
                  </a:moveTo>
                  <a:cubicBezTo>
                    <a:pt x="38" y="1"/>
                    <a:pt x="27" y="5"/>
                    <a:pt x="18" y="14"/>
                  </a:cubicBezTo>
                  <a:cubicBezTo>
                    <a:pt x="0" y="32"/>
                    <a:pt x="9" y="59"/>
                    <a:pt x="27" y="77"/>
                  </a:cubicBezTo>
                  <a:lnTo>
                    <a:pt x="5950" y="5572"/>
                  </a:lnTo>
                  <a:cubicBezTo>
                    <a:pt x="5959" y="5581"/>
                    <a:pt x="5977" y="5581"/>
                    <a:pt x="5986" y="5581"/>
                  </a:cubicBezTo>
                  <a:cubicBezTo>
                    <a:pt x="5995" y="5581"/>
                    <a:pt x="6004" y="5572"/>
                    <a:pt x="6013" y="5563"/>
                  </a:cubicBezTo>
                  <a:cubicBezTo>
                    <a:pt x="6031" y="5545"/>
                    <a:pt x="6031" y="5519"/>
                    <a:pt x="6013" y="5501"/>
                  </a:cubicBezTo>
                  <a:lnTo>
                    <a:pt x="80" y="14"/>
                  </a:lnTo>
                  <a:cubicBezTo>
                    <a:pt x="71" y="5"/>
                    <a:pt x="60" y="1"/>
                    <a:pt x="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0"/>
            <p:cNvSpPr/>
            <p:nvPr/>
          </p:nvSpPr>
          <p:spPr>
            <a:xfrm>
              <a:off x="7086967" y="1021294"/>
              <a:ext cx="608845" cy="563416"/>
            </a:xfrm>
            <a:custGeom>
              <a:avLst/>
              <a:gdLst/>
              <a:ahLst/>
              <a:cxnLst/>
              <a:rect l="l" t="t" r="r" b="b"/>
              <a:pathLst>
                <a:path w="6031" h="5581" extrusionOk="0">
                  <a:moveTo>
                    <a:pt x="49" y="0"/>
                  </a:moveTo>
                  <a:cubicBezTo>
                    <a:pt x="38" y="0"/>
                    <a:pt x="27" y="5"/>
                    <a:pt x="18" y="14"/>
                  </a:cubicBezTo>
                  <a:cubicBezTo>
                    <a:pt x="0" y="32"/>
                    <a:pt x="0" y="58"/>
                    <a:pt x="18" y="76"/>
                  </a:cubicBezTo>
                  <a:lnTo>
                    <a:pt x="5951" y="5571"/>
                  </a:lnTo>
                  <a:cubicBezTo>
                    <a:pt x="5959" y="5580"/>
                    <a:pt x="5968" y="5580"/>
                    <a:pt x="5977" y="5580"/>
                  </a:cubicBezTo>
                  <a:cubicBezTo>
                    <a:pt x="5995" y="5580"/>
                    <a:pt x="6004" y="5580"/>
                    <a:pt x="6013" y="5571"/>
                  </a:cubicBezTo>
                  <a:cubicBezTo>
                    <a:pt x="6031" y="5554"/>
                    <a:pt x="6031" y="5518"/>
                    <a:pt x="6013" y="5509"/>
                  </a:cubicBezTo>
                  <a:lnTo>
                    <a:pt x="80" y="14"/>
                  </a:lnTo>
                  <a:cubicBezTo>
                    <a:pt x="72" y="5"/>
                    <a:pt x="60" y="0"/>
                    <a:pt x="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0"/>
            <p:cNvSpPr/>
            <p:nvPr/>
          </p:nvSpPr>
          <p:spPr>
            <a:xfrm>
              <a:off x="7153596" y="982528"/>
              <a:ext cx="608845" cy="563416"/>
            </a:xfrm>
            <a:custGeom>
              <a:avLst/>
              <a:gdLst/>
              <a:ahLst/>
              <a:cxnLst/>
              <a:rect l="l" t="t" r="r" b="b"/>
              <a:pathLst>
                <a:path w="6031" h="5581" extrusionOk="0">
                  <a:moveTo>
                    <a:pt x="49" y="1"/>
                  </a:moveTo>
                  <a:cubicBezTo>
                    <a:pt x="38" y="1"/>
                    <a:pt x="27" y="5"/>
                    <a:pt x="18" y="14"/>
                  </a:cubicBezTo>
                  <a:cubicBezTo>
                    <a:pt x="0" y="32"/>
                    <a:pt x="9" y="59"/>
                    <a:pt x="27" y="77"/>
                  </a:cubicBezTo>
                  <a:lnTo>
                    <a:pt x="5951" y="5572"/>
                  </a:lnTo>
                  <a:cubicBezTo>
                    <a:pt x="5960" y="5581"/>
                    <a:pt x="5977" y="5581"/>
                    <a:pt x="5986" y="5581"/>
                  </a:cubicBezTo>
                  <a:cubicBezTo>
                    <a:pt x="5995" y="5581"/>
                    <a:pt x="6004" y="5581"/>
                    <a:pt x="6013" y="5572"/>
                  </a:cubicBezTo>
                  <a:cubicBezTo>
                    <a:pt x="6031" y="5554"/>
                    <a:pt x="6031" y="5527"/>
                    <a:pt x="6013" y="5509"/>
                  </a:cubicBezTo>
                  <a:lnTo>
                    <a:pt x="81" y="14"/>
                  </a:lnTo>
                  <a:cubicBezTo>
                    <a:pt x="72" y="5"/>
                    <a:pt x="61" y="1"/>
                    <a:pt x="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0"/>
            <p:cNvSpPr/>
            <p:nvPr/>
          </p:nvSpPr>
          <p:spPr>
            <a:xfrm>
              <a:off x="7221133" y="943864"/>
              <a:ext cx="608945" cy="564324"/>
            </a:xfrm>
            <a:custGeom>
              <a:avLst/>
              <a:gdLst/>
              <a:ahLst/>
              <a:cxnLst/>
              <a:rect l="l" t="t" r="r" b="b"/>
              <a:pathLst>
                <a:path w="6032" h="5590" extrusionOk="0">
                  <a:moveTo>
                    <a:pt x="49" y="0"/>
                  </a:moveTo>
                  <a:cubicBezTo>
                    <a:pt x="38" y="0"/>
                    <a:pt x="27" y="5"/>
                    <a:pt x="18" y="14"/>
                  </a:cubicBezTo>
                  <a:cubicBezTo>
                    <a:pt x="0" y="31"/>
                    <a:pt x="0" y="67"/>
                    <a:pt x="18" y="76"/>
                  </a:cubicBezTo>
                  <a:lnTo>
                    <a:pt x="5951" y="5571"/>
                  </a:lnTo>
                  <a:cubicBezTo>
                    <a:pt x="5960" y="5580"/>
                    <a:pt x="5969" y="5589"/>
                    <a:pt x="5978" y="5589"/>
                  </a:cubicBezTo>
                  <a:cubicBezTo>
                    <a:pt x="5995" y="5589"/>
                    <a:pt x="6004" y="5580"/>
                    <a:pt x="6013" y="5571"/>
                  </a:cubicBezTo>
                  <a:cubicBezTo>
                    <a:pt x="6031" y="5553"/>
                    <a:pt x="6031" y="5527"/>
                    <a:pt x="6013" y="5509"/>
                  </a:cubicBezTo>
                  <a:lnTo>
                    <a:pt x="81" y="14"/>
                  </a:lnTo>
                  <a:cubicBezTo>
                    <a:pt x="72" y="5"/>
                    <a:pt x="61" y="0"/>
                    <a:pt x="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0"/>
            <p:cNvSpPr/>
            <p:nvPr/>
          </p:nvSpPr>
          <p:spPr>
            <a:xfrm>
              <a:off x="7287762" y="905502"/>
              <a:ext cx="608945" cy="563921"/>
            </a:xfrm>
            <a:custGeom>
              <a:avLst/>
              <a:gdLst/>
              <a:ahLst/>
              <a:cxnLst/>
              <a:rect l="l" t="t" r="r" b="b"/>
              <a:pathLst>
                <a:path w="6032" h="5586" extrusionOk="0">
                  <a:moveTo>
                    <a:pt x="58" y="0"/>
                  </a:moveTo>
                  <a:cubicBezTo>
                    <a:pt x="44" y="0"/>
                    <a:pt x="29" y="8"/>
                    <a:pt x="18" y="19"/>
                  </a:cubicBezTo>
                  <a:cubicBezTo>
                    <a:pt x="1" y="37"/>
                    <a:pt x="9" y="63"/>
                    <a:pt x="27" y="81"/>
                  </a:cubicBezTo>
                  <a:cubicBezTo>
                    <a:pt x="1999" y="1910"/>
                    <a:pt x="3979" y="3739"/>
                    <a:pt x="5951" y="5568"/>
                  </a:cubicBezTo>
                  <a:cubicBezTo>
                    <a:pt x="5960" y="5577"/>
                    <a:pt x="5978" y="5586"/>
                    <a:pt x="5987" y="5586"/>
                  </a:cubicBezTo>
                  <a:cubicBezTo>
                    <a:pt x="5996" y="5586"/>
                    <a:pt x="6004" y="5577"/>
                    <a:pt x="6013" y="5568"/>
                  </a:cubicBezTo>
                  <a:cubicBezTo>
                    <a:pt x="6031" y="5550"/>
                    <a:pt x="6031" y="5523"/>
                    <a:pt x="6013" y="5505"/>
                  </a:cubicBezTo>
                  <a:cubicBezTo>
                    <a:pt x="4033" y="3676"/>
                    <a:pt x="2061" y="1848"/>
                    <a:pt x="81" y="10"/>
                  </a:cubicBezTo>
                  <a:cubicBezTo>
                    <a:pt x="74" y="3"/>
                    <a:pt x="66" y="0"/>
                    <a:pt x="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0"/>
            <p:cNvSpPr/>
            <p:nvPr/>
          </p:nvSpPr>
          <p:spPr>
            <a:xfrm>
              <a:off x="7355299" y="867241"/>
              <a:ext cx="608945" cy="563416"/>
            </a:xfrm>
            <a:custGeom>
              <a:avLst/>
              <a:gdLst/>
              <a:ahLst/>
              <a:cxnLst/>
              <a:rect l="l" t="t" r="r" b="b"/>
              <a:pathLst>
                <a:path w="6032" h="5581" extrusionOk="0">
                  <a:moveTo>
                    <a:pt x="50" y="1"/>
                  </a:moveTo>
                  <a:cubicBezTo>
                    <a:pt x="39" y="1"/>
                    <a:pt x="27" y="5"/>
                    <a:pt x="18" y="14"/>
                  </a:cubicBezTo>
                  <a:cubicBezTo>
                    <a:pt x="1" y="32"/>
                    <a:pt x="1" y="59"/>
                    <a:pt x="18" y="77"/>
                  </a:cubicBezTo>
                  <a:lnTo>
                    <a:pt x="5951" y="5572"/>
                  </a:lnTo>
                  <a:cubicBezTo>
                    <a:pt x="5960" y="5581"/>
                    <a:pt x="5969" y="5581"/>
                    <a:pt x="5978" y="5581"/>
                  </a:cubicBezTo>
                  <a:cubicBezTo>
                    <a:pt x="5996" y="5581"/>
                    <a:pt x="6005" y="5572"/>
                    <a:pt x="6013" y="5563"/>
                  </a:cubicBezTo>
                  <a:cubicBezTo>
                    <a:pt x="6031" y="5545"/>
                    <a:pt x="6031" y="5518"/>
                    <a:pt x="6013" y="5501"/>
                  </a:cubicBezTo>
                  <a:lnTo>
                    <a:pt x="81" y="14"/>
                  </a:lnTo>
                  <a:cubicBezTo>
                    <a:pt x="72" y="5"/>
                    <a:pt x="61" y="1"/>
                    <a:pt x="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0"/>
            <p:cNvSpPr/>
            <p:nvPr/>
          </p:nvSpPr>
          <p:spPr>
            <a:xfrm>
              <a:off x="7421927" y="828576"/>
              <a:ext cx="608945" cy="563416"/>
            </a:xfrm>
            <a:custGeom>
              <a:avLst/>
              <a:gdLst/>
              <a:ahLst/>
              <a:cxnLst/>
              <a:rect l="l" t="t" r="r" b="b"/>
              <a:pathLst>
                <a:path w="6032" h="5581" extrusionOk="0">
                  <a:moveTo>
                    <a:pt x="50" y="0"/>
                  </a:moveTo>
                  <a:cubicBezTo>
                    <a:pt x="39" y="0"/>
                    <a:pt x="28" y="5"/>
                    <a:pt x="19" y="14"/>
                  </a:cubicBezTo>
                  <a:cubicBezTo>
                    <a:pt x="1" y="31"/>
                    <a:pt x="10" y="58"/>
                    <a:pt x="28" y="76"/>
                  </a:cubicBezTo>
                  <a:cubicBezTo>
                    <a:pt x="1999" y="1905"/>
                    <a:pt x="3980" y="3743"/>
                    <a:pt x="5951" y="5571"/>
                  </a:cubicBezTo>
                  <a:cubicBezTo>
                    <a:pt x="5960" y="5580"/>
                    <a:pt x="5969" y="5580"/>
                    <a:pt x="5987" y="5580"/>
                  </a:cubicBezTo>
                  <a:cubicBezTo>
                    <a:pt x="5996" y="5580"/>
                    <a:pt x="6005" y="5580"/>
                    <a:pt x="6014" y="5571"/>
                  </a:cubicBezTo>
                  <a:cubicBezTo>
                    <a:pt x="6031" y="5554"/>
                    <a:pt x="6031" y="5518"/>
                    <a:pt x="6014" y="5509"/>
                  </a:cubicBezTo>
                  <a:cubicBezTo>
                    <a:pt x="4033" y="3671"/>
                    <a:pt x="2062" y="1842"/>
                    <a:pt x="81" y="14"/>
                  </a:cubicBezTo>
                  <a:cubicBezTo>
                    <a:pt x="72" y="5"/>
                    <a:pt x="61" y="0"/>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0"/>
            <p:cNvSpPr/>
            <p:nvPr/>
          </p:nvSpPr>
          <p:spPr>
            <a:xfrm>
              <a:off x="7489465" y="789810"/>
              <a:ext cx="608945" cy="563416"/>
            </a:xfrm>
            <a:custGeom>
              <a:avLst/>
              <a:gdLst/>
              <a:ahLst/>
              <a:cxnLst/>
              <a:rect l="l" t="t" r="r" b="b"/>
              <a:pathLst>
                <a:path w="6032" h="5581" extrusionOk="0">
                  <a:moveTo>
                    <a:pt x="50" y="1"/>
                  </a:moveTo>
                  <a:cubicBezTo>
                    <a:pt x="39" y="1"/>
                    <a:pt x="28" y="5"/>
                    <a:pt x="19" y="14"/>
                  </a:cubicBezTo>
                  <a:cubicBezTo>
                    <a:pt x="1" y="32"/>
                    <a:pt x="1" y="59"/>
                    <a:pt x="19" y="76"/>
                  </a:cubicBezTo>
                  <a:lnTo>
                    <a:pt x="5951" y="5572"/>
                  </a:lnTo>
                  <a:cubicBezTo>
                    <a:pt x="5960" y="5581"/>
                    <a:pt x="5969" y="5581"/>
                    <a:pt x="5978" y="5581"/>
                  </a:cubicBezTo>
                  <a:cubicBezTo>
                    <a:pt x="5996" y="5581"/>
                    <a:pt x="6005" y="5581"/>
                    <a:pt x="6014" y="5572"/>
                  </a:cubicBezTo>
                  <a:cubicBezTo>
                    <a:pt x="6032" y="5554"/>
                    <a:pt x="6032" y="5527"/>
                    <a:pt x="6014" y="5509"/>
                  </a:cubicBezTo>
                  <a:lnTo>
                    <a:pt x="81" y="14"/>
                  </a:lnTo>
                  <a:cubicBezTo>
                    <a:pt x="72" y="5"/>
                    <a:pt x="61" y="1"/>
                    <a:pt x="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0"/>
            <p:cNvSpPr/>
            <p:nvPr/>
          </p:nvSpPr>
          <p:spPr>
            <a:xfrm>
              <a:off x="7556194" y="751145"/>
              <a:ext cx="608845" cy="564324"/>
            </a:xfrm>
            <a:custGeom>
              <a:avLst/>
              <a:gdLst/>
              <a:ahLst/>
              <a:cxnLst/>
              <a:rect l="l" t="t" r="r" b="b"/>
              <a:pathLst>
                <a:path w="6031" h="5590" extrusionOk="0">
                  <a:moveTo>
                    <a:pt x="49" y="0"/>
                  </a:moveTo>
                  <a:cubicBezTo>
                    <a:pt x="38" y="0"/>
                    <a:pt x="27" y="4"/>
                    <a:pt x="18" y="13"/>
                  </a:cubicBezTo>
                  <a:cubicBezTo>
                    <a:pt x="0" y="31"/>
                    <a:pt x="9" y="67"/>
                    <a:pt x="27" y="76"/>
                  </a:cubicBezTo>
                  <a:lnTo>
                    <a:pt x="5950" y="5571"/>
                  </a:lnTo>
                  <a:cubicBezTo>
                    <a:pt x="5959" y="5580"/>
                    <a:pt x="5968" y="5589"/>
                    <a:pt x="5986" y="5589"/>
                  </a:cubicBezTo>
                  <a:cubicBezTo>
                    <a:pt x="5995" y="5589"/>
                    <a:pt x="6004" y="5580"/>
                    <a:pt x="6013" y="5571"/>
                  </a:cubicBezTo>
                  <a:cubicBezTo>
                    <a:pt x="6031" y="5553"/>
                    <a:pt x="6031" y="5527"/>
                    <a:pt x="6013" y="5509"/>
                  </a:cubicBezTo>
                  <a:lnTo>
                    <a:pt x="80" y="13"/>
                  </a:lnTo>
                  <a:cubicBezTo>
                    <a:pt x="71" y="4"/>
                    <a:pt x="60" y="0"/>
                    <a:pt x="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0"/>
            <p:cNvSpPr/>
            <p:nvPr/>
          </p:nvSpPr>
          <p:spPr>
            <a:xfrm>
              <a:off x="7623731" y="712783"/>
              <a:ext cx="608845" cy="563921"/>
            </a:xfrm>
            <a:custGeom>
              <a:avLst/>
              <a:gdLst/>
              <a:ahLst/>
              <a:cxnLst/>
              <a:rect l="l" t="t" r="r" b="b"/>
              <a:pathLst>
                <a:path w="6031" h="5586" extrusionOk="0">
                  <a:moveTo>
                    <a:pt x="57" y="0"/>
                  </a:moveTo>
                  <a:cubicBezTo>
                    <a:pt x="43" y="0"/>
                    <a:pt x="29" y="8"/>
                    <a:pt x="18" y="19"/>
                  </a:cubicBezTo>
                  <a:cubicBezTo>
                    <a:pt x="0" y="37"/>
                    <a:pt x="0" y="63"/>
                    <a:pt x="18" y="81"/>
                  </a:cubicBezTo>
                  <a:lnTo>
                    <a:pt x="5950" y="5568"/>
                  </a:lnTo>
                  <a:cubicBezTo>
                    <a:pt x="5959" y="5577"/>
                    <a:pt x="5968" y="5585"/>
                    <a:pt x="5977" y="5585"/>
                  </a:cubicBezTo>
                  <a:cubicBezTo>
                    <a:pt x="5986" y="5585"/>
                    <a:pt x="6004" y="5577"/>
                    <a:pt x="6013" y="5568"/>
                  </a:cubicBezTo>
                  <a:cubicBezTo>
                    <a:pt x="6031" y="5550"/>
                    <a:pt x="6031" y="5523"/>
                    <a:pt x="6013" y="5505"/>
                  </a:cubicBezTo>
                  <a:lnTo>
                    <a:pt x="80" y="10"/>
                  </a:lnTo>
                  <a:cubicBezTo>
                    <a:pt x="74" y="3"/>
                    <a:pt x="65" y="0"/>
                    <a:pt x="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0"/>
            <p:cNvSpPr/>
            <p:nvPr/>
          </p:nvSpPr>
          <p:spPr>
            <a:xfrm>
              <a:off x="6864468" y="1722409"/>
              <a:ext cx="526063" cy="926845"/>
            </a:xfrm>
            <a:custGeom>
              <a:avLst/>
              <a:gdLst/>
              <a:ahLst/>
              <a:cxnLst/>
              <a:rect l="l" t="t" r="r" b="b"/>
              <a:pathLst>
                <a:path w="5211" h="9181" extrusionOk="0">
                  <a:moveTo>
                    <a:pt x="286" y="98"/>
                  </a:moveTo>
                  <a:lnTo>
                    <a:pt x="4916" y="2748"/>
                  </a:lnTo>
                  <a:cubicBezTo>
                    <a:pt x="5077" y="2837"/>
                    <a:pt x="5211" y="3069"/>
                    <a:pt x="5211" y="3265"/>
                  </a:cubicBezTo>
                  <a:lnTo>
                    <a:pt x="5211" y="8903"/>
                  </a:lnTo>
                  <a:cubicBezTo>
                    <a:pt x="5211" y="9100"/>
                    <a:pt x="5077" y="9180"/>
                    <a:pt x="4916" y="9091"/>
                  </a:cubicBezTo>
                  <a:lnTo>
                    <a:pt x="286" y="6432"/>
                  </a:lnTo>
                  <a:cubicBezTo>
                    <a:pt x="134" y="6343"/>
                    <a:pt x="1" y="6111"/>
                    <a:pt x="1" y="5924"/>
                  </a:cubicBezTo>
                  <a:lnTo>
                    <a:pt x="1" y="277"/>
                  </a:lnTo>
                  <a:cubicBezTo>
                    <a:pt x="1" y="90"/>
                    <a:pt x="134" y="0"/>
                    <a:pt x="286" y="9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0"/>
            <p:cNvSpPr/>
            <p:nvPr/>
          </p:nvSpPr>
          <p:spPr>
            <a:xfrm>
              <a:off x="6884254" y="1757541"/>
              <a:ext cx="486490" cy="857491"/>
            </a:xfrm>
            <a:custGeom>
              <a:avLst/>
              <a:gdLst/>
              <a:ahLst/>
              <a:cxnLst/>
              <a:rect l="l" t="t" r="r" b="b"/>
              <a:pathLst>
                <a:path w="4819" h="8494" extrusionOk="0">
                  <a:moveTo>
                    <a:pt x="269" y="81"/>
                  </a:moveTo>
                  <a:lnTo>
                    <a:pt x="4551" y="2534"/>
                  </a:lnTo>
                  <a:cubicBezTo>
                    <a:pt x="4702" y="2623"/>
                    <a:pt x="4818" y="2837"/>
                    <a:pt x="4818" y="3016"/>
                  </a:cubicBezTo>
                  <a:lnTo>
                    <a:pt x="4818" y="8234"/>
                  </a:lnTo>
                  <a:cubicBezTo>
                    <a:pt x="4818" y="8413"/>
                    <a:pt x="4702" y="8493"/>
                    <a:pt x="4551" y="8404"/>
                  </a:cubicBezTo>
                  <a:lnTo>
                    <a:pt x="269" y="5951"/>
                  </a:lnTo>
                  <a:cubicBezTo>
                    <a:pt x="117" y="5870"/>
                    <a:pt x="1" y="5656"/>
                    <a:pt x="1" y="5478"/>
                  </a:cubicBezTo>
                  <a:lnTo>
                    <a:pt x="1" y="250"/>
                  </a:lnTo>
                  <a:cubicBezTo>
                    <a:pt x="1" y="72"/>
                    <a:pt x="117" y="0"/>
                    <a:pt x="269" y="81"/>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0"/>
            <p:cNvSpPr/>
            <p:nvPr/>
          </p:nvSpPr>
          <p:spPr>
            <a:xfrm>
              <a:off x="7002268" y="1884539"/>
              <a:ext cx="289229" cy="503450"/>
            </a:xfrm>
            <a:custGeom>
              <a:avLst/>
              <a:gdLst/>
              <a:ahLst/>
              <a:cxnLst/>
              <a:rect l="l" t="t" r="r" b="b"/>
              <a:pathLst>
                <a:path w="2865" h="4987" extrusionOk="0">
                  <a:moveTo>
                    <a:pt x="750" y="1204"/>
                  </a:moveTo>
                  <a:lnTo>
                    <a:pt x="1116" y="1410"/>
                  </a:lnTo>
                  <a:cubicBezTo>
                    <a:pt x="1232" y="1481"/>
                    <a:pt x="1339" y="1535"/>
                    <a:pt x="1419" y="1588"/>
                  </a:cubicBezTo>
                  <a:cubicBezTo>
                    <a:pt x="1526" y="1659"/>
                    <a:pt x="1606" y="1713"/>
                    <a:pt x="1660" y="1749"/>
                  </a:cubicBezTo>
                  <a:cubicBezTo>
                    <a:pt x="1785" y="1847"/>
                    <a:pt x="1883" y="1972"/>
                    <a:pt x="1963" y="2123"/>
                  </a:cubicBezTo>
                  <a:cubicBezTo>
                    <a:pt x="2044" y="2284"/>
                    <a:pt x="2079" y="2444"/>
                    <a:pt x="2079" y="2605"/>
                  </a:cubicBezTo>
                  <a:cubicBezTo>
                    <a:pt x="2079" y="2739"/>
                    <a:pt x="2052" y="2846"/>
                    <a:pt x="1999" y="2908"/>
                  </a:cubicBezTo>
                  <a:cubicBezTo>
                    <a:pt x="1944" y="2971"/>
                    <a:pt x="1883" y="2999"/>
                    <a:pt x="1796" y="2999"/>
                  </a:cubicBezTo>
                  <a:cubicBezTo>
                    <a:pt x="1784" y="2999"/>
                    <a:pt x="1771" y="2999"/>
                    <a:pt x="1758" y="2998"/>
                  </a:cubicBezTo>
                  <a:cubicBezTo>
                    <a:pt x="1696" y="2998"/>
                    <a:pt x="1580" y="2944"/>
                    <a:pt x="1419" y="2864"/>
                  </a:cubicBezTo>
                  <a:cubicBezTo>
                    <a:pt x="1348" y="2828"/>
                    <a:pt x="1258" y="2783"/>
                    <a:pt x="1169" y="2730"/>
                  </a:cubicBezTo>
                  <a:lnTo>
                    <a:pt x="750" y="2489"/>
                  </a:lnTo>
                  <a:lnTo>
                    <a:pt x="750" y="1204"/>
                  </a:lnTo>
                  <a:close/>
                  <a:moveTo>
                    <a:pt x="1" y="0"/>
                  </a:moveTo>
                  <a:lnTo>
                    <a:pt x="1" y="4550"/>
                  </a:lnTo>
                  <a:lnTo>
                    <a:pt x="750" y="4987"/>
                  </a:lnTo>
                  <a:lnTo>
                    <a:pt x="750" y="3265"/>
                  </a:lnTo>
                  <a:lnTo>
                    <a:pt x="1241" y="3551"/>
                  </a:lnTo>
                  <a:cubicBezTo>
                    <a:pt x="1303" y="3586"/>
                    <a:pt x="1366" y="3613"/>
                    <a:pt x="1419" y="3649"/>
                  </a:cubicBezTo>
                  <a:cubicBezTo>
                    <a:pt x="1678" y="3783"/>
                    <a:pt x="1883" y="3881"/>
                    <a:pt x="2026" y="3934"/>
                  </a:cubicBezTo>
                  <a:cubicBezTo>
                    <a:pt x="2097" y="3953"/>
                    <a:pt x="2169" y="3962"/>
                    <a:pt x="2239" y="3962"/>
                  </a:cubicBezTo>
                  <a:cubicBezTo>
                    <a:pt x="2300" y="3962"/>
                    <a:pt x="2360" y="3956"/>
                    <a:pt x="2418" y="3943"/>
                  </a:cubicBezTo>
                  <a:cubicBezTo>
                    <a:pt x="2543" y="3907"/>
                    <a:pt x="2650" y="3818"/>
                    <a:pt x="2739" y="3676"/>
                  </a:cubicBezTo>
                  <a:cubicBezTo>
                    <a:pt x="2820" y="3533"/>
                    <a:pt x="2864" y="3319"/>
                    <a:pt x="2864" y="3042"/>
                  </a:cubicBezTo>
                  <a:cubicBezTo>
                    <a:pt x="2864" y="2676"/>
                    <a:pt x="2793" y="2337"/>
                    <a:pt x="2641" y="2025"/>
                  </a:cubicBezTo>
                  <a:cubicBezTo>
                    <a:pt x="2498" y="1713"/>
                    <a:pt x="2320" y="1463"/>
                    <a:pt x="2106" y="1276"/>
                  </a:cubicBezTo>
                  <a:cubicBezTo>
                    <a:pt x="1990" y="1169"/>
                    <a:pt x="1758" y="1017"/>
                    <a:pt x="1419" y="812"/>
                  </a:cubicBezTo>
                  <a:cubicBezTo>
                    <a:pt x="1357" y="776"/>
                    <a:pt x="1285" y="732"/>
                    <a:pt x="1205" y="696"/>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0"/>
            <p:cNvSpPr/>
            <p:nvPr/>
          </p:nvSpPr>
          <p:spPr>
            <a:xfrm>
              <a:off x="8093766" y="2644610"/>
              <a:ext cx="39775" cy="29781"/>
            </a:xfrm>
            <a:custGeom>
              <a:avLst/>
              <a:gdLst/>
              <a:ahLst/>
              <a:cxnLst/>
              <a:rect l="l" t="t" r="r" b="b"/>
              <a:pathLst>
                <a:path w="394" h="295" extrusionOk="0">
                  <a:moveTo>
                    <a:pt x="170" y="295"/>
                  </a:moveTo>
                  <a:lnTo>
                    <a:pt x="1" y="125"/>
                  </a:lnTo>
                  <a:lnTo>
                    <a:pt x="224" y="0"/>
                  </a:lnTo>
                  <a:lnTo>
                    <a:pt x="393" y="17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0"/>
            <p:cNvSpPr/>
            <p:nvPr/>
          </p:nvSpPr>
          <p:spPr>
            <a:xfrm>
              <a:off x="8073071" y="2623915"/>
              <a:ext cx="39775" cy="29781"/>
            </a:xfrm>
            <a:custGeom>
              <a:avLst/>
              <a:gdLst/>
              <a:ahLst/>
              <a:cxnLst/>
              <a:rect l="l" t="t" r="r" b="b"/>
              <a:pathLst>
                <a:path w="394" h="295" extrusionOk="0">
                  <a:moveTo>
                    <a:pt x="170" y="295"/>
                  </a:moveTo>
                  <a:lnTo>
                    <a:pt x="1" y="125"/>
                  </a:lnTo>
                  <a:lnTo>
                    <a:pt x="224" y="0"/>
                  </a:lnTo>
                  <a:lnTo>
                    <a:pt x="393" y="17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0"/>
            <p:cNvSpPr/>
            <p:nvPr/>
          </p:nvSpPr>
          <p:spPr>
            <a:xfrm>
              <a:off x="8053284" y="2602311"/>
              <a:ext cx="38867" cy="30690"/>
            </a:xfrm>
            <a:custGeom>
              <a:avLst/>
              <a:gdLst/>
              <a:ahLst/>
              <a:cxnLst/>
              <a:rect l="l" t="t" r="r" b="b"/>
              <a:pathLst>
                <a:path w="385" h="304" extrusionOk="0">
                  <a:moveTo>
                    <a:pt x="161" y="303"/>
                  </a:moveTo>
                  <a:lnTo>
                    <a:pt x="0" y="134"/>
                  </a:lnTo>
                  <a:lnTo>
                    <a:pt x="215" y="0"/>
                  </a:lnTo>
                  <a:lnTo>
                    <a:pt x="384" y="179"/>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0"/>
            <p:cNvSpPr/>
            <p:nvPr/>
          </p:nvSpPr>
          <p:spPr>
            <a:xfrm>
              <a:off x="8032589" y="2581515"/>
              <a:ext cx="39674" cy="30791"/>
            </a:xfrm>
            <a:custGeom>
              <a:avLst/>
              <a:gdLst/>
              <a:ahLst/>
              <a:cxnLst/>
              <a:rect l="l" t="t" r="r" b="b"/>
              <a:pathLst>
                <a:path w="393" h="305" extrusionOk="0">
                  <a:moveTo>
                    <a:pt x="170" y="304"/>
                  </a:moveTo>
                  <a:lnTo>
                    <a:pt x="0" y="135"/>
                  </a:lnTo>
                  <a:lnTo>
                    <a:pt x="223" y="1"/>
                  </a:lnTo>
                  <a:lnTo>
                    <a:pt x="393" y="179"/>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0"/>
            <p:cNvSpPr/>
            <p:nvPr/>
          </p:nvSpPr>
          <p:spPr>
            <a:xfrm>
              <a:off x="8066812" y="2659955"/>
              <a:ext cx="39674" cy="29781"/>
            </a:xfrm>
            <a:custGeom>
              <a:avLst/>
              <a:gdLst/>
              <a:ahLst/>
              <a:cxnLst/>
              <a:rect l="l" t="t" r="r" b="b"/>
              <a:pathLst>
                <a:path w="393" h="295" extrusionOk="0">
                  <a:moveTo>
                    <a:pt x="170" y="294"/>
                  </a:moveTo>
                  <a:lnTo>
                    <a:pt x="0" y="125"/>
                  </a:lnTo>
                  <a:lnTo>
                    <a:pt x="223" y="0"/>
                  </a:lnTo>
                  <a:lnTo>
                    <a:pt x="393" y="17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0"/>
            <p:cNvSpPr/>
            <p:nvPr/>
          </p:nvSpPr>
          <p:spPr>
            <a:xfrm>
              <a:off x="8039757" y="2674290"/>
              <a:ext cx="39775" cy="30791"/>
            </a:xfrm>
            <a:custGeom>
              <a:avLst/>
              <a:gdLst/>
              <a:ahLst/>
              <a:cxnLst/>
              <a:rect l="l" t="t" r="r" b="b"/>
              <a:pathLst>
                <a:path w="394" h="305" extrusionOk="0">
                  <a:moveTo>
                    <a:pt x="170" y="304"/>
                  </a:moveTo>
                  <a:lnTo>
                    <a:pt x="1" y="135"/>
                  </a:lnTo>
                  <a:lnTo>
                    <a:pt x="224" y="1"/>
                  </a:lnTo>
                  <a:lnTo>
                    <a:pt x="393" y="179"/>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0"/>
            <p:cNvSpPr/>
            <p:nvPr/>
          </p:nvSpPr>
          <p:spPr>
            <a:xfrm>
              <a:off x="8013610" y="2689635"/>
              <a:ext cx="39775" cy="30690"/>
            </a:xfrm>
            <a:custGeom>
              <a:avLst/>
              <a:gdLst/>
              <a:ahLst/>
              <a:cxnLst/>
              <a:rect l="l" t="t" r="r" b="b"/>
              <a:pathLst>
                <a:path w="394" h="304" extrusionOk="0">
                  <a:moveTo>
                    <a:pt x="162" y="304"/>
                  </a:moveTo>
                  <a:lnTo>
                    <a:pt x="1" y="134"/>
                  </a:lnTo>
                  <a:lnTo>
                    <a:pt x="224" y="0"/>
                  </a:lnTo>
                  <a:lnTo>
                    <a:pt x="393" y="179"/>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0"/>
            <p:cNvSpPr/>
            <p:nvPr/>
          </p:nvSpPr>
          <p:spPr>
            <a:xfrm>
              <a:off x="7995640" y="2704980"/>
              <a:ext cx="30690" cy="30690"/>
            </a:xfrm>
            <a:custGeom>
              <a:avLst/>
              <a:gdLst/>
              <a:ahLst/>
              <a:cxnLst/>
              <a:rect l="l" t="t" r="r" b="b"/>
              <a:pathLst>
                <a:path w="304" h="304" extrusionOk="0">
                  <a:moveTo>
                    <a:pt x="81" y="303"/>
                  </a:moveTo>
                  <a:lnTo>
                    <a:pt x="1" y="223"/>
                  </a:lnTo>
                  <a:lnTo>
                    <a:pt x="1" y="80"/>
                  </a:lnTo>
                  <a:lnTo>
                    <a:pt x="134" y="0"/>
                  </a:lnTo>
                  <a:lnTo>
                    <a:pt x="304" y="17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0"/>
            <p:cNvSpPr/>
            <p:nvPr/>
          </p:nvSpPr>
          <p:spPr>
            <a:xfrm>
              <a:off x="8047025" y="2638250"/>
              <a:ext cx="38766" cy="30791"/>
            </a:xfrm>
            <a:custGeom>
              <a:avLst/>
              <a:gdLst/>
              <a:ahLst/>
              <a:cxnLst/>
              <a:rect l="l" t="t" r="r" b="b"/>
              <a:pathLst>
                <a:path w="384" h="305" extrusionOk="0">
                  <a:moveTo>
                    <a:pt x="161" y="304"/>
                  </a:moveTo>
                  <a:lnTo>
                    <a:pt x="0" y="135"/>
                  </a:lnTo>
                  <a:lnTo>
                    <a:pt x="214" y="1"/>
                  </a:lnTo>
                  <a:lnTo>
                    <a:pt x="384" y="179"/>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0"/>
            <p:cNvSpPr/>
            <p:nvPr/>
          </p:nvSpPr>
          <p:spPr>
            <a:xfrm>
              <a:off x="8019970" y="2653595"/>
              <a:ext cx="39674" cy="30690"/>
            </a:xfrm>
            <a:custGeom>
              <a:avLst/>
              <a:gdLst/>
              <a:ahLst/>
              <a:cxnLst/>
              <a:rect l="l" t="t" r="r" b="b"/>
              <a:pathLst>
                <a:path w="393" h="304" extrusionOk="0">
                  <a:moveTo>
                    <a:pt x="170" y="304"/>
                  </a:moveTo>
                  <a:lnTo>
                    <a:pt x="0" y="134"/>
                  </a:lnTo>
                  <a:lnTo>
                    <a:pt x="223" y="1"/>
                  </a:lnTo>
                  <a:lnTo>
                    <a:pt x="393" y="179"/>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0"/>
            <p:cNvSpPr/>
            <p:nvPr/>
          </p:nvSpPr>
          <p:spPr>
            <a:xfrm>
              <a:off x="7995640" y="2668940"/>
              <a:ext cx="37050" cy="30690"/>
            </a:xfrm>
            <a:custGeom>
              <a:avLst/>
              <a:gdLst/>
              <a:ahLst/>
              <a:cxnLst/>
              <a:rect l="l" t="t" r="r" b="b"/>
              <a:pathLst>
                <a:path w="367" h="304" extrusionOk="0">
                  <a:moveTo>
                    <a:pt x="143" y="304"/>
                  </a:moveTo>
                  <a:lnTo>
                    <a:pt x="1" y="152"/>
                  </a:lnTo>
                  <a:lnTo>
                    <a:pt x="1" y="116"/>
                  </a:lnTo>
                  <a:lnTo>
                    <a:pt x="197" y="0"/>
                  </a:lnTo>
                  <a:lnTo>
                    <a:pt x="366" y="17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0"/>
            <p:cNvSpPr/>
            <p:nvPr/>
          </p:nvSpPr>
          <p:spPr>
            <a:xfrm>
              <a:off x="7995640" y="2691452"/>
              <a:ext cx="9994" cy="16253"/>
            </a:xfrm>
            <a:custGeom>
              <a:avLst/>
              <a:gdLst/>
              <a:ahLst/>
              <a:cxnLst/>
              <a:rect l="l" t="t" r="r" b="b"/>
              <a:pathLst>
                <a:path w="99" h="161" extrusionOk="0">
                  <a:moveTo>
                    <a:pt x="1" y="0"/>
                  </a:moveTo>
                  <a:lnTo>
                    <a:pt x="99" y="98"/>
                  </a:lnTo>
                  <a:lnTo>
                    <a:pt x="1" y="16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0"/>
            <p:cNvSpPr/>
            <p:nvPr/>
          </p:nvSpPr>
          <p:spPr>
            <a:xfrm>
              <a:off x="8026229" y="2617555"/>
              <a:ext cx="39775" cy="30791"/>
            </a:xfrm>
            <a:custGeom>
              <a:avLst/>
              <a:gdLst/>
              <a:ahLst/>
              <a:cxnLst/>
              <a:rect l="l" t="t" r="r" b="b"/>
              <a:pathLst>
                <a:path w="394" h="305" extrusionOk="0">
                  <a:moveTo>
                    <a:pt x="170" y="304"/>
                  </a:moveTo>
                  <a:lnTo>
                    <a:pt x="1" y="135"/>
                  </a:lnTo>
                  <a:lnTo>
                    <a:pt x="224" y="1"/>
                  </a:lnTo>
                  <a:lnTo>
                    <a:pt x="393" y="179"/>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0"/>
            <p:cNvSpPr/>
            <p:nvPr/>
          </p:nvSpPr>
          <p:spPr>
            <a:xfrm>
              <a:off x="7999275" y="2632900"/>
              <a:ext cx="39674" cy="30690"/>
            </a:xfrm>
            <a:custGeom>
              <a:avLst/>
              <a:gdLst/>
              <a:ahLst/>
              <a:cxnLst/>
              <a:rect l="l" t="t" r="r" b="b"/>
              <a:pathLst>
                <a:path w="393" h="304" extrusionOk="0">
                  <a:moveTo>
                    <a:pt x="170" y="304"/>
                  </a:moveTo>
                  <a:lnTo>
                    <a:pt x="0" y="134"/>
                  </a:lnTo>
                  <a:lnTo>
                    <a:pt x="223" y="0"/>
                  </a:lnTo>
                  <a:lnTo>
                    <a:pt x="393" y="17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0"/>
            <p:cNvSpPr/>
            <p:nvPr/>
          </p:nvSpPr>
          <p:spPr>
            <a:xfrm>
              <a:off x="7995640" y="2649153"/>
              <a:ext cx="16354" cy="26147"/>
            </a:xfrm>
            <a:custGeom>
              <a:avLst/>
              <a:gdLst/>
              <a:ahLst/>
              <a:cxnLst/>
              <a:rect l="l" t="t" r="r" b="b"/>
              <a:pathLst>
                <a:path w="162" h="259" extrusionOk="0">
                  <a:moveTo>
                    <a:pt x="1" y="0"/>
                  </a:moveTo>
                  <a:lnTo>
                    <a:pt x="161" y="161"/>
                  </a:lnTo>
                  <a:lnTo>
                    <a:pt x="1" y="259"/>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0"/>
            <p:cNvSpPr/>
            <p:nvPr/>
          </p:nvSpPr>
          <p:spPr>
            <a:xfrm>
              <a:off x="8005534" y="2596860"/>
              <a:ext cx="39775" cy="30690"/>
            </a:xfrm>
            <a:custGeom>
              <a:avLst/>
              <a:gdLst/>
              <a:ahLst/>
              <a:cxnLst/>
              <a:rect l="l" t="t" r="r" b="b"/>
              <a:pathLst>
                <a:path w="394" h="304" extrusionOk="0">
                  <a:moveTo>
                    <a:pt x="170" y="304"/>
                  </a:moveTo>
                  <a:lnTo>
                    <a:pt x="1" y="134"/>
                  </a:lnTo>
                  <a:lnTo>
                    <a:pt x="224" y="1"/>
                  </a:lnTo>
                  <a:lnTo>
                    <a:pt x="393" y="17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0"/>
            <p:cNvSpPr/>
            <p:nvPr/>
          </p:nvSpPr>
          <p:spPr>
            <a:xfrm>
              <a:off x="7995640" y="2612205"/>
              <a:ext cx="22613" cy="30690"/>
            </a:xfrm>
            <a:custGeom>
              <a:avLst/>
              <a:gdLst/>
              <a:ahLst/>
              <a:cxnLst/>
              <a:rect l="l" t="t" r="r" b="b"/>
              <a:pathLst>
                <a:path w="224" h="304" extrusionOk="0">
                  <a:moveTo>
                    <a:pt x="1" y="304"/>
                  </a:moveTo>
                  <a:lnTo>
                    <a:pt x="1" y="295"/>
                  </a:lnTo>
                  <a:lnTo>
                    <a:pt x="1" y="36"/>
                  </a:lnTo>
                  <a:lnTo>
                    <a:pt x="54" y="0"/>
                  </a:lnTo>
                  <a:lnTo>
                    <a:pt x="224" y="17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0"/>
            <p:cNvSpPr/>
            <p:nvPr/>
          </p:nvSpPr>
          <p:spPr>
            <a:xfrm>
              <a:off x="8053284" y="2462694"/>
              <a:ext cx="95602" cy="199987"/>
            </a:xfrm>
            <a:custGeom>
              <a:avLst/>
              <a:gdLst/>
              <a:ahLst/>
              <a:cxnLst/>
              <a:rect l="l" t="t" r="r" b="b"/>
              <a:pathLst>
                <a:path w="947" h="1981" extrusionOk="0">
                  <a:moveTo>
                    <a:pt x="0" y="1026"/>
                  </a:moveTo>
                  <a:lnTo>
                    <a:pt x="946" y="1981"/>
                  </a:lnTo>
                  <a:lnTo>
                    <a:pt x="946"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0"/>
            <p:cNvSpPr/>
            <p:nvPr/>
          </p:nvSpPr>
          <p:spPr>
            <a:xfrm>
              <a:off x="7995640" y="2462694"/>
              <a:ext cx="153246" cy="138810"/>
            </a:xfrm>
            <a:custGeom>
              <a:avLst/>
              <a:gdLst/>
              <a:ahLst/>
              <a:cxnLst/>
              <a:rect l="l" t="t" r="r" b="b"/>
              <a:pathLst>
                <a:path w="1518" h="1375" extrusionOk="0">
                  <a:moveTo>
                    <a:pt x="1517" y="0"/>
                  </a:moveTo>
                  <a:lnTo>
                    <a:pt x="1" y="901"/>
                  </a:lnTo>
                  <a:lnTo>
                    <a:pt x="1" y="1374"/>
                  </a:lnTo>
                  <a:lnTo>
                    <a:pt x="571" y="1026"/>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0"/>
            <p:cNvSpPr/>
            <p:nvPr/>
          </p:nvSpPr>
          <p:spPr>
            <a:xfrm>
              <a:off x="7638975" y="2298747"/>
              <a:ext cx="568363" cy="371202"/>
            </a:xfrm>
            <a:custGeom>
              <a:avLst/>
              <a:gdLst/>
              <a:ahLst/>
              <a:cxnLst/>
              <a:rect l="l" t="t" r="r" b="b"/>
              <a:pathLst>
                <a:path w="5630" h="3677" extrusionOk="0">
                  <a:moveTo>
                    <a:pt x="1" y="3676"/>
                  </a:moveTo>
                  <a:lnTo>
                    <a:pt x="215" y="2829"/>
                  </a:lnTo>
                  <a:lnTo>
                    <a:pt x="4747" y="1"/>
                  </a:lnTo>
                  <a:lnTo>
                    <a:pt x="5630" y="447"/>
                  </a:lnTo>
                  <a:lnTo>
                    <a:pt x="5630" y="474"/>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0"/>
            <p:cNvSpPr/>
            <p:nvPr/>
          </p:nvSpPr>
          <p:spPr>
            <a:xfrm>
              <a:off x="7653411" y="1890798"/>
              <a:ext cx="513444" cy="725041"/>
            </a:xfrm>
            <a:custGeom>
              <a:avLst/>
              <a:gdLst/>
              <a:ahLst/>
              <a:cxnLst/>
              <a:rect l="l" t="t" r="r" b="b"/>
              <a:pathLst>
                <a:path w="5086" h="7182" extrusionOk="0">
                  <a:moveTo>
                    <a:pt x="1" y="7182"/>
                  </a:moveTo>
                  <a:lnTo>
                    <a:pt x="1" y="2953"/>
                  </a:lnTo>
                  <a:lnTo>
                    <a:pt x="5086" y="1"/>
                  </a:lnTo>
                  <a:lnTo>
                    <a:pt x="5077" y="4283"/>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0"/>
            <p:cNvSpPr/>
            <p:nvPr/>
          </p:nvSpPr>
          <p:spPr>
            <a:xfrm>
              <a:off x="7685817" y="1936731"/>
              <a:ext cx="448633" cy="633174"/>
            </a:xfrm>
            <a:custGeom>
              <a:avLst/>
              <a:gdLst/>
              <a:ahLst/>
              <a:cxnLst/>
              <a:rect l="l" t="t" r="r" b="b"/>
              <a:pathLst>
                <a:path w="4444" h="6272" extrusionOk="0">
                  <a:moveTo>
                    <a:pt x="1" y="6272"/>
                  </a:moveTo>
                  <a:lnTo>
                    <a:pt x="1" y="2579"/>
                  </a:lnTo>
                  <a:lnTo>
                    <a:pt x="4443" y="1"/>
                  </a:lnTo>
                  <a:lnTo>
                    <a:pt x="4434" y="374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0"/>
            <p:cNvSpPr/>
            <p:nvPr/>
          </p:nvSpPr>
          <p:spPr>
            <a:xfrm>
              <a:off x="7988473" y="2786045"/>
              <a:ext cx="184642" cy="163947"/>
            </a:xfrm>
            <a:custGeom>
              <a:avLst/>
              <a:gdLst/>
              <a:ahLst/>
              <a:cxnLst/>
              <a:rect l="l" t="t" r="r" b="b"/>
              <a:pathLst>
                <a:path w="1829" h="1624" extrusionOk="0">
                  <a:moveTo>
                    <a:pt x="0" y="1534"/>
                  </a:moveTo>
                  <a:lnTo>
                    <a:pt x="0" y="937"/>
                  </a:lnTo>
                  <a:lnTo>
                    <a:pt x="1686" y="0"/>
                  </a:lnTo>
                  <a:lnTo>
                    <a:pt x="1829" y="80"/>
                  </a:lnTo>
                  <a:lnTo>
                    <a:pt x="1659" y="607"/>
                  </a:lnTo>
                  <a:lnTo>
                    <a:pt x="161" y="1624"/>
                  </a:ln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0"/>
            <p:cNvSpPr/>
            <p:nvPr/>
          </p:nvSpPr>
          <p:spPr>
            <a:xfrm>
              <a:off x="8004625" y="2794121"/>
              <a:ext cx="168490" cy="155871"/>
            </a:xfrm>
            <a:custGeom>
              <a:avLst/>
              <a:gdLst/>
              <a:ahLst/>
              <a:cxnLst/>
              <a:rect l="l" t="t" r="r" b="b"/>
              <a:pathLst>
                <a:path w="1669" h="1544" extrusionOk="0">
                  <a:moveTo>
                    <a:pt x="1" y="1544"/>
                  </a:moveTo>
                  <a:lnTo>
                    <a:pt x="1" y="955"/>
                  </a:lnTo>
                  <a:lnTo>
                    <a:pt x="1669" y="0"/>
                  </a:lnTo>
                  <a:lnTo>
                    <a:pt x="1660" y="607"/>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0"/>
            <p:cNvSpPr/>
            <p:nvPr/>
          </p:nvSpPr>
          <p:spPr>
            <a:xfrm>
              <a:off x="8019061" y="2819359"/>
              <a:ext cx="140627" cy="103577"/>
            </a:xfrm>
            <a:custGeom>
              <a:avLst/>
              <a:gdLst/>
              <a:ahLst/>
              <a:cxnLst/>
              <a:rect l="l" t="t" r="r" b="b"/>
              <a:pathLst>
                <a:path w="1393" h="1026" extrusionOk="0">
                  <a:moveTo>
                    <a:pt x="9" y="1026"/>
                  </a:moveTo>
                  <a:lnTo>
                    <a:pt x="0" y="794"/>
                  </a:lnTo>
                  <a:lnTo>
                    <a:pt x="1392" y="0"/>
                  </a:lnTo>
                  <a:lnTo>
                    <a:pt x="1383" y="24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0"/>
            <p:cNvSpPr/>
            <p:nvPr/>
          </p:nvSpPr>
          <p:spPr>
            <a:xfrm>
              <a:off x="8019970" y="2838237"/>
              <a:ext cx="138810" cy="84699"/>
            </a:xfrm>
            <a:custGeom>
              <a:avLst/>
              <a:gdLst/>
              <a:ahLst/>
              <a:cxnLst/>
              <a:rect l="l" t="t" r="r" b="b"/>
              <a:pathLst>
                <a:path w="1375" h="839" extrusionOk="0">
                  <a:moveTo>
                    <a:pt x="0" y="741"/>
                  </a:moveTo>
                  <a:lnTo>
                    <a:pt x="1285" y="0"/>
                  </a:lnTo>
                  <a:lnTo>
                    <a:pt x="1374" y="54"/>
                  </a:lnTo>
                  <a:lnTo>
                    <a:pt x="0" y="839"/>
                  </a:ln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0"/>
            <p:cNvSpPr/>
            <p:nvPr/>
          </p:nvSpPr>
          <p:spPr>
            <a:xfrm>
              <a:off x="7602935" y="1453068"/>
              <a:ext cx="613488" cy="623382"/>
            </a:xfrm>
            <a:custGeom>
              <a:avLst/>
              <a:gdLst/>
              <a:ahLst/>
              <a:cxnLst/>
              <a:rect l="l" t="t" r="r" b="b"/>
              <a:pathLst>
                <a:path w="6077" h="6175" extrusionOk="0">
                  <a:moveTo>
                    <a:pt x="1" y="6174"/>
                  </a:moveTo>
                  <a:lnTo>
                    <a:pt x="1" y="3489"/>
                  </a:lnTo>
                  <a:lnTo>
                    <a:pt x="6076" y="1"/>
                  </a:lnTo>
                  <a:lnTo>
                    <a:pt x="6076" y="2749"/>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0"/>
            <p:cNvSpPr/>
            <p:nvPr/>
          </p:nvSpPr>
          <p:spPr>
            <a:xfrm>
              <a:off x="7628173" y="1812459"/>
              <a:ext cx="7370" cy="71272"/>
            </a:xfrm>
            <a:custGeom>
              <a:avLst/>
              <a:gdLst/>
              <a:ahLst/>
              <a:cxnLst/>
              <a:rect l="l" t="t" r="r" b="b"/>
              <a:pathLst>
                <a:path w="73" h="706" extrusionOk="0">
                  <a:moveTo>
                    <a:pt x="72" y="0"/>
                  </a:moveTo>
                  <a:lnTo>
                    <a:pt x="1" y="36"/>
                  </a:lnTo>
                  <a:lnTo>
                    <a:pt x="1" y="705"/>
                  </a:lnTo>
                  <a:lnTo>
                    <a:pt x="72" y="669"/>
                  </a:lnTo>
                  <a:lnTo>
                    <a:pt x="72" y="0"/>
                  </a:ln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0"/>
            <p:cNvSpPr/>
            <p:nvPr/>
          </p:nvSpPr>
          <p:spPr>
            <a:xfrm>
              <a:off x="7645335" y="1806604"/>
              <a:ext cx="23522" cy="68042"/>
            </a:xfrm>
            <a:custGeom>
              <a:avLst/>
              <a:gdLst/>
              <a:ahLst/>
              <a:cxnLst/>
              <a:rect l="l" t="t" r="r" b="b"/>
              <a:pathLst>
                <a:path w="233" h="674" extrusionOk="0">
                  <a:moveTo>
                    <a:pt x="185" y="0"/>
                  </a:moveTo>
                  <a:cubicBezTo>
                    <a:pt x="176" y="0"/>
                    <a:pt x="165" y="5"/>
                    <a:pt x="152" y="14"/>
                  </a:cubicBezTo>
                  <a:cubicBezTo>
                    <a:pt x="134" y="23"/>
                    <a:pt x="116" y="41"/>
                    <a:pt x="98" y="58"/>
                  </a:cubicBezTo>
                  <a:cubicBezTo>
                    <a:pt x="89" y="85"/>
                    <a:pt x="72" y="103"/>
                    <a:pt x="72" y="121"/>
                  </a:cubicBezTo>
                  <a:lnTo>
                    <a:pt x="72" y="67"/>
                  </a:lnTo>
                  <a:lnTo>
                    <a:pt x="0" y="103"/>
                  </a:lnTo>
                  <a:lnTo>
                    <a:pt x="0" y="674"/>
                  </a:lnTo>
                  <a:lnTo>
                    <a:pt x="72" y="638"/>
                  </a:lnTo>
                  <a:lnTo>
                    <a:pt x="72" y="183"/>
                  </a:lnTo>
                  <a:cubicBezTo>
                    <a:pt x="72" y="165"/>
                    <a:pt x="72" y="148"/>
                    <a:pt x="81" y="130"/>
                  </a:cubicBezTo>
                  <a:cubicBezTo>
                    <a:pt x="89" y="112"/>
                    <a:pt x="107" y="103"/>
                    <a:pt x="116" y="94"/>
                  </a:cubicBezTo>
                  <a:cubicBezTo>
                    <a:pt x="125" y="90"/>
                    <a:pt x="132" y="87"/>
                    <a:pt x="137" y="87"/>
                  </a:cubicBezTo>
                  <a:cubicBezTo>
                    <a:pt x="143" y="87"/>
                    <a:pt x="147" y="90"/>
                    <a:pt x="152" y="94"/>
                  </a:cubicBezTo>
                  <a:cubicBezTo>
                    <a:pt x="161" y="94"/>
                    <a:pt x="161" y="112"/>
                    <a:pt x="161" y="130"/>
                  </a:cubicBezTo>
                  <a:lnTo>
                    <a:pt x="161" y="585"/>
                  </a:lnTo>
                  <a:lnTo>
                    <a:pt x="232" y="549"/>
                  </a:lnTo>
                  <a:lnTo>
                    <a:pt x="232" y="94"/>
                  </a:lnTo>
                  <a:cubicBezTo>
                    <a:pt x="232" y="50"/>
                    <a:pt x="223" y="23"/>
                    <a:pt x="205" y="14"/>
                  </a:cubicBezTo>
                  <a:cubicBezTo>
                    <a:pt x="201" y="5"/>
                    <a:pt x="194" y="0"/>
                    <a:pt x="185" y="0"/>
                  </a:cubicBez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0"/>
            <p:cNvSpPr/>
            <p:nvPr/>
          </p:nvSpPr>
          <p:spPr>
            <a:xfrm>
              <a:off x="7675924" y="1791764"/>
              <a:ext cx="21705" cy="62591"/>
            </a:xfrm>
            <a:custGeom>
              <a:avLst/>
              <a:gdLst/>
              <a:ahLst/>
              <a:cxnLst/>
              <a:rect l="l" t="t" r="r" b="b"/>
              <a:pathLst>
                <a:path w="215" h="620" extrusionOk="0">
                  <a:moveTo>
                    <a:pt x="161" y="0"/>
                  </a:moveTo>
                  <a:cubicBezTo>
                    <a:pt x="152" y="0"/>
                    <a:pt x="134" y="0"/>
                    <a:pt x="108" y="18"/>
                  </a:cubicBezTo>
                  <a:cubicBezTo>
                    <a:pt x="72" y="36"/>
                    <a:pt x="45" y="63"/>
                    <a:pt x="27" y="89"/>
                  </a:cubicBezTo>
                  <a:cubicBezTo>
                    <a:pt x="9" y="125"/>
                    <a:pt x="1" y="161"/>
                    <a:pt x="1" y="214"/>
                  </a:cubicBezTo>
                  <a:cubicBezTo>
                    <a:pt x="1" y="268"/>
                    <a:pt x="18" y="304"/>
                    <a:pt x="63" y="330"/>
                  </a:cubicBezTo>
                  <a:cubicBezTo>
                    <a:pt x="72" y="330"/>
                    <a:pt x="72" y="339"/>
                    <a:pt x="81" y="339"/>
                  </a:cubicBezTo>
                  <a:cubicBezTo>
                    <a:pt x="90" y="348"/>
                    <a:pt x="99" y="348"/>
                    <a:pt x="99" y="348"/>
                  </a:cubicBezTo>
                  <a:cubicBezTo>
                    <a:pt x="134" y="366"/>
                    <a:pt x="152" y="402"/>
                    <a:pt x="152" y="437"/>
                  </a:cubicBezTo>
                  <a:cubicBezTo>
                    <a:pt x="152" y="464"/>
                    <a:pt x="143" y="491"/>
                    <a:pt x="143" y="500"/>
                  </a:cubicBezTo>
                  <a:cubicBezTo>
                    <a:pt x="134" y="518"/>
                    <a:pt x="125" y="527"/>
                    <a:pt x="108" y="536"/>
                  </a:cubicBezTo>
                  <a:cubicBezTo>
                    <a:pt x="102" y="539"/>
                    <a:pt x="98" y="541"/>
                    <a:pt x="94" y="541"/>
                  </a:cubicBezTo>
                  <a:cubicBezTo>
                    <a:pt x="78" y="541"/>
                    <a:pt x="72" y="512"/>
                    <a:pt x="72" y="455"/>
                  </a:cubicBezTo>
                  <a:lnTo>
                    <a:pt x="72" y="411"/>
                  </a:lnTo>
                  <a:lnTo>
                    <a:pt x="1" y="455"/>
                  </a:lnTo>
                  <a:lnTo>
                    <a:pt x="1" y="491"/>
                  </a:lnTo>
                  <a:cubicBezTo>
                    <a:pt x="1" y="553"/>
                    <a:pt x="9" y="589"/>
                    <a:pt x="27" y="607"/>
                  </a:cubicBezTo>
                  <a:cubicBezTo>
                    <a:pt x="35" y="615"/>
                    <a:pt x="45" y="619"/>
                    <a:pt x="57" y="619"/>
                  </a:cubicBezTo>
                  <a:cubicBezTo>
                    <a:pt x="71" y="619"/>
                    <a:pt x="88" y="613"/>
                    <a:pt x="108" y="598"/>
                  </a:cubicBezTo>
                  <a:cubicBezTo>
                    <a:pt x="179" y="562"/>
                    <a:pt x="215" y="500"/>
                    <a:pt x="215" y="402"/>
                  </a:cubicBezTo>
                  <a:cubicBezTo>
                    <a:pt x="215" y="339"/>
                    <a:pt x="197" y="295"/>
                    <a:pt x="143" y="277"/>
                  </a:cubicBezTo>
                  <a:lnTo>
                    <a:pt x="108" y="250"/>
                  </a:lnTo>
                  <a:cubicBezTo>
                    <a:pt x="81" y="232"/>
                    <a:pt x="63" y="205"/>
                    <a:pt x="63" y="170"/>
                  </a:cubicBezTo>
                  <a:cubicBezTo>
                    <a:pt x="63" y="152"/>
                    <a:pt x="72" y="125"/>
                    <a:pt x="81" y="116"/>
                  </a:cubicBezTo>
                  <a:cubicBezTo>
                    <a:pt x="81" y="98"/>
                    <a:pt x="90" y="89"/>
                    <a:pt x="108" y="81"/>
                  </a:cubicBezTo>
                  <a:cubicBezTo>
                    <a:pt x="113" y="78"/>
                    <a:pt x="117" y="77"/>
                    <a:pt x="121" y="77"/>
                  </a:cubicBezTo>
                  <a:cubicBezTo>
                    <a:pt x="130" y="77"/>
                    <a:pt x="134" y="83"/>
                    <a:pt x="134" y="89"/>
                  </a:cubicBezTo>
                  <a:cubicBezTo>
                    <a:pt x="143" y="107"/>
                    <a:pt x="143" y="125"/>
                    <a:pt x="143" y="161"/>
                  </a:cubicBezTo>
                  <a:lnTo>
                    <a:pt x="143" y="205"/>
                  </a:lnTo>
                  <a:lnTo>
                    <a:pt x="206" y="170"/>
                  </a:lnTo>
                  <a:lnTo>
                    <a:pt x="206" y="143"/>
                  </a:lnTo>
                  <a:cubicBezTo>
                    <a:pt x="206" y="54"/>
                    <a:pt x="197" y="9"/>
                    <a:pt x="161" y="0"/>
                  </a:cubicBez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0"/>
            <p:cNvSpPr/>
            <p:nvPr/>
          </p:nvSpPr>
          <p:spPr>
            <a:xfrm>
              <a:off x="7701162" y="1770160"/>
              <a:ext cx="17162" cy="69052"/>
            </a:xfrm>
            <a:custGeom>
              <a:avLst/>
              <a:gdLst/>
              <a:ahLst/>
              <a:cxnLst/>
              <a:rect l="l" t="t" r="r" b="b"/>
              <a:pathLst>
                <a:path w="170" h="684" extrusionOk="0">
                  <a:moveTo>
                    <a:pt x="116" y="0"/>
                  </a:moveTo>
                  <a:lnTo>
                    <a:pt x="45" y="36"/>
                  </a:lnTo>
                  <a:lnTo>
                    <a:pt x="45" y="134"/>
                  </a:lnTo>
                  <a:lnTo>
                    <a:pt x="0" y="161"/>
                  </a:lnTo>
                  <a:lnTo>
                    <a:pt x="0" y="223"/>
                  </a:lnTo>
                  <a:lnTo>
                    <a:pt x="45" y="196"/>
                  </a:lnTo>
                  <a:lnTo>
                    <a:pt x="45" y="616"/>
                  </a:lnTo>
                  <a:cubicBezTo>
                    <a:pt x="45" y="651"/>
                    <a:pt x="54" y="669"/>
                    <a:pt x="63" y="678"/>
                  </a:cubicBezTo>
                  <a:cubicBezTo>
                    <a:pt x="66" y="682"/>
                    <a:pt x="72" y="684"/>
                    <a:pt x="79" y="684"/>
                  </a:cubicBezTo>
                  <a:cubicBezTo>
                    <a:pt x="90" y="684"/>
                    <a:pt x="104" y="680"/>
                    <a:pt x="125" y="669"/>
                  </a:cubicBezTo>
                  <a:lnTo>
                    <a:pt x="170" y="642"/>
                  </a:lnTo>
                  <a:lnTo>
                    <a:pt x="170" y="580"/>
                  </a:lnTo>
                  <a:cubicBezTo>
                    <a:pt x="143" y="589"/>
                    <a:pt x="134" y="598"/>
                    <a:pt x="125" y="598"/>
                  </a:cubicBezTo>
                  <a:cubicBezTo>
                    <a:pt x="116" y="598"/>
                    <a:pt x="116" y="589"/>
                    <a:pt x="116" y="571"/>
                  </a:cubicBezTo>
                  <a:lnTo>
                    <a:pt x="116" y="161"/>
                  </a:lnTo>
                  <a:lnTo>
                    <a:pt x="170" y="125"/>
                  </a:lnTo>
                  <a:lnTo>
                    <a:pt x="170" y="72"/>
                  </a:lnTo>
                  <a:lnTo>
                    <a:pt x="116" y="98"/>
                  </a:lnTo>
                  <a:lnTo>
                    <a:pt x="116" y="0"/>
                  </a:ln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0"/>
            <p:cNvSpPr/>
            <p:nvPr/>
          </p:nvSpPr>
          <p:spPr>
            <a:xfrm>
              <a:off x="7725492" y="1763800"/>
              <a:ext cx="15345" cy="66730"/>
            </a:xfrm>
            <a:custGeom>
              <a:avLst/>
              <a:gdLst/>
              <a:ahLst/>
              <a:cxnLst/>
              <a:rect l="l" t="t" r="r" b="b"/>
              <a:pathLst>
                <a:path w="152" h="661" extrusionOk="0">
                  <a:moveTo>
                    <a:pt x="152" y="1"/>
                  </a:moveTo>
                  <a:cubicBezTo>
                    <a:pt x="125" y="10"/>
                    <a:pt x="107" y="27"/>
                    <a:pt x="89" y="45"/>
                  </a:cubicBezTo>
                  <a:cubicBezTo>
                    <a:pt x="80" y="72"/>
                    <a:pt x="72" y="90"/>
                    <a:pt x="63" y="117"/>
                  </a:cubicBezTo>
                  <a:lnTo>
                    <a:pt x="63" y="54"/>
                  </a:lnTo>
                  <a:lnTo>
                    <a:pt x="0" y="90"/>
                  </a:lnTo>
                  <a:lnTo>
                    <a:pt x="0" y="661"/>
                  </a:lnTo>
                  <a:lnTo>
                    <a:pt x="63" y="625"/>
                  </a:lnTo>
                  <a:lnTo>
                    <a:pt x="63" y="161"/>
                  </a:lnTo>
                  <a:cubicBezTo>
                    <a:pt x="80" y="117"/>
                    <a:pt x="107" y="90"/>
                    <a:pt x="152" y="63"/>
                  </a:cubicBezTo>
                  <a:lnTo>
                    <a:pt x="152" y="45"/>
                  </a:lnTo>
                  <a:cubicBezTo>
                    <a:pt x="152" y="19"/>
                    <a:pt x="152" y="1"/>
                    <a:pt x="152" y="1"/>
                  </a:cubicBez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0"/>
            <p:cNvSpPr/>
            <p:nvPr/>
          </p:nvSpPr>
          <p:spPr>
            <a:xfrm>
              <a:off x="7746187" y="1748556"/>
              <a:ext cx="22613" cy="67335"/>
            </a:xfrm>
            <a:custGeom>
              <a:avLst/>
              <a:gdLst/>
              <a:ahLst/>
              <a:cxnLst/>
              <a:rect l="l" t="t" r="r" b="b"/>
              <a:pathLst>
                <a:path w="224" h="667" extrusionOk="0">
                  <a:moveTo>
                    <a:pt x="223" y="0"/>
                  </a:moveTo>
                  <a:lnTo>
                    <a:pt x="161" y="36"/>
                  </a:lnTo>
                  <a:lnTo>
                    <a:pt x="161" y="482"/>
                  </a:lnTo>
                  <a:cubicBezTo>
                    <a:pt x="161" y="500"/>
                    <a:pt x="152" y="517"/>
                    <a:pt x="152" y="535"/>
                  </a:cubicBezTo>
                  <a:cubicBezTo>
                    <a:pt x="143" y="553"/>
                    <a:pt x="125" y="571"/>
                    <a:pt x="116" y="580"/>
                  </a:cubicBezTo>
                  <a:cubicBezTo>
                    <a:pt x="108" y="582"/>
                    <a:pt x="102" y="583"/>
                    <a:pt x="96" y="583"/>
                  </a:cubicBezTo>
                  <a:cubicBezTo>
                    <a:pt x="77" y="583"/>
                    <a:pt x="72" y="570"/>
                    <a:pt x="72" y="535"/>
                  </a:cubicBezTo>
                  <a:lnTo>
                    <a:pt x="72" y="89"/>
                  </a:lnTo>
                  <a:lnTo>
                    <a:pt x="0" y="125"/>
                  </a:lnTo>
                  <a:lnTo>
                    <a:pt x="0" y="580"/>
                  </a:lnTo>
                  <a:cubicBezTo>
                    <a:pt x="0" y="625"/>
                    <a:pt x="9" y="651"/>
                    <a:pt x="27" y="660"/>
                  </a:cubicBezTo>
                  <a:cubicBezTo>
                    <a:pt x="36" y="665"/>
                    <a:pt x="45" y="667"/>
                    <a:pt x="54" y="667"/>
                  </a:cubicBezTo>
                  <a:cubicBezTo>
                    <a:pt x="63" y="667"/>
                    <a:pt x="72" y="665"/>
                    <a:pt x="81" y="660"/>
                  </a:cubicBezTo>
                  <a:cubicBezTo>
                    <a:pt x="99" y="651"/>
                    <a:pt x="116" y="633"/>
                    <a:pt x="134" y="616"/>
                  </a:cubicBezTo>
                  <a:cubicBezTo>
                    <a:pt x="143" y="598"/>
                    <a:pt x="152" y="571"/>
                    <a:pt x="161" y="553"/>
                  </a:cubicBezTo>
                  <a:lnTo>
                    <a:pt x="161" y="607"/>
                  </a:lnTo>
                  <a:lnTo>
                    <a:pt x="223" y="571"/>
                  </a:lnTo>
                  <a:lnTo>
                    <a:pt x="223" y="0"/>
                  </a:ln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0"/>
            <p:cNvSpPr/>
            <p:nvPr/>
          </p:nvSpPr>
          <p:spPr>
            <a:xfrm>
              <a:off x="7777684" y="1734927"/>
              <a:ext cx="21705" cy="62591"/>
            </a:xfrm>
            <a:custGeom>
              <a:avLst/>
              <a:gdLst/>
              <a:ahLst/>
              <a:cxnLst/>
              <a:rect l="l" t="t" r="r" b="b"/>
              <a:pathLst>
                <a:path w="215" h="620" extrusionOk="0">
                  <a:moveTo>
                    <a:pt x="167" y="0"/>
                  </a:moveTo>
                  <a:cubicBezTo>
                    <a:pt x="154" y="0"/>
                    <a:pt x="139" y="8"/>
                    <a:pt x="117" y="19"/>
                  </a:cubicBezTo>
                  <a:cubicBezTo>
                    <a:pt x="81" y="37"/>
                    <a:pt x="54" y="64"/>
                    <a:pt x="36" y="99"/>
                  </a:cubicBezTo>
                  <a:cubicBezTo>
                    <a:pt x="27" y="108"/>
                    <a:pt x="18" y="135"/>
                    <a:pt x="18" y="162"/>
                  </a:cubicBezTo>
                  <a:cubicBezTo>
                    <a:pt x="10" y="189"/>
                    <a:pt x="1" y="224"/>
                    <a:pt x="1" y="278"/>
                  </a:cubicBezTo>
                  <a:lnTo>
                    <a:pt x="1" y="465"/>
                  </a:lnTo>
                  <a:cubicBezTo>
                    <a:pt x="1" y="501"/>
                    <a:pt x="10" y="528"/>
                    <a:pt x="10" y="554"/>
                  </a:cubicBezTo>
                  <a:cubicBezTo>
                    <a:pt x="16" y="598"/>
                    <a:pt x="35" y="620"/>
                    <a:pt x="65" y="620"/>
                  </a:cubicBezTo>
                  <a:cubicBezTo>
                    <a:pt x="77" y="620"/>
                    <a:pt x="92" y="616"/>
                    <a:pt x="108" y="608"/>
                  </a:cubicBezTo>
                  <a:cubicBezTo>
                    <a:pt x="143" y="590"/>
                    <a:pt x="179" y="563"/>
                    <a:pt x="197" y="528"/>
                  </a:cubicBezTo>
                  <a:cubicBezTo>
                    <a:pt x="206" y="492"/>
                    <a:pt x="215" y="438"/>
                    <a:pt x="215" y="358"/>
                  </a:cubicBezTo>
                  <a:lnTo>
                    <a:pt x="215" y="322"/>
                  </a:lnTo>
                  <a:lnTo>
                    <a:pt x="152" y="358"/>
                  </a:lnTo>
                  <a:lnTo>
                    <a:pt x="152" y="412"/>
                  </a:lnTo>
                  <a:cubicBezTo>
                    <a:pt x="152" y="456"/>
                    <a:pt x="152" y="492"/>
                    <a:pt x="143" y="510"/>
                  </a:cubicBezTo>
                  <a:cubicBezTo>
                    <a:pt x="134" y="519"/>
                    <a:pt x="126" y="528"/>
                    <a:pt x="108" y="536"/>
                  </a:cubicBezTo>
                  <a:cubicBezTo>
                    <a:pt x="103" y="541"/>
                    <a:pt x="99" y="543"/>
                    <a:pt x="94" y="543"/>
                  </a:cubicBezTo>
                  <a:cubicBezTo>
                    <a:pt x="90" y="543"/>
                    <a:pt x="85" y="541"/>
                    <a:pt x="81" y="536"/>
                  </a:cubicBezTo>
                  <a:cubicBezTo>
                    <a:pt x="72" y="519"/>
                    <a:pt x="72" y="492"/>
                    <a:pt x="72" y="456"/>
                  </a:cubicBezTo>
                  <a:lnTo>
                    <a:pt x="72" y="215"/>
                  </a:lnTo>
                  <a:cubicBezTo>
                    <a:pt x="72" y="180"/>
                    <a:pt x="72" y="162"/>
                    <a:pt x="81" y="144"/>
                  </a:cubicBezTo>
                  <a:cubicBezTo>
                    <a:pt x="81" y="117"/>
                    <a:pt x="99" y="99"/>
                    <a:pt x="117" y="82"/>
                  </a:cubicBezTo>
                  <a:cubicBezTo>
                    <a:pt x="126" y="82"/>
                    <a:pt x="143" y="82"/>
                    <a:pt x="152" y="99"/>
                  </a:cubicBezTo>
                  <a:cubicBezTo>
                    <a:pt x="152" y="108"/>
                    <a:pt x="152" y="126"/>
                    <a:pt x="152" y="162"/>
                  </a:cubicBezTo>
                  <a:lnTo>
                    <a:pt x="152" y="215"/>
                  </a:lnTo>
                  <a:lnTo>
                    <a:pt x="215" y="180"/>
                  </a:lnTo>
                  <a:lnTo>
                    <a:pt x="215" y="135"/>
                  </a:lnTo>
                  <a:cubicBezTo>
                    <a:pt x="215" y="117"/>
                    <a:pt x="215" y="99"/>
                    <a:pt x="215" y="82"/>
                  </a:cubicBezTo>
                  <a:cubicBezTo>
                    <a:pt x="215" y="46"/>
                    <a:pt x="206" y="19"/>
                    <a:pt x="188" y="10"/>
                  </a:cubicBezTo>
                  <a:cubicBezTo>
                    <a:pt x="181" y="3"/>
                    <a:pt x="174" y="0"/>
                    <a:pt x="167" y="0"/>
                  </a:cubicBez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0"/>
            <p:cNvSpPr/>
            <p:nvPr/>
          </p:nvSpPr>
          <p:spPr>
            <a:xfrm>
              <a:off x="7804739" y="1712516"/>
              <a:ext cx="17162" cy="69758"/>
            </a:xfrm>
            <a:custGeom>
              <a:avLst/>
              <a:gdLst/>
              <a:ahLst/>
              <a:cxnLst/>
              <a:rect l="l" t="t" r="r" b="b"/>
              <a:pathLst>
                <a:path w="170" h="691" extrusionOk="0">
                  <a:moveTo>
                    <a:pt x="116" y="0"/>
                  </a:moveTo>
                  <a:lnTo>
                    <a:pt x="45" y="36"/>
                  </a:lnTo>
                  <a:lnTo>
                    <a:pt x="45" y="143"/>
                  </a:lnTo>
                  <a:lnTo>
                    <a:pt x="0" y="170"/>
                  </a:lnTo>
                  <a:lnTo>
                    <a:pt x="0" y="223"/>
                  </a:lnTo>
                  <a:lnTo>
                    <a:pt x="45" y="196"/>
                  </a:lnTo>
                  <a:lnTo>
                    <a:pt x="45" y="625"/>
                  </a:lnTo>
                  <a:cubicBezTo>
                    <a:pt x="45" y="660"/>
                    <a:pt x="54" y="678"/>
                    <a:pt x="63" y="687"/>
                  </a:cubicBezTo>
                  <a:cubicBezTo>
                    <a:pt x="65" y="690"/>
                    <a:pt x="68" y="691"/>
                    <a:pt x="72" y="691"/>
                  </a:cubicBezTo>
                  <a:cubicBezTo>
                    <a:pt x="82" y="691"/>
                    <a:pt x="99" y="682"/>
                    <a:pt x="125" y="669"/>
                  </a:cubicBezTo>
                  <a:lnTo>
                    <a:pt x="170" y="643"/>
                  </a:lnTo>
                  <a:lnTo>
                    <a:pt x="170" y="580"/>
                  </a:lnTo>
                  <a:cubicBezTo>
                    <a:pt x="143" y="598"/>
                    <a:pt x="125" y="607"/>
                    <a:pt x="125" y="607"/>
                  </a:cubicBezTo>
                  <a:cubicBezTo>
                    <a:pt x="116" y="607"/>
                    <a:pt x="116" y="598"/>
                    <a:pt x="116" y="580"/>
                  </a:cubicBezTo>
                  <a:lnTo>
                    <a:pt x="116" y="161"/>
                  </a:lnTo>
                  <a:lnTo>
                    <a:pt x="170" y="134"/>
                  </a:lnTo>
                  <a:lnTo>
                    <a:pt x="170" y="72"/>
                  </a:lnTo>
                  <a:lnTo>
                    <a:pt x="116" y="107"/>
                  </a:lnTo>
                  <a:lnTo>
                    <a:pt x="116" y="0"/>
                  </a:ln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0"/>
            <p:cNvSpPr/>
            <p:nvPr/>
          </p:nvSpPr>
          <p:spPr>
            <a:xfrm>
              <a:off x="7829069" y="1698988"/>
              <a:ext cx="6360" cy="11811"/>
            </a:xfrm>
            <a:custGeom>
              <a:avLst/>
              <a:gdLst/>
              <a:ahLst/>
              <a:cxnLst/>
              <a:rect l="l" t="t" r="r" b="b"/>
              <a:pathLst>
                <a:path w="63" h="117" extrusionOk="0">
                  <a:moveTo>
                    <a:pt x="63" y="0"/>
                  </a:moveTo>
                  <a:lnTo>
                    <a:pt x="0" y="45"/>
                  </a:lnTo>
                  <a:lnTo>
                    <a:pt x="0" y="116"/>
                  </a:lnTo>
                  <a:lnTo>
                    <a:pt x="63" y="72"/>
                  </a:lnTo>
                  <a:lnTo>
                    <a:pt x="63" y="0"/>
                  </a:ln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0"/>
            <p:cNvSpPr/>
            <p:nvPr/>
          </p:nvSpPr>
          <p:spPr>
            <a:xfrm>
              <a:off x="7829069" y="1711607"/>
              <a:ext cx="6360" cy="62187"/>
            </a:xfrm>
            <a:custGeom>
              <a:avLst/>
              <a:gdLst/>
              <a:ahLst/>
              <a:cxnLst/>
              <a:rect l="l" t="t" r="r" b="b"/>
              <a:pathLst>
                <a:path w="63" h="616" extrusionOk="0">
                  <a:moveTo>
                    <a:pt x="63" y="0"/>
                  </a:moveTo>
                  <a:lnTo>
                    <a:pt x="0" y="45"/>
                  </a:lnTo>
                  <a:lnTo>
                    <a:pt x="0" y="616"/>
                  </a:lnTo>
                  <a:lnTo>
                    <a:pt x="63" y="580"/>
                  </a:lnTo>
                  <a:lnTo>
                    <a:pt x="63" y="0"/>
                  </a:ln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0"/>
            <p:cNvSpPr/>
            <p:nvPr/>
          </p:nvSpPr>
          <p:spPr>
            <a:xfrm>
              <a:off x="7844313" y="1698282"/>
              <a:ext cx="22613" cy="62692"/>
            </a:xfrm>
            <a:custGeom>
              <a:avLst/>
              <a:gdLst/>
              <a:ahLst/>
              <a:cxnLst/>
              <a:rect l="l" t="t" r="r" b="b"/>
              <a:pathLst>
                <a:path w="224" h="621" extrusionOk="0">
                  <a:moveTo>
                    <a:pt x="135" y="79"/>
                  </a:moveTo>
                  <a:cubicBezTo>
                    <a:pt x="144" y="88"/>
                    <a:pt x="152" y="114"/>
                    <a:pt x="152" y="168"/>
                  </a:cubicBezTo>
                  <a:lnTo>
                    <a:pt x="152" y="409"/>
                  </a:lnTo>
                  <a:cubicBezTo>
                    <a:pt x="152" y="445"/>
                    <a:pt x="152" y="471"/>
                    <a:pt x="144" y="489"/>
                  </a:cubicBezTo>
                  <a:cubicBezTo>
                    <a:pt x="144" y="516"/>
                    <a:pt x="126" y="534"/>
                    <a:pt x="108" y="543"/>
                  </a:cubicBezTo>
                  <a:lnTo>
                    <a:pt x="90" y="543"/>
                  </a:lnTo>
                  <a:cubicBezTo>
                    <a:pt x="72" y="543"/>
                    <a:pt x="72" y="507"/>
                    <a:pt x="72" y="453"/>
                  </a:cubicBezTo>
                  <a:lnTo>
                    <a:pt x="72" y="213"/>
                  </a:lnTo>
                  <a:cubicBezTo>
                    <a:pt x="72" y="177"/>
                    <a:pt x="72" y="150"/>
                    <a:pt x="81" y="132"/>
                  </a:cubicBezTo>
                  <a:cubicBezTo>
                    <a:pt x="81" y="106"/>
                    <a:pt x="90" y="97"/>
                    <a:pt x="108" y="88"/>
                  </a:cubicBezTo>
                  <a:cubicBezTo>
                    <a:pt x="117" y="79"/>
                    <a:pt x="126" y="79"/>
                    <a:pt x="135" y="79"/>
                  </a:cubicBezTo>
                  <a:close/>
                  <a:moveTo>
                    <a:pt x="162" y="1"/>
                  </a:moveTo>
                  <a:cubicBezTo>
                    <a:pt x="147" y="1"/>
                    <a:pt x="129" y="6"/>
                    <a:pt x="108" y="16"/>
                  </a:cubicBezTo>
                  <a:cubicBezTo>
                    <a:pt x="90" y="34"/>
                    <a:pt x="72" y="43"/>
                    <a:pt x="54" y="61"/>
                  </a:cubicBezTo>
                  <a:cubicBezTo>
                    <a:pt x="19" y="106"/>
                    <a:pt x="1" y="177"/>
                    <a:pt x="1" y="266"/>
                  </a:cubicBezTo>
                  <a:lnTo>
                    <a:pt x="1" y="471"/>
                  </a:lnTo>
                  <a:cubicBezTo>
                    <a:pt x="1" y="516"/>
                    <a:pt x="10" y="560"/>
                    <a:pt x="10" y="578"/>
                  </a:cubicBezTo>
                  <a:cubicBezTo>
                    <a:pt x="21" y="606"/>
                    <a:pt x="39" y="620"/>
                    <a:pt x="62" y="620"/>
                  </a:cubicBezTo>
                  <a:cubicBezTo>
                    <a:pt x="76" y="620"/>
                    <a:pt x="91" y="615"/>
                    <a:pt x="108" y="605"/>
                  </a:cubicBezTo>
                  <a:cubicBezTo>
                    <a:pt x="144" y="587"/>
                    <a:pt x="170" y="560"/>
                    <a:pt x="197" y="525"/>
                  </a:cubicBezTo>
                  <a:cubicBezTo>
                    <a:pt x="215" y="489"/>
                    <a:pt x="224" y="427"/>
                    <a:pt x="224" y="346"/>
                  </a:cubicBezTo>
                  <a:lnTo>
                    <a:pt x="224" y="141"/>
                  </a:lnTo>
                  <a:cubicBezTo>
                    <a:pt x="224" y="97"/>
                    <a:pt x="215" y="61"/>
                    <a:pt x="206" y="34"/>
                  </a:cubicBezTo>
                  <a:cubicBezTo>
                    <a:pt x="201" y="13"/>
                    <a:pt x="185" y="1"/>
                    <a:pt x="162" y="1"/>
                  </a:cubicBez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0"/>
            <p:cNvSpPr/>
            <p:nvPr/>
          </p:nvSpPr>
          <p:spPr>
            <a:xfrm>
              <a:off x="7875911" y="1679605"/>
              <a:ext cx="22613" cy="68143"/>
            </a:xfrm>
            <a:custGeom>
              <a:avLst/>
              <a:gdLst/>
              <a:ahLst/>
              <a:cxnLst/>
              <a:rect l="l" t="t" r="r" b="b"/>
              <a:pathLst>
                <a:path w="224" h="675" extrusionOk="0">
                  <a:moveTo>
                    <a:pt x="178" y="1"/>
                  </a:moveTo>
                  <a:cubicBezTo>
                    <a:pt x="170" y="1"/>
                    <a:pt x="161" y="5"/>
                    <a:pt x="152" y="14"/>
                  </a:cubicBezTo>
                  <a:cubicBezTo>
                    <a:pt x="125" y="23"/>
                    <a:pt x="107" y="41"/>
                    <a:pt x="98" y="59"/>
                  </a:cubicBezTo>
                  <a:cubicBezTo>
                    <a:pt x="80" y="85"/>
                    <a:pt x="71" y="103"/>
                    <a:pt x="62" y="121"/>
                  </a:cubicBezTo>
                  <a:lnTo>
                    <a:pt x="62" y="67"/>
                  </a:lnTo>
                  <a:lnTo>
                    <a:pt x="0" y="103"/>
                  </a:lnTo>
                  <a:lnTo>
                    <a:pt x="0" y="674"/>
                  </a:lnTo>
                  <a:lnTo>
                    <a:pt x="62" y="638"/>
                  </a:lnTo>
                  <a:lnTo>
                    <a:pt x="62" y="183"/>
                  </a:lnTo>
                  <a:cubicBezTo>
                    <a:pt x="62" y="166"/>
                    <a:pt x="71" y="148"/>
                    <a:pt x="80" y="130"/>
                  </a:cubicBezTo>
                  <a:cubicBezTo>
                    <a:pt x="89" y="112"/>
                    <a:pt x="98" y="103"/>
                    <a:pt x="116" y="94"/>
                  </a:cubicBezTo>
                  <a:cubicBezTo>
                    <a:pt x="120" y="90"/>
                    <a:pt x="125" y="88"/>
                    <a:pt x="129" y="88"/>
                  </a:cubicBezTo>
                  <a:cubicBezTo>
                    <a:pt x="134" y="88"/>
                    <a:pt x="138" y="90"/>
                    <a:pt x="143" y="94"/>
                  </a:cubicBezTo>
                  <a:cubicBezTo>
                    <a:pt x="152" y="94"/>
                    <a:pt x="161" y="112"/>
                    <a:pt x="161" y="130"/>
                  </a:cubicBezTo>
                  <a:lnTo>
                    <a:pt x="161" y="585"/>
                  </a:lnTo>
                  <a:lnTo>
                    <a:pt x="223" y="549"/>
                  </a:lnTo>
                  <a:lnTo>
                    <a:pt x="223" y="94"/>
                  </a:lnTo>
                  <a:cubicBezTo>
                    <a:pt x="223" y="50"/>
                    <a:pt x="214" y="23"/>
                    <a:pt x="205" y="14"/>
                  </a:cubicBezTo>
                  <a:cubicBezTo>
                    <a:pt x="196" y="5"/>
                    <a:pt x="187" y="1"/>
                    <a:pt x="178" y="1"/>
                  </a:cubicBez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0"/>
            <p:cNvSpPr/>
            <p:nvPr/>
          </p:nvSpPr>
          <p:spPr>
            <a:xfrm>
              <a:off x="7630899" y="1904326"/>
              <a:ext cx="14537" cy="71272"/>
            </a:xfrm>
            <a:custGeom>
              <a:avLst/>
              <a:gdLst/>
              <a:ahLst/>
              <a:cxnLst/>
              <a:rect l="l" t="t" r="r" b="b"/>
              <a:pathLst>
                <a:path w="144" h="706" extrusionOk="0">
                  <a:moveTo>
                    <a:pt x="143" y="0"/>
                  </a:moveTo>
                  <a:lnTo>
                    <a:pt x="99" y="27"/>
                  </a:lnTo>
                  <a:cubicBezTo>
                    <a:pt x="90" y="54"/>
                    <a:pt x="72" y="81"/>
                    <a:pt x="54" y="107"/>
                  </a:cubicBezTo>
                  <a:cubicBezTo>
                    <a:pt x="45" y="125"/>
                    <a:pt x="27" y="143"/>
                    <a:pt x="0" y="161"/>
                  </a:cubicBezTo>
                  <a:lnTo>
                    <a:pt x="0" y="214"/>
                  </a:lnTo>
                  <a:cubicBezTo>
                    <a:pt x="18" y="206"/>
                    <a:pt x="27" y="197"/>
                    <a:pt x="45" y="188"/>
                  </a:cubicBezTo>
                  <a:cubicBezTo>
                    <a:pt x="63" y="170"/>
                    <a:pt x="72" y="161"/>
                    <a:pt x="81" y="143"/>
                  </a:cubicBezTo>
                  <a:lnTo>
                    <a:pt x="81" y="705"/>
                  </a:lnTo>
                  <a:lnTo>
                    <a:pt x="143" y="669"/>
                  </a:lnTo>
                  <a:lnTo>
                    <a:pt x="143" y="0"/>
                  </a:ln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0"/>
            <p:cNvSpPr/>
            <p:nvPr/>
          </p:nvSpPr>
          <p:spPr>
            <a:xfrm>
              <a:off x="7739827" y="1841836"/>
              <a:ext cx="20897" cy="76118"/>
            </a:xfrm>
            <a:custGeom>
              <a:avLst/>
              <a:gdLst/>
              <a:ahLst/>
              <a:cxnLst/>
              <a:rect l="l" t="t" r="r" b="b"/>
              <a:pathLst>
                <a:path w="207" h="754" extrusionOk="0">
                  <a:moveTo>
                    <a:pt x="153" y="1"/>
                  </a:moveTo>
                  <a:cubicBezTo>
                    <a:pt x="143" y="1"/>
                    <a:pt x="131" y="5"/>
                    <a:pt x="117" y="13"/>
                  </a:cubicBezTo>
                  <a:cubicBezTo>
                    <a:pt x="90" y="31"/>
                    <a:pt x="72" y="48"/>
                    <a:pt x="54" y="66"/>
                  </a:cubicBezTo>
                  <a:cubicBezTo>
                    <a:pt x="46" y="75"/>
                    <a:pt x="37" y="84"/>
                    <a:pt x="37" y="102"/>
                  </a:cubicBezTo>
                  <a:cubicBezTo>
                    <a:pt x="10" y="138"/>
                    <a:pt x="1" y="209"/>
                    <a:pt x="1" y="307"/>
                  </a:cubicBezTo>
                  <a:lnTo>
                    <a:pt x="1" y="352"/>
                  </a:lnTo>
                  <a:lnTo>
                    <a:pt x="72" y="316"/>
                  </a:lnTo>
                  <a:lnTo>
                    <a:pt x="72" y="227"/>
                  </a:lnTo>
                  <a:cubicBezTo>
                    <a:pt x="72" y="164"/>
                    <a:pt x="81" y="120"/>
                    <a:pt x="99" y="102"/>
                  </a:cubicBezTo>
                  <a:cubicBezTo>
                    <a:pt x="99" y="93"/>
                    <a:pt x="108" y="93"/>
                    <a:pt x="108" y="84"/>
                  </a:cubicBezTo>
                  <a:lnTo>
                    <a:pt x="126" y="84"/>
                  </a:lnTo>
                  <a:cubicBezTo>
                    <a:pt x="135" y="84"/>
                    <a:pt x="135" y="93"/>
                    <a:pt x="144" y="111"/>
                  </a:cubicBezTo>
                  <a:cubicBezTo>
                    <a:pt x="144" y="129"/>
                    <a:pt x="144" y="147"/>
                    <a:pt x="144" y="173"/>
                  </a:cubicBezTo>
                  <a:cubicBezTo>
                    <a:pt x="144" y="200"/>
                    <a:pt x="144" y="227"/>
                    <a:pt x="135" y="254"/>
                  </a:cubicBezTo>
                  <a:cubicBezTo>
                    <a:pt x="135" y="289"/>
                    <a:pt x="126" y="307"/>
                    <a:pt x="126" y="325"/>
                  </a:cubicBezTo>
                  <a:cubicBezTo>
                    <a:pt x="117" y="334"/>
                    <a:pt x="108" y="361"/>
                    <a:pt x="99" y="396"/>
                  </a:cubicBezTo>
                  <a:cubicBezTo>
                    <a:pt x="81" y="441"/>
                    <a:pt x="72" y="459"/>
                    <a:pt x="72" y="459"/>
                  </a:cubicBezTo>
                  <a:cubicBezTo>
                    <a:pt x="28" y="584"/>
                    <a:pt x="10" y="664"/>
                    <a:pt x="10" y="717"/>
                  </a:cubicBezTo>
                  <a:lnTo>
                    <a:pt x="10" y="753"/>
                  </a:lnTo>
                  <a:lnTo>
                    <a:pt x="197" y="646"/>
                  </a:lnTo>
                  <a:lnTo>
                    <a:pt x="197" y="584"/>
                  </a:lnTo>
                  <a:lnTo>
                    <a:pt x="72" y="664"/>
                  </a:lnTo>
                  <a:cubicBezTo>
                    <a:pt x="81" y="602"/>
                    <a:pt x="99" y="530"/>
                    <a:pt x="135" y="450"/>
                  </a:cubicBezTo>
                  <a:cubicBezTo>
                    <a:pt x="144" y="423"/>
                    <a:pt x="153" y="387"/>
                    <a:pt x="170" y="352"/>
                  </a:cubicBezTo>
                  <a:cubicBezTo>
                    <a:pt x="197" y="280"/>
                    <a:pt x="206" y="209"/>
                    <a:pt x="206" y="147"/>
                  </a:cubicBezTo>
                  <a:cubicBezTo>
                    <a:pt x="206" y="49"/>
                    <a:pt x="190" y="1"/>
                    <a:pt x="153" y="1"/>
                  </a:cubicBez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0"/>
            <p:cNvSpPr/>
            <p:nvPr/>
          </p:nvSpPr>
          <p:spPr>
            <a:xfrm>
              <a:off x="7851581" y="1778640"/>
              <a:ext cx="23522" cy="72989"/>
            </a:xfrm>
            <a:custGeom>
              <a:avLst/>
              <a:gdLst/>
              <a:ahLst/>
              <a:cxnLst/>
              <a:rect l="l" t="t" r="r" b="b"/>
              <a:pathLst>
                <a:path w="233" h="723" extrusionOk="0">
                  <a:moveTo>
                    <a:pt x="167" y="1"/>
                  </a:moveTo>
                  <a:cubicBezTo>
                    <a:pt x="152" y="1"/>
                    <a:pt x="134" y="5"/>
                    <a:pt x="116" y="14"/>
                  </a:cubicBezTo>
                  <a:cubicBezTo>
                    <a:pt x="80" y="41"/>
                    <a:pt x="45" y="68"/>
                    <a:pt x="27" y="112"/>
                  </a:cubicBezTo>
                  <a:cubicBezTo>
                    <a:pt x="18" y="148"/>
                    <a:pt x="9" y="193"/>
                    <a:pt x="9" y="255"/>
                  </a:cubicBezTo>
                  <a:lnTo>
                    <a:pt x="9" y="273"/>
                  </a:lnTo>
                  <a:lnTo>
                    <a:pt x="72" y="237"/>
                  </a:lnTo>
                  <a:lnTo>
                    <a:pt x="72" y="219"/>
                  </a:lnTo>
                  <a:cubicBezTo>
                    <a:pt x="72" y="175"/>
                    <a:pt x="80" y="148"/>
                    <a:pt x="80" y="130"/>
                  </a:cubicBezTo>
                  <a:cubicBezTo>
                    <a:pt x="89" y="112"/>
                    <a:pt x="98" y="95"/>
                    <a:pt x="116" y="86"/>
                  </a:cubicBezTo>
                  <a:cubicBezTo>
                    <a:pt x="125" y="81"/>
                    <a:pt x="132" y="79"/>
                    <a:pt x="137" y="79"/>
                  </a:cubicBezTo>
                  <a:cubicBezTo>
                    <a:pt x="143" y="79"/>
                    <a:pt x="147" y="81"/>
                    <a:pt x="152" y="86"/>
                  </a:cubicBezTo>
                  <a:cubicBezTo>
                    <a:pt x="161" y="95"/>
                    <a:pt x="161" y="121"/>
                    <a:pt x="161" y="166"/>
                  </a:cubicBezTo>
                  <a:cubicBezTo>
                    <a:pt x="161" y="228"/>
                    <a:pt x="152" y="273"/>
                    <a:pt x="143" y="291"/>
                  </a:cubicBezTo>
                  <a:cubicBezTo>
                    <a:pt x="134" y="300"/>
                    <a:pt x="116" y="309"/>
                    <a:pt x="98" y="318"/>
                  </a:cubicBezTo>
                  <a:lnTo>
                    <a:pt x="80" y="335"/>
                  </a:lnTo>
                  <a:lnTo>
                    <a:pt x="80" y="398"/>
                  </a:lnTo>
                  <a:lnTo>
                    <a:pt x="98" y="380"/>
                  </a:lnTo>
                  <a:cubicBezTo>
                    <a:pt x="109" y="376"/>
                    <a:pt x="119" y="374"/>
                    <a:pt x="127" y="374"/>
                  </a:cubicBezTo>
                  <a:cubicBezTo>
                    <a:pt x="138" y="374"/>
                    <a:pt x="147" y="378"/>
                    <a:pt x="152" y="389"/>
                  </a:cubicBezTo>
                  <a:cubicBezTo>
                    <a:pt x="161" y="398"/>
                    <a:pt x="161" y="434"/>
                    <a:pt x="161" y="478"/>
                  </a:cubicBezTo>
                  <a:cubicBezTo>
                    <a:pt x="161" y="532"/>
                    <a:pt x="161" y="567"/>
                    <a:pt x="152" y="585"/>
                  </a:cubicBezTo>
                  <a:cubicBezTo>
                    <a:pt x="152" y="612"/>
                    <a:pt x="134" y="630"/>
                    <a:pt x="116" y="639"/>
                  </a:cubicBezTo>
                  <a:cubicBezTo>
                    <a:pt x="107" y="643"/>
                    <a:pt x="98" y="645"/>
                    <a:pt x="92" y="645"/>
                  </a:cubicBezTo>
                  <a:cubicBezTo>
                    <a:pt x="85" y="645"/>
                    <a:pt x="80" y="643"/>
                    <a:pt x="80" y="639"/>
                  </a:cubicBezTo>
                  <a:cubicBezTo>
                    <a:pt x="72" y="621"/>
                    <a:pt x="72" y="594"/>
                    <a:pt x="72" y="541"/>
                  </a:cubicBezTo>
                  <a:lnTo>
                    <a:pt x="72" y="514"/>
                  </a:lnTo>
                  <a:lnTo>
                    <a:pt x="0" y="550"/>
                  </a:lnTo>
                  <a:lnTo>
                    <a:pt x="0" y="576"/>
                  </a:lnTo>
                  <a:cubicBezTo>
                    <a:pt x="0" y="648"/>
                    <a:pt x="9" y="683"/>
                    <a:pt x="27" y="710"/>
                  </a:cubicBezTo>
                  <a:cubicBezTo>
                    <a:pt x="35" y="718"/>
                    <a:pt x="45" y="723"/>
                    <a:pt x="57" y="723"/>
                  </a:cubicBezTo>
                  <a:cubicBezTo>
                    <a:pt x="72" y="723"/>
                    <a:pt x="92" y="716"/>
                    <a:pt x="116" y="701"/>
                  </a:cubicBezTo>
                  <a:cubicBezTo>
                    <a:pt x="152" y="683"/>
                    <a:pt x="187" y="648"/>
                    <a:pt x="205" y="603"/>
                  </a:cubicBezTo>
                  <a:cubicBezTo>
                    <a:pt x="223" y="567"/>
                    <a:pt x="232" y="514"/>
                    <a:pt x="232" y="442"/>
                  </a:cubicBezTo>
                  <a:cubicBezTo>
                    <a:pt x="232" y="353"/>
                    <a:pt x="214" y="309"/>
                    <a:pt x="170" y="309"/>
                  </a:cubicBezTo>
                  <a:cubicBezTo>
                    <a:pt x="214" y="273"/>
                    <a:pt x="232" y="211"/>
                    <a:pt x="232" y="130"/>
                  </a:cubicBezTo>
                  <a:cubicBezTo>
                    <a:pt x="232" y="68"/>
                    <a:pt x="223" y="32"/>
                    <a:pt x="205" y="14"/>
                  </a:cubicBezTo>
                  <a:cubicBezTo>
                    <a:pt x="196" y="5"/>
                    <a:pt x="183" y="1"/>
                    <a:pt x="167" y="1"/>
                  </a:cubicBez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0"/>
            <p:cNvSpPr/>
            <p:nvPr/>
          </p:nvSpPr>
          <p:spPr>
            <a:xfrm>
              <a:off x="7965052" y="1712516"/>
              <a:ext cx="25238" cy="71172"/>
            </a:xfrm>
            <a:custGeom>
              <a:avLst/>
              <a:gdLst/>
              <a:ahLst/>
              <a:cxnLst/>
              <a:rect l="l" t="t" r="r" b="b"/>
              <a:pathLst>
                <a:path w="250" h="705" extrusionOk="0">
                  <a:moveTo>
                    <a:pt x="143" y="170"/>
                  </a:moveTo>
                  <a:lnTo>
                    <a:pt x="143" y="518"/>
                  </a:lnTo>
                  <a:lnTo>
                    <a:pt x="98" y="535"/>
                  </a:lnTo>
                  <a:lnTo>
                    <a:pt x="63" y="562"/>
                  </a:lnTo>
                  <a:lnTo>
                    <a:pt x="98" y="366"/>
                  </a:lnTo>
                  <a:lnTo>
                    <a:pt x="143" y="170"/>
                  </a:lnTo>
                  <a:close/>
                  <a:moveTo>
                    <a:pt x="205" y="0"/>
                  </a:moveTo>
                  <a:lnTo>
                    <a:pt x="134" y="36"/>
                  </a:lnTo>
                  <a:lnTo>
                    <a:pt x="98" y="179"/>
                  </a:lnTo>
                  <a:lnTo>
                    <a:pt x="0" y="598"/>
                  </a:lnTo>
                  <a:lnTo>
                    <a:pt x="0" y="651"/>
                  </a:lnTo>
                  <a:lnTo>
                    <a:pt x="98" y="598"/>
                  </a:lnTo>
                  <a:lnTo>
                    <a:pt x="143" y="580"/>
                  </a:lnTo>
                  <a:lnTo>
                    <a:pt x="143" y="705"/>
                  </a:lnTo>
                  <a:lnTo>
                    <a:pt x="205" y="669"/>
                  </a:lnTo>
                  <a:lnTo>
                    <a:pt x="205" y="544"/>
                  </a:lnTo>
                  <a:lnTo>
                    <a:pt x="250" y="518"/>
                  </a:lnTo>
                  <a:lnTo>
                    <a:pt x="250" y="455"/>
                  </a:lnTo>
                  <a:lnTo>
                    <a:pt x="205" y="482"/>
                  </a:lnTo>
                  <a:lnTo>
                    <a:pt x="205" y="0"/>
                  </a:ln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0"/>
            <p:cNvSpPr/>
            <p:nvPr/>
          </p:nvSpPr>
          <p:spPr>
            <a:xfrm>
              <a:off x="8079431" y="1648512"/>
              <a:ext cx="20796" cy="75210"/>
            </a:xfrm>
            <a:custGeom>
              <a:avLst/>
              <a:gdLst/>
              <a:ahLst/>
              <a:cxnLst/>
              <a:rect l="l" t="t" r="r" b="b"/>
              <a:pathLst>
                <a:path w="206" h="745" extrusionOk="0">
                  <a:moveTo>
                    <a:pt x="188" y="1"/>
                  </a:moveTo>
                  <a:lnTo>
                    <a:pt x="9" y="99"/>
                  </a:lnTo>
                  <a:lnTo>
                    <a:pt x="9" y="438"/>
                  </a:lnTo>
                  <a:lnTo>
                    <a:pt x="63" y="411"/>
                  </a:lnTo>
                  <a:cubicBezTo>
                    <a:pt x="63" y="358"/>
                    <a:pt x="80" y="331"/>
                    <a:pt x="107" y="313"/>
                  </a:cubicBezTo>
                  <a:cubicBezTo>
                    <a:pt x="116" y="313"/>
                    <a:pt x="125" y="313"/>
                    <a:pt x="134" y="322"/>
                  </a:cubicBezTo>
                  <a:cubicBezTo>
                    <a:pt x="134" y="331"/>
                    <a:pt x="143" y="349"/>
                    <a:pt x="143" y="375"/>
                  </a:cubicBezTo>
                  <a:lnTo>
                    <a:pt x="143" y="572"/>
                  </a:lnTo>
                  <a:cubicBezTo>
                    <a:pt x="143" y="599"/>
                    <a:pt x="134" y="616"/>
                    <a:pt x="134" y="634"/>
                  </a:cubicBezTo>
                  <a:cubicBezTo>
                    <a:pt x="125" y="643"/>
                    <a:pt x="116" y="652"/>
                    <a:pt x="98" y="661"/>
                  </a:cubicBezTo>
                  <a:cubicBezTo>
                    <a:pt x="94" y="665"/>
                    <a:pt x="89" y="668"/>
                    <a:pt x="85" y="668"/>
                  </a:cubicBezTo>
                  <a:cubicBezTo>
                    <a:pt x="80" y="668"/>
                    <a:pt x="76" y="665"/>
                    <a:pt x="72" y="661"/>
                  </a:cubicBezTo>
                  <a:cubicBezTo>
                    <a:pt x="72" y="652"/>
                    <a:pt x="72" y="643"/>
                    <a:pt x="72" y="616"/>
                  </a:cubicBezTo>
                  <a:lnTo>
                    <a:pt x="72" y="545"/>
                  </a:lnTo>
                  <a:lnTo>
                    <a:pt x="0" y="581"/>
                  </a:lnTo>
                  <a:lnTo>
                    <a:pt x="0" y="661"/>
                  </a:lnTo>
                  <a:cubicBezTo>
                    <a:pt x="0" y="715"/>
                    <a:pt x="16" y="745"/>
                    <a:pt x="49" y="745"/>
                  </a:cubicBezTo>
                  <a:cubicBezTo>
                    <a:pt x="65" y="745"/>
                    <a:pt x="84" y="738"/>
                    <a:pt x="107" y="723"/>
                  </a:cubicBezTo>
                  <a:cubicBezTo>
                    <a:pt x="152" y="706"/>
                    <a:pt x="179" y="670"/>
                    <a:pt x="188" y="616"/>
                  </a:cubicBezTo>
                  <a:cubicBezTo>
                    <a:pt x="196" y="607"/>
                    <a:pt x="196" y="590"/>
                    <a:pt x="196" y="563"/>
                  </a:cubicBezTo>
                  <a:cubicBezTo>
                    <a:pt x="205" y="545"/>
                    <a:pt x="205" y="491"/>
                    <a:pt x="205" y="411"/>
                  </a:cubicBezTo>
                  <a:cubicBezTo>
                    <a:pt x="205" y="304"/>
                    <a:pt x="196" y="242"/>
                    <a:pt x="170" y="233"/>
                  </a:cubicBezTo>
                  <a:cubicBezTo>
                    <a:pt x="165" y="228"/>
                    <a:pt x="159" y="226"/>
                    <a:pt x="151" y="226"/>
                  </a:cubicBezTo>
                  <a:cubicBezTo>
                    <a:pt x="143" y="226"/>
                    <a:pt x="134" y="228"/>
                    <a:pt x="125" y="233"/>
                  </a:cubicBezTo>
                  <a:cubicBezTo>
                    <a:pt x="98" y="251"/>
                    <a:pt x="80" y="277"/>
                    <a:pt x="72" y="295"/>
                  </a:cubicBezTo>
                  <a:lnTo>
                    <a:pt x="72" y="135"/>
                  </a:lnTo>
                  <a:lnTo>
                    <a:pt x="188" y="72"/>
                  </a:lnTo>
                  <a:lnTo>
                    <a:pt x="188" y="1"/>
                  </a:ln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0"/>
            <p:cNvSpPr/>
            <p:nvPr/>
          </p:nvSpPr>
          <p:spPr>
            <a:xfrm>
              <a:off x="7655229" y="1859301"/>
              <a:ext cx="69455" cy="188276"/>
            </a:xfrm>
            <a:custGeom>
              <a:avLst/>
              <a:gdLst/>
              <a:ahLst/>
              <a:cxnLst/>
              <a:rect l="l" t="t" r="r" b="b"/>
              <a:pathLst>
                <a:path w="688" h="1865" extrusionOk="0">
                  <a:moveTo>
                    <a:pt x="0" y="1865"/>
                  </a:moveTo>
                  <a:lnTo>
                    <a:pt x="0" y="375"/>
                  </a:lnTo>
                  <a:lnTo>
                    <a:pt x="687" y="0"/>
                  </a:lnTo>
                  <a:lnTo>
                    <a:pt x="678" y="147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0"/>
            <p:cNvSpPr/>
            <p:nvPr/>
          </p:nvSpPr>
          <p:spPr>
            <a:xfrm>
              <a:off x="7770516" y="1794489"/>
              <a:ext cx="69455" cy="188276"/>
            </a:xfrm>
            <a:custGeom>
              <a:avLst/>
              <a:gdLst/>
              <a:ahLst/>
              <a:cxnLst/>
              <a:rect l="l" t="t" r="r" b="b"/>
              <a:pathLst>
                <a:path w="688" h="1865" extrusionOk="0">
                  <a:moveTo>
                    <a:pt x="0" y="1864"/>
                  </a:moveTo>
                  <a:lnTo>
                    <a:pt x="0" y="375"/>
                  </a:lnTo>
                  <a:lnTo>
                    <a:pt x="687" y="0"/>
                  </a:lnTo>
                  <a:lnTo>
                    <a:pt x="687" y="147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0"/>
            <p:cNvSpPr/>
            <p:nvPr/>
          </p:nvSpPr>
          <p:spPr>
            <a:xfrm>
              <a:off x="7885804" y="1729577"/>
              <a:ext cx="69455" cy="188377"/>
            </a:xfrm>
            <a:custGeom>
              <a:avLst/>
              <a:gdLst/>
              <a:ahLst/>
              <a:cxnLst/>
              <a:rect l="l" t="t" r="r" b="b"/>
              <a:pathLst>
                <a:path w="688" h="1866" extrusionOk="0">
                  <a:moveTo>
                    <a:pt x="0" y="1865"/>
                  </a:moveTo>
                  <a:lnTo>
                    <a:pt x="0" y="375"/>
                  </a:lnTo>
                  <a:lnTo>
                    <a:pt x="687" y="1"/>
                  </a:lnTo>
                  <a:lnTo>
                    <a:pt x="687" y="1473"/>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0"/>
            <p:cNvSpPr/>
            <p:nvPr/>
          </p:nvSpPr>
          <p:spPr>
            <a:xfrm>
              <a:off x="8001092" y="1664765"/>
              <a:ext cx="69354" cy="188276"/>
            </a:xfrm>
            <a:custGeom>
              <a:avLst/>
              <a:gdLst/>
              <a:ahLst/>
              <a:cxnLst/>
              <a:rect l="l" t="t" r="r" b="b"/>
              <a:pathLst>
                <a:path w="687" h="1865" extrusionOk="0">
                  <a:moveTo>
                    <a:pt x="0" y="1865"/>
                  </a:moveTo>
                  <a:lnTo>
                    <a:pt x="0" y="375"/>
                  </a:lnTo>
                  <a:lnTo>
                    <a:pt x="687" y="0"/>
                  </a:lnTo>
                  <a:lnTo>
                    <a:pt x="687" y="147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0"/>
            <p:cNvSpPr/>
            <p:nvPr/>
          </p:nvSpPr>
          <p:spPr>
            <a:xfrm>
              <a:off x="8116279" y="1599954"/>
              <a:ext cx="69455" cy="188276"/>
            </a:xfrm>
            <a:custGeom>
              <a:avLst/>
              <a:gdLst/>
              <a:ahLst/>
              <a:cxnLst/>
              <a:rect l="l" t="t" r="r" b="b"/>
              <a:pathLst>
                <a:path w="688" h="1865" extrusionOk="0">
                  <a:moveTo>
                    <a:pt x="1" y="1865"/>
                  </a:moveTo>
                  <a:lnTo>
                    <a:pt x="1" y="375"/>
                  </a:lnTo>
                  <a:lnTo>
                    <a:pt x="688" y="0"/>
                  </a:lnTo>
                  <a:lnTo>
                    <a:pt x="688" y="147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37"/>
        <p:cNvGrpSpPr/>
        <p:nvPr/>
      </p:nvGrpSpPr>
      <p:grpSpPr>
        <a:xfrm>
          <a:off x="0" y="0"/>
          <a:ext cx="0" cy="0"/>
          <a:chOff x="0" y="0"/>
          <a:chExt cx="0" cy="0"/>
        </a:xfrm>
      </p:grpSpPr>
      <p:pic>
        <p:nvPicPr>
          <p:cNvPr id="13" name="12 - Εικόνα" descr="εικόνα_Viber_2023-05-03_21-05-51-817.jpg"/>
          <p:cNvPicPr>
            <a:picLocks noChangeAspect="1"/>
          </p:cNvPicPr>
          <p:nvPr/>
        </p:nvPicPr>
        <p:blipFill>
          <a:blip r:embed="rId3"/>
          <a:stretch>
            <a:fillRect/>
          </a:stretch>
        </p:blipFill>
        <p:spPr>
          <a:xfrm>
            <a:off x="4448247" y="0"/>
            <a:ext cx="2404396" cy="3232198"/>
          </a:xfrm>
          <a:prstGeom prst="rect">
            <a:avLst/>
          </a:prstGeom>
        </p:spPr>
      </p:pic>
      <p:pic>
        <p:nvPicPr>
          <p:cNvPr id="9" name="8 - Εικόνα" descr="εικόνα_Viber_2023-05-03_21-07-33-869.jpg"/>
          <p:cNvPicPr>
            <a:picLocks noChangeAspect="1"/>
          </p:cNvPicPr>
          <p:nvPr/>
        </p:nvPicPr>
        <p:blipFill>
          <a:blip r:embed="rId4"/>
          <a:stretch>
            <a:fillRect/>
          </a:stretch>
        </p:blipFill>
        <p:spPr>
          <a:xfrm>
            <a:off x="6722861" y="1781533"/>
            <a:ext cx="2421139" cy="3361967"/>
          </a:xfrm>
          <a:prstGeom prst="rect">
            <a:avLst/>
          </a:prstGeom>
        </p:spPr>
      </p:pic>
      <p:pic>
        <p:nvPicPr>
          <p:cNvPr id="11" name="10 - Εικόνα" descr="εικόνα_Viber_2023-05-03_21-05-50-602.jpg"/>
          <p:cNvPicPr>
            <a:picLocks noChangeAspect="1"/>
          </p:cNvPicPr>
          <p:nvPr/>
        </p:nvPicPr>
        <p:blipFill>
          <a:blip r:embed="rId5"/>
          <a:stretch>
            <a:fillRect/>
          </a:stretch>
        </p:blipFill>
        <p:spPr>
          <a:xfrm>
            <a:off x="1" y="0"/>
            <a:ext cx="2255062" cy="3175423"/>
          </a:xfrm>
          <a:prstGeom prst="rect">
            <a:avLst/>
          </a:prstGeom>
        </p:spPr>
      </p:pic>
      <p:pic>
        <p:nvPicPr>
          <p:cNvPr id="12" name="11 - Εικόνα" descr="εικόνα_Viber_2023-05-03_21-03-48-477.jpg"/>
          <p:cNvPicPr>
            <a:picLocks noChangeAspect="1"/>
          </p:cNvPicPr>
          <p:nvPr/>
        </p:nvPicPr>
        <p:blipFill>
          <a:blip r:embed="rId6"/>
          <a:stretch>
            <a:fillRect/>
          </a:stretch>
        </p:blipFill>
        <p:spPr>
          <a:xfrm>
            <a:off x="2241311" y="1971790"/>
            <a:ext cx="2310063" cy="3171710"/>
          </a:xfrm>
          <a:prstGeom prst="rect">
            <a:avLst/>
          </a:prstGeom>
        </p:spPr>
      </p:pic>
      <p:sp>
        <p:nvSpPr>
          <p:cNvPr id="2338" name="Google Shape;2338;p57"/>
          <p:cNvSpPr txBox="1">
            <a:spLocks noGrp="1"/>
          </p:cNvSpPr>
          <p:nvPr>
            <p:ph type="ctrTitle"/>
          </p:nvPr>
        </p:nvSpPr>
        <p:spPr>
          <a:xfrm>
            <a:off x="0" y="3162587"/>
            <a:ext cx="2261937" cy="198091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sz="1600" dirty="0" smtClean="0"/>
              <a:t>«Με περισσότερα λεωφορεία, μεγαλύτερα πεζοδρόμια και ποινές στα διπλοπαρκαρισμένα αυτοκίνητα»</a:t>
            </a:r>
            <a:endParaRPr sz="1600"/>
          </a:p>
        </p:txBody>
      </p:sp>
      <p:sp>
        <p:nvSpPr>
          <p:cNvPr id="14" name="Google Shape;2338;p57"/>
          <p:cNvSpPr txBox="1">
            <a:spLocks/>
          </p:cNvSpPr>
          <p:nvPr/>
        </p:nvSpPr>
        <p:spPr>
          <a:xfrm>
            <a:off x="2235582" y="0"/>
            <a:ext cx="2261937" cy="1980914"/>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chemeClr val="dk1"/>
              </a:buClr>
              <a:buSzPts val="3600"/>
              <a:buFont typeface="Hammersmith One"/>
              <a:buNone/>
              <a:tabLst/>
              <a:defRPr/>
            </a:pPr>
            <a:r>
              <a:rPr kumimoji="0" lang="el-GR" sz="1600" b="1" i="0" u="none" strike="noStrike" kern="0" cap="none" spc="0" normalizeH="0" baseline="0" noProof="0" dirty="0" smtClean="0">
                <a:ln>
                  <a:noFill/>
                </a:ln>
                <a:solidFill>
                  <a:schemeClr val="dk1"/>
                </a:solidFill>
                <a:effectLst/>
                <a:uLnTx/>
                <a:uFillTx/>
                <a:latin typeface="Hammersmith One"/>
                <a:ea typeface="Hammersmith One"/>
                <a:cs typeface="Hammersmith One"/>
                <a:sym typeface="Hammersmith One"/>
              </a:rPr>
              <a:t>«</a:t>
            </a:r>
            <a:r>
              <a:rPr kumimoji="0" lang="el-GR" sz="1600" b="1" i="0" u="none" strike="noStrike" kern="0" cap="none" spc="0" normalizeH="0" baseline="0" noProof="0" dirty="0" err="1" smtClean="0">
                <a:ln>
                  <a:noFill/>
                </a:ln>
                <a:solidFill>
                  <a:schemeClr val="dk1"/>
                </a:solidFill>
                <a:effectLst/>
                <a:uLnTx/>
                <a:uFillTx/>
                <a:latin typeface="Hammersmith One"/>
                <a:ea typeface="Hammersmith One"/>
                <a:cs typeface="Hammersmith One"/>
                <a:sym typeface="Hammersmith One"/>
              </a:rPr>
              <a:t>Ανα</a:t>
            </a:r>
            <a:r>
              <a:rPr lang="el-GR" sz="1600" b="1" dirty="0" err="1" smtClean="0">
                <a:solidFill>
                  <a:schemeClr val="dk1"/>
                </a:solidFill>
                <a:latin typeface="Hammersmith One"/>
                <a:ea typeface="Hammersmith One"/>
                <a:cs typeface="Hammersmith One"/>
                <a:sym typeface="Hammersmith One"/>
              </a:rPr>
              <a:t>βάθμιση</a:t>
            </a:r>
            <a:r>
              <a:rPr lang="el-GR" sz="1600" b="1" dirty="0" smtClean="0">
                <a:solidFill>
                  <a:schemeClr val="dk1"/>
                </a:solidFill>
                <a:latin typeface="Hammersmith One"/>
                <a:ea typeface="Hammersmith One"/>
                <a:cs typeface="Hammersmith One"/>
                <a:sym typeface="Hammersmith One"/>
              </a:rPr>
              <a:t> μέσων μεταφοράς, τακτική συντήρηση και φροντίδα από τους επιβάτες»</a:t>
            </a:r>
            <a:endParaRPr kumimoji="0" lang="el-GR" sz="1600" b="1" i="0" u="none" strike="noStrike" kern="0" cap="none" spc="0" normalizeH="0" baseline="0" noProof="0" dirty="0">
              <a:ln>
                <a:noFill/>
              </a:ln>
              <a:solidFill>
                <a:schemeClr val="dk1"/>
              </a:solidFill>
              <a:effectLst/>
              <a:uLnTx/>
              <a:uFillTx/>
              <a:latin typeface="Hammersmith One"/>
              <a:ea typeface="Hammersmith One"/>
              <a:cs typeface="Hammersmith One"/>
              <a:sym typeface="Hammersmith One"/>
            </a:endParaRPr>
          </a:p>
        </p:txBody>
      </p:sp>
      <p:sp>
        <p:nvSpPr>
          <p:cNvPr id="15" name="Google Shape;2338;p57"/>
          <p:cNvSpPr txBox="1">
            <a:spLocks/>
          </p:cNvSpPr>
          <p:nvPr/>
        </p:nvSpPr>
        <p:spPr>
          <a:xfrm>
            <a:off x="4518145" y="3162586"/>
            <a:ext cx="2261937" cy="1980914"/>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chemeClr val="dk1"/>
              </a:buClr>
              <a:buSzPts val="3600"/>
              <a:buFont typeface="Hammersmith One"/>
              <a:buNone/>
              <a:tabLst/>
              <a:defRPr/>
            </a:pPr>
            <a:r>
              <a:rPr kumimoji="0" lang="el-GR" sz="1600" b="1" i="0" u="none" strike="noStrike" kern="0" cap="none" spc="0" normalizeH="0" baseline="0" noProof="0" dirty="0" smtClean="0">
                <a:ln>
                  <a:noFill/>
                </a:ln>
                <a:solidFill>
                  <a:schemeClr val="dk1"/>
                </a:solidFill>
                <a:effectLst/>
                <a:uLnTx/>
                <a:uFillTx/>
                <a:latin typeface="Hammersmith One"/>
                <a:ea typeface="Hammersmith One"/>
                <a:cs typeface="Hammersmith One"/>
                <a:sym typeface="Hammersmith One"/>
              </a:rPr>
              <a:t>«Λειτουργία</a:t>
            </a:r>
            <a:r>
              <a:rPr kumimoji="0" lang="el-GR" sz="1600" b="1" i="0" u="none" strike="noStrike" kern="0" cap="none" spc="0" normalizeH="0" noProof="0" dirty="0" smtClean="0">
                <a:ln>
                  <a:noFill/>
                </a:ln>
                <a:solidFill>
                  <a:schemeClr val="dk1"/>
                </a:solidFill>
                <a:effectLst/>
                <a:uLnTx/>
                <a:uFillTx/>
                <a:latin typeface="Hammersmith One"/>
                <a:ea typeface="Hammersmith One"/>
                <a:cs typeface="Hammersmith One"/>
                <a:sym typeface="Hammersmith One"/>
              </a:rPr>
              <a:t> μετρό και επεκτάσεων, διαπλάτυνση πεζοδρομίων, αναβάθμιση ΜΜΜ, ποδηλατόδρομοι σε μεγάλους πεζόδρομους» </a:t>
            </a:r>
            <a:endParaRPr kumimoji="0" lang="el-GR" sz="1600" b="1" i="0" u="none" strike="noStrike" kern="0" cap="none" spc="0" normalizeH="0" baseline="0" noProof="0" dirty="0">
              <a:ln>
                <a:noFill/>
              </a:ln>
              <a:solidFill>
                <a:schemeClr val="dk1"/>
              </a:solidFill>
              <a:effectLst/>
              <a:uLnTx/>
              <a:uFillTx/>
              <a:latin typeface="Hammersmith One"/>
              <a:ea typeface="Hammersmith One"/>
              <a:cs typeface="Hammersmith One"/>
              <a:sym typeface="Hammersmith One"/>
            </a:endParaRPr>
          </a:p>
        </p:txBody>
      </p:sp>
      <p:sp>
        <p:nvSpPr>
          <p:cNvPr id="16" name="Google Shape;2338;p57"/>
          <p:cNvSpPr txBox="1">
            <a:spLocks/>
          </p:cNvSpPr>
          <p:nvPr/>
        </p:nvSpPr>
        <p:spPr>
          <a:xfrm>
            <a:off x="6806437" y="0"/>
            <a:ext cx="2337564" cy="1835675"/>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chemeClr val="dk1"/>
              </a:buClr>
              <a:buSzPts val="3600"/>
              <a:buFont typeface="Hammersmith One"/>
              <a:buNone/>
              <a:tabLst/>
              <a:defRPr/>
            </a:pPr>
            <a:r>
              <a:rPr kumimoji="0" lang="el-GR" sz="1500" b="1" i="0" u="none" strike="noStrike" kern="0" cap="none" spc="0" normalizeH="0" baseline="0" noProof="0" dirty="0" smtClean="0">
                <a:ln>
                  <a:noFill/>
                </a:ln>
                <a:solidFill>
                  <a:schemeClr val="dk1"/>
                </a:solidFill>
                <a:effectLst/>
                <a:uLnTx/>
                <a:uFillTx/>
                <a:latin typeface="Hammersmith One"/>
                <a:ea typeface="Hammersmith One"/>
                <a:cs typeface="Hammersmith One"/>
                <a:sym typeface="Hammersmith One"/>
              </a:rPr>
              <a:t>«Ολοκλήρωση</a:t>
            </a:r>
            <a:r>
              <a:rPr kumimoji="0" lang="el-GR" sz="1500" b="1" i="0" u="none" strike="noStrike" kern="0" cap="none" spc="0" normalizeH="0" noProof="0" dirty="0" smtClean="0">
                <a:ln>
                  <a:noFill/>
                </a:ln>
                <a:solidFill>
                  <a:schemeClr val="dk1"/>
                </a:solidFill>
                <a:effectLst/>
                <a:uLnTx/>
                <a:uFillTx/>
                <a:latin typeface="Hammersmith One"/>
                <a:ea typeface="Hammersmith One"/>
                <a:cs typeface="Hammersmith One"/>
                <a:sym typeface="Hammersmith One"/>
              </a:rPr>
              <a:t> μετρό, τακτική συγκοινωνία, ηχητικά σήματα σε όλους τους φωτεινούς σηματοδότες, αποκατάσταση φθορών και καθαρισμός πεζοδρομίων»</a:t>
            </a:r>
            <a:endParaRPr kumimoji="0" lang="el-GR" sz="1500" b="1" i="0" u="none" strike="noStrike" kern="0" cap="none" spc="0" normalizeH="0" baseline="0" noProof="0" dirty="0">
              <a:ln>
                <a:noFill/>
              </a:ln>
              <a:solidFill>
                <a:schemeClr val="dk1"/>
              </a:solidFill>
              <a:effectLst/>
              <a:uLnTx/>
              <a:uFillTx/>
              <a:latin typeface="Hammersmith One"/>
              <a:ea typeface="Hammersmith One"/>
              <a:cs typeface="Hammersmith One"/>
              <a:sym typeface="Hammersmith One"/>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73"/>
        <p:cNvGrpSpPr/>
        <p:nvPr/>
      </p:nvGrpSpPr>
      <p:grpSpPr>
        <a:xfrm>
          <a:off x="0" y="0"/>
          <a:ext cx="0" cy="0"/>
          <a:chOff x="0" y="0"/>
          <a:chExt cx="0" cy="0"/>
        </a:xfrm>
      </p:grpSpPr>
      <p:sp>
        <p:nvSpPr>
          <p:cNvPr id="2674" name="Google Shape;2674;p62"/>
          <p:cNvSpPr txBox="1">
            <a:spLocks noGrp="1"/>
          </p:cNvSpPr>
          <p:nvPr>
            <p:ph type="subTitle" idx="4294967295"/>
          </p:nvPr>
        </p:nvSpPr>
        <p:spPr>
          <a:xfrm>
            <a:off x="3027403" y="1285366"/>
            <a:ext cx="3102464" cy="365700"/>
          </a:xfrm>
          <a:prstGeom prst="rect">
            <a:avLst/>
          </a:prstGeom>
          <a:solidFill>
            <a:schemeClr val="lt1"/>
          </a:solidFill>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dirty="0" smtClean="0">
                <a:latin typeface="Hammersmith One"/>
                <a:sym typeface="Hammersmith One"/>
              </a:rPr>
              <a:t>Global Footprint Network</a:t>
            </a:r>
            <a:endParaRPr/>
          </a:p>
        </p:txBody>
      </p:sp>
      <p:sp>
        <p:nvSpPr>
          <p:cNvPr id="2675" name="Google Shape;2675;p62"/>
          <p:cNvSpPr txBox="1">
            <a:spLocks noGrp="1"/>
          </p:cNvSpPr>
          <p:nvPr>
            <p:ph type="ctrTitle"/>
          </p:nvPr>
        </p:nvSpPr>
        <p:spPr>
          <a:xfrm>
            <a:off x="713250" y="470050"/>
            <a:ext cx="7717500" cy="63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dirty="0" smtClean="0"/>
              <a:t>Διαδικτυακή εφαρμογή</a:t>
            </a:r>
            <a:endParaRPr/>
          </a:p>
        </p:txBody>
      </p:sp>
      <p:cxnSp>
        <p:nvCxnSpPr>
          <p:cNvPr id="2676" name="Google Shape;2676;p62"/>
          <p:cNvCxnSpPr>
            <a:stCxn id="2674" idx="2"/>
            <a:endCxn id="2677" idx="0"/>
          </p:cNvCxnSpPr>
          <p:nvPr/>
        </p:nvCxnSpPr>
        <p:spPr>
          <a:xfrm rot="16200000" flipH="1">
            <a:off x="5326208" y="903492"/>
            <a:ext cx="456418" cy="1951565"/>
          </a:xfrm>
          <a:prstGeom prst="bentConnector3">
            <a:avLst>
              <a:gd name="adj1" fmla="val 50000"/>
            </a:avLst>
          </a:prstGeom>
          <a:noFill/>
          <a:ln w="38100" cap="flat" cmpd="sng">
            <a:solidFill>
              <a:schemeClr val="dk1"/>
            </a:solidFill>
            <a:prstDash val="solid"/>
            <a:round/>
            <a:headEnd type="none" w="sm" len="sm"/>
            <a:tailEnd type="none" w="sm" len="sm"/>
          </a:ln>
        </p:spPr>
      </p:cxnSp>
      <p:cxnSp>
        <p:nvCxnSpPr>
          <p:cNvPr id="2678" name="Google Shape;2678;p62"/>
          <p:cNvCxnSpPr>
            <a:stCxn id="2679" idx="0"/>
            <a:endCxn id="2674" idx="2"/>
          </p:cNvCxnSpPr>
          <p:nvPr/>
        </p:nvCxnSpPr>
        <p:spPr>
          <a:xfrm rot="5400000" flipH="1" flipV="1">
            <a:off x="3368008" y="896858"/>
            <a:ext cx="456418" cy="1964835"/>
          </a:xfrm>
          <a:prstGeom prst="bentConnector3">
            <a:avLst>
              <a:gd name="adj1" fmla="val 50000"/>
            </a:avLst>
          </a:prstGeom>
          <a:noFill/>
          <a:ln w="38100" cap="flat" cmpd="sng">
            <a:solidFill>
              <a:schemeClr val="dk1"/>
            </a:solidFill>
            <a:prstDash val="solid"/>
            <a:round/>
            <a:headEnd type="none" w="sm" len="sm"/>
            <a:tailEnd type="none" w="sm" len="sm"/>
          </a:ln>
        </p:spPr>
      </p:cxnSp>
      <p:cxnSp>
        <p:nvCxnSpPr>
          <p:cNvPr id="2680" name="Google Shape;2680;p62"/>
          <p:cNvCxnSpPr>
            <a:stCxn id="2679" idx="2"/>
          </p:cNvCxnSpPr>
          <p:nvPr/>
        </p:nvCxnSpPr>
        <p:spPr>
          <a:xfrm rot="-5400000" flipH="1">
            <a:off x="2882000" y="2206484"/>
            <a:ext cx="442800" cy="979200"/>
          </a:xfrm>
          <a:prstGeom prst="bentConnector3">
            <a:avLst>
              <a:gd name="adj1" fmla="val 50008"/>
            </a:avLst>
          </a:prstGeom>
          <a:noFill/>
          <a:ln w="38100" cap="flat" cmpd="sng">
            <a:solidFill>
              <a:schemeClr val="dk1"/>
            </a:solidFill>
            <a:prstDash val="solid"/>
            <a:round/>
            <a:headEnd type="none" w="sm" len="sm"/>
            <a:tailEnd type="none" w="sm" len="sm"/>
          </a:ln>
        </p:spPr>
      </p:cxnSp>
      <p:cxnSp>
        <p:nvCxnSpPr>
          <p:cNvPr id="2682" name="Google Shape;2682;p62"/>
          <p:cNvCxnSpPr>
            <a:endCxn id="2679" idx="2"/>
          </p:cNvCxnSpPr>
          <p:nvPr/>
        </p:nvCxnSpPr>
        <p:spPr>
          <a:xfrm rot="-5400000">
            <a:off x="1902900" y="2206555"/>
            <a:ext cx="442800" cy="979200"/>
          </a:xfrm>
          <a:prstGeom prst="bentConnector3">
            <a:avLst>
              <a:gd name="adj1" fmla="val 50008"/>
            </a:avLst>
          </a:prstGeom>
          <a:noFill/>
          <a:ln w="38100" cap="flat" cmpd="sng">
            <a:solidFill>
              <a:schemeClr val="dk1"/>
            </a:solidFill>
            <a:prstDash val="solid"/>
            <a:round/>
            <a:headEnd type="none" w="sm" len="sm"/>
            <a:tailEnd type="none" w="sm" len="sm"/>
          </a:ln>
        </p:spPr>
      </p:cxnSp>
      <p:cxnSp>
        <p:nvCxnSpPr>
          <p:cNvPr id="2684" name="Google Shape;2684;p62"/>
          <p:cNvCxnSpPr>
            <a:stCxn id="2677" idx="2"/>
          </p:cNvCxnSpPr>
          <p:nvPr/>
        </p:nvCxnSpPr>
        <p:spPr>
          <a:xfrm rot="-5400000" flipH="1">
            <a:off x="6798400" y="2206484"/>
            <a:ext cx="442800" cy="979200"/>
          </a:xfrm>
          <a:prstGeom prst="bentConnector3">
            <a:avLst>
              <a:gd name="adj1" fmla="val 50008"/>
            </a:avLst>
          </a:prstGeom>
          <a:noFill/>
          <a:ln w="38100" cap="flat" cmpd="sng">
            <a:solidFill>
              <a:schemeClr val="dk1"/>
            </a:solidFill>
            <a:prstDash val="solid"/>
            <a:round/>
            <a:headEnd type="none" w="sm" len="sm"/>
            <a:tailEnd type="none" w="sm" len="sm"/>
          </a:ln>
        </p:spPr>
      </p:cxnSp>
      <p:cxnSp>
        <p:nvCxnSpPr>
          <p:cNvPr id="2686" name="Google Shape;2686;p62"/>
          <p:cNvCxnSpPr>
            <a:endCxn id="2677" idx="2"/>
          </p:cNvCxnSpPr>
          <p:nvPr/>
        </p:nvCxnSpPr>
        <p:spPr>
          <a:xfrm rot="-5400000">
            <a:off x="5819300" y="2206555"/>
            <a:ext cx="442800" cy="979200"/>
          </a:xfrm>
          <a:prstGeom prst="bentConnector3">
            <a:avLst>
              <a:gd name="adj1" fmla="val 50008"/>
            </a:avLst>
          </a:prstGeom>
          <a:noFill/>
          <a:ln w="38100" cap="flat" cmpd="sng">
            <a:solidFill>
              <a:schemeClr val="dk1"/>
            </a:solidFill>
            <a:prstDash val="solid"/>
            <a:round/>
            <a:headEnd type="none" w="sm" len="sm"/>
            <a:tailEnd type="none" w="sm" len="sm"/>
          </a:ln>
        </p:spPr>
      </p:cxnSp>
      <p:cxnSp>
        <p:nvCxnSpPr>
          <p:cNvPr id="2688" name="Google Shape;2688;p62"/>
          <p:cNvCxnSpPr/>
          <p:nvPr/>
        </p:nvCxnSpPr>
        <p:spPr>
          <a:xfrm rot="10800000">
            <a:off x="1634700" y="2966366"/>
            <a:ext cx="0" cy="442800"/>
          </a:xfrm>
          <a:prstGeom prst="straightConnector1">
            <a:avLst/>
          </a:prstGeom>
          <a:noFill/>
          <a:ln w="38100" cap="flat" cmpd="sng">
            <a:solidFill>
              <a:schemeClr val="dk1"/>
            </a:solidFill>
            <a:prstDash val="solid"/>
            <a:round/>
            <a:headEnd type="triangle" w="sm" len="sm"/>
            <a:tailEnd type="none" w="sm" len="sm"/>
          </a:ln>
        </p:spPr>
      </p:cxnSp>
      <p:cxnSp>
        <p:nvCxnSpPr>
          <p:cNvPr id="2690" name="Google Shape;2690;p62"/>
          <p:cNvCxnSpPr/>
          <p:nvPr/>
        </p:nvCxnSpPr>
        <p:spPr>
          <a:xfrm rot="10800000">
            <a:off x="3599672" y="2966364"/>
            <a:ext cx="0" cy="442800"/>
          </a:xfrm>
          <a:prstGeom prst="straightConnector1">
            <a:avLst/>
          </a:prstGeom>
          <a:noFill/>
          <a:ln w="38100" cap="flat" cmpd="sng">
            <a:solidFill>
              <a:schemeClr val="dk1"/>
            </a:solidFill>
            <a:prstDash val="solid"/>
            <a:round/>
            <a:headEnd type="triangle" w="sm" len="sm"/>
            <a:tailEnd type="none" w="sm" len="sm"/>
          </a:ln>
        </p:spPr>
      </p:cxnSp>
      <p:cxnSp>
        <p:nvCxnSpPr>
          <p:cNvPr id="2692" name="Google Shape;2692;p62"/>
          <p:cNvCxnSpPr/>
          <p:nvPr/>
        </p:nvCxnSpPr>
        <p:spPr>
          <a:xfrm rot="10800000">
            <a:off x="5551099" y="2973139"/>
            <a:ext cx="0" cy="442800"/>
          </a:xfrm>
          <a:prstGeom prst="straightConnector1">
            <a:avLst/>
          </a:prstGeom>
          <a:noFill/>
          <a:ln w="38100" cap="flat" cmpd="sng">
            <a:solidFill>
              <a:schemeClr val="dk1"/>
            </a:solidFill>
            <a:prstDash val="solid"/>
            <a:round/>
            <a:headEnd type="triangle" w="sm" len="sm"/>
            <a:tailEnd type="none" w="sm" len="sm"/>
          </a:ln>
        </p:spPr>
      </p:cxnSp>
      <p:cxnSp>
        <p:nvCxnSpPr>
          <p:cNvPr id="2694" name="Google Shape;2694;p62"/>
          <p:cNvCxnSpPr/>
          <p:nvPr/>
        </p:nvCxnSpPr>
        <p:spPr>
          <a:xfrm rot="10800000">
            <a:off x="7509300" y="2973139"/>
            <a:ext cx="0" cy="442800"/>
          </a:xfrm>
          <a:prstGeom prst="straightConnector1">
            <a:avLst/>
          </a:prstGeom>
          <a:noFill/>
          <a:ln w="38100" cap="flat" cmpd="sng">
            <a:solidFill>
              <a:schemeClr val="dk1"/>
            </a:solidFill>
            <a:prstDash val="solid"/>
            <a:round/>
            <a:headEnd type="triangle" w="sm" len="sm"/>
            <a:tailEnd type="none" w="sm" len="sm"/>
          </a:ln>
        </p:spPr>
      </p:cxnSp>
      <p:sp>
        <p:nvSpPr>
          <p:cNvPr id="2696" name="Google Shape;2696;p62"/>
          <p:cNvSpPr/>
          <p:nvPr/>
        </p:nvSpPr>
        <p:spPr>
          <a:xfrm rot="5400000">
            <a:off x="7962591" y="745450"/>
            <a:ext cx="457800" cy="84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62"/>
          <p:cNvSpPr/>
          <p:nvPr/>
        </p:nvSpPr>
        <p:spPr>
          <a:xfrm rot="-5400000" flipH="1">
            <a:off x="723591" y="745450"/>
            <a:ext cx="457800" cy="84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62"/>
          <p:cNvSpPr txBox="1">
            <a:spLocks noGrp="1"/>
          </p:cNvSpPr>
          <p:nvPr>
            <p:ph type="subTitle" idx="4294967295"/>
          </p:nvPr>
        </p:nvSpPr>
        <p:spPr>
          <a:xfrm>
            <a:off x="1692350" y="2107484"/>
            <a:ext cx="1842900" cy="367200"/>
          </a:xfrm>
          <a:prstGeom prst="rect">
            <a:avLst/>
          </a:prstGeom>
          <a:solidFill>
            <a:schemeClr val="lt1"/>
          </a:solidFill>
        </p:spPr>
        <p:txBody>
          <a:bodyPr spcFirstLastPara="1" wrap="square" lIns="91425" tIns="91425" rIns="91425" bIns="91425" anchor="ctr" anchorCtr="0">
            <a:noAutofit/>
          </a:bodyPr>
          <a:lstStyle/>
          <a:p>
            <a:pPr marL="0" lvl="0" indent="0" algn="ctr" rtl="0">
              <a:spcBef>
                <a:spcPts val="0"/>
              </a:spcBef>
              <a:spcAft>
                <a:spcPts val="0"/>
              </a:spcAft>
              <a:buNone/>
            </a:pPr>
            <a:r>
              <a:rPr lang="el-GR" sz="1800" b="1" dirty="0" smtClean="0">
                <a:latin typeface="Hammersmith One"/>
                <a:sym typeface="Hammersmith One"/>
              </a:rPr>
              <a:t>Ερωτήσεις</a:t>
            </a:r>
            <a:endParaRPr/>
          </a:p>
        </p:txBody>
      </p:sp>
      <p:sp>
        <p:nvSpPr>
          <p:cNvPr id="2677" name="Google Shape;2677;p62"/>
          <p:cNvSpPr txBox="1">
            <a:spLocks noGrp="1"/>
          </p:cNvSpPr>
          <p:nvPr>
            <p:ph type="subTitle" idx="4294967295"/>
          </p:nvPr>
        </p:nvSpPr>
        <p:spPr>
          <a:xfrm>
            <a:off x="5608750" y="2107484"/>
            <a:ext cx="1842900" cy="367200"/>
          </a:xfrm>
          <a:prstGeom prst="rect">
            <a:avLst/>
          </a:prstGeom>
          <a:solidFill>
            <a:schemeClr val="lt1"/>
          </a:solidFill>
        </p:spPr>
        <p:txBody>
          <a:bodyPr spcFirstLastPara="1" wrap="square" lIns="91425" tIns="91425" rIns="91425" bIns="91425" anchor="ctr" anchorCtr="0">
            <a:noAutofit/>
          </a:bodyPr>
          <a:lstStyle/>
          <a:p>
            <a:pPr marL="0" lvl="0" indent="0" algn="ctr" rtl="0">
              <a:spcBef>
                <a:spcPts val="0"/>
              </a:spcBef>
              <a:spcAft>
                <a:spcPts val="0"/>
              </a:spcAft>
              <a:buNone/>
            </a:pPr>
            <a:r>
              <a:rPr lang="el-GR" sz="1800" b="1" dirty="0" smtClean="0">
                <a:latin typeface="Hammersmith One"/>
                <a:sym typeface="Hammersmith One"/>
              </a:rPr>
              <a:t>Αποτελέσματα</a:t>
            </a:r>
            <a:endParaRPr/>
          </a:p>
        </p:txBody>
      </p:sp>
      <p:grpSp>
        <p:nvGrpSpPr>
          <p:cNvPr id="2715" name="Google Shape;2715;p62"/>
          <p:cNvGrpSpPr/>
          <p:nvPr/>
        </p:nvGrpSpPr>
        <p:grpSpPr>
          <a:xfrm>
            <a:off x="715962" y="1239514"/>
            <a:ext cx="803380" cy="1333317"/>
            <a:chOff x="2338125" y="1283925"/>
            <a:chExt cx="500050" cy="829900"/>
          </a:xfrm>
        </p:grpSpPr>
        <p:sp>
          <p:nvSpPr>
            <p:cNvPr id="2716" name="Google Shape;2716;p62"/>
            <p:cNvSpPr/>
            <p:nvPr/>
          </p:nvSpPr>
          <p:spPr>
            <a:xfrm>
              <a:off x="2363775" y="1897900"/>
              <a:ext cx="407275" cy="215925"/>
            </a:xfrm>
            <a:custGeom>
              <a:avLst/>
              <a:gdLst/>
              <a:ahLst/>
              <a:cxnLst/>
              <a:rect l="l" t="t" r="r" b="b"/>
              <a:pathLst>
                <a:path w="16291" h="8637" extrusionOk="0">
                  <a:moveTo>
                    <a:pt x="8145" y="1"/>
                  </a:moveTo>
                  <a:cubicBezTo>
                    <a:pt x="3649" y="1"/>
                    <a:pt x="0" y="1928"/>
                    <a:pt x="0" y="4319"/>
                  </a:cubicBezTo>
                  <a:cubicBezTo>
                    <a:pt x="0" y="6701"/>
                    <a:pt x="3649" y="8636"/>
                    <a:pt x="8145" y="8636"/>
                  </a:cubicBezTo>
                  <a:cubicBezTo>
                    <a:pt x="12642" y="8636"/>
                    <a:pt x="16290" y="6701"/>
                    <a:pt x="16290" y="4319"/>
                  </a:cubicBezTo>
                  <a:cubicBezTo>
                    <a:pt x="16290" y="1928"/>
                    <a:pt x="12642" y="1"/>
                    <a:pt x="8145" y="1"/>
                  </a:cubicBezTo>
                  <a:close/>
                </a:path>
              </a:pathLst>
            </a:custGeom>
            <a:solidFill>
              <a:srgbClr val="262162">
                <a:alpha val="25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62"/>
            <p:cNvSpPr/>
            <p:nvPr/>
          </p:nvSpPr>
          <p:spPr>
            <a:xfrm>
              <a:off x="2338125" y="1283925"/>
              <a:ext cx="481325" cy="705900"/>
            </a:xfrm>
            <a:custGeom>
              <a:avLst/>
              <a:gdLst/>
              <a:ahLst/>
              <a:cxnLst/>
              <a:rect l="l" t="t" r="r" b="b"/>
              <a:pathLst>
                <a:path w="19253" h="28236" extrusionOk="0">
                  <a:moveTo>
                    <a:pt x="9626" y="3114"/>
                  </a:moveTo>
                  <a:cubicBezTo>
                    <a:pt x="14943" y="0"/>
                    <a:pt x="19252" y="2400"/>
                    <a:pt x="19252" y="8475"/>
                  </a:cubicBezTo>
                  <a:cubicBezTo>
                    <a:pt x="19252" y="14551"/>
                    <a:pt x="14943" y="22009"/>
                    <a:pt x="9626" y="25122"/>
                  </a:cubicBezTo>
                  <a:cubicBezTo>
                    <a:pt x="4309" y="28235"/>
                    <a:pt x="1" y="25836"/>
                    <a:pt x="1" y="19760"/>
                  </a:cubicBezTo>
                  <a:cubicBezTo>
                    <a:pt x="1" y="13685"/>
                    <a:pt x="4309" y="6227"/>
                    <a:pt x="9626" y="3114"/>
                  </a:cubicBezTo>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62"/>
            <p:cNvSpPr/>
            <p:nvPr/>
          </p:nvSpPr>
          <p:spPr>
            <a:xfrm>
              <a:off x="2356850" y="1289275"/>
              <a:ext cx="481325" cy="705900"/>
            </a:xfrm>
            <a:custGeom>
              <a:avLst/>
              <a:gdLst/>
              <a:ahLst/>
              <a:cxnLst/>
              <a:rect l="l" t="t" r="r" b="b"/>
              <a:pathLst>
                <a:path w="19253" h="28236" extrusionOk="0">
                  <a:moveTo>
                    <a:pt x="9627" y="3114"/>
                  </a:moveTo>
                  <a:cubicBezTo>
                    <a:pt x="14944" y="1"/>
                    <a:pt x="19253" y="2400"/>
                    <a:pt x="19253" y="8475"/>
                  </a:cubicBezTo>
                  <a:cubicBezTo>
                    <a:pt x="19253" y="14551"/>
                    <a:pt x="14944" y="22009"/>
                    <a:pt x="9627" y="25122"/>
                  </a:cubicBezTo>
                  <a:cubicBezTo>
                    <a:pt x="4319" y="28235"/>
                    <a:pt x="1" y="25836"/>
                    <a:pt x="1" y="19761"/>
                  </a:cubicBezTo>
                  <a:cubicBezTo>
                    <a:pt x="1" y="13685"/>
                    <a:pt x="4319" y="6227"/>
                    <a:pt x="9627" y="3114"/>
                  </a:cubicBez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62"/>
            <p:cNvSpPr/>
            <p:nvPr/>
          </p:nvSpPr>
          <p:spPr>
            <a:xfrm>
              <a:off x="2374700" y="1315375"/>
              <a:ext cx="445850" cy="653925"/>
            </a:xfrm>
            <a:custGeom>
              <a:avLst/>
              <a:gdLst/>
              <a:ahLst/>
              <a:cxnLst/>
              <a:rect l="l" t="t" r="r" b="b"/>
              <a:pathLst>
                <a:path w="17834" h="26157" extrusionOk="0">
                  <a:moveTo>
                    <a:pt x="8913" y="2882"/>
                  </a:moveTo>
                  <a:cubicBezTo>
                    <a:pt x="13837" y="0"/>
                    <a:pt x="17834" y="2222"/>
                    <a:pt x="17834" y="7851"/>
                  </a:cubicBezTo>
                  <a:cubicBezTo>
                    <a:pt x="17834" y="13480"/>
                    <a:pt x="13837" y="20385"/>
                    <a:pt x="8913" y="23266"/>
                  </a:cubicBezTo>
                  <a:cubicBezTo>
                    <a:pt x="3997" y="26157"/>
                    <a:pt x="1" y="23926"/>
                    <a:pt x="1" y="18297"/>
                  </a:cubicBezTo>
                  <a:cubicBezTo>
                    <a:pt x="1" y="12677"/>
                    <a:pt x="3997" y="5772"/>
                    <a:pt x="8913" y="2882"/>
                  </a:cubicBezTo>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62"/>
            <p:cNvSpPr/>
            <p:nvPr/>
          </p:nvSpPr>
          <p:spPr>
            <a:xfrm>
              <a:off x="2415300" y="1374925"/>
              <a:ext cx="364450" cy="534600"/>
            </a:xfrm>
            <a:custGeom>
              <a:avLst/>
              <a:gdLst/>
              <a:ahLst/>
              <a:cxnLst/>
              <a:rect l="l" t="t" r="r" b="b"/>
              <a:pathLst>
                <a:path w="14578" h="21384" extrusionOk="0">
                  <a:moveTo>
                    <a:pt x="7289" y="2364"/>
                  </a:moveTo>
                  <a:cubicBezTo>
                    <a:pt x="11321" y="0"/>
                    <a:pt x="14577" y="1820"/>
                    <a:pt x="14577" y="6423"/>
                  </a:cubicBezTo>
                  <a:cubicBezTo>
                    <a:pt x="14577" y="11027"/>
                    <a:pt x="11321" y="16665"/>
                    <a:pt x="7289" y="19029"/>
                  </a:cubicBezTo>
                  <a:cubicBezTo>
                    <a:pt x="3265" y="21384"/>
                    <a:pt x="0" y="19564"/>
                    <a:pt x="0" y="14970"/>
                  </a:cubicBezTo>
                  <a:cubicBezTo>
                    <a:pt x="0" y="10366"/>
                    <a:pt x="3265" y="4719"/>
                    <a:pt x="7289" y="236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62"/>
            <p:cNvSpPr/>
            <p:nvPr/>
          </p:nvSpPr>
          <p:spPr>
            <a:xfrm>
              <a:off x="2430450" y="1397000"/>
              <a:ext cx="334350" cy="490450"/>
            </a:xfrm>
            <a:custGeom>
              <a:avLst/>
              <a:gdLst/>
              <a:ahLst/>
              <a:cxnLst/>
              <a:rect l="l" t="t" r="r" b="b"/>
              <a:pathLst>
                <a:path w="13374" h="19618" extrusionOk="0">
                  <a:moveTo>
                    <a:pt x="6683" y="2168"/>
                  </a:moveTo>
                  <a:cubicBezTo>
                    <a:pt x="10376" y="0"/>
                    <a:pt x="13374" y="1669"/>
                    <a:pt x="13374" y="5888"/>
                  </a:cubicBezTo>
                  <a:cubicBezTo>
                    <a:pt x="13374" y="10108"/>
                    <a:pt x="10376" y="15291"/>
                    <a:pt x="6683" y="17450"/>
                  </a:cubicBezTo>
                  <a:cubicBezTo>
                    <a:pt x="2998" y="19618"/>
                    <a:pt x="1" y="17949"/>
                    <a:pt x="1" y="13730"/>
                  </a:cubicBezTo>
                  <a:cubicBezTo>
                    <a:pt x="1" y="9510"/>
                    <a:pt x="2998" y="4327"/>
                    <a:pt x="6683" y="2168"/>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62"/>
            <p:cNvSpPr/>
            <p:nvPr/>
          </p:nvSpPr>
          <p:spPr>
            <a:xfrm>
              <a:off x="2447625" y="1553550"/>
              <a:ext cx="289075" cy="200975"/>
            </a:xfrm>
            <a:custGeom>
              <a:avLst/>
              <a:gdLst/>
              <a:ahLst/>
              <a:cxnLst/>
              <a:rect l="l" t="t" r="r" b="b"/>
              <a:pathLst>
                <a:path w="11563" h="8039" extrusionOk="0">
                  <a:moveTo>
                    <a:pt x="11562" y="4997"/>
                  </a:moveTo>
                  <a:lnTo>
                    <a:pt x="1633" y="1"/>
                  </a:lnTo>
                  <a:cubicBezTo>
                    <a:pt x="1009" y="947"/>
                    <a:pt x="456" y="1955"/>
                    <a:pt x="1" y="2989"/>
                  </a:cubicBezTo>
                  <a:lnTo>
                    <a:pt x="10046" y="8039"/>
                  </a:lnTo>
                  <a:cubicBezTo>
                    <a:pt x="10644" y="7066"/>
                    <a:pt x="11152" y="6040"/>
                    <a:pt x="11562" y="499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62"/>
            <p:cNvSpPr/>
            <p:nvPr/>
          </p:nvSpPr>
          <p:spPr>
            <a:xfrm>
              <a:off x="2453200" y="1413500"/>
              <a:ext cx="301350" cy="458125"/>
            </a:xfrm>
            <a:custGeom>
              <a:avLst/>
              <a:gdLst/>
              <a:ahLst/>
              <a:cxnLst/>
              <a:rect l="l" t="t" r="r" b="b"/>
              <a:pathLst>
                <a:path w="12054" h="18325" extrusionOk="0">
                  <a:moveTo>
                    <a:pt x="1" y="17227"/>
                  </a:moveTo>
                  <a:lnTo>
                    <a:pt x="8975" y="1"/>
                  </a:lnTo>
                  <a:cubicBezTo>
                    <a:pt x="10037" y="393"/>
                    <a:pt x="11081" y="884"/>
                    <a:pt x="12053" y="1455"/>
                  </a:cubicBezTo>
                  <a:lnTo>
                    <a:pt x="3319" y="18324"/>
                  </a:lnTo>
                  <a:cubicBezTo>
                    <a:pt x="2267" y="17896"/>
                    <a:pt x="955" y="17825"/>
                    <a:pt x="1" y="1722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62"/>
            <p:cNvSpPr/>
            <p:nvPr/>
          </p:nvSpPr>
          <p:spPr>
            <a:xfrm>
              <a:off x="2418200" y="1548200"/>
              <a:ext cx="341025" cy="209225"/>
            </a:xfrm>
            <a:custGeom>
              <a:avLst/>
              <a:gdLst/>
              <a:ahLst/>
              <a:cxnLst/>
              <a:rect l="l" t="t" r="r" b="b"/>
              <a:pathLst>
                <a:path w="13641" h="8369" extrusionOk="0">
                  <a:moveTo>
                    <a:pt x="13640" y="6308"/>
                  </a:moveTo>
                  <a:lnTo>
                    <a:pt x="1106" y="1"/>
                  </a:lnTo>
                  <a:cubicBezTo>
                    <a:pt x="696" y="661"/>
                    <a:pt x="330" y="1339"/>
                    <a:pt x="0" y="2035"/>
                  </a:cubicBezTo>
                  <a:lnTo>
                    <a:pt x="12597" y="8369"/>
                  </a:lnTo>
                  <a:cubicBezTo>
                    <a:pt x="12980" y="7700"/>
                    <a:pt x="13328" y="7004"/>
                    <a:pt x="13640" y="6308"/>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62"/>
            <p:cNvSpPr/>
            <p:nvPr/>
          </p:nvSpPr>
          <p:spPr>
            <a:xfrm>
              <a:off x="2451650" y="1390525"/>
              <a:ext cx="304000" cy="513200"/>
            </a:xfrm>
            <a:custGeom>
              <a:avLst/>
              <a:gdLst/>
              <a:ahLst/>
              <a:cxnLst/>
              <a:rect l="l" t="t" r="r" b="b"/>
              <a:pathLst>
                <a:path w="12160" h="20528" extrusionOk="0">
                  <a:moveTo>
                    <a:pt x="0" y="19475"/>
                  </a:moveTo>
                  <a:lnTo>
                    <a:pt x="10072" y="1"/>
                  </a:lnTo>
                  <a:cubicBezTo>
                    <a:pt x="10786" y="295"/>
                    <a:pt x="11482" y="625"/>
                    <a:pt x="12160" y="1000"/>
                  </a:cubicBezTo>
                  <a:lnTo>
                    <a:pt x="2061" y="20528"/>
                  </a:lnTo>
                  <a:cubicBezTo>
                    <a:pt x="1356" y="20216"/>
                    <a:pt x="669" y="19859"/>
                    <a:pt x="0" y="19475"/>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6" name="Google Shape;2726;p62"/>
          <p:cNvGrpSpPr/>
          <p:nvPr/>
        </p:nvGrpSpPr>
        <p:grpSpPr>
          <a:xfrm>
            <a:off x="7624657" y="1239518"/>
            <a:ext cx="803380" cy="1333317"/>
            <a:chOff x="2959025" y="1283925"/>
            <a:chExt cx="500050" cy="829900"/>
          </a:xfrm>
        </p:grpSpPr>
        <p:sp>
          <p:nvSpPr>
            <p:cNvPr id="2727" name="Google Shape;2727;p62"/>
            <p:cNvSpPr/>
            <p:nvPr/>
          </p:nvSpPr>
          <p:spPr>
            <a:xfrm>
              <a:off x="2995825" y="1897900"/>
              <a:ext cx="407275" cy="215925"/>
            </a:xfrm>
            <a:custGeom>
              <a:avLst/>
              <a:gdLst/>
              <a:ahLst/>
              <a:cxnLst/>
              <a:rect l="l" t="t" r="r" b="b"/>
              <a:pathLst>
                <a:path w="16291" h="8637" extrusionOk="0">
                  <a:moveTo>
                    <a:pt x="8146" y="1"/>
                  </a:moveTo>
                  <a:cubicBezTo>
                    <a:pt x="3649" y="1"/>
                    <a:pt x="1" y="1928"/>
                    <a:pt x="1" y="4319"/>
                  </a:cubicBezTo>
                  <a:cubicBezTo>
                    <a:pt x="1" y="6701"/>
                    <a:pt x="3649" y="8636"/>
                    <a:pt x="8146" y="8636"/>
                  </a:cubicBezTo>
                  <a:cubicBezTo>
                    <a:pt x="12642" y="8636"/>
                    <a:pt x="16291" y="6701"/>
                    <a:pt x="16291" y="4319"/>
                  </a:cubicBezTo>
                  <a:cubicBezTo>
                    <a:pt x="16291" y="1928"/>
                    <a:pt x="12642" y="1"/>
                    <a:pt x="8146" y="1"/>
                  </a:cubicBezTo>
                  <a:close/>
                </a:path>
              </a:pathLst>
            </a:custGeom>
            <a:solidFill>
              <a:srgbClr val="262162">
                <a:alpha val="25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62"/>
            <p:cNvSpPr/>
            <p:nvPr/>
          </p:nvSpPr>
          <p:spPr>
            <a:xfrm>
              <a:off x="2959025" y="1283925"/>
              <a:ext cx="481325" cy="705900"/>
            </a:xfrm>
            <a:custGeom>
              <a:avLst/>
              <a:gdLst/>
              <a:ahLst/>
              <a:cxnLst/>
              <a:rect l="l" t="t" r="r" b="b"/>
              <a:pathLst>
                <a:path w="19253" h="28236" extrusionOk="0">
                  <a:moveTo>
                    <a:pt x="9627" y="3114"/>
                  </a:moveTo>
                  <a:cubicBezTo>
                    <a:pt x="14944" y="0"/>
                    <a:pt x="19252" y="2400"/>
                    <a:pt x="19252" y="8475"/>
                  </a:cubicBezTo>
                  <a:cubicBezTo>
                    <a:pt x="19252" y="14551"/>
                    <a:pt x="14944" y="22009"/>
                    <a:pt x="9627" y="25122"/>
                  </a:cubicBezTo>
                  <a:cubicBezTo>
                    <a:pt x="4310" y="28235"/>
                    <a:pt x="1" y="25836"/>
                    <a:pt x="1" y="19760"/>
                  </a:cubicBezTo>
                  <a:cubicBezTo>
                    <a:pt x="1" y="13685"/>
                    <a:pt x="4310" y="6227"/>
                    <a:pt x="9627" y="3114"/>
                  </a:cubicBezTo>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62"/>
            <p:cNvSpPr/>
            <p:nvPr/>
          </p:nvSpPr>
          <p:spPr>
            <a:xfrm>
              <a:off x="2977775" y="1289275"/>
              <a:ext cx="481300" cy="705900"/>
            </a:xfrm>
            <a:custGeom>
              <a:avLst/>
              <a:gdLst/>
              <a:ahLst/>
              <a:cxnLst/>
              <a:rect l="l" t="t" r="r" b="b"/>
              <a:pathLst>
                <a:path w="19252" h="28236" extrusionOk="0">
                  <a:moveTo>
                    <a:pt x="9626" y="3114"/>
                  </a:moveTo>
                  <a:cubicBezTo>
                    <a:pt x="14943" y="1"/>
                    <a:pt x="19252" y="2400"/>
                    <a:pt x="19252" y="8475"/>
                  </a:cubicBezTo>
                  <a:cubicBezTo>
                    <a:pt x="19252" y="14551"/>
                    <a:pt x="14943" y="22009"/>
                    <a:pt x="9626" y="25122"/>
                  </a:cubicBezTo>
                  <a:cubicBezTo>
                    <a:pt x="4309" y="28235"/>
                    <a:pt x="0" y="25836"/>
                    <a:pt x="0" y="19761"/>
                  </a:cubicBezTo>
                  <a:cubicBezTo>
                    <a:pt x="0" y="13685"/>
                    <a:pt x="4309" y="6227"/>
                    <a:pt x="9626" y="3114"/>
                  </a:cubicBez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62"/>
            <p:cNvSpPr/>
            <p:nvPr/>
          </p:nvSpPr>
          <p:spPr>
            <a:xfrm>
              <a:off x="2995600" y="1315375"/>
              <a:ext cx="445850" cy="653925"/>
            </a:xfrm>
            <a:custGeom>
              <a:avLst/>
              <a:gdLst/>
              <a:ahLst/>
              <a:cxnLst/>
              <a:rect l="l" t="t" r="r" b="b"/>
              <a:pathLst>
                <a:path w="17834" h="26157" extrusionOk="0">
                  <a:moveTo>
                    <a:pt x="8913" y="2882"/>
                  </a:moveTo>
                  <a:cubicBezTo>
                    <a:pt x="13837" y="0"/>
                    <a:pt x="17834" y="2222"/>
                    <a:pt x="17834" y="7851"/>
                  </a:cubicBezTo>
                  <a:cubicBezTo>
                    <a:pt x="17834" y="13480"/>
                    <a:pt x="13837" y="20385"/>
                    <a:pt x="8913" y="23266"/>
                  </a:cubicBezTo>
                  <a:cubicBezTo>
                    <a:pt x="3989" y="26157"/>
                    <a:pt x="1" y="23926"/>
                    <a:pt x="1" y="18297"/>
                  </a:cubicBezTo>
                  <a:cubicBezTo>
                    <a:pt x="1" y="12677"/>
                    <a:pt x="3989" y="5772"/>
                    <a:pt x="8913" y="2882"/>
                  </a:cubicBezTo>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62"/>
            <p:cNvSpPr/>
            <p:nvPr/>
          </p:nvSpPr>
          <p:spPr>
            <a:xfrm>
              <a:off x="3036200" y="1374925"/>
              <a:ext cx="364450" cy="534600"/>
            </a:xfrm>
            <a:custGeom>
              <a:avLst/>
              <a:gdLst/>
              <a:ahLst/>
              <a:cxnLst/>
              <a:rect l="l" t="t" r="r" b="b"/>
              <a:pathLst>
                <a:path w="14578" h="21384" extrusionOk="0">
                  <a:moveTo>
                    <a:pt x="7289" y="2364"/>
                  </a:moveTo>
                  <a:cubicBezTo>
                    <a:pt x="11312" y="0"/>
                    <a:pt x="14577" y="1820"/>
                    <a:pt x="14577" y="6423"/>
                  </a:cubicBezTo>
                  <a:cubicBezTo>
                    <a:pt x="14577" y="11027"/>
                    <a:pt x="11312" y="16665"/>
                    <a:pt x="7289" y="19029"/>
                  </a:cubicBezTo>
                  <a:cubicBezTo>
                    <a:pt x="3266" y="21384"/>
                    <a:pt x="0" y="19564"/>
                    <a:pt x="0" y="14970"/>
                  </a:cubicBezTo>
                  <a:cubicBezTo>
                    <a:pt x="0" y="10366"/>
                    <a:pt x="3266" y="4719"/>
                    <a:pt x="7289" y="236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62"/>
            <p:cNvSpPr/>
            <p:nvPr/>
          </p:nvSpPr>
          <p:spPr>
            <a:xfrm>
              <a:off x="3051375" y="1397000"/>
              <a:ext cx="334325" cy="490450"/>
            </a:xfrm>
            <a:custGeom>
              <a:avLst/>
              <a:gdLst/>
              <a:ahLst/>
              <a:cxnLst/>
              <a:rect l="l" t="t" r="r" b="b"/>
              <a:pathLst>
                <a:path w="13373" h="19618" extrusionOk="0">
                  <a:moveTo>
                    <a:pt x="6682" y="2168"/>
                  </a:moveTo>
                  <a:cubicBezTo>
                    <a:pt x="10375" y="0"/>
                    <a:pt x="13373" y="1669"/>
                    <a:pt x="13373" y="5888"/>
                  </a:cubicBezTo>
                  <a:cubicBezTo>
                    <a:pt x="13373" y="10108"/>
                    <a:pt x="10375" y="15291"/>
                    <a:pt x="6682" y="17450"/>
                  </a:cubicBezTo>
                  <a:cubicBezTo>
                    <a:pt x="2989" y="19618"/>
                    <a:pt x="0" y="17949"/>
                    <a:pt x="0" y="13730"/>
                  </a:cubicBezTo>
                  <a:cubicBezTo>
                    <a:pt x="0" y="9510"/>
                    <a:pt x="2989" y="4327"/>
                    <a:pt x="6682" y="2168"/>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62"/>
            <p:cNvSpPr/>
            <p:nvPr/>
          </p:nvSpPr>
          <p:spPr>
            <a:xfrm>
              <a:off x="3068525" y="1553550"/>
              <a:ext cx="289075" cy="200975"/>
            </a:xfrm>
            <a:custGeom>
              <a:avLst/>
              <a:gdLst/>
              <a:ahLst/>
              <a:cxnLst/>
              <a:rect l="l" t="t" r="r" b="b"/>
              <a:pathLst>
                <a:path w="11563" h="8039" extrusionOk="0">
                  <a:moveTo>
                    <a:pt x="11563" y="4997"/>
                  </a:moveTo>
                  <a:lnTo>
                    <a:pt x="1634" y="1"/>
                  </a:lnTo>
                  <a:cubicBezTo>
                    <a:pt x="1009" y="947"/>
                    <a:pt x="456" y="1955"/>
                    <a:pt x="1" y="2989"/>
                  </a:cubicBezTo>
                  <a:lnTo>
                    <a:pt x="10046" y="8039"/>
                  </a:lnTo>
                  <a:cubicBezTo>
                    <a:pt x="10635" y="7066"/>
                    <a:pt x="11152" y="6040"/>
                    <a:pt x="11563" y="499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62"/>
            <p:cNvSpPr/>
            <p:nvPr/>
          </p:nvSpPr>
          <p:spPr>
            <a:xfrm>
              <a:off x="3039100" y="1548200"/>
              <a:ext cx="341025" cy="209225"/>
            </a:xfrm>
            <a:custGeom>
              <a:avLst/>
              <a:gdLst/>
              <a:ahLst/>
              <a:cxnLst/>
              <a:rect l="l" t="t" r="r" b="b"/>
              <a:pathLst>
                <a:path w="13641" h="8369" extrusionOk="0">
                  <a:moveTo>
                    <a:pt x="13641" y="6308"/>
                  </a:moveTo>
                  <a:lnTo>
                    <a:pt x="1098" y="1"/>
                  </a:lnTo>
                  <a:cubicBezTo>
                    <a:pt x="696" y="661"/>
                    <a:pt x="330" y="1339"/>
                    <a:pt x="0" y="2035"/>
                  </a:cubicBezTo>
                  <a:lnTo>
                    <a:pt x="12597" y="8369"/>
                  </a:lnTo>
                  <a:cubicBezTo>
                    <a:pt x="12981" y="7700"/>
                    <a:pt x="13328" y="7004"/>
                    <a:pt x="13641" y="6308"/>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7" name="66 - Εικόνα" descr="Fish.PNG"/>
          <p:cNvPicPr>
            <a:picLocks noChangeAspect="1"/>
          </p:cNvPicPr>
          <p:nvPr/>
        </p:nvPicPr>
        <p:blipFill>
          <a:blip r:embed="rId3"/>
          <a:stretch>
            <a:fillRect/>
          </a:stretch>
        </p:blipFill>
        <p:spPr>
          <a:xfrm>
            <a:off x="0" y="3452604"/>
            <a:ext cx="2797386" cy="1235803"/>
          </a:xfrm>
          <a:prstGeom prst="rect">
            <a:avLst/>
          </a:prstGeom>
        </p:spPr>
      </p:pic>
      <p:pic>
        <p:nvPicPr>
          <p:cNvPr id="68" name="67 - Εικόνα" descr="φιση2.PNG"/>
          <p:cNvPicPr>
            <a:picLocks noChangeAspect="1"/>
          </p:cNvPicPr>
          <p:nvPr/>
        </p:nvPicPr>
        <p:blipFill>
          <a:blip r:embed="rId4"/>
          <a:stretch>
            <a:fillRect/>
          </a:stretch>
        </p:blipFill>
        <p:spPr>
          <a:xfrm>
            <a:off x="2194560" y="3868353"/>
            <a:ext cx="2506133" cy="1275147"/>
          </a:xfrm>
          <a:prstGeom prst="rect">
            <a:avLst/>
          </a:prstGeom>
        </p:spPr>
      </p:pic>
      <p:pic>
        <p:nvPicPr>
          <p:cNvPr id="73" name="72 - Εικόνα" descr="fish3.PNG"/>
          <p:cNvPicPr>
            <a:picLocks noChangeAspect="1"/>
          </p:cNvPicPr>
          <p:nvPr/>
        </p:nvPicPr>
        <p:blipFill>
          <a:blip r:embed="rId5"/>
          <a:stretch>
            <a:fillRect/>
          </a:stretch>
        </p:blipFill>
        <p:spPr>
          <a:xfrm>
            <a:off x="5229012" y="3434080"/>
            <a:ext cx="2689087" cy="1709420"/>
          </a:xfrm>
          <a:prstGeom prst="rect">
            <a:avLst/>
          </a:prstGeom>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38"/>
        <p:cNvGrpSpPr/>
        <p:nvPr/>
      </p:nvGrpSpPr>
      <p:grpSpPr>
        <a:xfrm>
          <a:off x="0" y="0"/>
          <a:ext cx="0" cy="0"/>
          <a:chOff x="0" y="0"/>
          <a:chExt cx="0" cy="0"/>
        </a:xfrm>
      </p:grpSpPr>
      <p:sp>
        <p:nvSpPr>
          <p:cNvPr id="2739" name="Google Shape;2739;p63"/>
          <p:cNvSpPr txBox="1">
            <a:spLocks noGrp="1"/>
          </p:cNvSpPr>
          <p:nvPr>
            <p:ph type="ctrTitle" idx="9"/>
          </p:nvPr>
        </p:nvSpPr>
        <p:spPr>
          <a:xfrm>
            <a:off x="713250" y="470050"/>
            <a:ext cx="7717500" cy="63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dirty="0" smtClean="0"/>
              <a:t>Συνοπτικά:</a:t>
            </a:r>
            <a:endParaRPr/>
          </a:p>
        </p:txBody>
      </p:sp>
      <p:sp>
        <p:nvSpPr>
          <p:cNvPr id="2740" name="Google Shape;2740;p63"/>
          <p:cNvSpPr txBox="1">
            <a:spLocks noGrp="1"/>
          </p:cNvSpPr>
          <p:nvPr>
            <p:ph type="subTitle" idx="1"/>
          </p:nvPr>
        </p:nvSpPr>
        <p:spPr>
          <a:xfrm>
            <a:off x="713250" y="3671739"/>
            <a:ext cx="2099700" cy="51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dirty="0" smtClean="0"/>
              <a:t>ότι το πρόβλημα της μετακίνησης δεν είναι μείζον.</a:t>
            </a:r>
            <a:endParaRPr/>
          </a:p>
        </p:txBody>
      </p:sp>
      <p:sp>
        <p:nvSpPr>
          <p:cNvPr id="2741" name="Google Shape;2741;p63"/>
          <p:cNvSpPr txBox="1">
            <a:spLocks noGrp="1"/>
          </p:cNvSpPr>
          <p:nvPr>
            <p:ph type="title"/>
          </p:nvPr>
        </p:nvSpPr>
        <p:spPr>
          <a:xfrm>
            <a:off x="873900" y="1815635"/>
            <a:ext cx="1778400" cy="75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25%</a:t>
            </a:r>
            <a:endParaRPr/>
          </a:p>
        </p:txBody>
      </p:sp>
      <p:sp>
        <p:nvSpPr>
          <p:cNvPr id="2742" name="Google Shape;2742;p63"/>
          <p:cNvSpPr txBox="1">
            <a:spLocks noGrp="1"/>
          </p:cNvSpPr>
          <p:nvPr>
            <p:ph type="subTitle" idx="2"/>
          </p:nvPr>
        </p:nvSpPr>
        <p:spPr>
          <a:xfrm>
            <a:off x="3522150" y="3671724"/>
            <a:ext cx="2099700" cy="51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dirty="0" smtClean="0"/>
              <a:t>ότι το κυκλοφοριακό απαιτεί δράση των πολιτών.</a:t>
            </a:r>
            <a:endParaRPr/>
          </a:p>
        </p:txBody>
      </p:sp>
      <p:sp>
        <p:nvSpPr>
          <p:cNvPr id="2743" name="Google Shape;2743;p63"/>
          <p:cNvSpPr txBox="1">
            <a:spLocks noGrp="1"/>
          </p:cNvSpPr>
          <p:nvPr>
            <p:ph type="title" idx="3"/>
          </p:nvPr>
        </p:nvSpPr>
        <p:spPr>
          <a:xfrm>
            <a:off x="3682800" y="1815635"/>
            <a:ext cx="1778400" cy="75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50%</a:t>
            </a:r>
            <a:endParaRPr/>
          </a:p>
        </p:txBody>
      </p:sp>
      <p:sp>
        <p:nvSpPr>
          <p:cNvPr id="2744" name="Google Shape;2744;p63"/>
          <p:cNvSpPr txBox="1">
            <a:spLocks noGrp="1"/>
          </p:cNvSpPr>
          <p:nvPr>
            <p:ph type="subTitle" idx="4"/>
          </p:nvPr>
        </p:nvSpPr>
        <p:spPr>
          <a:xfrm>
            <a:off x="6331050" y="3671739"/>
            <a:ext cx="2099700" cy="51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dirty="0" smtClean="0"/>
              <a:t>ότι δεν είναι ευχαριστημένο από τη μέριμνα της πολιτείας.</a:t>
            </a:r>
            <a:endParaRPr/>
          </a:p>
        </p:txBody>
      </p:sp>
      <p:sp>
        <p:nvSpPr>
          <p:cNvPr id="2745" name="Google Shape;2745;p63"/>
          <p:cNvSpPr txBox="1">
            <a:spLocks noGrp="1"/>
          </p:cNvSpPr>
          <p:nvPr>
            <p:ph type="title" idx="5"/>
          </p:nvPr>
        </p:nvSpPr>
        <p:spPr>
          <a:xfrm>
            <a:off x="6491700" y="1815635"/>
            <a:ext cx="1778400" cy="75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75%</a:t>
            </a:r>
            <a:endParaRPr/>
          </a:p>
        </p:txBody>
      </p:sp>
      <p:sp>
        <p:nvSpPr>
          <p:cNvPr id="2746" name="Google Shape;2746;p63"/>
          <p:cNvSpPr txBox="1">
            <a:spLocks noGrp="1"/>
          </p:cNvSpPr>
          <p:nvPr>
            <p:ph type="subTitle" idx="6"/>
          </p:nvPr>
        </p:nvSpPr>
        <p:spPr>
          <a:xfrm>
            <a:off x="713250" y="3203837"/>
            <a:ext cx="2099700" cy="45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dirty="0" smtClean="0"/>
              <a:t>Είπε</a:t>
            </a:r>
            <a:endParaRPr/>
          </a:p>
        </p:txBody>
      </p:sp>
      <p:sp>
        <p:nvSpPr>
          <p:cNvPr id="2747" name="Google Shape;2747;p63"/>
          <p:cNvSpPr txBox="1">
            <a:spLocks noGrp="1"/>
          </p:cNvSpPr>
          <p:nvPr>
            <p:ph type="subTitle" idx="7"/>
          </p:nvPr>
        </p:nvSpPr>
        <p:spPr>
          <a:xfrm>
            <a:off x="3522150" y="3203014"/>
            <a:ext cx="2099700" cy="45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dirty="0" smtClean="0"/>
              <a:t>Ισχυρίστηκε</a:t>
            </a:r>
            <a:endParaRPr/>
          </a:p>
        </p:txBody>
      </p:sp>
      <p:sp>
        <p:nvSpPr>
          <p:cNvPr id="2748" name="Google Shape;2748;p63"/>
          <p:cNvSpPr txBox="1">
            <a:spLocks noGrp="1"/>
          </p:cNvSpPr>
          <p:nvPr>
            <p:ph type="subTitle" idx="8"/>
          </p:nvPr>
        </p:nvSpPr>
        <p:spPr>
          <a:xfrm>
            <a:off x="6331050" y="3203837"/>
            <a:ext cx="2099700" cy="45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dirty="0" smtClean="0"/>
              <a:t>Απάντησε</a:t>
            </a:r>
            <a:endParaRPr/>
          </a:p>
        </p:txBody>
      </p:sp>
      <p:sp>
        <p:nvSpPr>
          <p:cNvPr id="2749" name="Google Shape;2749;p63"/>
          <p:cNvSpPr/>
          <p:nvPr/>
        </p:nvSpPr>
        <p:spPr>
          <a:xfrm flipH="1">
            <a:off x="904050" y="1333385"/>
            <a:ext cx="1718100" cy="1718100"/>
          </a:xfrm>
          <a:prstGeom prst="donut">
            <a:avLst>
              <a:gd name="adj" fmla="val 12153"/>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63"/>
          <p:cNvSpPr/>
          <p:nvPr/>
        </p:nvSpPr>
        <p:spPr>
          <a:xfrm flipH="1">
            <a:off x="904050" y="1333385"/>
            <a:ext cx="1718100" cy="1718100"/>
          </a:xfrm>
          <a:prstGeom prst="blockArc">
            <a:avLst>
              <a:gd name="adj1" fmla="val 10737870"/>
              <a:gd name="adj2" fmla="val 16148359"/>
              <a:gd name="adj3" fmla="val 12532"/>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63"/>
          <p:cNvSpPr/>
          <p:nvPr/>
        </p:nvSpPr>
        <p:spPr>
          <a:xfrm flipH="1">
            <a:off x="3712950" y="1333385"/>
            <a:ext cx="1718100" cy="1718100"/>
          </a:xfrm>
          <a:prstGeom prst="donut">
            <a:avLst>
              <a:gd name="adj" fmla="val 12153"/>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63"/>
          <p:cNvSpPr/>
          <p:nvPr/>
        </p:nvSpPr>
        <p:spPr>
          <a:xfrm flipH="1">
            <a:off x="3712950" y="1333385"/>
            <a:ext cx="1718100" cy="1718100"/>
          </a:xfrm>
          <a:prstGeom prst="blockArc">
            <a:avLst>
              <a:gd name="adj1" fmla="val 5372883"/>
              <a:gd name="adj2" fmla="val 16148359"/>
              <a:gd name="adj3" fmla="val 12532"/>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63"/>
          <p:cNvSpPr/>
          <p:nvPr/>
        </p:nvSpPr>
        <p:spPr>
          <a:xfrm flipH="1">
            <a:off x="6521850" y="1333385"/>
            <a:ext cx="1718100" cy="1718100"/>
          </a:xfrm>
          <a:prstGeom prst="donut">
            <a:avLst>
              <a:gd name="adj" fmla="val 12153"/>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63"/>
          <p:cNvSpPr/>
          <p:nvPr/>
        </p:nvSpPr>
        <p:spPr>
          <a:xfrm flipH="1">
            <a:off x="6521850" y="1333385"/>
            <a:ext cx="1718100" cy="1718100"/>
          </a:xfrm>
          <a:prstGeom prst="blockArc">
            <a:avLst>
              <a:gd name="adj1" fmla="val 21594732"/>
              <a:gd name="adj2" fmla="val 16148359"/>
              <a:gd name="adj3" fmla="val 12532"/>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63"/>
          <p:cNvSpPr/>
          <p:nvPr/>
        </p:nvSpPr>
        <p:spPr>
          <a:xfrm rot="5400000">
            <a:off x="7962591" y="745450"/>
            <a:ext cx="457800" cy="84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63"/>
          <p:cNvSpPr/>
          <p:nvPr/>
        </p:nvSpPr>
        <p:spPr>
          <a:xfrm rot="-5400000" flipH="1">
            <a:off x="723591" y="745450"/>
            <a:ext cx="457800" cy="84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57" name="Google Shape;2757;p63"/>
          <p:cNvGrpSpPr/>
          <p:nvPr/>
        </p:nvGrpSpPr>
        <p:grpSpPr>
          <a:xfrm>
            <a:off x="2793717" y="4135524"/>
            <a:ext cx="1041993" cy="1141205"/>
            <a:chOff x="2914650" y="3945525"/>
            <a:chExt cx="693737" cy="759791"/>
          </a:xfrm>
        </p:grpSpPr>
        <p:sp>
          <p:nvSpPr>
            <p:cNvPr id="2758" name="Google Shape;2758;p63"/>
            <p:cNvSpPr/>
            <p:nvPr/>
          </p:nvSpPr>
          <p:spPr>
            <a:xfrm>
              <a:off x="2914650" y="4283291"/>
              <a:ext cx="693737" cy="422024"/>
            </a:xfrm>
            <a:custGeom>
              <a:avLst/>
              <a:gdLst/>
              <a:ahLst/>
              <a:cxnLst/>
              <a:rect l="l" t="t" r="r" b="b"/>
              <a:pathLst>
                <a:path w="13962" h="8494" extrusionOk="0">
                  <a:moveTo>
                    <a:pt x="13605" y="3622"/>
                  </a:moveTo>
                  <a:lnTo>
                    <a:pt x="7699" y="259"/>
                  </a:lnTo>
                  <a:cubicBezTo>
                    <a:pt x="7253" y="0"/>
                    <a:pt x="6745" y="0"/>
                    <a:pt x="6299" y="259"/>
                  </a:cubicBezTo>
                  <a:lnTo>
                    <a:pt x="357" y="3631"/>
                  </a:lnTo>
                  <a:cubicBezTo>
                    <a:pt x="134" y="3756"/>
                    <a:pt x="0" y="3979"/>
                    <a:pt x="0" y="4247"/>
                  </a:cubicBezTo>
                  <a:cubicBezTo>
                    <a:pt x="0" y="4506"/>
                    <a:pt x="134" y="4729"/>
                    <a:pt x="357" y="4862"/>
                  </a:cubicBezTo>
                  <a:lnTo>
                    <a:pt x="6281" y="8234"/>
                  </a:lnTo>
                  <a:cubicBezTo>
                    <a:pt x="6727" y="8493"/>
                    <a:pt x="7235" y="8493"/>
                    <a:pt x="7681" y="8234"/>
                  </a:cubicBezTo>
                  <a:lnTo>
                    <a:pt x="13605" y="4853"/>
                  </a:lnTo>
                  <a:cubicBezTo>
                    <a:pt x="13828" y="4729"/>
                    <a:pt x="13962" y="4506"/>
                    <a:pt x="13962" y="4238"/>
                  </a:cubicBezTo>
                  <a:cubicBezTo>
                    <a:pt x="13962" y="3979"/>
                    <a:pt x="13828" y="3756"/>
                    <a:pt x="13605" y="36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63"/>
            <p:cNvSpPr/>
            <p:nvPr/>
          </p:nvSpPr>
          <p:spPr>
            <a:xfrm>
              <a:off x="2935469" y="4279763"/>
              <a:ext cx="652099" cy="396288"/>
            </a:xfrm>
            <a:custGeom>
              <a:avLst/>
              <a:gdLst/>
              <a:ahLst/>
              <a:cxnLst/>
              <a:rect l="l" t="t" r="r" b="b"/>
              <a:pathLst>
                <a:path w="13124" h="7976" extrusionOk="0">
                  <a:moveTo>
                    <a:pt x="12784" y="3408"/>
                  </a:moveTo>
                  <a:lnTo>
                    <a:pt x="7236" y="241"/>
                  </a:lnTo>
                  <a:cubicBezTo>
                    <a:pt x="6816" y="0"/>
                    <a:pt x="6335" y="0"/>
                    <a:pt x="5915" y="241"/>
                  </a:cubicBezTo>
                  <a:lnTo>
                    <a:pt x="340" y="3408"/>
                  </a:lnTo>
                  <a:cubicBezTo>
                    <a:pt x="126" y="3533"/>
                    <a:pt x="1" y="3738"/>
                    <a:pt x="1" y="3988"/>
                  </a:cubicBezTo>
                  <a:cubicBezTo>
                    <a:pt x="1" y="4238"/>
                    <a:pt x="126" y="4443"/>
                    <a:pt x="340" y="4568"/>
                  </a:cubicBezTo>
                  <a:lnTo>
                    <a:pt x="5897" y="7735"/>
                  </a:lnTo>
                  <a:cubicBezTo>
                    <a:pt x="6317" y="7975"/>
                    <a:pt x="6798" y="7975"/>
                    <a:pt x="7218" y="7735"/>
                  </a:cubicBezTo>
                  <a:lnTo>
                    <a:pt x="12784" y="4559"/>
                  </a:lnTo>
                  <a:cubicBezTo>
                    <a:pt x="12999" y="4443"/>
                    <a:pt x="13123" y="4229"/>
                    <a:pt x="13123" y="3988"/>
                  </a:cubicBezTo>
                  <a:cubicBezTo>
                    <a:pt x="13123" y="3738"/>
                    <a:pt x="12999" y="3524"/>
                    <a:pt x="12784" y="34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63"/>
            <p:cNvSpPr/>
            <p:nvPr/>
          </p:nvSpPr>
          <p:spPr>
            <a:xfrm>
              <a:off x="2935469" y="4262026"/>
              <a:ext cx="652099" cy="396288"/>
            </a:xfrm>
            <a:custGeom>
              <a:avLst/>
              <a:gdLst/>
              <a:ahLst/>
              <a:cxnLst/>
              <a:rect l="l" t="t" r="r" b="b"/>
              <a:pathLst>
                <a:path w="13124" h="7976" extrusionOk="0">
                  <a:moveTo>
                    <a:pt x="12784" y="3408"/>
                  </a:moveTo>
                  <a:lnTo>
                    <a:pt x="7236" y="241"/>
                  </a:lnTo>
                  <a:cubicBezTo>
                    <a:pt x="6816" y="0"/>
                    <a:pt x="6335" y="0"/>
                    <a:pt x="5915" y="241"/>
                  </a:cubicBezTo>
                  <a:lnTo>
                    <a:pt x="340" y="3408"/>
                  </a:lnTo>
                  <a:cubicBezTo>
                    <a:pt x="126" y="3533"/>
                    <a:pt x="1" y="3738"/>
                    <a:pt x="1" y="3988"/>
                  </a:cubicBezTo>
                  <a:cubicBezTo>
                    <a:pt x="1" y="4238"/>
                    <a:pt x="126" y="4443"/>
                    <a:pt x="340" y="4568"/>
                  </a:cubicBezTo>
                  <a:lnTo>
                    <a:pt x="5897" y="7735"/>
                  </a:lnTo>
                  <a:cubicBezTo>
                    <a:pt x="6317" y="7976"/>
                    <a:pt x="6798" y="7976"/>
                    <a:pt x="7218" y="7735"/>
                  </a:cubicBezTo>
                  <a:lnTo>
                    <a:pt x="12784" y="4559"/>
                  </a:lnTo>
                  <a:cubicBezTo>
                    <a:pt x="12999" y="4443"/>
                    <a:pt x="13123" y="4229"/>
                    <a:pt x="13123" y="3988"/>
                  </a:cubicBezTo>
                  <a:cubicBezTo>
                    <a:pt x="13123" y="3738"/>
                    <a:pt x="12999" y="3524"/>
                    <a:pt x="12784" y="34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63"/>
            <p:cNvSpPr/>
            <p:nvPr/>
          </p:nvSpPr>
          <p:spPr>
            <a:xfrm>
              <a:off x="2943021" y="4266000"/>
              <a:ext cx="636994" cy="379444"/>
            </a:xfrm>
            <a:custGeom>
              <a:avLst/>
              <a:gdLst/>
              <a:ahLst/>
              <a:cxnLst/>
              <a:rect l="l" t="t" r="r" b="b"/>
              <a:pathLst>
                <a:path w="12820" h="7637" extrusionOk="0">
                  <a:moveTo>
                    <a:pt x="12490" y="3328"/>
                  </a:moveTo>
                  <a:lnTo>
                    <a:pt x="7066" y="232"/>
                  </a:lnTo>
                  <a:cubicBezTo>
                    <a:pt x="6655" y="0"/>
                    <a:pt x="6191" y="0"/>
                    <a:pt x="5781" y="232"/>
                  </a:cubicBezTo>
                  <a:lnTo>
                    <a:pt x="330" y="3328"/>
                  </a:lnTo>
                  <a:cubicBezTo>
                    <a:pt x="125" y="3453"/>
                    <a:pt x="0" y="3658"/>
                    <a:pt x="0" y="3899"/>
                  </a:cubicBezTo>
                  <a:cubicBezTo>
                    <a:pt x="0" y="4140"/>
                    <a:pt x="125" y="4345"/>
                    <a:pt x="330" y="4461"/>
                  </a:cubicBezTo>
                  <a:cubicBezTo>
                    <a:pt x="5603" y="7467"/>
                    <a:pt x="6905" y="7637"/>
                    <a:pt x="12490" y="4461"/>
                  </a:cubicBezTo>
                  <a:cubicBezTo>
                    <a:pt x="12704" y="4336"/>
                    <a:pt x="12820" y="4131"/>
                    <a:pt x="12820" y="3890"/>
                  </a:cubicBezTo>
                  <a:cubicBezTo>
                    <a:pt x="12820" y="3649"/>
                    <a:pt x="12704" y="3444"/>
                    <a:pt x="12490" y="332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63"/>
            <p:cNvSpPr/>
            <p:nvPr/>
          </p:nvSpPr>
          <p:spPr>
            <a:xfrm>
              <a:off x="3034345" y="3945525"/>
              <a:ext cx="455237" cy="617485"/>
            </a:xfrm>
            <a:custGeom>
              <a:avLst/>
              <a:gdLst/>
              <a:ahLst/>
              <a:cxnLst/>
              <a:rect l="l" t="t" r="r" b="b"/>
              <a:pathLst>
                <a:path w="9162" h="12428" extrusionOk="0">
                  <a:moveTo>
                    <a:pt x="143" y="9403"/>
                  </a:moveTo>
                  <a:cubicBezTo>
                    <a:pt x="107" y="9475"/>
                    <a:pt x="80" y="9564"/>
                    <a:pt x="54" y="9644"/>
                  </a:cubicBezTo>
                  <a:lnTo>
                    <a:pt x="0" y="9778"/>
                  </a:lnTo>
                  <a:lnTo>
                    <a:pt x="27" y="9778"/>
                  </a:lnTo>
                  <a:cubicBezTo>
                    <a:pt x="9" y="9849"/>
                    <a:pt x="0" y="9921"/>
                    <a:pt x="0" y="10001"/>
                  </a:cubicBezTo>
                  <a:cubicBezTo>
                    <a:pt x="0" y="11339"/>
                    <a:pt x="2052" y="12428"/>
                    <a:pt x="4585" y="12428"/>
                  </a:cubicBezTo>
                  <a:cubicBezTo>
                    <a:pt x="7110" y="12428"/>
                    <a:pt x="9162" y="11339"/>
                    <a:pt x="9162" y="10001"/>
                  </a:cubicBezTo>
                  <a:cubicBezTo>
                    <a:pt x="9162" y="9921"/>
                    <a:pt x="9153" y="9849"/>
                    <a:pt x="9135" y="9778"/>
                  </a:cubicBezTo>
                  <a:lnTo>
                    <a:pt x="9162" y="9778"/>
                  </a:lnTo>
                  <a:lnTo>
                    <a:pt x="9108" y="9644"/>
                  </a:lnTo>
                  <a:cubicBezTo>
                    <a:pt x="9082" y="9564"/>
                    <a:pt x="9055" y="9484"/>
                    <a:pt x="9019" y="9403"/>
                  </a:cubicBezTo>
                  <a:lnTo>
                    <a:pt x="5808" y="911"/>
                  </a:lnTo>
                  <a:cubicBezTo>
                    <a:pt x="5594" y="349"/>
                    <a:pt x="5130" y="1"/>
                    <a:pt x="4585" y="1"/>
                  </a:cubicBezTo>
                  <a:cubicBezTo>
                    <a:pt x="4032" y="1"/>
                    <a:pt x="3568" y="349"/>
                    <a:pt x="3354" y="9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63"/>
            <p:cNvSpPr/>
            <p:nvPr/>
          </p:nvSpPr>
          <p:spPr>
            <a:xfrm>
              <a:off x="3021800" y="4370350"/>
              <a:ext cx="491409" cy="195053"/>
            </a:xfrm>
            <a:custGeom>
              <a:avLst/>
              <a:gdLst/>
              <a:ahLst/>
              <a:cxnLst/>
              <a:rect l="l" t="t" r="r" b="b"/>
              <a:pathLst>
                <a:path w="9635" h="3926" extrusionOk="0">
                  <a:moveTo>
                    <a:pt x="607" y="0"/>
                  </a:moveTo>
                  <a:cubicBezTo>
                    <a:pt x="446" y="429"/>
                    <a:pt x="286" y="848"/>
                    <a:pt x="125" y="1276"/>
                  </a:cubicBezTo>
                  <a:cubicBezTo>
                    <a:pt x="0" y="3033"/>
                    <a:pt x="2650" y="3926"/>
                    <a:pt x="4710" y="3926"/>
                  </a:cubicBezTo>
                  <a:cubicBezTo>
                    <a:pt x="5933" y="3926"/>
                    <a:pt x="9635" y="3355"/>
                    <a:pt x="9260" y="1276"/>
                  </a:cubicBezTo>
                  <a:cubicBezTo>
                    <a:pt x="9287" y="1276"/>
                    <a:pt x="8850" y="125"/>
                    <a:pt x="8805" y="0"/>
                  </a:cubicBezTo>
                  <a:cubicBezTo>
                    <a:pt x="8234" y="1026"/>
                    <a:pt x="6566" y="1660"/>
                    <a:pt x="4710" y="1660"/>
                  </a:cubicBezTo>
                  <a:cubicBezTo>
                    <a:pt x="2846" y="1660"/>
                    <a:pt x="1169" y="999"/>
                    <a:pt x="607" y="0"/>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63"/>
            <p:cNvSpPr/>
            <p:nvPr/>
          </p:nvSpPr>
          <p:spPr>
            <a:xfrm>
              <a:off x="3099037" y="4164045"/>
              <a:ext cx="324956" cy="179562"/>
            </a:xfrm>
            <a:custGeom>
              <a:avLst/>
              <a:gdLst/>
              <a:ahLst/>
              <a:cxnLst/>
              <a:rect l="l" t="t" r="r" b="b"/>
              <a:pathLst>
                <a:path w="6540" h="3614" extrusionOk="0">
                  <a:moveTo>
                    <a:pt x="0" y="1937"/>
                  </a:moveTo>
                  <a:cubicBezTo>
                    <a:pt x="295" y="2998"/>
                    <a:pt x="1624" y="3614"/>
                    <a:pt x="3283" y="3614"/>
                  </a:cubicBezTo>
                  <a:cubicBezTo>
                    <a:pt x="4934" y="3614"/>
                    <a:pt x="6388" y="2945"/>
                    <a:pt x="6540" y="1892"/>
                  </a:cubicBezTo>
                  <a:lnTo>
                    <a:pt x="5826" y="1"/>
                  </a:lnTo>
                  <a:cubicBezTo>
                    <a:pt x="5648" y="679"/>
                    <a:pt x="4639" y="1348"/>
                    <a:pt x="3283" y="1348"/>
                  </a:cubicBezTo>
                  <a:cubicBezTo>
                    <a:pt x="1919" y="1348"/>
                    <a:pt x="964" y="821"/>
                    <a:pt x="714" y="45"/>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63"/>
            <p:cNvSpPr/>
            <p:nvPr/>
          </p:nvSpPr>
          <p:spPr>
            <a:xfrm>
              <a:off x="3169940" y="3945525"/>
              <a:ext cx="184042" cy="169823"/>
            </a:xfrm>
            <a:custGeom>
              <a:avLst/>
              <a:gdLst/>
              <a:ahLst/>
              <a:cxnLst/>
              <a:rect l="l" t="t" r="r" b="b"/>
              <a:pathLst>
                <a:path w="3704" h="3418" extrusionOk="0">
                  <a:moveTo>
                    <a:pt x="1" y="2561"/>
                  </a:moveTo>
                  <a:cubicBezTo>
                    <a:pt x="197" y="3132"/>
                    <a:pt x="1107" y="3417"/>
                    <a:pt x="1856" y="3417"/>
                  </a:cubicBezTo>
                  <a:cubicBezTo>
                    <a:pt x="2597" y="3417"/>
                    <a:pt x="3551" y="3096"/>
                    <a:pt x="3703" y="2561"/>
                  </a:cubicBezTo>
                  <a:lnTo>
                    <a:pt x="3079" y="911"/>
                  </a:lnTo>
                  <a:cubicBezTo>
                    <a:pt x="2865" y="349"/>
                    <a:pt x="2401" y="1"/>
                    <a:pt x="1856" y="1"/>
                  </a:cubicBezTo>
                  <a:cubicBezTo>
                    <a:pt x="1303" y="1"/>
                    <a:pt x="839" y="349"/>
                    <a:pt x="625" y="911"/>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6" name="Google Shape;2766;p63"/>
          <p:cNvGrpSpPr/>
          <p:nvPr/>
        </p:nvGrpSpPr>
        <p:grpSpPr>
          <a:xfrm>
            <a:off x="5533399" y="4135524"/>
            <a:ext cx="1041993" cy="1141205"/>
            <a:chOff x="2914650" y="3945525"/>
            <a:chExt cx="693737" cy="759791"/>
          </a:xfrm>
        </p:grpSpPr>
        <p:sp>
          <p:nvSpPr>
            <p:cNvPr id="2767" name="Google Shape;2767;p63"/>
            <p:cNvSpPr/>
            <p:nvPr/>
          </p:nvSpPr>
          <p:spPr>
            <a:xfrm>
              <a:off x="2914650" y="4283291"/>
              <a:ext cx="693737" cy="422024"/>
            </a:xfrm>
            <a:custGeom>
              <a:avLst/>
              <a:gdLst/>
              <a:ahLst/>
              <a:cxnLst/>
              <a:rect l="l" t="t" r="r" b="b"/>
              <a:pathLst>
                <a:path w="13962" h="8494" extrusionOk="0">
                  <a:moveTo>
                    <a:pt x="13605" y="3622"/>
                  </a:moveTo>
                  <a:lnTo>
                    <a:pt x="7699" y="259"/>
                  </a:lnTo>
                  <a:cubicBezTo>
                    <a:pt x="7253" y="0"/>
                    <a:pt x="6745" y="0"/>
                    <a:pt x="6299" y="259"/>
                  </a:cubicBezTo>
                  <a:lnTo>
                    <a:pt x="357" y="3631"/>
                  </a:lnTo>
                  <a:cubicBezTo>
                    <a:pt x="134" y="3756"/>
                    <a:pt x="0" y="3979"/>
                    <a:pt x="0" y="4247"/>
                  </a:cubicBezTo>
                  <a:cubicBezTo>
                    <a:pt x="0" y="4506"/>
                    <a:pt x="134" y="4729"/>
                    <a:pt x="357" y="4862"/>
                  </a:cubicBezTo>
                  <a:lnTo>
                    <a:pt x="6281" y="8234"/>
                  </a:lnTo>
                  <a:cubicBezTo>
                    <a:pt x="6727" y="8493"/>
                    <a:pt x="7235" y="8493"/>
                    <a:pt x="7681" y="8234"/>
                  </a:cubicBezTo>
                  <a:lnTo>
                    <a:pt x="13605" y="4853"/>
                  </a:lnTo>
                  <a:cubicBezTo>
                    <a:pt x="13828" y="4729"/>
                    <a:pt x="13962" y="4506"/>
                    <a:pt x="13962" y="4238"/>
                  </a:cubicBezTo>
                  <a:cubicBezTo>
                    <a:pt x="13962" y="3979"/>
                    <a:pt x="13828" y="3756"/>
                    <a:pt x="13605" y="36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63"/>
            <p:cNvSpPr/>
            <p:nvPr/>
          </p:nvSpPr>
          <p:spPr>
            <a:xfrm>
              <a:off x="2935469" y="4279763"/>
              <a:ext cx="652099" cy="396288"/>
            </a:xfrm>
            <a:custGeom>
              <a:avLst/>
              <a:gdLst/>
              <a:ahLst/>
              <a:cxnLst/>
              <a:rect l="l" t="t" r="r" b="b"/>
              <a:pathLst>
                <a:path w="13124" h="7976" extrusionOk="0">
                  <a:moveTo>
                    <a:pt x="12784" y="3408"/>
                  </a:moveTo>
                  <a:lnTo>
                    <a:pt x="7236" y="241"/>
                  </a:lnTo>
                  <a:cubicBezTo>
                    <a:pt x="6816" y="0"/>
                    <a:pt x="6335" y="0"/>
                    <a:pt x="5915" y="241"/>
                  </a:cubicBezTo>
                  <a:lnTo>
                    <a:pt x="340" y="3408"/>
                  </a:lnTo>
                  <a:cubicBezTo>
                    <a:pt x="126" y="3533"/>
                    <a:pt x="1" y="3738"/>
                    <a:pt x="1" y="3988"/>
                  </a:cubicBezTo>
                  <a:cubicBezTo>
                    <a:pt x="1" y="4238"/>
                    <a:pt x="126" y="4443"/>
                    <a:pt x="340" y="4568"/>
                  </a:cubicBezTo>
                  <a:lnTo>
                    <a:pt x="5897" y="7735"/>
                  </a:lnTo>
                  <a:cubicBezTo>
                    <a:pt x="6317" y="7975"/>
                    <a:pt x="6798" y="7975"/>
                    <a:pt x="7218" y="7735"/>
                  </a:cubicBezTo>
                  <a:lnTo>
                    <a:pt x="12784" y="4559"/>
                  </a:lnTo>
                  <a:cubicBezTo>
                    <a:pt x="12999" y="4443"/>
                    <a:pt x="13123" y="4229"/>
                    <a:pt x="13123" y="3988"/>
                  </a:cubicBezTo>
                  <a:cubicBezTo>
                    <a:pt x="13123" y="3738"/>
                    <a:pt x="12999" y="3524"/>
                    <a:pt x="12784" y="34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63"/>
            <p:cNvSpPr/>
            <p:nvPr/>
          </p:nvSpPr>
          <p:spPr>
            <a:xfrm>
              <a:off x="2935469" y="4262026"/>
              <a:ext cx="652099" cy="396288"/>
            </a:xfrm>
            <a:custGeom>
              <a:avLst/>
              <a:gdLst/>
              <a:ahLst/>
              <a:cxnLst/>
              <a:rect l="l" t="t" r="r" b="b"/>
              <a:pathLst>
                <a:path w="13124" h="7976" extrusionOk="0">
                  <a:moveTo>
                    <a:pt x="12784" y="3408"/>
                  </a:moveTo>
                  <a:lnTo>
                    <a:pt x="7236" y="241"/>
                  </a:lnTo>
                  <a:cubicBezTo>
                    <a:pt x="6816" y="0"/>
                    <a:pt x="6335" y="0"/>
                    <a:pt x="5915" y="241"/>
                  </a:cubicBezTo>
                  <a:lnTo>
                    <a:pt x="340" y="3408"/>
                  </a:lnTo>
                  <a:cubicBezTo>
                    <a:pt x="126" y="3533"/>
                    <a:pt x="1" y="3738"/>
                    <a:pt x="1" y="3988"/>
                  </a:cubicBezTo>
                  <a:cubicBezTo>
                    <a:pt x="1" y="4238"/>
                    <a:pt x="126" y="4443"/>
                    <a:pt x="340" y="4568"/>
                  </a:cubicBezTo>
                  <a:lnTo>
                    <a:pt x="5897" y="7735"/>
                  </a:lnTo>
                  <a:cubicBezTo>
                    <a:pt x="6317" y="7976"/>
                    <a:pt x="6798" y="7976"/>
                    <a:pt x="7218" y="7735"/>
                  </a:cubicBezTo>
                  <a:lnTo>
                    <a:pt x="12784" y="4559"/>
                  </a:lnTo>
                  <a:cubicBezTo>
                    <a:pt x="12999" y="4443"/>
                    <a:pt x="13123" y="4229"/>
                    <a:pt x="13123" y="3988"/>
                  </a:cubicBezTo>
                  <a:cubicBezTo>
                    <a:pt x="13123" y="3738"/>
                    <a:pt x="12999" y="3524"/>
                    <a:pt x="12784" y="34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63"/>
            <p:cNvSpPr/>
            <p:nvPr/>
          </p:nvSpPr>
          <p:spPr>
            <a:xfrm>
              <a:off x="2943021" y="4266000"/>
              <a:ext cx="636994" cy="379444"/>
            </a:xfrm>
            <a:custGeom>
              <a:avLst/>
              <a:gdLst/>
              <a:ahLst/>
              <a:cxnLst/>
              <a:rect l="l" t="t" r="r" b="b"/>
              <a:pathLst>
                <a:path w="12820" h="7637" extrusionOk="0">
                  <a:moveTo>
                    <a:pt x="12490" y="3328"/>
                  </a:moveTo>
                  <a:lnTo>
                    <a:pt x="7066" y="232"/>
                  </a:lnTo>
                  <a:cubicBezTo>
                    <a:pt x="6655" y="0"/>
                    <a:pt x="6191" y="0"/>
                    <a:pt x="5781" y="232"/>
                  </a:cubicBezTo>
                  <a:lnTo>
                    <a:pt x="330" y="3328"/>
                  </a:lnTo>
                  <a:cubicBezTo>
                    <a:pt x="125" y="3453"/>
                    <a:pt x="0" y="3658"/>
                    <a:pt x="0" y="3899"/>
                  </a:cubicBezTo>
                  <a:cubicBezTo>
                    <a:pt x="0" y="4140"/>
                    <a:pt x="125" y="4345"/>
                    <a:pt x="330" y="4461"/>
                  </a:cubicBezTo>
                  <a:cubicBezTo>
                    <a:pt x="5603" y="7467"/>
                    <a:pt x="6905" y="7637"/>
                    <a:pt x="12490" y="4461"/>
                  </a:cubicBezTo>
                  <a:cubicBezTo>
                    <a:pt x="12704" y="4336"/>
                    <a:pt x="12820" y="4131"/>
                    <a:pt x="12820" y="3890"/>
                  </a:cubicBezTo>
                  <a:cubicBezTo>
                    <a:pt x="12820" y="3649"/>
                    <a:pt x="12704" y="3444"/>
                    <a:pt x="12490" y="332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63"/>
            <p:cNvSpPr/>
            <p:nvPr/>
          </p:nvSpPr>
          <p:spPr>
            <a:xfrm>
              <a:off x="3034345" y="3945525"/>
              <a:ext cx="455237" cy="617485"/>
            </a:xfrm>
            <a:custGeom>
              <a:avLst/>
              <a:gdLst/>
              <a:ahLst/>
              <a:cxnLst/>
              <a:rect l="l" t="t" r="r" b="b"/>
              <a:pathLst>
                <a:path w="9162" h="12428" extrusionOk="0">
                  <a:moveTo>
                    <a:pt x="143" y="9403"/>
                  </a:moveTo>
                  <a:cubicBezTo>
                    <a:pt x="107" y="9475"/>
                    <a:pt x="80" y="9564"/>
                    <a:pt x="54" y="9644"/>
                  </a:cubicBezTo>
                  <a:lnTo>
                    <a:pt x="0" y="9778"/>
                  </a:lnTo>
                  <a:lnTo>
                    <a:pt x="27" y="9778"/>
                  </a:lnTo>
                  <a:cubicBezTo>
                    <a:pt x="9" y="9849"/>
                    <a:pt x="0" y="9921"/>
                    <a:pt x="0" y="10001"/>
                  </a:cubicBezTo>
                  <a:cubicBezTo>
                    <a:pt x="0" y="11339"/>
                    <a:pt x="2052" y="12428"/>
                    <a:pt x="4585" y="12428"/>
                  </a:cubicBezTo>
                  <a:cubicBezTo>
                    <a:pt x="7110" y="12428"/>
                    <a:pt x="9162" y="11339"/>
                    <a:pt x="9162" y="10001"/>
                  </a:cubicBezTo>
                  <a:cubicBezTo>
                    <a:pt x="9162" y="9921"/>
                    <a:pt x="9153" y="9849"/>
                    <a:pt x="9135" y="9778"/>
                  </a:cubicBezTo>
                  <a:lnTo>
                    <a:pt x="9162" y="9778"/>
                  </a:lnTo>
                  <a:lnTo>
                    <a:pt x="9108" y="9644"/>
                  </a:lnTo>
                  <a:cubicBezTo>
                    <a:pt x="9082" y="9564"/>
                    <a:pt x="9055" y="9484"/>
                    <a:pt x="9019" y="9403"/>
                  </a:cubicBezTo>
                  <a:lnTo>
                    <a:pt x="5808" y="911"/>
                  </a:lnTo>
                  <a:cubicBezTo>
                    <a:pt x="5594" y="349"/>
                    <a:pt x="5130" y="1"/>
                    <a:pt x="4585" y="1"/>
                  </a:cubicBezTo>
                  <a:cubicBezTo>
                    <a:pt x="4032" y="1"/>
                    <a:pt x="3568" y="349"/>
                    <a:pt x="3354" y="9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63"/>
            <p:cNvSpPr/>
            <p:nvPr/>
          </p:nvSpPr>
          <p:spPr>
            <a:xfrm>
              <a:off x="3021800" y="4370350"/>
              <a:ext cx="491409" cy="195053"/>
            </a:xfrm>
            <a:custGeom>
              <a:avLst/>
              <a:gdLst/>
              <a:ahLst/>
              <a:cxnLst/>
              <a:rect l="l" t="t" r="r" b="b"/>
              <a:pathLst>
                <a:path w="9635" h="3926" extrusionOk="0">
                  <a:moveTo>
                    <a:pt x="607" y="0"/>
                  </a:moveTo>
                  <a:cubicBezTo>
                    <a:pt x="446" y="429"/>
                    <a:pt x="286" y="848"/>
                    <a:pt x="125" y="1276"/>
                  </a:cubicBezTo>
                  <a:cubicBezTo>
                    <a:pt x="0" y="3033"/>
                    <a:pt x="2650" y="3926"/>
                    <a:pt x="4710" y="3926"/>
                  </a:cubicBezTo>
                  <a:cubicBezTo>
                    <a:pt x="5933" y="3926"/>
                    <a:pt x="9635" y="3355"/>
                    <a:pt x="9260" y="1276"/>
                  </a:cubicBezTo>
                  <a:cubicBezTo>
                    <a:pt x="9287" y="1276"/>
                    <a:pt x="8850" y="125"/>
                    <a:pt x="8805" y="0"/>
                  </a:cubicBezTo>
                  <a:cubicBezTo>
                    <a:pt x="8234" y="1026"/>
                    <a:pt x="6566" y="1660"/>
                    <a:pt x="4710" y="1660"/>
                  </a:cubicBezTo>
                  <a:cubicBezTo>
                    <a:pt x="2846" y="1660"/>
                    <a:pt x="1169" y="999"/>
                    <a:pt x="607" y="0"/>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63"/>
            <p:cNvSpPr/>
            <p:nvPr/>
          </p:nvSpPr>
          <p:spPr>
            <a:xfrm>
              <a:off x="3099037" y="4164045"/>
              <a:ext cx="324956" cy="179562"/>
            </a:xfrm>
            <a:custGeom>
              <a:avLst/>
              <a:gdLst/>
              <a:ahLst/>
              <a:cxnLst/>
              <a:rect l="l" t="t" r="r" b="b"/>
              <a:pathLst>
                <a:path w="6540" h="3614" extrusionOk="0">
                  <a:moveTo>
                    <a:pt x="0" y="1937"/>
                  </a:moveTo>
                  <a:cubicBezTo>
                    <a:pt x="295" y="2998"/>
                    <a:pt x="1624" y="3614"/>
                    <a:pt x="3283" y="3614"/>
                  </a:cubicBezTo>
                  <a:cubicBezTo>
                    <a:pt x="4934" y="3614"/>
                    <a:pt x="6388" y="2945"/>
                    <a:pt x="6540" y="1892"/>
                  </a:cubicBezTo>
                  <a:lnTo>
                    <a:pt x="5826" y="1"/>
                  </a:lnTo>
                  <a:cubicBezTo>
                    <a:pt x="5648" y="679"/>
                    <a:pt x="4639" y="1348"/>
                    <a:pt x="3283" y="1348"/>
                  </a:cubicBezTo>
                  <a:cubicBezTo>
                    <a:pt x="1919" y="1348"/>
                    <a:pt x="964" y="821"/>
                    <a:pt x="714" y="45"/>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63"/>
            <p:cNvSpPr/>
            <p:nvPr/>
          </p:nvSpPr>
          <p:spPr>
            <a:xfrm>
              <a:off x="3169940" y="3945525"/>
              <a:ext cx="184042" cy="169823"/>
            </a:xfrm>
            <a:custGeom>
              <a:avLst/>
              <a:gdLst/>
              <a:ahLst/>
              <a:cxnLst/>
              <a:rect l="l" t="t" r="r" b="b"/>
              <a:pathLst>
                <a:path w="3704" h="3418" extrusionOk="0">
                  <a:moveTo>
                    <a:pt x="1" y="2561"/>
                  </a:moveTo>
                  <a:cubicBezTo>
                    <a:pt x="197" y="3132"/>
                    <a:pt x="1107" y="3417"/>
                    <a:pt x="1856" y="3417"/>
                  </a:cubicBezTo>
                  <a:cubicBezTo>
                    <a:pt x="2597" y="3417"/>
                    <a:pt x="3551" y="3096"/>
                    <a:pt x="3703" y="2561"/>
                  </a:cubicBezTo>
                  <a:lnTo>
                    <a:pt x="3079" y="911"/>
                  </a:lnTo>
                  <a:cubicBezTo>
                    <a:pt x="2865" y="349"/>
                    <a:pt x="2401" y="1"/>
                    <a:pt x="1856" y="1"/>
                  </a:cubicBezTo>
                  <a:cubicBezTo>
                    <a:pt x="1303" y="1"/>
                    <a:pt x="839" y="349"/>
                    <a:pt x="625" y="911"/>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5" name="Google Shape;2775;p63"/>
          <p:cNvGrpSpPr/>
          <p:nvPr/>
        </p:nvGrpSpPr>
        <p:grpSpPr>
          <a:xfrm>
            <a:off x="-396183" y="4135524"/>
            <a:ext cx="1041993" cy="1141205"/>
            <a:chOff x="2914650" y="3945525"/>
            <a:chExt cx="693737" cy="759791"/>
          </a:xfrm>
        </p:grpSpPr>
        <p:sp>
          <p:nvSpPr>
            <p:cNvPr id="2776" name="Google Shape;2776;p63"/>
            <p:cNvSpPr/>
            <p:nvPr/>
          </p:nvSpPr>
          <p:spPr>
            <a:xfrm>
              <a:off x="2914650" y="4283291"/>
              <a:ext cx="693737" cy="422024"/>
            </a:xfrm>
            <a:custGeom>
              <a:avLst/>
              <a:gdLst/>
              <a:ahLst/>
              <a:cxnLst/>
              <a:rect l="l" t="t" r="r" b="b"/>
              <a:pathLst>
                <a:path w="13962" h="8494" extrusionOk="0">
                  <a:moveTo>
                    <a:pt x="13605" y="3622"/>
                  </a:moveTo>
                  <a:lnTo>
                    <a:pt x="7699" y="259"/>
                  </a:lnTo>
                  <a:cubicBezTo>
                    <a:pt x="7253" y="0"/>
                    <a:pt x="6745" y="0"/>
                    <a:pt x="6299" y="259"/>
                  </a:cubicBezTo>
                  <a:lnTo>
                    <a:pt x="357" y="3631"/>
                  </a:lnTo>
                  <a:cubicBezTo>
                    <a:pt x="134" y="3756"/>
                    <a:pt x="0" y="3979"/>
                    <a:pt x="0" y="4247"/>
                  </a:cubicBezTo>
                  <a:cubicBezTo>
                    <a:pt x="0" y="4506"/>
                    <a:pt x="134" y="4729"/>
                    <a:pt x="357" y="4862"/>
                  </a:cubicBezTo>
                  <a:lnTo>
                    <a:pt x="6281" y="8234"/>
                  </a:lnTo>
                  <a:cubicBezTo>
                    <a:pt x="6727" y="8493"/>
                    <a:pt x="7235" y="8493"/>
                    <a:pt x="7681" y="8234"/>
                  </a:cubicBezTo>
                  <a:lnTo>
                    <a:pt x="13605" y="4853"/>
                  </a:lnTo>
                  <a:cubicBezTo>
                    <a:pt x="13828" y="4729"/>
                    <a:pt x="13962" y="4506"/>
                    <a:pt x="13962" y="4238"/>
                  </a:cubicBezTo>
                  <a:cubicBezTo>
                    <a:pt x="13962" y="3979"/>
                    <a:pt x="13828" y="3756"/>
                    <a:pt x="13605" y="36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63"/>
            <p:cNvSpPr/>
            <p:nvPr/>
          </p:nvSpPr>
          <p:spPr>
            <a:xfrm>
              <a:off x="2935469" y="4279763"/>
              <a:ext cx="652099" cy="396288"/>
            </a:xfrm>
            <a:custGeom>
              <a:avLst/>
              <a:gdLst/>
              <a:ahLst/>
              <a:cxnLst/>
              <a:rect l="l" t="t" r="r" b="b"/>
              <a:pathLst>
                <a:path w="13124" h="7976" extrusionOk="0">
                  <a:moveTo>
                    <a:pt x="12784" y="3408"/>
                  </a:moveTo>
                  <a:lnTo>
                    <a:pt x="7236" y="241"/>
                  </a:lnTo>
                  <a:cubicBezTo>
                    <a:pt x="6816" y="0"/>
                    <a:pt x="6335" y="0"/>
                    <a:pt x="5915" y="241"/>
                  </a:cubicBezTo>
                  <a:lnTo>
                    <a:pt x="340" y="3408"/>
                  </a:lnTo>
                  <a:cubicBezTo>
                    <a:pt x="126" y="3533"/>
                    <a:pt x="1" y="3738"/>
                    <a:pt x="1" y="3988"/>
                  </a:cubicBezTo>
                  <a:cubicBezTo>
                    <a:pt x="1" y="4238"/>
                    <a:pt x="126" y="4443"/>
                    <a:pt x="340" y="4568"/>
                  </a:cubicBezTo>
                  <a:lnTo>
                    <a:pt x="5897" y="7735"/>
                  </a:lnTo>
                  <a:cubicBezTo>
                    <a:pt x="6317" y="7975"/>
                    <a:pt x="6798" y="7975"/>
                    <a:pt x="7218" y="7735"/>
                  </a:cubicBezTo>
                  <a:lnTo>
                    <a:pt x="12784" y="4559"/>
                  </a:lnTo>
                  <a:cubicBezTo>
                    <a:pt x="12999" y="4443"/>
                    <a:pt x="13123" y="4229"/>
                    <a:pt x="13123" y="3988"/>
                  </a:cubicBezTo>
                  <a:cubicBezTo>
                    <a:pt x="13123" y="3738"/>
                    <a:pt x="12999" y="3524"/>
                    <a:pt x="12784" y="34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63"/>
            <p:cNvSpPr/>
            <p:nvPr/>
          </p:nvSpPr>
          <p:spPr>
            <a:xfrm>
              <a:off x="2935469" y="4262026"/>
              <a:ext cx="652099" cy="396288"/>
            </a:xfrm>
            <a:custGeom>
              <a:avLst/>
              <a:gdLst/>
              <a:ahLst/>
              <a:cxnLst/>
              <a:rect l="l" t="t" r="r" b="b"/>
              <a:pathLst>
                <a:path w="13124" h="7976" extrusionOk="0">
                  <a:moveTo>
                    <a:pt x="12784" y="3408"/>
                  </a:moveTo>
                  <a:lnTo>
                    <a:pt x="7236" y="241"/>
                  </a:lnTo>
                  <a:cubicBezTo>
                    <a:pt x="6816" y="0"/>
                    <a:pt x="6335" y="0"/>
                    <a:pt x="5915" y="241"/>
                  </a:cubicBezTo>
                  <a:lnTo>
                    <a:pt x="340" y="3408"/>
                  </a:lnTo>
                  <a:cubicBezTo>
                    <a:pt x="126" y="3533"/>
                    <a:pt x="1" y="3738"/>
                    <a:pt x="1" y="3988"/>
                  </a:cubicBezTo>
                  <a:cubicBezTo>
                    <a:pt x="1" y="4238"/>
                    <a:pt x="126" y="4443"/>
                    <a:pt x="340" y="4568"/>
                  </a:cubicBezTo>
                  <a:lnTo>
                    <a:pt x="5897" y="7735"/>
                  </a:lnTo>
                  <a:cubicBezTo>
                    <a:pt x="6317" y="7976"/>
                    <a:pt x="6798" y="7976"/>
                    <a:pt x="7218" y="7735"/>
                  </a:cubicBezTo>
                  <a:lnTo>
                    <a:pt x="12784" y="4559"/>
                  </a:lnTo>
                  <a:cubicBezTo>
                    <a:pt x="12999" y="4443"/>
                    <a:pt x="13123" y="4229"/>
                    <a:pt x="13123" y="3988"/>
                  </a:cubicBezTo>
                  <a:cubicBezTo>
                    <a:pt x="13123" y="3738"/>
                    <a:pt x="12999" y="3524"/>
                    <a:pt x="12784" y="34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63"/>
            <p:cNvSpPr/>
            <p:nvPr/>
          </p:nvSpPr>
          <p:spPr>
            <a:xfrm>
              <a:off x="2943021" y="4266000"/>
              <a:ext cx="636994" cy="379444"/>
            </a:xfrm>
            <a:custGeom>
              <a:avLst/>
              <a:gdLst/>
              <a:ahLst/>
              <a:cxnLst/>
              <a:rect l="l" t="t" r="r" b="b"/>
              <a:pathLst>
                <a:path w="12820" h="7637" extrusionOk="0">
                  <a:moveTo>
                    <a:pt x="12490" y="3328"/>
                  </a:moveTo>
                  <a:lnTo>
                    <a:pt x="7066" y="232"/>
                  </a:lnTo>
                  <a:cubicBezTo>
                    <a:pt x="6655" y="0"/>
                    <a:pt x="6191" y="0"/>
                    <a:pt x="5781" y="232"/>
                  </a:cubicBezTo>
                  <a:lnTo>
                    <a:pt x="330" y="3328"/>
                  </a:lnTo>
                  <a:cubicBezTo>
                    <a:pt x="125" y="3453"/>
                    <a:pt x="0" y="3658"/>
                    <a:pt x="0" y="3899"/>
                  </a:cubicBezTo>
                  <a:cubicBezTo>
                    <a:pt x="0" y="4140"/>
                    <a:pt x="125" y="4345"/>
                    <a:pt x="330" y="4461"/>
                  </a:cubicBezTo>
                  <a:cubicBezTo>
                    <a:pt x="5603" y="7467"/>
                    <a:pt x="6905" y="7637"/>
                    <a:pt x="12490" y="4461"/>
                  </a:cubicBezTo>
                  <a:cubicBezTo>
                    <a:pt x="12704" y="4336"/>
                    <a:pt x="12820" y="4131"/>
                    <a:pt x="12820" y="3890"/>
                  </a:cubicBezTo>
                  <a:cubicBezTo>
                    <a:pt x="12820" y="3649"/>
                    <a:pt x="12704" y="3444"/>
                    <a:pt x="12490" y="332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63"/>
            <p:cNvSpPr/>
            <p:nvPr/>
          </p:nvSpPr>
          <p:spPr>
            <a:xfrm>
              <a:off x="3034345" y="3945525"/>
              <a:ext cx="455237" cy="617485"/>
            </a:xfrm>
            <a:custGeom>
              <a:avLst/>
              <a:gdLst/>
              <a:ahLst/>
              <a:cxnLst/>
              <a:rect l="l" t="t" r="r" b="b"/>
              <a:pathLst>
                <a:path w="9162" h="12428" extrusionOk="0">
                  <a:moveTo>
                    <a:pt x="143" y="9403"/>
                  </a:moveTo>
                  <a:cubicBezTo>
                    <a:pt x="107" y="9475"/>
                    <a:pt x="80" y="9564"/>
                    <a:pt x="54" y="9644"/>
                  </a:cubicBezTo>
                  <a:lnTo>
                    <a:pt x="0" y="9778"/>
                  </a:lnTo>
                  <a:lnTo>
                    <a:pt x="27" y="9778"/>
                  </a:lnTo>
                  <a:cubicBezTo>
                    <a:pt x="9" y="9849"/>
                    <a:pt x="0" y="9921"/>
                    <a:pt x="0" y="10001"/>
                  </a:cubicBezTo>
                  <a:cubicBezTo>
                    <a:pt x="0" y="11339"/>
                    <a:pt x="2052" y="12428"/>
                    <a:pt x="4585" y="12428"/>
                  </a:cubicBezTo>
                  <a:cubicBezTo>
                    <a:pt x="7110" y="12428"/>
                    <a:pt x="9162" y="11339"/>
                    <a:pt x="9162" y="10001"/>
                  </a:cubicBezTo>
                  <a:cubicBezTo>
                    <a:pt x="9162" y="9921"/>
                    <a:pt x="9153" y="9849"/>
                    <a:pt x="9135" y="9778"/>
                  </a:cubicBezTo>
                  <a:lnTo>
                    <a:pt x="9162" y="9778"/>
                  </a:lnTo>
                  <a:lnTo>
                    <a:pt x="9108" y="9644"/>
                  </a:lnTo>
                  <a:cubicBezTo>
                    <a:pt x="9082" y="9564"/>
                    <a:pt x="9055" y="9484"/>
                    <a:pt x="9019" y="9403"/>
                  </a:cubicBezTo>
                  <a:lnTo>
                    <a:pt x="5808" y="911"/>
                  </a:lnTo>
                  <a:cubicBezTo>
                    <a:pt x="5594" y="349"/>
                    <a:pt x="5130" y="1"/>
                    <a:pt x="4585" y="1"/>
                  </a:cubicBezTo>
                  <a:cubicBezTo>
                    <a:pt x="4032" y="1"/>
                    <a:pt x="3568" y="349"/>
                    <a:pt x="3354" y="9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63"/>
            <p:cNvSpPr/>
            <p:nvPr/>
          </p:nvSpPr>
          <p:spPr>
            <a:xfrm>
              <a:off x="3021800" y="4370350"/>
              <a:ext cx="491409" cy="195053"/>
            </a:xfrm>
            <a:custGeom>
              <a:avLst/>
              <a:gdLst/>
              <a:ahLst/>
              <a:cxnLst/>
              <a:rect l="l" t="t" r="r" b="b"/>
              <a:pathLst>
                <a:path w="9635" h="3926" extrusionOk="0">
                  <a:moveTo>
                    <a:pt x="607" y="0"/>
                  </a:moveTo>
                  <a:cubicBezTo>
                    <a:pt x="446" y="429"/>
                    <a:pt x="286" y="848"/>
                    <a:pt x="125" y="1276"/>
                  </a:cubicBezTo>
                  <a:cubicBezTo>
                    <a:pt x="0" y="3033"/>
                    <a:pt x="2650" y="3926"/>
                    <a:pt x="4710" y="3926"/>
                  </a:cubicBezTo>
                  <a:cubicBezTo>
                    <a:pt x="5933" y="3926"/>
                    <a:pt x="9635" y="3355"/>
                    <a:pt x="9260" y="1276"/>
                  </a:cubicBezTo>
                  <a:cubicBezTo>
                    <a:pt x="9287" y="1276"/>
                    <a:pt x="8850" y="125"/>
                    <a:pt x="8805" y="0"/>
                  </a:cubicBezTo>
                  <a:cubicBezTo>
                    <a:pt x="8234" y="1026"/>
                    <a:pt x="6566" y="1660"/>
                    <a:pt x="4710" y="1660"/>
                  </a:cubicBezTo>
                  <a:cubicBezTo>
                    <a:pt x="2846" y="1660"/>
                    <a:pt x="1169" y="999"/>
                    <a:pt x="607" y="0"/>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63"/>
            <p:cNvSpPr/>
            <p:nvPr/>
          </p:nvSpPr>
          <p:spPr>
            <a:xfrm>
              <a:off x="3099037" y="4164045"/>
              <a:ext cx="324956" cy="179562"/>
            </a:xfrm>
            <a:custGeom>
              <a:avLst/>
              <a:gdLst/>
              <a:ahLst/>
              <a:cxnLst/>
              <a:rect l="l" t="t" r="r" b="b"/>
              <a:pathLst>
                <a:path w="6540" h="3614" extrusionOk="0">
                  <a:moveTo>
                    <a:pt x="0" y="1937"/>
                  </a:moveTo>
                  <a:cubicBezTo>
                    <a:pt x="295" y="2998"/>
                    <a:pt x="1624" y="3614"/>
                    <a:pt x="3283" y="3614"/>
                  </a:cubicBezTo>
                  <a:cubicBezTo>
                    <a:pt x="4934" y="3614"/>
                    <a:pt x="6388" y="2945"/>
                    <a:pt x="6540" y="1892"/>
                  </a:cubicBezTo>
                  <a:lnTo>
                    <a:pt x="5826" y="1"/>
                  </a:lnTo>
                  <a:cubicBezTo>
                    <a:pt x="5648" y="679"/>
                    <a:pt x="4639" y="1348"/>
                    <a:pt x="3283" y="1348"/>
                  </a:cubicBezTo>
                  <a:cubicBezTo>
                    <a:pt x="1919" y="1348"/>
                    <a:pt x="964" y="821"/>
                    <a:pt x="714" y="45"/>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63"/>
            <p:cNvSpPr/>
            <p:nvPr/>
          </p:nvSpPr>
          <p:spPr>
            <a:xfrm>
              <a:off x="3169940" y="3945525"/>
              <a:ext cx="184042" cy="169823"/>
            </a:xfrm>
            <a:custGeom>
              <a:avLst/>
              <a:gdLst/>
              <a:ahLst/>
              <a:cxnLst/>
              <a:rect l="l" t="t" r="r" b="b"/>
              <a:pathLst>
                <a:path w="3704" h="3418" extrusionOk="0">
                  <a:moveTo>
                    <a:pt x="1" y="2561"/>
                  </a:moveTo>
                  <a:cubicBezTo>
                    <a:pt x="197" y="3132"/>
                    <a:pt x="1107" y="3417"/>
                    <a:pt x="1856" y="3417"/>
                  </a:cubicBezTo>
                  <a:cubicBezTo>
                    <a:pt x="2597" y="3417"/>
                    <a:pt x="3551" y="3096"/>
                    <a:pt x="3703" y="2561"/>
                  </a:cubicBezTo>
                  <a:lnTo>
                    <a:pt x="3079" y="911"/>
                  </a:lnTo>
                  <a:cubicBezTo>
                    <a:pt x="2865" y="349"/>
                    <a:pt x="2401" y="1"/>
                    <a:pt x="1856" y="1"/>
                  </a:cubicBezTo>
                  <a:cubicBezTo>
                    <a:pt x="1303" y="1"/>
                    <a:pt x="839" y="349"/>
                    <a:pt x="625" y="911"/>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4" name="Google Shape;2784;p63"/>
          <p:cNvGrpSpPr/>
          <p:nvPr/>
        </p:nvGrpSpPr>
        <p:grpSpPr>
          <a:xfrm>
            <a:off x="8498199" y="4135524"/>
            <a:ext cx="1041993" cy="1141205"/>
            <a:chOff x="2914650" y="3945525"/>
            <a:chExt cx="693737" cy="759791"/>
          </a:xfrm>
        </p:grpSpPr>
        <p:sp>
          <p:nvSpPr>
            <p:cNvPr id="2785" name="Google Shape;2785;p63"/>
            <p:cNvSpPr/>
            <p:nvPr/>
          </p:nvSpPr>
          <p:spPr>
            <a:xfrm>
              <a:off x="2914650" y="4283291"/>
              <a:ext cx="693737" cy="422024"/>
            </a:xfrm>
            <a:custGeom>
              <a:avLst/>
              <a:gdLst/>
              <a:ahLst/>
              <a:cxnLst/>
              <a:rect l="l" t="t" r="r" b="b"/>
              <a:pathLst>
                <a:path w="13962" h="8494" extrusionOk="0">
                  <a:moveTo>
                    <a:pt x="13605" y="3622"/>
                  </a:moveTo>
                  <a:lnTo>
                    <a:pt x="7699" y="259"/>
                  </a:lnTo>
                  <a:cubicBezTo>
                    <a:pt x="7253" y="0"/>
                    <a:pt x="6745" y="0"/>
                    <a:pt x="6299" y="259"/>
                  </a:cubicBezTo>
                  <a:lnTo>
                    <a:pt x="357" y="3631"/>
                  </a:lnTo>
                  <a:cubicBezTo>
                    <a:pt x="134" y="3756"/>
                    <a:pt x="0" y="3979"/>
                    <a:pt x="0" y="4247"/>
                  </a:cubicBezTo>
                  <a:cubicBezTo>
                    <a:pt x="0" y="4506"/>
                    <a:pt x="134" y="4729"/>
                    <a:pt x="357" y="4862"/>
                  </a:cubicBezTo>
                  <a:lnTo>
                    <a:pt x="6281" y="8234"/>
                  </a:lnTo>
                  <a:cubicBezTo>
                    <a:pt x="6727" y="8493"/>
                    <a:pt x="7235" y="8493"/>
                    <a:pt x="7681" y="8234"/>
                  </a:cubicBezTo>
                  <a:lnTo>
                    <a:pt x="13605" y="4853"/>
                  </a:lnTo>
                  <a:cubicBezTo>
                    <a:pt x="13828" y="4729"/>
                    <a:pt x="13962" y="4506"/>
                    <a:pt x="13962" y="4238"/>
                  </a:cubicBezTo>
                  <a:cubicBezTo>
                    <a:pt x="13962" y="3979"/>
                    <a:pt x="13828" y="3756"/>
                    <a:pt x="13605" y="36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63"/>
            <p:cNvSpPr/>
            <p:nvPr/>
          </p:nvSpPr>
          <p:spPr>
            <a:xfrm>
              <a:off x="2935469" y="4279763"/>
              <a:ext cx="652099" cy="396288"/>
            </a:xfrm>
            <a:custGeom>
              <a:avLst/>
              <a:gdLst/>
              <a:ahLst/>
              <a:cxnLst/>
              <a:rect l="l" t="t" r="r" b="b"/>
              <a:pathLst>
                <a:path w="13124" h="7976" extrusionOk="0">
                  <a:moveTo>
                    <a:pt x="12784" y="3408"/>
                  </a:moveTo>
                  <a:lnTo>
                    <a:pt x="7236" y="241"/>
                  </a:lnTo>
                  <a:cubicBezTo>
                    <a:pt x="6816" y="0"/>
                    <a:pt x="6335" y="0"/>
                    <a:pt x="5915" y="241"/>
                  </a:cubicBezTo>
                  <a:lnTo>
                    <a:pt x="340" y="3408"/>
                  </a:lnTo>
                  <a:cubicBezTo>
                    <a:pt x="126" y="3533"/>
                    <a:pt x="1" y="3738"/>
                    <a:pt x="1" y="3988"/>
                  </a:cubicBezTo>
                  <a:cubicBezTo>
                    <a:pt x="1" y="4238"/>
                    <a:pt x="126" y="4443"/>
                    <a:pt x="340" y="4568"/>
                  </a:cubicBezTo>
                  <a:lnTo>
                    <a:pt x="5897" y="7735"/>
                  </a:lnTo>
                  <a:cubicBezTo>
                    <a:pt x="6317" y="7975"/>
                    <a:pt x="6798" y="7975"/>
                    <a:pt x="7218" y="7735"/>
                  </a:cubicBezTo>
                  <a:lnTo>
                    <a:pt x="12784" y="4559"/>
                  </a:lnTo>
                  <a:cubicBezTo>
                    <a:pt x="12999" y="4443"/>
                    <a:pt x="13123" y="4229"/>
                    <a:pt x="13123" y="3988"/>
                  </a:cubicBezTo>
                  <a:cubicBezTo>
                    <a:pt x="13123" y="3738"/>
                    <a:pt x="12999" y="3524"/>
                    <a:pt x="12784" y="34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63"/>
            <p:cNvSpPr/>
            <p:nvPr/>
          </p:nvSpPr>
          <p:spPr>
            <a:xfrm>
              <a:off x="2935469" y="4262026"/>
              <a:ext cx="652099" cy="396288"/>
            </a:xfrm>
            <a:custGeom>
              <a:avLst/>
              <a:gdLst/>
              <a:ahLst/>
              <a:cxnLst/>
              <a:rect l="l" t="t" r="r" b="b"/>
              <a:pathLst>
                <a:path w="13124" h="7976" extrusionOk="0">
                  <a:moveTo>
                    <a:pt x="12784" y="3408"/>
                  </a:moveTo>
                  <a:lnTo>
                    <a:pt x="7236" y="241"/>
                  </a:lnTo>
                  <a:cubicBezTo>
                    <a:pt x="6816" y="0"/>
                    <a:pt x="6335" y="0"/>
                    <a:pt x="5915" y="241"/>
                  </a:cubicBezTo>
                  <a:lnTo>
                    <a:pt x="340" y="3408"/>
                  </a:lnTo>
                  <a:cubicBezTo>
                    <a:pt x="126" y="3533"/>
                    <a:pt x="1" y="3738"/>
                    <a:pt x="1" y="3988"/>
                  </a:cubicBezTo>
                  <a:cubicBezTo>
                    <a:pt x="1" y="4238"/>
                    <a:pt x="126" y="4443"/>
                    <a:pt x="340" y="4568"/>
                  </a:cubicBezTo>
                  <a:lnTo>
                    <a:pt x="5897" y="7735"/>
                  </a:lnTo>
                  <a:cubicBezTo>
                    <a:pt x="6317" y="7976"/>
                    <a:pt x="6798" y="7976"/>
                    <a:pt x="7218" y="7735"/>
                  </a:cubicBezTo>
                  <a:lnTo>
                    <a:pt x="12784" y="4559"/>
                  </a:lnTo>
                  <a:cubicBezTo>
                    <a:pt x="12999" y="4443"/>
                    <a:pt x="13123" y="4229"/>
                    <a:pt x="13123" y="3988"/>
                  </a:cubicBezTo>
                  <a:cubicBezTo>
                    <a:pt x="13123" y="3738"/>
                    <a:pt x="12999" y="3524"/>
                    <a:pt x="12784" y="34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63"/>
            <p:cNvSpPr/>
            <p:nvPr/>
          </p:nvSpPr>
          <p:spPr>
            <a:xfrm>
              <a:off x="2943021" y="4266000"/>
              <a:ext cx="636994" cy="379444"/>
            </a:xfrm>
            <a:custGeom>
              <a:avLst/>
              <a:gdLst/>
              <a:ahLst/>
              <a:cxnLst/>
              <a:rect l="l" t="t" r="r" b="b"/>
              <a:pathLst>
                <a:path w="12820" h="7637" extrusionOk="0">
                  <a:moveTo>
                    <a:pt x="12490" y="3328"/>
                  </a:moveTo>
                  <a:lnTo>
                    <a:pt x="7066" y="232"/>
                  </a:lnTo>
                  <a:cubicBezTo>
                    <a:pt x="6655" y="0"/>
                    <a:pt x="6191" y="0"/>
                    <a:pt x="5781" y="232"/>
                  </a:cubicBezTo>
                  <a:lnTo>
                    <a:pt x="330" y="3328"/>
                  </a:lnTo>
                  <a:cubicBezTo>
                    <a:pt x="125" y="3453"/>
                    <a:pt x="0" y="3658"/>
                    <a:pt x="0" y="3899"/>
                  </a:cubicBezTo>
                  <a:cubicBezTo>
                    <a:pt x="0" y="4140"/>
                    <a:pt x="125" y="4345"/>
                    <a:pt x="330" y="4461"/>
                  </a:cubicBezTo>
                  <a:cubicBezTo>
                    <a:pt x="5603" y="7467"/>
                    <a:pt x="6905" y="7637"/>
                    <a:pt x="12490" y="4461"/>
                  </a:cubicBezTo>
                  <a:cubicBezTo>
                    <a:pt x="12704" y="4336"/>
                    <a:pt x="12820" y="4131"/>
                    <a:pt x="12820" y="3890"/>
                  </a:cubicBezTo>
                  <a:cubicBezTo>
                    <a:pt x="12820" y="3649"/>
                    <a:pt x="12704" y="3444"/>
                    <a:pt x="12490" y="332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63"/>
            <p:cNvSpPr/>
            <p:nvPr/>
          </p:nvSpPr>
          <p:spPr>
            <a:xfrm>
              <a:off x="3034345" y="3945525"/>
              <a:ext cx="455237" cy="617485"/>
            </a:xfrm>
            <a:custGeom>
              <a:avLst/>
              <a:gdLst/>
              <a:ahLst/>
              <a:cxnLst/>
              <a:rect l="l" t="t" r="r" b="b"/>
              <a:pathLst>
                <a:path w="9162" h="12428" extrusionOk="0">
                  <a:moveTo>
                    <a:pt x="143" y="9403"/>
                  </a:moveTo>
                  <a:cubicBezTo>
                    <a:pt x="107" y="9475"/>
                    <a:pt x="80" y="9564"/>
                    <a:pt x="54" y="9644"/>
                  </a:cubicBezTo>
                  <a:lnTo>
                    <a:pt x="0" y="9778"/>
                  </a:lnTo>
                  <a:lnTo>
                    <a:pt x="27" y="9778"/>
                  </a:lnTo>
                  <a:cubicBezTo>
                    <a:pt x="9" y="9849"/>
                    <a:pt x="0" y="9921"/>
                    <a:pt x="0" y="10001"/>
                  </a:cubicBezTo>
                  <a:cubicBezTo>
                    <a:pt x="0" y="11339"/>
                    <a:pt x="2052" y="12428"/>
                    <a:pt x="4585" y="12428"/>
                  </a:cubicBezTo>
                  <a:cubicBezTo>
                    <a:pt x="7110" y="12428"/>
                    <a:pt x="9162" y="11339"/>
                    <a:pt x="9162" y="10001"/>
                  </a:cubicBezTo>
                  <a:cubicBezTo>
                    <a:pt x="9162" y="9921"/>
                    <a:pt x="9153" y="9849"/>
                    <a:pt x="9135" y="9778"/>
                  </a:cubicBezTo>
                  <a:lnTo>
                    <a:pt x="9162" y="9778"/>
                  </a:lnTo>
                  <a:lnTo>
                    <a:pt x="9108" y="9644"/>
                  </a:lnTo>
                  <a:cubicBezTo>
                    <a:pt x="9082" y="9564"/>
                    <a:pt x="9055" y="9484"/>
                    <a:pt x="9019" y="9403"/>
                  </a:cubicBezTo>
                  <a:lnTo>
                    <a:pt x="5808" y="911"/>
                  </a:lnTo>
                  <a:cubicBezTo>
                    <a:pt x="5594" y="349"/>
                    <a:pt x="5130" y="1"/>
                    <a:pt x="4585" y="1"/>
                  </a:cubicBezTo>
                  <a:cubicBezTo>
                    <a:pt x="4032" y="1"/>
                    <a:pt x="3568" y="349"/>
                    <a:pt x="3354" y="9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63"/>
            <p:cNvSpPr/>
            <p:nvPr/>
          </p:nvSpPr>
          <p:spPr>
            <a:xfrm>
              <a:off x="3021800" y="4370350"/>
              <a:ext cx="491409" cy="195053"/>
            </a:xfrm>
            <a:custGeom>
              <a:avLst/>
              <a:gdLst/>
              <a:ahLst/>
              <a:cxnLst/>
              <a:rect l="l" t="t" r="r" b="b"/>
              <a:pathLst>
                <a:path w="9635" h="3926" extrusionOk="0">
                  <a:moveTo>
                    <a:pt x="607" y="0"/>
                  </a:moveTo>
                  <a:cubicBezTo>
                    <a:pt x="446" y="429"/>
                    <a:pt x="286" y="848"/>
                    <a:pt x="125" y="1276"/>
                  </a:cubicBezTo>
                  <a:cubicBezTo>
                    <a:pt x="0" y="3033"/>
                    <a:pt x="2650" y="3926"/>
                    <a:pt x="4710" y="3926"/>
                  </a:cubicBezTo>
                  <a:cubicBezTo>
                    <a:pt x="5933" y="3926"/>
                    <a:pt x="9635" y="3355"/>
                    <a:pt x="9260" y="1276"/>
                  </a:cubicBezTo>
                  <a:cubicBezTo>
                    <a:pt x="9287" y="1276"/>
                    <a:pt x="8850" y="125"/>
                    <a:pt x="8805" y="0"/>
                  </a:cubicBezTo>
                  <a:cubicBezTo>
                    <a:pt x="8234" y="1026"/>
                    <a:pt x="6566" y="1660"/>
                    <a:pt x="4710" y="1660"/>
                  </a:cubicBezTo>
                  <a:cubicBezTo>
                    <a:pt x="2846" y="1660"/>
                    <a:pt x="1169" y="999"/>
                    <a:pt x="607" y="0"/>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63"/>
            <p:cNvSpPr/>
            <p:nvPr/>
          </p:nvSpPr>
          <p:spPr>
            <a:xfrm>
              <a:off x="3099037" y="4164045"/>
              <a:ext cx="324956" cy="179562"/>
            </a:xfrm>
            <a:custGeom>
              <a:avLst/>
              <a:gdLst/>
              <a:ahLst/>
              <a:cxnLst/>
              <a:rect l="l" t="t" r="r" b="b"/>
              <a:pathLst>
                <a:path w="6540" h="3614" extrusionOk="0">
                  <a:moveTo>
                    <a:pt x="0" y="1937"/>
                  </a:moveTo>
                  <a:cubicBezTo>
                    <a:pt x="295" y="2998"/>
                    <a:pt x="1624" y="3614"/>
                    <a:pt x="3283" y="3614"/>
                  </a:cubicBezTo>
                  <a:cubicBezTo>
                    <a:pt x="4934" y="3614"/>
                    <a:pt x="6388" y="2945"/>
                    <a:pt x="6540" y="1892"/>
                  </a:cubicBezTo>
                  <a:lnTo>
                    <a:pt x="5826" y="1"/>
                  </a:lnTo>
                  <a:cubicBezTo>
                    <a:pt x="5648" y="679"/>
                    <a:pt x="4639" y="1348"/>
                    <a:pt x="3283" y="1348"/>
                  </a:cubicBezTo>
                  <a:cubicBezTo>
                    <a:pt x="1919" y="1348"/>
                    <a:pt x="964" y="821"/>
                    <a:pt x="714" y="45"/>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63"/>
            <p:cNvSpPr/>
            <p:nvPr/>
          </p:nvSpPr>
          <p:spPr>
            <a:xfrm>
              <a:off x="3169940" y="3945525"/>
              <a:ext cx="184042" cy="169823"/>
            </a:xfrm>
            <a:custGeom>
              <a:avLst/>
              <a:gdLst/>
              <a:ahLst/>
              <a:cxnLst/>
              <a:rect l="l" t="t" r="r" b="b"/>
              <a:pathLst>
                <a:path w="3704" h="3418" extrusionOk="0">
                  <a:moveTo>
                    <a:pt x="1" y="2561"/>
                  </a:moveTo>
                  <a:cubicBezTo>
                    <a:pt x="197" y="3132"/>
                    <a:pt x="1107" y="3417"/>
                    <a:pt x="1856" y="3417"/>
                  </a:cubicBezTo>
                  <a:cubicBezTo>
                    <a:pt x="2597" y="3417"/>
                    <a:pt x="3551" y="3096"/>
                    <a:pt x="3703" y="2561"/>
                  </a:cubicBezTo>
                  <a:lnTo>
                    <a:pt x="3079" y="911"/>
                  </a:lnTo>
                  <a:cubicBezTo>
                    <a:pt x="2865" y="349"/>
                    <a:pt x="2401" y="1"/>
                    <a:pt x="1856" y="1"/>
                  </a:cubicBezTo>
                  <a:cubicBezTo>
                    <a:pt x="1303" y="1"/>
                    <a:pt x="839" y="349"/>
                    <a:pt x="625" y="911"/>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96"/>
        <p:cNvGrpSpPr/>
        <p:nvPr/>
      </p:nvGrpSpPr>
      <p:grpSpPr>
        <a:xfrm>
          <a:off x="0" y="0"/>
          <a:ext cx="0" cy="0"/>
          <a:chOff x="0" y="0"/>
          <a:chExt cx="0" cy="0"/>
        </a:xfrm>
      </p:grpSpPr>
      <p:sp>
        <p:nvSpPr>
          <p:cNvPr id="2797" name="Google Shape;2797;p64"/>
          <p:cNvSpPr txBox="1">
            <a:spLocks noGrp="1"/>
          </p:cNvSpPr>
          <p:nvPr>
            <p:ph type="title"/>
          </p:nvPr>
        </p:nvSpPr>
        <p:spPr>
          <a:xfrm>
            <a:off x="517850" y="1930775"/>
            <a:ext cx="4414500" cy="1867500"/>
          </a:xfrm>
          <a:prstGeom prst="rect">
            <a:avLst/>
          </a:prstGeom>
        </p:spPr>
        <p:txBody>
          <a:bodyPr spcFirstLastPara="1" wrap="square" lIns="91425" tIns="91425" rIns="91425" bIns="91425" anchor="t" anchorCtr="0">
            <a:noAutofit/>
          </a:bodyPr>
          <a:lstStyle/>
          <a:p>
            <a:pPr marL="0" indent="0"/>
            <a:r>
              <a:rPr lang="el-GR" sz="4700" dirty="0" smtClean="0"/>
              <a:t>Ποια είναι τα συμπεράσματα;</a:t>
            </a:r>
          </a:p>
        </p:txBody>
      </p:sp>
      <p:sp>
        <p:nvSpPr>
          <p:cNvPr id="2798" name="Google Shape;2798;p64"/>
          <p:cNvSpPr txBox="1">
            <a:spLocks noGrp="1"/>
          </p:cNvSpPr>
          <p:nvPr>
            <p:ph type="subTitle" idx="1"/>
          </p:nvPr>
        </p:nvSpPr>
        <p:spPr>
          <a:xfrm>
            <a:off x="517862" y="3910300"/>
            <a:ext cx="4414500" cy="423600"/>
          </a:xfrm>
          <a:prstGeom prst="rect">
            <a:avLst/>
          </a:prstGeom>
        </p:spPr>
        <p:txBody>
          <a:bodyPr spcFirstLastPara="1" wrap="square" lIns="91425" tIns="91425" rIns="91425" bIns="91425" anchor="b" anchorCtr="0">
            <a:noAutofit/>
          </a:bodyPr>
          <a:lstStyle/>
          <a:p>
            <a:pPr marL="0" lvl="0" indent="0"/>
            <a:r>
              <a:rPr lang="el-GR" dirty="0" smtClean="0"/>
              <a:t>Οι διαπιστώσεις έπειτα από την ανάλυση των αποτελεσμάτων.</a:t>
            </a:r>
            <a:endParaRPr lang="el-GR" dirty="0"/>
          </a:p>
        </p:txBody>
      </p:sp>
      <p:sp>
        <p:nvSpPr>
          <p:cNvPr id="2799" name="Google Shape;2799;p64"/>
          <p:cNvSpPr txBox="1">
            <a:spLocks noGrp="1"/>
          </p:cNvSpPr>
          <p:nvPr>
            <p:ph type="title" idx="2"/>
          </p:nvPr>
        </p:nvSpPr>
        <p:spPr>
          <a:xfrm>
            <a:off x="3132950" y="627825"/>
            <a:ext cx="1799400" cy="121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05</a:t>
            </a:r>
            <a:endParaRPr/>
          </a:p>
        </p:txBody>
      </p:sp>
      <p:grpSp>
        <p:nvGrpSpPr>
          <p:cNvPr id="2800" name="Google Shape;2800;p64"/>
          <p:cNvGrpSpPr/>
          <p:nvPr/>
        </p:nvGrpSpPr>
        <p:grpSpPr>
          <a:xfrm>
            <a:off x="5887409" y="468340"/>
            <a:ext cx="2107986" cy="4300680"/>
            <a:chOff x="4784950" y="2340175"/>
            <a:chExt cx="493350" cy="1006525"/>
          </a:xfrm>
        </p:grpSpPr>
        <p:sp>
          <p:nvSpPr>
            <p:cNvPr id="2801" name="Google Shape;2801;p64"/>
            <p:cNvSpPr/>
            <p:nvPr/>
          </p:nvSpPr>
          <p:spPr>
            <a:xfrm>
              <a:off x="5116575" y="2545800"/>
              <a:ext cx="161725" cy="181800"/>
            </a:xfrm>
            <a:custGeom>
              <a:avLst/>
              <a:gdLst/>
              <a:ahLst/>
              <a:cxnLst/>
              <a:rect l="l" t="t" r="r" b="b"/>
              <a:pathLst>
                <a:path w="6469" h="7272" extrusionOk="0">
                  <a:moveTo>
                    <a:pt x="3114" y="63"/>
                  </a:moveTo>
                  <a:lnTo>
                    <a:pt x="6317" y="1829"/>
                  </a:lnTo>
                  <a:cubicBezTo>
                    <a:pt x="6424" y="1883"/>
                    <a:pt x="6469" y="2017"/>
                    <a:pt x="6406" y="2124"/>
                  </a:cubicBezTo>
                  <a:lnTo>
                    <a:pt x="3650" y="7119"/>
                  </a:lnTo>
                  <a:cubicBezTo>
                    <a:pt x="3596" y="7226"/>
                    <a:pt x="3462" y="7271"/>
                    <a:pt x="3355" y="7209"/>
                  </a:cubicBezTo>
                  <a:lnTo>
                    <a:pt x="153" y="5442"/>
                  </a:lnTo>
                  <a:cubicBezTo>
                    <a:pt x="46" y="5380"/>
                    <a:pt x="1" y="5246"/>
                    <a:pt x="63" y="5148"/>
                  </a:cubicBezTo>
                  <a:lnTo>
                    <a:pt x="2820" y="143"/>
                  </a:lnTo>
                  <a:cubicBezTo>
                    <a:pt x="2874" y="36"/>
                    <a:pt x="3007" y="0"/>
                    <a:pt x="3114" y="63"/>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64"/>
            <p:cNvSpPr/>
            <p:nvPr/>
          </p:nvSpPr>
          <p:spPr>
            <a:xfrm>
              <a:off x="4784950" y="3139050"/>
              <a:ext cx="391875" cy="207650"/>
            </a:xfrm>
            <a:custGeom>
              <a:avLst/>
              <a:gdLst/>
              <a:ahLst/>
              <a:cxnLst/>
              <a:rect l="l" t="t" r="r" b="b"/>
              <a:pathLst>
                <a:path w="15675" h="8306" extrusionOk="0">
                  <a:moveTo>
                    <a:pt x="7833" y="0"/>
                  </a:moveTo>
                  <a:cubicBezTo>
                    <a:pt x="12160" y="0"/>
                    <a:pt x="15675" y="1865"/>
                    <a:pt x="15675" y="4157"/>
                  </a:cubicBezTo>
                  <a:cubicBezTo>
                    <a:pt x="15675" y="6450"/>
                    <a:pt x="12160" y="8306"/>
                    <a:pt x="7833" y="8306"/>
                  </a:cubicBezTo>
                  <a:cubicBezTo>
                    <a:pt x="3515" y="8306"/>
                    <a:pt x="0" y="6450"/>
                    <a:pt x="0" y="4157"/>
                  </a:cubicBezTo>
                  <a:cubicBezTo>
                    <a:pt x="0" y="1865"/>
                    <a:pt x="3515" y="0"/>
                    <a:pt x="7833" y="0"/>
                  </a:cubicBezTo>
                  <a:close/>
                </a:path>
              </a:pathLst>
            </a:custGeom>
            <a:solidFill>
              <a:srgbClr val="262162">
                <a:alpha val="25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64"/>
            <p:cNvSpPr/>
            <p:nvPr/>
          </p:nvSpPr>
          <p:spPr>
            <a:xfrm>
              <a:off x="4862125" y="3179850"/>
              <a:ext cx="119100" cy="80550"/>
            </a:xfrm>
            <a:custGeom>
              <a:avLst/>
              <a:gdLst/>
              <a:ahLst/>
              <a:cxnLst/>
              <a:rect l="l" t="t" r="r" b="b"/>
              <a:pathLst>
                <a:path w="4764" h="3222" extrusionOk="0">
                  <a:moveTo>
                    <a:pt x="4496" y="10"/>
                  </a:moveTo>
                  <a:cubicBezTo>
                    <a:pt x="4568" y="1"/>
                    <a:pt x="4764" y="491"/>
                    <a:pt x="4603" y="973"/>
                  </a:cubicBezTo>
                  <a:cubicBezTo>
                    <a:pt x="4514" y="1223"/>
                    <a:pt x="4371" y="1535"/>
                    <a:pt x="3479" y="1883"/>
                  </a:cubicBezTo>
                  <a:cubicBezTo>
                    <a:pt x="3167" y="1999"/>
                    <a:pt x="2864" y="1946"/>
                    <a:pt x="2221" y="2258"/>
                  </a:cubicBezTo>
                  <a:cubicBezTo>
                    <a:pt x="2070" y="2329"/>
                    <a:pt x="2212" y="2543"/>
                    <a:pt x="2096" y="2624"/>
                  </a:cubicBezTo>
                  <a:cubicBezTo>
                    <a:pt x="1793" y="2838"/>
                    <a:pt x="1526" y="2954"/>
                    <a:pt x="1383" y="3052"/>
                  </a:cubicBezTo>
                  <a:cubicBezTo>
                    <a:pt x="1124" y="3221"/>
                    <a:pt x="303" y="3212"/>
                    <a:pt x="98" y="2856"/>
                  </a:cubicBezTo>
                  <a:cubicBezTo>
                    <a:pt x="0" y="2668"/>
                    <a:pt x="125" y="1767"/>
                    <a:pt x="125" y="1767"/>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64"/>
            <p:cNvSpPr/>
            <p:nvPr/>
          </p:nvSpPr>
          <p:spPr>
            <a:xfrm>
              <a:off x="4862125" y="3157325"/>
              <a:ext cx="117325" cy="89900"/>
            </a:xfrm>
            <a:custGeom>
              <a:avLst/>
              <a:gdLst/>
              <a:ahLst/>
              <a:cxnLst/>
              <a:rect l="l" t="t" r="r" b="b"/>
              <a:pathLst>
                <a:path w="4693" h="3596" extrusionOk="0">
                  <a:moveTo>
                    <a:pt x="330" y="804"/>
                  </a:moveTo>
                  <a:cubicBezTo>
                    <a:pt x="259" y="625"/>
                    <a:pt x="553" y="313"/>
                    <a:pt x="553" y="313"/>
                  </a:cubicBezTo>
                  <a:cubicBezTo>
                    <a:pt x="553" y="313"/>
                    <a:pt x="607" y="598"/>
                    <a:pt x="633" y="759"/>
                  </a:cubicBezTo>
                  <a:cubicBezTo>
                    <a:pt x="651" y="911"/>
                    <a:pt x="892" y="1375"/>
                    <a:pt x="1704" y="982"/>
                  </a:cubicBezTo>
                  <a:cubicBezTo>
                    <a:pt x="2257" y="714"/>
                    <a:pt x="2159" y="90"/>
                    <a:pt x="2159" y="90"/>
                  </a:cubicBezTo>
                  <a:cubicBezTo>
                    <a:pt x="2150" y="1"/>
                    <a:pt x="2355" y="144"/>
                    <a:pt x="2355" y="304"/>
                  </a:cubicBezTo>
                  <a:cubicBezTo>
                    <a:pt x="2355" y="759"/>
                    <a:pt x="2534" y="920"/>
                    <a:pt x="2721" y="955"/>
                  </a:cubicBezTo>
                  <a:cubicBezTo>
                    <a:pt x="3408" y="929"/>
                    <a:pt x="3283" y="563"/>
                    <a:pt x="3943" y="563"/>
                  </a:cubicBezTo>
                  <a:cubicBezTo>
                    <a:pt x="4264" y="572"/>
                    <a:pt x="4478" y="822"/>
                    <a:pt x="4568" y="1071"/>
                  </a:cubicBezTo>
                  <a:cubicBezTo>
                    <a:pt x="4693" y="1410"/>
                    <a:pt x="4505" y="1830"/>
                    <a:pt x="4309" y="2097"/>
                  </a:cubicBezTo>
                  <a:cubicBezTo>
                    <a:pt x="4139" y="2311"/>
                    <a:pt x="3791" y="2543"/>
                    <a:pt x="3533" y="2588"/>
                  </a:cubicBezTo>
                  <a:cubicBezTo>
                    <a:pt x="2141" y="2811"/>
                    <a:pt x="1401" y="3587"/>
                    <a:pt x="955" y="3587"/>
                  </a:cubicBezTo>
                  <a:cubicBezTo>
                    <a:pt x="375" y="3596"/>
                    <a:pt x="223" y="3453"/>
                    <a:pt x="152" y="3203"/>
                  </a:cubicBezTo>
                  <a:cubicBezTo>
                    <a:pt x="0" y="2695"/>
                    <a:pt x="134" y="2186"/>
                    <a:pt x="268" y="1839"/>
                  </a:cubicBezTo>
                  <a:cubicBezTo>
                    <a:pt x="232" y="1464"/>
                    <a:pt x="384" y="911"/>
                    <a:pt x="330" y="804"/>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64"/>
            <p:cNvSpPr/>
            <p:nvPr/>
          </p:nvSpPr>
          <p:spPr>
            <a:xfrm>
              <a:off x="4933700" y="3178825"/>
              <a:ext cx="17650" cy="12675"/>
            </a:xfrm>
            <a:custGeom>
              <a:avLst/>
              <a:gdLst/>
              <a:ahLst/>
              <a:cxnLst/>
              <a:rect l="l" t="t" r="r" b="b"/>
              <a:pathLst>
                <a:path w="706" h="507" extrusionOk="0">
                  <a:moveTo>
                    <a:pt x="125" y="1"/>
                  </a:moveTo>
                  <a:cubicBezTo>
                    <a:pt x="99" y="1"/>
                    <a:pt x="72" y="3"/>
                    <a:pt x="45" y="6"/>
                  </a:cubicBezTo>
                  <a:cubicBezTo>
                    <a:pt x="19" y="6"/>
                    <a:pt x="1" y="24"/>
                    <a:pt x="1" y="51"/>
                  </a:cubicBezTo>
                  <a:cubicBezTo>
                    <a:pt x="1" y="69"/>
                    <a:pt x="19" y="86"/>
                    <a:pt x="36" y="86"/>
                  </a:cubicBezTo>
                  <a:cubicBezTo>
                    <a:pt x="56" y="85"/>
                    <a:pt x="75" y="84"/>
                    <a:pt x="94" y="84"/>
                  </a:cubicBezTo>
                  <a:cubicBezTo>
                    <a:pt x="195" y="84"/>
                    <a:pt x="284" y="105"/>
                    <a:pt x="366" y="158"/>
                  </a:cubicBezTo>
                  <a:cubicBezTo>
                    <a:pt x="465" y="220"/>
                    <a:pt x="554" y="327"/>
                    <a:pt x="625" y="488"/>
                  </a:cubicBezTo>
                  <a:cubicBezTo>
                    <a:pt x="631" y="499"/>
                    <a:pt x="640" y="506"/>
                    <a:pt x="652" y="506"/>
                  </a:cubicBezTo>
                  <a:cubicBezTo>
                    <a:pt x="660" y="506"/>
                    <a:pt x="668" y="504"/>
                    <a:pt x="679" y="497"/>
                  </a:cubicBezTo>
                  <a:cubicBezTo>
                    <a:pt x="697" y="488"/>
                    <a:pt x="705" y="461"/>
                    <a:pt x="697" y="443"/>
                  </a:cubicBezTo>
                  <a:cubicBezTo>
                    <a:pt x="625" y="274"/>
                    <a:pt x="527" y="158"/>
                    <a:pt x="420" y="86"/>
                  </a:cubicBezTo>
                  <a:cubicBezTo>
                    <a:pt x="334" y="29"/>
                    <a:pt x="232" y="1"/>
                    <a:pt x="125"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64"/>
            <p:cNvSpPr/>
            <p:nvPr/>
          </p:nvSpPr>
          <p:spPr>
            <a:xfrm>
              <a:off x="4929700" y="3179400"/>
              <a:ext cx="16075" cy="14750"/>
            </a:xfrm>
            <a:custGeom>
              <a:avLst/>
              <a:gdLst/>
              <a:ahLst/>
              <a:cxnLst/>
              <a:rect l="l" t="t" r="r" b="b"/>
              <a:pathLst>
                <a:path w="643" h="590" extrusionOk="0">
                  <a:moveTo>
                    <a:pt x="54" y="1"/>
                  </a:moveTo>
                  <a:cubicBezTo>
                    <a:pt x="36" y="1"/>
                    <a:pt x="9" y="19"/>
                    <a:pt x="9" y="46"/>
                  </a:cubicBezTo>
                  <a:cubicBezTo>
                    <a:pt x="0" y="63"/>
                    <a:pt x="18" y="81"/>
                    <a:pt x="36" y="81"/>
                  </a:cubicBezTo>
                  <a:cubicBezTo>
                    <a:pt x="161" y="90"/>
                    <a:pt x="268" y="126"/>
                    <a:pt x="357" y="206"/>
                  </a:cubicBezTo>
                  <a:cubicBezTo>
                    <a:pt x="446" y="278"/>
                    <a:pt x="509" y="402"/>
                    <a:pt x="562" y="563"/>
                  </a:cubicBezTo>
                  <a:cubicBezTo>
                    <a:pt x="562" y="590"/>
                    <a:pt x="589" y="590"/>
                    <a:pt x="607" y="590"/>
                  </a:cubicBezTo>
                  <a:cubicBezTo>
                    <a:pt x="634" y="581"/>
                    <a:pt x="642" y="554"/>
                    <a:pt x="642" y="536"/>
                  </a:cubicBezTo>
                  <a:cubicBezTo>
                    <a:pt x="589" y="358"/>
                    <a:pt x="518" y="224"/>
                    <a:pt x="419" y="144"/>
                  </a:cubicBezTo>
                  <a:cubicBezTo>
                    <a:pt x="312" y="54"/>
                    <a:pt x="196" y="10"/>
                    <a:pt x="54"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64"/>
            <p:cNvSpPr/>
            <p:nvPr/>
          </p:nvSpPr>
          <p:spPr>
            <a:xfrm>
              <a:off x="4926800" y="3179775"/>
              <a:ext cx="12500" cy="17575"/>
            </a:xfrm>
            <a:custGeom>
              <a:avLst/>
              <a:gdLst/>
              <a:ahLst/>
              <a:cxnLst/>
              <a:rect l="l" t="t" r="r" b="b"/>
              <a:pathLst>
                <a:path w="500" h="703" extrusionOk="0">
                  <a:moveTo>
                    <a:pt x="52" y="0"/>
                  </a:moveTo>
                  <a:cubicBezTo>
                    <a:pt x="35" y="0"/>
                    <a:pt x="22" y="9"/>
                    <a:pt x="9" y="22"/>
                  </a:cubicBezTo>
                  <a:cubicBezTo>
                    <a:pt x="0" y="39"/>
                    <a:pt x="9" y="66"/>
                    <a:pt x="36" y="66"/>
                  </a:cubicBezTo>
                  <a:cubicBezTo>
                    <a:pt x="152" y="111"/>
                    <a:pt x="241" y="173"/>
                    <a:pt x="303" y="263"/>
                  </a:cubicBezTo>
                  <a:cubicBezTo>
                    <a:pt x="375" y="361"/>
                    <a:pt x="411" y="494"/>
                    <a:pt x="411" y="673"/>
                  </a:cubicBezTo>
                  <a:cubicBezTo>
                    <a:pt x="411" y="687"/>
                    <a:pt x="428" y="702"/>
                    <a:pt x="445" y="702"/>
                  </a:cubicBezTo>
                  <a:cubicBezTo>
                    <a:pt x="448" y="702"/>
                    <a:pt x="452" y="701"/>
                    <a:pt x="455" y="700"/>
                  </a:cubicBezTo>
                  <a:cubicBezTo>
                    <a:pt x="482" y="700"/>
                    <a:pt x="500" y="682"/>
                    <a:pt x="500" y="664"/>
                  </a:cubicBezTo>
                  <a:cubicBezTo>
                    <a:pt x="500" y="477"/>
                    <a:pt x="455" y="334"/>
                    <a:pt x="384" y="227"/>
                  </a:cubicBezTo>
                  <a:cubicBezTo>
                    <a:pt x="312" y="111"/>
                    <a:pt x="205" y="39"/>
                    <a:pt x="72" y="4"/>
                  </a:cubicBezTo>
                  <a:cubicBezTo>
                    <a:pt x="64" y="1"/>
                    <a:pt x="58" y="0"/>
                    <a:pt x="5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64"/>
            <p:cNvSpPr/>
            <p:nvPr/>
          </p:nvSpPr>
          <p:spPr>
            <a:xfrm>
              <a:off x="4926800" y="3180150"/>
              <a:ext cx="7825" cy="20300"/>
            </a:xfrm>
            <a:custGeom>
              <a:avLst/>
              <a:gdLst/>
              <a:ahLst/>
              <a:cxnLst/>
              <a:rect l="l" t="t" r="r" b="b"/>
              <a:pathLst>
                <a:path w="313" h="812" extrusionOk="0">
                  <a:moveTo>
                    <a:pt x="40" y="1"/>
                  </a:moveTo>
                  <a:cubicBezTo>
                    <a:pt x="30" y="1"/>
                    <a:pt x="22" y="3"/>
                    <a:pt x="18" y="7"/>
                  </a:cubicBezTo>
                  <a:cubicBezTo>
                    <a:pt x="0" y="24"/>
                    <a:pt x="0" y="51"/>
                    <a:pt x="18" y="60"/>
                  </a:cubicBezTo>
                  <a:cubicBezTo>
                    <a:pt x="107" y="140"/>
                    <a:pt x="170" y="239"/>
                    <a:pt x="196" y="346"/>
                  </a:cubicBezTo>
                  <a:cubicBezTo>
                    <a:pt x="223" y="462"/>
                    <a:pt x="205" y="604"/>
                    <a:pt x="143" y="765"/>
                  </a:cubicBezTo>
                  <a:cubicBezTo>
                    <a:pt x="134" y="783"/>
                    <a:pt x="143" y="801"/>
                    <a:pt x="170" y="810"/>
                  </a:cubicBezTo>
                  <a:cubicBezTo>
                    <a:pt x="175" y="811"/>
                    <a:pt x="179" y="812"/>
                    <a:pt x="183" y="812"/>
                  </a:cubicBezTo>
                  <a:cubicBezTo>
                    <a:pt x="203" y="812"/>
                    <a:pt x="216" y="797"/>
                    <a:pt x="223" y="783"/>
                  </a:cubicBezTo>
                  <a:cubicBezTo>
                    <a:pt x="295" y="613"/>
                    <a:pt x="312" y="462"/>
                    <a:pt x="286" y="337"/>
                  </a:cubicBezTo>
                  <a:cubicBezTo>
                    <a:pt x="259" y="203"/>
                    <a:pt x="187" y="96"/>
                    <a:pt x="80" y="16"/>
                  </a:cubicBezTo>
                  <a:cubicBezTo>
                    <a:pt x="70" y="5"/>
                    <a:pt x="53" y="1"/>
                    <a:pt x="40"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64"/>
            <p:cNvSpPr/>
            <p:nvPr/>
          </p:nvSpPr>
          <p:spPr>
            <a:xfrm>
              <a:off x="4979425" y="3234500"/>
              <a:ext cx="120675" cy="80525"/>
            </a:xfrm>
            <a:custGeom>
              <a:avLst/>
              <a:gdLst/>
              <a:ahLst/>
              <a:cxnLst/>
              <a:rect l="l" t="t" r="r" b="b"/>
              <a:pathLst>
                <a:path w="4827" h="3221" extrusionOk="0">
                  <a:moveTo>
                    <a:pt x="4497" y="18"/>
                  </a:moveTo>
                  <a:cubicBezTo>
                    <a:pt x="4568" y="0"/>
                    <a:pt x="4827" y="571"/>
                    <a:pt x="4604" y="973"/>
                  </a:cubicBezTo>
                  <a:cubicBezTo>
                    <a:pt x="4541" y="1089"/>
                    <a:pt x="4604" y="1490"/>
                    <a:pt x="3480" y="1883"/>
                  </a:cubicBezTo>
                  <a:cubicBezTo>
                    <a:pt x="3167" y="1999"/>
                    <a:pt x="2864" y="1954"/>
                    <a:pt x="2222" y="2257"/>
                  </a:cubicBezTo>
                  <a:cubicBezTo>
                    <a:pt x="2070" y="2329"/>
                    <a:pt x="2213" y="2543"/>
                    <a:pt x="2106" y="2623"/>
                  </a:cubicBezTo>
                  <a:cubicBezTo>
                    <a:pt x="1794" y="2846"/>
                    <a:pt x="1526" y="2962"/>
                    <a:pt x="1392" y="3051"/>
                  </a:cubicBezTo>
                  <a:cubicBezTo>
                    <a:pt x="1133" y="3221"/>
                    <a:pt x="304" y="3212"/>
                    <a:pt x="108" y="2864"/>
                  </a:cubicBezTo>
                  <a:cubicBezTo>
                    <a:pt x="1" y="2668"/>
                    <a:pt x="125" y="1767"/>
                    <a:pt x="125" y="1767"/>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64"/>
            <p:cNvSpPr/>
            <p:nvPr/>
          </p:nvSpPr>
          <p:spPr>
            <a:xfrm>
              <a:off x="4979425" y="3212200"/>
              <a:ext cx="117325" cy="89675"/>
            </a:xfrm>
            <a:custGeom>
              <a:avLst/>
              <a:gdLst/>
              <a:ahLst/>
              <a:cxnLst/>
              <a:rect l="l" t="t" r="r" b="b"/>
              <a:pathLst>
                <a:path w="4693" h="3587" extrusionOk="0">
                  <a:moveTo>
                    <a:pt x="277" y="857"/>
                  </a:moveTo>
                  <a:cubicBezTo>
                    <a:pt x="206" y="678"/>
                    <a:pt x="500" y="366"/>
                    <a:pt x="500" y="366"/>
                  </a:cubicBezTo>
                  <a:cubicBezTo>
                    <a:pt x="500" y="366"/>
                    <a:pt x="554" y="652"/>
                    <a:pt x="580" y="812"/>
                  </a:cubicBezTo>
                  <a:cubicBezTo>
                    <a:pt x="598" y="964"/>
                    <a:pt x="902" y="1365"/>
                    <a:pt x="1704" y="973"/>
                  </a:cubicBezTo>
                  <a:cubicBezTo>
                    <a:pt x="2266" y="705"/>
                    <a:pt x="2159" y="90"/>
                    <a:pt x="2159" y="90"/>
                  </a:cubicBezTo>
                  <a:cubicBezTo>
                    <a:pt x="2150" y="0"/>
                    <a:pt x="2356" y="134"/>
                    <a:pt x="2356" y="295"/>
                  </a:cubicBezTo>
                  <a:cubicBezTo>
                    <a:pt x="2356" y="759"/>
                    <a:pt x="2534" y="910"/>
                    <a:pt x="2721" y="955"/>
                  </a:cubicBezTo>
                  <a:cubicBezTo>
                    <a:pt x="3417" y="919"/>
                    <a:pt x="3283" y="553"/>
                    <a:pt x="3953" y="562"/>
                  </a:cubicBezTo>
                  <a:cubicBezTo>
                    <a:pt x="4265" y="562"/>
                    <a:pt x="4479" y="812"/>
                    <a:pt x="4568" y="1062"/>
                  </a:cubicBezTo>
                  <a:cubicBezTo>
                    <a:pt x="4693" y="1401"/>
                    <a:pt x="4506" y="1829"/>
                    <a:pt x="4309" y="2088"/>
                  </a:cubicBezTo>
                  <a:cubicBezTo>
                    <a:pt x="4140" y="2302"/>
                    <a:pt x="3792" y="2534"/>
                    <a:pt x="3533" y="2579"/>
                  </a:cubicBezTo>
                  <a:cubicBezTo>
                    <a:pt x="2142" y="2802"/>
                    <a:pt x="1410" y="3578"/>
                    <a:pt x="955" y="3587"/>
                  </a:cubicBezTo>
                  <a:cubicBezTo>
                    <a:pt x="375" y="3587"/>
                    <a:pt x="232" y="3453"/>
                    <a:pt x="152" y="3194"/>
                  </a:cubicBezTo>
                  <a:cubicBezTo>
                    <a:pt x="1" y="2686"/>
                    <a:pt x="143" y="2177"/>
                    <a:pt x="268" y="1829"/>
                  </a:cubicBezTo>
                  <a:cubicBezTo>
                    <a:pt x="232" y="1454"/>
                    <a:pt x="331" y="973"/>
                    <a:pt x="277" y="857"/>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64"/>
            <p:cNvSpPr/>
            <p:nvPr/>
          </p:nvSpPr>
          <p:spPr>
            <a:xfrm>
              <a:off x="5051025" y="3233550"/>
              <a:ext cx="17625" cy="12650"/>
            </a:xfrm>
            <a:custGeom>
              <a:avLst/>
              <a:gdLst/>
              <a:ahLst/>
              <a:cxnLst/>
              <a:rect l="l" t="t" r="r" b="b"/>
              <a:pathLst>
                <a:path w="705" h="506" extrusionOk="0">
                  <a:moveTo>
                    <a:pt x="108" y="1"/>
                  </a:moveTo>
                  <a:cubicBezTo>
                    <a:pt x="88" y="1"/>
                    <a:pt x="66" y="1"/>
                    <a:pt x="45" y="3"/>
                  </a:cubicBezTo>
                  <a:cubicBezTo>
                    <a:pt x="27" y="3"/>
                    <a:pt x="0" y="30"/>
                    <a:pt x="0" y="47"/>
                  </a:cubicBezTo>
                  <a:cubicBezTo>
                    <a:pt x="0" y="74"/>
                    <a:pt x="18" y="83"/>
                    <a:pt x="36" y="83"/>
                  </a:cubicBezTo>
                  <a:cubicBezTo>
                    <a:pt x="56" y="82"/>
                    <a:pt x="75" y="81"/>
                    <a:pt x="94" y="81"/>
                  </a:cubicBezTo>
                  <a:cubicBezTo>
                    <a:pt x="194" y="81"/>
                    <a:pt x="283" y="102"/>
                    <a:pt x="366" y="154"/>
                  </a:cubicBezTo>
                  <a:cubicBezTo>
                    <a:pt x="464" y="217"/>
                    <a:pt x="553" y="333"/>
                    <a:pt x="625" y="484"/>
                  </a:cubicBezTo>
                  <a:cubicBezTo>
                    <a:pt x="631" y="498"/>
                    <a:pt x="647" y="506"/>
                    <a:pt x="662" y="506"/>
                  </a:cubicBezTo>
                  <a:cubicBezTo>
                    <a:pt x="668" y="506"/>
                    <a:pt x="673" y="505"/>
                    <a:pt x="678" y="502"/>
                  </a:cubicBezTo>
                  <a:cubicBezTo>
                    <a:pt x="696" y="484"/>
                    <a:pt x="705" y="467"/>
                    <a:pt x="705" y="440"/>
                  </a:cubicBezTo>
                  <a:cubicBezTo>
                    <a:pt x="625" y="270"/>
                    <a:pt x="527" y="154"/>
                    <a:pt x="419" y="92"/>
                  </a:cubicBezTo>
                  <a:cubicBezTo>
                    <a:pt x="329" y="24"/>
                    <a:pt x="225" y="1"/>
                    <a:pt x="108"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64"/>
            <p:cNvSpPr/>
            <p:nvPr/>
          </p:nvSpPr>
          <p:spPr>
            <a:xfrm>
              <a:off x="5047000" y="3234275"/>
              <a:ext cx="16300" cy="14600"/>
            </a:xfrm>
            <a:custGeom>
              <a:avLst/>
              <a:gdLst/>
              <a:ahLst/>
              <a:cxnLst/>
              <a:rect l="l" t="t" r="r" b="b"/>
              <a:pathLst>
                <a:path w="652" h="584" extrusionOk="0">
                  <a:moveTo>
                    <a:pt x="54" y="1"/>
                  </a:moveTo>
                  <a:cubicBezTo>
                    <a:pt x="36" y="1"/>
                    <a:pt x="10" y="9"/>
                    <a:pt x="10" y="36"/>
                  </a:cubicBezTo>
                  <a:cubicBezTo>
                    <a:pt x="1" y="54"/>
                    <a:pt x="18" y="72"/>
                    <a:pt x="36" y="72"/>
                  </a:cubicBezTo>
                  <a:cubicBezTo>
                    <a:pt x="161" y="81"/>
                    <a:pt x="268" y="116"/>
                    <a:pt x="357" y="197"/>
                  </a:cubicBezTo>
                  <a:cubicBezTo>
                    <a:pt x="447" y="277"/>
                    <a:pt x="518" y="393"/>
                    <a:pt x="563" y="563"/>
                  </a:cubicBezTo>
                  <a:cubicBezTo>
                    <a:pt x="569" y="576"/>
                    <a:pt x="580" y="584"/>
                    <a:pt x="597" y="584"/>
                  </a:cubicBezTo>
                  <a:cubicBezTo>
                    <a:pt x="602" y="584"/>
                    <a:pt x="609" y="583"/>
                    <a:pt x="616" y="580"/>
                  </a:cubicBezTo>
                  <a:cubicBezTo>
                    <a:pt x="634" y="571"/>
                    <a:pt x="652" y="545"/>
                    <a:pt x="643" y="527"/>
                  </a:cubicBezTo>
                  <a:cubicBezTo>
                    <a:pt x="589" y="348"/>
                    <a:pt x="518" y="224"/>
                    <a:pt x="420" y="134"/>
                  </a:cubicBezTo>
                  <a:cubicBezTo>
                    <a:pt x="322" y="45"/>
                    <a:pt x="197" y="1"/>
                    <a:pt x="54"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64"/>
            <p:cNvSpPr/>
            <p:nvPr/>
          </p:nvSpPr>
          <p:spPr>
            <a:xfrm>
              <a:off x="5044100" y="3234400"/>
              <a:ext cx="12525" cy="17750"/>
            </a:xfrm>
            <a:custGeom>
              <a:avLst/>
              <a:gdLst/>
              <a:ahLst/>
              <a:cxnLst/>
              <a:rect l="l" t="t" r="r" b="b"/>
              <a:pathLst>
                <a:path w="501" h="710" extrusionOk="0">
                  <a:moveTo>
                    <a:pt x="56" y="1"/>
                  </a:moveTo>
                  <a:cubicBezTo>
                    <a:pt x="41" y="1"/>
                    <a:pt x="25" y="9"/>
                    <a:pt x="18" y="22"/>
                  </a:cubicBezTo>
                  <a:cubicBezTo>
                    <a:pt x="1" y="49"/>
                    <a:pt x="10" y="67"/>
                    <a:pt x="36" y="76"/>
                  </a:cubicBezTo>
                  <a:cubicBezTo>
                    <a:pt x="152" y="111"/>
                    <a:pt x="241" y="174"/>
                    <a:pt x="313" y="272"/>
                  </a:cubicBezTo>
                  <a:cubicBezTo>
                    <a:pt x="375" y="370"/>
                    <a:pt x="411" y="504"/>
                    <a:pt x="420" y="674"/>
                  </a:cubicBezTo>
                  <a:cubicBezTo>
                    <a:pt x="420" y="691"/>
                    <a:pt x="438" y="709"/>
                    <a:pt x="456" y="709"/>
                  </a:cubicBezTo>
                  <a:cubicBezTo>
                    <a:pt x="482" y="700"/>
                    <a:pt x="500" y="682"/>
                    <a:pt x="500" y="665"/>
                  </a:cubicBezTo>
                  <a:cubicBezTo>
                    <a:pt x="500" y="477"/>
                    <a:pt x="456" y="335"/>
                    <a:pt x="384" y="227"/>
                  </a:cubicBezTo>
                  <a:cubicBezTo>
                    <a:pt x="313" y="120"/>
                    <a:pt x="206" y="40"/>
                    <a:pt x="72" y="4"/>
                  </a:cubicBezTo>
                  <a:cubicBezTo>
                    <a:pt x="67" y="2"/>
                    <a:pt x="62" y="1"/>
                    <a:pt x="56"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64"/>
            <p:cNvSpPr/>
            <p:nvPr/>
          </p:nvSpPr>
          <p:spPr>
            <a:xfrm>
              <a:off x="5044100" y="3234825"/>
              <a:ext cx="7825" cy="20300"/>
            </a:xfrm>
            <a:custGeom>
              <a:avLst/>
              <a:gdLst/>
              <a:ahLst/>
              <a:cxnLst/>
              <a:rect l="l" t="t" r="r" b="b"/>
              <a:pathLst>
                <a:path w="313" h="812" extrusionOk="0">
                  <a:moveTo>
                    <a:pt x="50" y="1"/>
                  </a:moveTo>
                  <a:cubicBezTo>
                    <a:pt x="39" y="1"/>
                    <a:pt x="27" y="5"/>
                    <a:pt x="18" y="14"/>
                  </a:cubicBezTo>
                  <a:cubicBezTo>
                    <a:pt x="1" y="23"/>
                    <a:pt x="1" y="50"/>
                    <a:pt x="18" y="68"/>
                  </a:cubicBezTo>
                  <a:cubicBezTo>
                    <a:pt x="108" y="139"/>
                    <a:pt x="170" y="237"/>
                    <a:pt x="197" y="353"/>
                  </a:cubicBezTo>
                  <a:cubicBezTo>
                    <a:pt x="224" y="469"/>
                    <a:pt x="206" y="603"/>
                    <a:pt x="143" y="764"/>
                  </a:cubicBezTo>
                  <a:cubicBezTo>
                    <a:pt x="134" y="781"/>
                    <a:pt x="152" y="799"/>
                    <a:pt x="170" y="808"/>
                  </a:cubicBezTo>
                  <a:cubicBezTo>
                    <a:pt x="177" y="811"/>
                    <a:pt x="184" y="812"/>
                    <a:pt x="191" y="812"/>
                  </a:cubicBezTo>
                  <a:cubicBezTo>
                    <a:pt x="209" y="812"/>
                    <a:pt x="224" y="803"/>
                    <a:pt x="224" y="790"/>
                  </a:cubicBezTo>
                  <a:cubicBezTo>
                    <a:pt x="295" y="612"/>
                    <a:pt x="313" y="469"/>
                    <a:pt x="286" y="335"/>
                  </a:cubicBezTo>
                  <a:cubicBezTo>
                    <a:pt x="259" y="210"/>
                    <a:pt x="188" y="103"/>
                    <a:pt x="81" y="14"/>
                  </a:cubicBezTo>
                  <a:cubicBezTo>
                    <a:pt x="72" y="5"/>
                    <a:pt x="61" y="1"/>
                    <a:pt x="50"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64"/>
            <p:cNvSpPr/>
            <p:nvPr/>
          </p:nvSpPr>
          <p:spPr>
            <a:xfrm>
              <a:off x="4862775" y="2806300"/>
              <a:ext cx="120900" cy="419975"/>
            </a:xfrm>
            <a:custGeom>
              <a:avLst/>
              <a:gdLst/>
              <a:ahLst/>
              <a:cxnLst/>
              <a:rect l="l" t="t" r="r" b="b"/>
              <a:pathLst>
                <a:path w="4836" h="16799" extrusionOk="0">
                  <a:moveTo>
                    <a:pt x="36" y="15933"/>
                  </a:moveTo>
                  <a:cubicBezTo>
                    <a:pt x="474" y="16798"/>
                    <a:pt x="2534" y="16174"/>
                    <a:pt x="2409" y="14889"/>
                  </a:cubicBezTo>
                  <a:cubicBezTo>
                    <a:pt x="2517" y="12668"/>
                    <a:pt x="3971" y="10500"/>
                    <a:pt x="4399" y="8761"/>
                  </a:cubicBezTo>
                  <a:cubicBezTo>
                    <a:pt x="4684" y="5112"/>
                    <a:pt x="4836" y="1213"/>
                    <a:pt x="3980" y="857"/>
                  </a:cubicBezTo>
                  <a:cubicBezTo>
                    <a:pt x="2927" y="482"/>
                    <a:pt x="2035" y="375"/>
                    <a:pt x="982" y="0"/>
                  </a:cubicBezTo>
                  <a:cubicBezTo>
                    <a:pt x="723" y="3845"/>
                    <a:pt x="1892" y="6611"/>
                    <a:pt x="1473" y="8359"/>
                  </a:cubicBezTo>
                  <a:cubicBezTo>
                    <a:pt x="447" y="10429"/>
                    <a:pt x="1" y="15317"/>
                    <a:pt x="36" y="159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64"/>
            <p:cNvSpPr/>
            <p:nvPr/>
          </p:nvSpPr>
          <p:spPr>
            <a:xfrm>
              <a:off x="4911175" y="2830825"/>
              <a:ext cx="156600" cy="455225"/>
            </a:xfrm>
            <a:custGeom>
              <a:avLst/>
              <a:gdLst/>
              <a:ahLst/>
              <a:cxnLst/>
              <a:rect l="l" t="t" r="r" b="b"/>
              <a:pathLst>
                <a:path w="6264" h="18209" extrusionOk="0">
                  <a:moveTo>
                    <a:pt x="2838" y="17236"/>
                  </a:moveTo>
                  <a:cubicBezTo>
                    <a:pt x="3614" y="18208"/>
                    <a:pt x="5273" y="17486"/>
                    <a:pt x="5344" y="16040"/>
                  </a:cubicBezTo>
                  <a:cubicBezTo>
                    <a:pt x="4979" y="12963"/>
                    <a:pt x="5657" y="12454"/>
                    <a:pt x="5871" y="9858"/>
                  </a:cubicBezTo>
                  <a:cubicBezTo>
                    <a:pt x="5897" y="9475"/>
                    <a:pt x="5880" y="9073"/>
                    <a:pt x="5880" y="8663"/>
                  </a:cubicBezTo>
                  <a:cubicBezTo>
                    <a:pt x="6263" y="4595"/>
                    <a:pt x="5621" y="946"/>
                    <a:pt x="5121" y="366"/>
                  </a:cubicBezTo>
                  <a:cubicBezTo>
                    <a:pt x="4069" y="0"/>
                    <a:pt x="1722" y="473"/>
                    <a:pt x="670" y="99"/>
                  </a:cubicBezTo>
                  <a:cubicBezTo>
                    <a:pt x="527" y="634"/>
                    <a:pt x="1" y="2302"/>
                    <a:pt x="1812" y="3141"/>
                  </a:cubicBezTo>
                  <a:cubicBezTo>
                    <a:pt x="2213" y="5157"/>
                    <a:pt x="2838" y="7726"/>
                    <a:pt x="3203" y="9983"/>
                  </a:cubicBezTo>
                  <a:cubicBezTo>
                    <a:pt x="2276" y="11607"/>
                    <a:pt x="3016" y="16388"/>
                    <a:pt x="2838" y="172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64"/>
            <p:cNvSpPr/>
            <p:nvPr/>
          </p:nvSpPr>
          <p:spPr>
            <a:xfrm>
              <a:off x="4844725" y="2499625"/>
              <a:ext cx="212350" cy="424000"/>
            </a:xfrm>
            <a:custGeom>
              <a:avLst/>
              <a:gdLst/>
              <a:ahLst/>
              <a:cxnLst/>
              <a:rect l="l" t="t" r="r" b="b"/>
              <a:pathLst>
                <a:path w="8494" h="16960" extrusionOk="0">
                  <a:moveTo>
                    <a:pt x="5638" y="1535"/>
                  </a:moveTo>
                  <a:cubicBezTo>
                    <a:pt x="5799" y="1580"/>
                    <a:pt x="6887" y="2392"/>
                    <a:pt x="7708" y="3498"/>
                  </a:cubicBezTo>
                  <a:cubicBezTo>
                    <a:pt x="8216" y="4158"/>
                    <a:pt x="7913" y="5050"/>
                    <a:pt x="7895" y="5246"/>
                  </a:cubicBezTo>
                  <a:cubicBezTo>
                    <a:pt x="7762" y="6513"/>
                    <a:pt x="8101" y="13454"/>
                    <a:pt x="8493" y="15193"/>
                  </a:cubicBezTo>
                  <a:cubicBezTo>
                    <a:pt x="6646" y="16960"/>
                    <a:pt x="1401" y="15952"/>
                    <a:pt x="1231" y="13900"/>
                  </a:cubicBezTo>
                  <a:cubicBezTo>
                    <a:pt x="1205" y="12071"/>
                    <a:pt x="1329" y="9207"/>
                    <a:pt x="1089" y="7744"/>
                  </a:cubicBezTo>
                  <a:cubicBezTo>
                    <a:pt x="973" y="7039"/>
                    <a:pt x="0" y="2686"/>
                    <a:pt x="1294" y="902"/>
                  </a:cubicBezTo>
                  <a:cubicBezTo>
                    <a:pt x="1508" y="607"/>
                    <a:pt x="2141" y="1"/>
                    <a:pt x="2712" y="90"/>
                  </a:cubicBezTo>
                  <a:cubicBezTo>
                    <a:pt x="3881" y="224"/>
                    <a:pt x="5442" y="1482"/>
                    <a:pt x="5638" y="153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64"/>
            <p:cNvSpPr/>
            <p:nvPr/>
          </p:nvSpPr>
          <p:spPr>
            <a:xfrm>
              <a:off x="4891550" y="2500075"/>
              <a:ext cx="50200" cy="28125"/>
            </a:xfrm>
            <a:custGeom>
              <a:avLst/>
              <a:gdLst/>
              <a:ahLst/>
              <a:cxnLst/>
              <a:rect l="l" t="t" r="r" b="b"/>
              <a:pathLst>
                <a:path w="2008" h="1125" extrusionOk="0">
                  <a:moveTo>
                    <a:pt x="1" y="331"/>
                  </a:moveTo>
                  <a:lnTo>
                    <a:pt x="1143" y="1125"/>
                  </a:lnTo>
                  <a:lnTo>
                    <a:pt x="2008" y="777"/>
                  </a:lnTo>
                  <a:cubicBezTo>
                    <a:pt x="1624" y="518"/>
                    <a:pt x="1312" y="322"/>
                    <a:pt x="919" y="63"/>
                  </a:cubicBezTo>
                  <a:cubicBezTo>
                    <a:pt x="589" y="1"/>
                    <a:pt x="134" y="152"/>
                    <a:pt x="1" y="33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64"/>
            <p:cNvSpPr/>
            <p:nvPr/>
          </p:nvSpPr>
          <p:spPr>
            <a:xfrm>
              <a:off x="4894000" y="2501425"/>
              <a:ext cx="43750" cy="25450"/>
            </a:xfrm>
            <a:custGeom>
              <a:avLst/>
              <a:gdLst/>
              <a:ahLst/>
              <a:cxnLst/>
              <a:rect l="l" t="t" r="r" b="b"/>
              <a:pathLst>
                <a:path w="1750" h="1018" extrusionOk="0">
                  <a:moveTo>
                    <a:pt x="1" y="187"/>
                  </a:moveTo>
                  <a:lnTo>
                    <a:pt x="1178" y="1017"/>
                  </a:lnTo>
                  <a:lnTo>
                    <a:pt x="1749" y="794"/>
                  </a:lnTo>
                  <a:cubicBezTo>
                    <a:pt x="1366" y="526"/>
                    <a:pt x="991" y="268"/>
                    <a:pt x="607" y="0"/>
                  </a:cubicBezTo>
                  <a:cubicBezTo>
                    <a:pt x="295" y="9"/>
                    <a:pt x="90" y="107"/>
                    <a:pt x="1" y="187"/>
                  </a:cubicBez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64"/>
            <p:cNvSpPr/>
            <p:nvPr/>
          </p:nvSpPr>
          <p:spPr>
            <a:xfrm>
              <a:off x="5147800" y="2795375"/>
              <a:ext cx="49325" cy="84100"/>
            </a:xfrm>
            <a:custGeom>
              <a:avLst/>
              <a:gdLst/>
              <a:ahLst/>
              <a:cxnLst/>
              <a:rect l="l" t="t" r="r" b="b"/>
              <a:pathLst>
                <a:path w="1973" h="3364" extrusionOk="0">
                  <a:moveTo>
                    <a:pt x="37" y="732"/>
                  </a:moveTo>
                  <a:cubicBezTo>
                    <a:pt x="19" y="517"/>
                    <a:pt x="456" y="0"/>
                    <a:pt x="643" y="241"/>
                  </a:cubicBezTo>
                  <a:cubicBezTo>
                    <a:pt x="839" y="410"/>
                    <a:pt x="1616" y="1062"/>
                    <a:pt x="1660" y="1115"/>
                  </a:cubicBezTo>
                  <a:cubicBezTo>
                    <a:pt x="1741" y="1213"/>
                    <a:pt x="1776" y="1276"/>
                    <a:pt x="1848" y="1383"/>
                  </a:cubicBezTo>
                  <a:cubicBezTo>
                    <a:pt x="1937" y="1525"/>
                    <a:pt x="1946" y="1588"/>
                    <a:pt x="1946" y="1766"/>
                  </a:cubicBezTo>
                  <a:cubicBezTo>
                    <a:pt x="1946" y="1909"/>
                    <a:pt x="1972" y="2328"/>
                    <a:pt x="1972" y="2453"/>
                  </a:cubicBezTo>
                  <a:cubicBezTo>
                    <a:pt x="1928" y="2685"/>
                    <a:pt x="1919" y="2997"/>
                    <a:pt x="1839" y="3203"/>
                  </a:cubicBezTo>
                  <a:cubicBezTo>
                    <a:pt x="1785" y="3203"/>
                    <a:pt x="1696" y="3185"/>
                    <a:pt x="1669" y="3131"/>
                  </a:cubicBezTo>
                  <a:cubicBezTo>
                    <a:pt x="1642" y="3212"/>
                    <a:pt x="1625" y="3363"/>
                    <a:pt x="1562" y="3345"/>
                  </a:cubicBezTo>
                  <a:cubicBezTo>
                    <a:pt x="1402" y="3310"/>
                    <a:pt x="1384" y="3122"/>
                    <a:pt x="1384" y="3122"/>
                  </a:cubicBezTo>
                  <a:lnTo>
                    <a:pt x="1375" y="3220"/>
                  </a:lnTo>
                  <a:cubicBezTo>
                    <a:pt x="1187" y="3203"/>
                    <a:pt x="1134" y="3078"/>
                    <a:pt x="1107" y="2989"/>
                  </a:cubicBezTo>
                  <a:cubicBezTo>
                    <a:pt x="1080" y="2899"/>
                    <a:pt x="1063" y="2587"/>
                    <a:pt x="1045" y="2498"/>
                  </a:cubicBezTo>
                  <a:cubicBezTo>
                    <a:pt x="991" y="2266"/>
                    <a:pt x="875" y="1749"/>
                    <a:pt x="955" y="2293"/>
                  </a:cubicBezTo>
                  <a:cubicBezTo>
                    <a:pt x="991" y="2525"/>
                    <a:pt x="991" y="2864"/>
                    <a:pt x="875" y="2801"/>
                  </a:cubicBezTo>
                  <a:cubicBezTo>
                    <a:pt x="679" y="2685"/>
                    <a:pt x="768" y="2507"/>
                    <a:pt x="706" y="2275"/>
                  </a:cubicBezTo>
                  <a:cubicBezTo>
                    <a:pt x="652" y="2070"/>
                    <a:pt x="483" y="1641"/>
                    <a:pt x="331" y="1472"/>
                  </a:cubicBezTo>
                  <a:cubicBezTo>
                    <a:pt x="1" y="1106"/>
                    <a:pt x="63" y="1026"/>
                    <a:pt x="37" y="732"/>
                  </a:cubicBezTo>
                  <a:close/>
                </a:path>
              </a:pathLst>
            </a:custGeom>
            <a:solidFill>
              <a:srgbClr val="FED5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64"/>
            <p:cNvSpPr/>
            <p:nvPr/>
          </p:nvSpPr>
          <p:spPr>
            <a:xfrm>
              <a:off x="5164975" y="2806950"/>
              <a:ext cx="46200" cy="28350"/>
            </a:xfrm>
            <a:custGeom>
              <a:avLst/>
              <a:gdLst/>
              <a:ahLst/>
              <a:cxnLst/>
              <a:rect l="l" t="t" r="r" b="b"/>
              <a:pathLst>
                <a:path w="1848" h="1134" extrusionOk="0">
                  <a:moveTo>
                    <a:pt x="197" y="572"/>
                  </a:moveTo>
                  <a:cubicBezTo>
                    <a:pt x="322" y="750"/>
                    <a:pt x="652" y="723"/>
                    <a:pt x="857" y="741"/>
                  </a:cubicBezTo>
                  <a:cubicBezTo>
                    <a:pt x="1098" y="768"/>
                    <a:pt x="1187" y="1134"/>
                    <a:pt x="1526" y="1107"/>
                  </a:cubicBezTo>
                  <a:cubicBezTo>
                    <a:pt x="1847" y="1089"/>
                    <a:pt x="964" y="358"/>
                    <a:pt x="839" y="260"/>
                  </a:cubicBezTo>
                  <a:cubicBezTo>
                    <a:pt x="741" y="179"/>
                    <a:pt x="340" y="1"/>
                    <a:pt x="215" y="117"/>
                  </a:cubicBezTo>
                  <a:cubicBezTo>
                    <a:pt x="1" y="322"/>
                    <a:pt x="126" y="411"/>
                    <a:pt x="197" y="572"/>
                  </a:cubicBezTo>
                  <a:close/>
                </a:path>
              </a:pathLst>
            </a:custGeom>
            <a:solidFill>
              <a:srgbClr val="FED5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64"/>
            <p:cNvSpPr/>
            <p:nvPr/>
          </p:nvSpPr>
          <p:spPr>
            <a:xfrm>
              <a:off x="5100975" y="2611825"/>
              <a:ext cx="97475" cy="50425"/>
            </a:xfrm>
            <a:custGeom>
              <a:avLst/>
              <a:gdLst/>
              <a:ahLst/>
              <a:cxnLst/>
              <a:rect l="l" t="t" r="r" b="b"/>
              <a:pathLst>
                <a:path w="3899" h="2017" extrusionOk="0">
                  <a:moveTo>
                    <a:pt x="375" y="758"/>
                  </a:moveTo>
                  <a:cubicBezTo>
                    <a:pt x="643" y="598"/>
                    <a:pt x="1303" y="196"/>
                    <a:pt x="1383" y="161"/>
                  </a:cubicBezTo>
                  <a:cubicBezTo>
                    <a:pt x="1517" y="116"/>
                    <a:pt x="1606" y="89"/>
                    <a:pt x="1749" y="54"/>
                  </a:cubicBezTo>
                  <a:cubicBezTo>
                    <a:pt x="1945" y="0"/>
                    <a:pt x="2026" y="18"/>
                    <a:pt x="2222" y="80"/>
                  </a:cubicBezTo>
                  <a:cubicBezTo>
                    <a:pt x="2382" y="134"/>
                    <a:pt x="2864" y="259"/>
                    <a:pt x="3007" y="321"/>
                  </a:cubicBezTo>
                  <a:cubicBezTo>
                    <a:pt x="3257" y="446"/>
                    <a:pt x="3605" y="580"/>
                    <a:pt x="3801" y="740"/>
                  </a:cubicBezTo>
                  <a:cubicBezTo>
                    <a:pt x="3783" y="794"/>
                    <a:pt x="3729" y="892"/>
                    <a:pt x="3658" y="910"/>
                  </a:cubicBezTo>
                  <a:cubicBezTo>
                    <a:pt x="3738" y="972"/>
                    <a:pt x="3899" y="1044"/>
                    <a:pt x="3863" y="1106"/>
                  </a:cubicBezTo>
                  <a:cubicBezTo>
                    <a:pt x="3756" y="1276"/>
                    <a:pt x="3542" y="1222"/>
                    <a:pt x="3542" y="1222"/>
                  </a:cubicBezTo>
                  <a:lnTo>
                    <a:pt x="3640" y="1276"/>
                  </a:lnTo>
                  <a:cubicBezTo>
                    <a:pt x="3560" y="1472"/>
                    <a:pt x="3399" y="1490"/>
                    <a:pt x="3283" y="1490"/>
                  </a:cubicBezTo>
                  <a:cubicBezTo>
                    <a:pt x="3176" y="1481"/>
                    <a:pt x="2820" y="1383"/>
                    <a:pt x="2704" y="1374"/>
                  </a:cubicBezTo>
                  <a:cubicBezTo>
                    <a:pt x="2436" y="1347"/>
                    <a:pt x="1803" y="1285"/>
                    <a:pt x="2445" y="1401"/>
                  </a:cubicBezTo>
                  <a:cubicBezTo>
                    <a:pt x="2721" y="1445"/>
                    <a:pt x="3105" y="1570"/>
                    <a:pt x="2989" y="1677"/>
                  </a:cubicBezTo>
                  <a:cubicBezTo>
                    <a:pt x="2784" y="1856"/>
                    <a:pt x="2614" y="1686"/>
                    <a:pt x="2338" y="1668"/>
                  </a:cubicBezTo>
                  <a:cubicBezTo>
                    <a:pt x="2079" y="1650"/>
                    <a:pt x="1767" y="1552"/>
                    <a:pt x="1285" y="1802"/>
                  </a:cubicBezTo>
                  <a:cubicBezTo>
                    <a:pt x="848" y="2016"/>
                    <a:pt x="0" y="928"/>
                    <a:pt x="375" y="758"/>
                  </a:cubicBezTo>
                  <a:close/>
                </a:path>
              </a:pathLst>
            </a:custGeom>
            <a:solidFill>
              <a:srgbClr val="FED5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64"/>
            <p:cNvSpPr/>
            <p:nvPr/>
          </p:nvSpPr>
          <p:spPr>
            <a:xfrm>
              <a:off x="5090500" y="2627650"/>
              <a:ext cx="38600" cy="36825"/>
            </a:xfrm>
            <a:custGeom>
              <a:avLst/>
              <a:gdLst/>
              <a:ahLst/>
              <a:cxnLst/>
              <a:rect l="l" t="t" r="r" b="b"/>
              <a:pathLst>
                <a:path w="1544" h="1473" extrusionOk="0">
                  <a:moveTo>
                    <a:pt x="223" y="206"/>
                  </a:moveTo>
                  <a:cubicBezTo>
                    <a:pt x="0" y="545"/>
                    <a:pt x="366" y="1169"/>
                    <a:pt x="687" y="1472"/>
                  </a:cubicBezTo>
                  <a:cubicBezTo>
                    <a:pt x="1071" y="1365"/>
                    <a:pt x="955" y="1383"/>
                    <a:pt x="1338" y="1285"/>
                  </a:cubicBezTo>
                  <a:cubicBezTo>
                    <a:pt x="1544" y="964"/>
                    <a:pt x="1222" y="232"/>
                    <a:pt x="919" y="0"/>
                  </a:cubicBezTo>
                  <a:cubicBezTo>
                    <a:pt x="678" y="90"/>
                    <a:pt x="607" y="18"/>
                    <a:pt x="223" y="20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64"/>
            <p:cNvSpPr/>
            <p:nvPr/>
          </p:nvSpPr>
          <p:spPr>
            <a:xfrm>
              <a:off x="4957800" y="2625200"/>
              <a:ext cx="160375" cy="89900"/>
            </a:xfrm>
            <a:custGeom>
              <a:avLst/>
              <a:gdLst/>
              <a:ahLst/>
              <a:cxnLst/>
              <a:rect l="l" t="t" r="r" b="b"/>
              <a:pathLst>
                <a:path w="6415" h="3596" extrusionOk="0">
                  <a:moveTo>
                    <a:pt x="2391" y="3069"/>
                  </a:moveTo>
                  <a:cubicBezTo>
                    <a:pt x="4131" y="2712"/>
                    <a:pt x="5745" y="2364"/>
                    <a:pt x="6138" y="2106"/>
                  </a:cubicBezTo>
                  <a:cubicBezTo>
                    <a:pt x="6414" y="1633"/>
                    <a:pt x="6013" y="0"/>
                    <a:pt x="5540" y="107"/>
                  </a:cubicBezTo>
                  <a:cubicBezTo>
                    <a:pt x="5041" y="143"/>
                    <a:pt x="2917" y="821"/>
                    <a:pt x="1347" y="812"/>
                  </a:cubicBezTo>
                  <a:cubicBezTo>
                    <a:pt x="981" y="973"/>
                    <a:pt x="0" y="2008"/>
                    <a:pt x="134" y="2605"/>
                  </a:cubicBezTo>
                  <a:cubicBezTo>
                    <a:pt x="250" y="2873"/>
                    <a:pt x="303" y="3595"/>
                    <a:pt x="2391" y="3069"/>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64"/>
            <p:cNvSpPr/>
            <p:nvPr/>
          </p:nvSpPr>
          <p:spPr>
            <a:xfrm>
              <a:off x="5130850" y="2786225"/>
              <a:ext cx="47975" cy="46850"/>
            </a:xfrm>
            <a:custGeom>
              <a:avLst/>
              <a:gdLst/>
              <a:ahLst/>
              <a:cxnLst/>
              <a:rect l="l" t="t" r="r" b="b"/>
              <a:pathLst>
                <a:path w="1919" h="1874" extrusionOk="0">
                  <a:moveTo>
                    <a:pt x="1696" y="723"/>
                  </a:moveTo>
                  <a:cubicBezTo>
                    <a:pt x="1919" y="999"/>
                    <a:pt x="1384" y="1874"/>
                    <a:pt x="964" y="1731"/>
                  </a:cubicBezTo>
                  <a:cubicBezTo>
                    <a:pt x="652" y="1544"/>
                    <a:pt x="474" y="1392"/>
                    <a:pt x="161" y="1196"/>
                  </a:cubicBezTo>
                  <a:cubicBezTo>
                    <a:pt x="1" y="767"/>
                    <a:pt x="643" y="0"/>
                    <a:pt x="1116" y="188"/>
                  </a:cubicBezTo>
                  <a:cubicBezTo>
                    <a:pt x="1402" y="446"/>
                    <a:pt x="1410" y="464"/>
                    <a:pt x="1696" y="72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64"/>
            <p:cNvSpPr/>
            <p:nvPr/>
          </p:nvSpPr>
          <p:spPr>
            <a:xfrm>
              <a:off x="5034725" y="2700800"/>
              <a:ext cx="143000" cy="129375"/>
            </a:xfrm>
            <a:custGeom>
              <a:avLst/>
              <a:gdLst/>
              <a:ahLst/>
              <a:cxnLst/>
              <a:rect l="l" t="t" r="r" b="b"/>
              <a:pathLst>
                <a:path w="5720" h="5175" extrusionOk="0">
                  <a:moveTo>
                    <a:pt x="1" y="1401"/>
                  </a:moveTo>
                  <a:cubicBezTo>
                    <a:pt x="108" y="2275"/>
                    <a:pt x="3320" y="4711"/>
                    <a:pt x="4381" y="5175"/>
                  </a:cubicBezTo>
                  <a:cubicBezTo>
                    <a:pt x="4872" y="5130"/>
                    <a:pt x="5719" y="4113"/>
                    <a:pt x="5389" y="3819"/>
                  </a:cubicBezTo>
                  <a:cubicBezTo>
                    <a:pt x="5104" y="3471"/>
                    <a:pt x="2668" y="1365"/>
                    <a:pt x="1741" y="473"/>
                  </a:cubicBezTo>
                  <a:cubicBezTo>
                    <a:pt x="964" y="1"/>
                    <a:pt x="269" y="687"/>
                    <a:pt x="1" y="1401"/>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64"/>
            <p:cNvSpPr/>
            <p:nvPr/>
          </p:nvSpPr>
          <p:spPr>
            <a:xfrm>
              <a:off x="5014225" y="2789125"/>
              <a:ext cx="46400" cy="91675"/>
            </a:xfrm>
            <a:custGeom>
              <a:avLst/>
              <a:gdLst/>
              <a:ahLst/>
              <a:cxnLst/>
              <a:rect l="l" t="t" r="r" b="b"/>
              <a:pathLst>
                <a:path w="1856" h="3667" extrusionOk="0">
                  <a:moveTo>
                    <a:pt x="0" y="3551"/>
                  </a:moveTo>
                  <a:cubicBezTo>
                    <a:pt x="98" y="2293"/>
                    <a:pt x="54" y="1722"/>
                    <a:pt x="0" y="393"/>
                  </a:cubicBezTo>
                  <a:cubicBezTo>
                    <a:pt x="1856" y="0"/>
                    <a:pt x="892" y="2561"/>
                    <a:pt x="304" y="3667"/>
                  </a:cubicBezTo>
                  <a:cubicBezTo>
                    <a:pt x="304" y="3667"/>
                    <a:pt x="223" y="3551"/>
                    <a:pt x="0" y="3551"/>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64"/>
            <p:cNvSpPr/>
            <p:nvPr/>
          </p:nvSpPr>
          <p:spPr>
            <a:xfrm>
              <a:off x="5014225" y="2782650"/>
              <a:ext cx="51325" cy="98150"/>
            </a:xfrm>
            <a:custGeom>
              <a:avLst/>
              <a:gdLst/>
              <a:ahLst/>
              <a:cxnLst/>
              <a:rect l="l" t="t" r="r" b="b"/>
              <a:pathLst>
                <a:path w="2053" h="3926" extrusionOk="0">
                  <a:moveTo>
                    <a:pt x="304" y="3926"/>
                  </a:moveTo>
                  <a:cubicBezTo>
                    <a:pt x="393" y="2677"/>
                    <a:pt x="295" y="1892"/>
                    <a:pt x="0" y="652"/>
                  </a:cubicBezTo>
                  <a:cubicBezTo>
                    <a:pt x="1017" y="438"/>
                    <a:pt x="660" y="670"/>
                    <a:pt x="1329" y="1"/>
                  </a:cubicBezTo>
                  <a:cubicBezTo>
                    <a:pt x="1294" y="1374"/>
                    <a:pt x="2052" y="2418"/>
                    <a:pt x="1606" y="3248"/>
                  </a:cubicBezTo>
                  <a:cubicBezTo>
                    <a:pt x="1329" y="3649"/>
                    <a:pt x="1062" y="3819"/>
                    <a:pt x="304" y="3926"/>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64"/>
            <p:cNvSpPr/>
            <p:nvPr/>
          </p:nvSpPr>
          <p:spPr>
            <a:xfrm>
              <a:off x="5014225" y="2780200"/>
              <a:ext cx="42850" cy="45750"/>
            </a:xfrm>
            <a:custGeom>
              <a:avLst/>
              <a:gdLst/>
              <a:ahLst/>
              <a:cxnLst/>
              <a:rect l="l" t="t" r="r" b="b"/>
              <a:pathLst>
                <a:path w="1714" h="1830" extrusionOk="0">
                  <a:moveTo>
                    <a:pt x="0" y="750"/>
                  </a:moveTo>
                  <a:cubicBezTo>
                    <a:pt x="598" y="616"/>
                    <a:pt x="990" y="304"/>
                    <a:pt x="1294" y="0"/>
                  </a:cubicBezTo>
                  <a:cubicBezTo>
                    <a:pt x="1428" y="339"/>
                    <a:pt x="1570" y="678"/>
                    <a:pt x="1713" y="1017"/>
                  </a:cubicBezTo>
                  <a:cubicBezTo>
                    <a:pt x="1401" y="1455"/>
                    <a:pt x="874" y="1722"/>
                    <a:pt x="428" y="1829"/>
                  </a:cubicBezTo>
                  <a:cubicBezTo>
                    <a:pt x="223" y="1508"/>
                    <a:pt x="72" y="1151"/>
                    <a:pt x="0" y="750"/>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64"/>
            <p:cNvSpPr/>
            <p:nvPr/>
          </p:nvSpPr>
          <p:spPr>
            <a:xfrm>
              <a:off x="4959575" y="2546700"/>
              <a:ext cx="48200" cy="28550"/>
            </a:xfrm>
            <a:custGeom>
              <a:avLst/>
              <a:gdLst/>
              <a:ahLst/>
              <a:cxnLst/>
              <a:rect l="l" t="t" r="r" b="b"/>
              <a:pathLst>
                <a:path w="1928" h="1142" extrusionOk="0">
                  <a:moveTo>
                    <a:pt x="1" y="214"/>
                  </a:moveTo>
                  <a:lnTo>
                    <a:pt x="982" y="1142"/>
                  </a:lnTo>
                  <a:lnTo>
                    <a:pt x="1927" y="848"/>
                  </a:lnTo>
                  <a:lnTo>
                    <a:pt x="982"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64"/>
            <p:cNvSpPr/>
            <p:nvPr/>
          </p:nvSpPr>
          <p:spPr>
            <a:xfrm>
              <a:off x="4964025" y="2547575"/>
              <a:ext cx="39300" cy="26575"/>
            </a:xfrm>
            <a:custGeom>
              <a:avLst/>
              <a:gdLst/>
              <a:ahLst/>
              <a:cxnLst/>
              <a:rect l="l" t="t" r="r" b="b"/>
              <a:pathLst>
                <a:path w="1572" h="1063" extrusionOk="0">
                  <a:moveTo>
                    <a:pt x="1" y="152"/>
                  </a:moveTo>
                  <a:lnTo>
                    <a:pt x="956" y="1062"/>
                  </a:lnTo>
                  <a:lnTo>
                    <a:pt x="1571" y="866"/>
                  </a:lnTo>
                  <a:lnTo>
                    <a:pt x="634" y="1"/>
                  </a:ln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64"/>
            <p:cNvSpPr/>
            <p:nvPr/>
          </p:nvSpPr>
          <p:spPr>
            <a:xfrm>
              <a:off x="4966500" y="2560075"/>
              <a:ext cx="124900" cy="204525"/>
            </a:xfrm>
            <a:custGeom>
              <a:avLst/>
              <a:gdLst/>
              <a:ahLst/>
              <a:cxnLst/>
              <a:rect l="l" t="t" r="r" b="b"/>
              <a:pathLst>
                <a:path w="4996" h="8181" extrusionOk="0">
                  <a:moveTo>
                    <a:pt x="1258" y="357"/>
                  </a:moveTo>
                  <a:cubicBezTo>
                    <a:pt x="0" y="464"/>
                    <a:pt x="330" y="2605"/>
                    <a:pt x="732" y="3596"/>
                  </a:cubicBezTo>
                  <a:cubicBezTo>
                    <a:pt x="839" y="3863"/>
                    <a:pt x="1570" y="5960"/>
                    <a:pt x="2935" y="7476"/>
                  </a:cubicBezTo>
                  <a:cubicBezTo>
                    <a:pt x="3738" y="8181"/>
                    <a:pt x="4996" y="7280"/>
                    <a:pt x="4648" y="6272"/>
                  </a:cubicBezTo>
                  <a:cubicBezTo>
                    <a:pt x="4586" y="4791"/>
                    <a:pt x="3845" y="3212"/>
                    <a:pt x="3684" y="2739"/>
                  </a:cubicBezTo>
                  <a:cubicBezTo>
                    <a:pt x="3390" y="1856"/>
                    <a:pt x="2543" y="0"/>
                    <a:pt x="1258" y="35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64"/>
            <p:cNvSpPr/>
            <p:nvPr/>
          </p:nvSpPr>
          <p:spPr>
            <a:xfrm>
              <a:off x="5007300" y="2611825"/>
              <a:ext cx="42850" cy="55775"/>
            </a:xfrm>
            <a:custGeom>
              <a:avLst/>
              <a:gdLst/>
              <a:ahLst/>
              <a:cxnLst/>
              <a:rect l="l" t="t" r="r" b="b"/>
              <a:pathLst>
                <a:path w="1714" h="2231" extrusionOk="0">
                  <a:moveTo>
                    <a:pt x="545" y="143"/>
                  </a:moveTo>
                  <a:cubicBezTo>
                    <a:pt x="920" y="0"/>
                    <a:pt x="1366" y="321"/>
                    <a:pt x="1544" y="856"/>
                  </a:cubicBezTo>
                  <a:cubicBezTo>
                    <a:pt x="1713" y="1392"/>
                    <a:pt x="1544" y="1945"/>
                    <a:pt x="1169" y="2088"/>
                  </a:cubicBezTo>
                  <a:cubicBezTo>
                    <a:pt x="786" y="2230"/>
                    <a:pt x="349" y="1909"/>
                    <a:pt x="170" y="1374"/>
                  </a:cubicBezTo>
                  <a:cubicBezTo>
                    <a:pt x="1" y="839"/>
                    <a:pt x="170" y="285"/>
                    <a:pt x="545" y="143"/>
                  </a:cubicBez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64"/>
            <p:cNvSpPr/>
            <p:nvPr/>
          </p:nvSpPr>
          <p:spPr>
            <a:xfrm>
              <a:off x="5012650" y="2618725"/>
              <a:ext cx="32150" cy="41950"/>
            </a:xfrm>
            <a:custGeom>
              <a:avLst/>
              <a:gdLst/>
              <a:ahLst/>
              <a:cxnLst/>
              <a:rect l="l" t="t" r="r" b="b"/>
              <a:pathLst>
                <a:path w="1286" h="1678" extrusionOk="0">
                  <a:moveTo>
                    <a:pt x="411" y="108"/>
                  </a:moveTo>
                  <a:cubicBezTo>
                    <a:pt x="688" y="1"/>
                    <a:pt x="1027" y="241"/>
                    <a:pt x="1160" y="643"/>
                  </a:cubicBezTo>
                  <a:cubicBezTo>
                    <a:pt x="1285" y="1044"/>
                    <a:pt x="1160" y="1464"/>
                    <a:pt x="875" y="1571"/>
                  </a:cubicBezTo>
                  <a:cubicBezTo>
                    <a:pt x="590" y="1678"/>
                    <a:pt x="259" y="1437"/>
                    <a:pt x="126" y="1035"/>
                  </a:cubicBezTo>
                  <a:cubicBezTo>
                    <a:pt x="1" y="625"/>
                    <a:pt x="126" y="215"/>
                    <a:pt x="411" y="108"/>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64"/>
            <p:cNvSpPr/>
            <p:nvPr/>
          </p:nvSpPr>
          <p:spPr>
            <a:xfrm>
              <a:off x="4914975" y="2511225"/>
              <a:ext cx="35700" cy="34825"/>
            </a:xfrm>
            <a:custGeom>
              <a:avLst/>
              <a:gdLst/>
              <a:ahLst/>
              <a:cxnLst/>
              <a:rect l="l" t="t" r="r" b="b"/>
              <a:pathLst>
                <a:path w="1428" h="1393" extrusionOk="0">
                  <a:moveTo>
                    <a:pt x="0" y="268"/>
                  </a:moveTo>
                  <a:cubicBezTo>
                    <a:pt x="27" y="117"/>
                    <a:pt x="188" y="1"/>
                    <a:pt x="527" y="54"/>
                  </a:cubicBezTo>
                  <a:cubicBezTo>
                    <a:pt x="1428" y="188"/>
                    <a:pt x="161" y="1392"/>
                    <a:pt x="0" y="268"/>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64"/>
            <p:cNvSpPr/>
            <p:nvPr/>
          </p:nvSpPr>
          <p:spPr>
            <a:xfrm>
              <a:off x="4922775" y="2510325"/>
              <a:ext cx="32800" cy="31925"/>
            </a:xfrm>
            <a:custGeom>
              <a:avLst/>
              <a:gdLst/>
              <a:ahLst/>
              <a:cxnLst/>
              <a:rect l="l" t="t" r="r" b="b"/>
              <a:pathLst>
                <a:path w="1312" h="1277" extrusionOk="0">
                  <a:moveTo>
                    <a:pt x="1" y="153"/>
                  </a:moveTo>
                  <a:cubicBezTo>
                    <a:pt x="18" y="1"/>
                    <a:pt x="241" y="37"/>
                    <a:pt x="402" y="55"/>
                  </a:cubicBezTo>
                  <a:cubicBezTo>
                    <a:pt x="1312" y="135"/>
                    <a:pt x="152" y="1277"/>
                    <a:pt x="1" y="153"/>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64"/>
            <p:cNvSpPr/>
            <p:nvPr/>
          </p:nvSpPr>
          <p:spPr>
            <a:xfrm>
              <a:off x="4940850" y="2402850"/>
              <a:ext cx="99050" cy="127350"/>
            </a:xfrm>
            <a:custGeom>
              <a:avLst/>
              <a:gdLst/>
              <a:ahLst/>
              <a:cxnLst/>
              <a:rect l="l" t="t" r="r" b="b"/>
              <a:pathLst>
                <a:path w="3962" h="5094" extrusionOk="0">
                  <a:moveTo>
                    <a:pt x="3961" y="937"/>
                  </a:moveTo>
                  <a:cubicBezTo>
                    <a:pt x="3943" y="1311"/>
                    <a:pt x="3943" y="1704"/>
                    <a:pt x="3908" y="2025"/>
                  </a:cubicBezTo>
                  <a:cubicBezTo>
                    <a:pt x="3881" y="2248"/>
                    <a:pt x="3881" y="2320"/>
                    <a:pt x="3738" y="2480"/>
                  </a:cubicBezTo>
                  <a:cubicBezTo>
                    <a:pt x="3515" y="2721"/>
                    <a:pt x="3533" y="2935"/>
                    <a:pt x="3506" y="3247"/>
                  </a:cubicBezTo>
                  <a:cubicBezTo>
                    <a:pt x="3479" y="3613"/>
                    <a:pt x="3185" y="3988"/>
                    <a:pt x="2971" y="4282"/>
                  </a:cubicBezTo>
                  <a:cubicBezTo>
                    <a:pt x="2810" y="4523"/>
                    <a:pt x="2668" y="4817"/>
                    <a:pt x="2373" y="4898"/>
                  </a:cubicBezTo>
                  <a:cubicBezTo>
                    <a:pt x="1642" y="5094"/>
                    <a:pt x="1053" y="4639"/>
                    <a:pt x="527" y="4220"/>
                  </a:cubicBezTo>
                  <a:cubicBezTo>
                    <a:pt x="0" y="3818"/>
                    <a:pt x="455" y="2792"/>
                    <a:pt x="437" y="2239"/>
                  </a:cubicBezTo>
                  <a:cubicBezTo>
                    <a:pt x="411" y="1240"/>
                    <a:pt x="1071" y="80"/>
                    <a:pt x="2186" y="18"/>
                  </a:cubicBezTo>
                  <a:cubicBezTo>
                    <a:pt x="2685" y="0"/>
                    <a:pt x="3435" y="152"/>
                    <a:pt x="3827" y="482"/>
                  </a:cubicBezTo>
                  <a:cubicBezTo>
                    <a:pt x="3961" y="589"/>
                    <a:pt x="3961" y="937"/>
                    <a:pt x="3961" y="937"/>
                  </a:cubicBezTo>
                  <a:close/>
                </a:path>
              </a:pathLst>
            </a:custGeom>
            <a:solidFill>
              <a:srgbClr val="FED5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64"/>
            <p:cNvSpPr/>
            <p:nvPr/>
          </p:nvSpPr>
          <p:spPr>
            <a:xfrm>
              <a:off x="4913850" y="2459475"/>
              <a:ext cx="85450" cy="91250"/>
            </a:xfrm>
            <a:custGeom>
              <a:avLst/>
              <a:gdLst/>
              <a:ahLst/>
              <a:cxnLst/>
              <a:rect l="l" t="t" r="r" b="b"/>
              <a:pathLst>
                <a:path w="3418" h="3650" extrusionOk="0">
                  <a:moveTo>
                    <a:pt x="3061" y="1303"/>
                  </a:moveTo>
                  <a:cubicBezTo>
                    <a:pt x="3061" y="1303"/>
                    <a:pt x="3417" y="2356"/>
                    <a:pt x="2650" y="3489"/>
                  </a:cubicBezTo>
                  <a:cubicBezTo>
                    <a:pt x="2579" y="3650"/>
                    <a:pt x="1" y="3382"/>
                    <a:pt x="72" y="2793"/>
                  </a:cubicBezTo>
                  <a:cubicBezTo>
                    <a:pt x="215" y="2436"/>
                    <a:pt x="1062" y="2017"/>
                    <a:pt x="821" y="572"/>
                  </a:cubicBezTo>
                  <a:cubicBezTo>
                    <a:pt x="741" y="117"/>
                    <a:pt x="2891" y="1"/>
                    <a:pt x="3061" y="1303"/>
                  </a:cubicBezTo>
                  <a:close/>
                </a:path>
              </a:pathLst>
            </a:custGeom>
            <a:solidFill>
              <a:srgbClr val="FED5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64"/>
            <p:cNvSpPr/>
            <p:nvPr/>
          </p:nvSpPr>
          <p:spPr>
            <a:xfrm>
              <a:off x="4920775" y="2369150"/>
              <a:ext cx="120000" cy="142775"/>
            </a:xfrm>
            <a:custGeom>
              <a:avLst/>
              <a:gdLst/>
              <a:ahLst/>
              <a:cxnLst/>
              <a:rect l="l" t="t" r="r" b="b"/>
              <a:pathLst>
                <a:path w="4800" h="5711" extrusionOk="0">
                  <a:moveTo>
                    <a:pt x="3890" y="822"/>
                  </a:moveTo>
                  <a:cubicBezTo>
                    <a:pt x="3408" y="804"/>
                    <a:pt x="4800" y="1482"/>
                    <a:pt x="4693" y="2508"/>
                  </a:cubicBezTo>
                  <a:cubicBezTo>
                    <a:pt x="4684" y="2570"/>
                    <a:pt x="4273" y="2276"/>
                    <a:pt x="4443" y="2624"/>
                  </a:cubicBezTo>
                  <a:cubicBezTo>
                    <a:pt x="4389" y="2758"/>
                    <a:pt x="4416" y="3320"/>
                    <a:pt x="4095" y="3418"/>
                  </a:cubicBezTo>
                  <a:cubicBezTo>
                    <a:pt x="3667" y="3543"/>
                    <a:pt x="3640" y="4015"/>
                    <a:pt x="3506" y="4221"/>
                  </a:cubicBezTo>
                  <a:lnTo>
                    <a:pt x="3221" y="4176"/>
                  </a:lnTo>
                  <a:cubicBezTo>
                    <a:pt x="3078" y="3498"/>
                    <a:pt x="2686" y="4354"/>
                    <a:pt x="2222" y="5032"/>
                  </a:cubicBezTo>
                  <a:cubicBezTo>
                    <a:pt x="1089" y="5710"/>
                    <a:pt x="455" y="4934"/>
                    <a:pt x="446" y="4818"/>
                  </a:cubicBezTo>
                  <a:cubicBezTo>
                    <a:pt x="357" y="3596"/>
                    <a:pt x="0" y="3552"/>
                    <a:pt x="9" y="2838"/>
                  </a:cubicBezTo>
                  <a:cubicBezTo>
                    <a:pt x="232" y="1027"/>
                    <a:pt x="1535" y="1"/>
                    <a:pt x="3890" y="8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64"/>
            <p:cNvSpPr/>
            <p:nvPr/>
          </p:nvSpPr>
          <p:spPr>
            <a:xfrm>
              <a:off x="4985675" y="2458825"/>
              <a:ext cx="14750" cy="37925"/>
            </a:xfrm>
            <a:custGeom>
              <a:avLst/>
              <a:gdLst/>
              <a:ahLst/>
              <a:cxnLst/>
              <a:rect l="l" t="t" r="r" b="b"/>
              <a:pathLst>
                <a:path w="590" h="1517" extrusionOk="0">
                  <a:moveTo>
                    <a:pt x="9" y="821"/>
                  </a:moveTo>
                  <a:cubicBezTo>
                    <a:pt x="27" y="1187"/>
                    <a:pt x="0" y="1517"/>
                    <a:pt x="161" y="1517"/>
                  </a:cubicBezTo>
                  <a:cubicBezTo>
                    <a:pt x="321" y="1508"/>
                    <a:pt x="589" y="1249"/>
                    <a:pt x="571" y="874"/>
                  </a:cubicBezTo>
                  <a:cubicBezTo>
                    <a:pt x="553" y="500"/>
                    <a:pt x="589" y="161"/>
                    <a:pt x="437" y="107"/>
                  </a:cubicBezTo>
                  <a:cubicBezTo>
                    <a:pt x="143" y="0"/>
                    <a:pt x="0" y="446"/>
                    <a:pt x="9" y="821"/>
                  </a:cubicBezTo>
                  <a:close/>
                </a:path>
              </a:pathLst>
            </a:custGeom>
            <a:solidFill>
              <a:srgbClr val="FED5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64"/>
            <p:cNvSpPr/>
            <p:nvPr/>
          </p:nvSpPr>
          <p:spPr>
            <a:xfrm>
              <a:off x="4958250" y="2395475"/>
              <a:ext cx="107500" cy="61150"/>
            </a:xfrm>
            <a:custGeom>
              <a:avLst/>
              <a:gdLst/>
              <a:ahLst/>
              <a:cxnLst/>
              <a:rect l="l" t="t" r="r" b="b"/>
              <a:pathLst>
                <a:path w="4300" h="2446" extrusionOk="0">
                  <a:moveTo>
                    <a:pt x="1927" y="126"/>
                  </a:moveTo>
                  <a:cubicBezTo>
                    <a:pt x="3042" y="1"/>
                    <a:pt x="4050" y="393"/>
                    <a:pt x="4175" y="1000"/>
                  </a:cubicBezTo>
                  <a:cubicBezTo>
                    <a:pt x="4300" y="1606"/>
                    <a:pt x="3497" y="2195"/>
                    <a:pt x="2373" y="2320"/>
                  </a:cubicBezTo>
                  <a:cubicBezTo>
                    <a:pt x="1258" y="2445"/>
                    <a:pt x="250" y="2052"/>
                    <a:pt x="125" y="1446"/>
                  </a:cubicBezTo>
                  <a:cubicBezTo>
                    <a:pt x="0" y="839"/>
                    <a:pt x="803" y="250"/>
                    <a:pt x="1927" y="126"/>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64"/>
            <p:cNvSpPr/>
            <p:nvPr/>
          </p:nvSpPr>
          <p:spPr>
            <a:xfrm>
              <a:off x="4918325" y="2403500"/>
              <a:ext cx="128025" cy="72950"/>
            </a:xfrm>
            <a:custGeom>
              <a:avLst/>
              <a:gdLst/>
              <a:ahLst/>
              <a:cxnLst/>
              <a:rect l="l" t="t" r="r" b="b"/>
              <a:pathLst>
                <a:path w="5121" h="2918" extrusionOk="0">
                  <a:moveTo>
                    <a:pt x="4916" y="1"/>
                  </a:moveTo>
                  <a:cubicBezTo>
                    <a:pt x="3961" y="982"/>
                    <a:pt x="1204" y="2008"/>
                    <a:pt x="0" y="1428"/>
                  </a:cubicBezTo>
                  <a:cubicBezTo>
                    <a:pt x="63" y="1687"/>
                    <a:pt x="161" y="1901"/>
                    <a:pt x="241" y="2142"/>
                  </a:cubicBezTo>
                  <a:cubicBezTo>
                    <a:pt x="660" y="2918"/>
                    <a:pt x="3328" y="2641"/>
                    <a:pt x="4693" y="1259"/>
                  </a:cubicBezTo>
                  <a:cubicBezTo>
                    <a:pt x="5121" y="830"/>
                    <a:pt x="5014" y="260"/>
                    <a:pt x="4916"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64"/>
            <p:cNvSpPr/>
            <p:nvPr/>
          </p:nvSpPr>
          <p:spPr>
            <a:xfrm>
              <a:off x="4887750" y="2347075"/>
              <a:ext cx="165300" cy="114900"/>
            </a:xfrm>
            <a:custGeom>
              <a:avLst/>
              <a:gdLst/>
              <a:ahLst/>
              <a:cxnLst/>
              <a:rect l="l" t="t" r="r" b="b"/>
              <a:pathLst>
                <a:path w="6612" h="4596" extrusionOk="0">
                  <a:moveTo>
                    <a:pt x="3016" y="768"/>
                  </a:moveTo>
                  <a:cubicBezTo>
                    <a:pt x="4774" y="242"/>
                    <a:pt x="6335" y="1"/>
                    <a:pt x="6522" y="911"/>
                  </a:cubicBezTo>
                  <a:cubicBezTo>
                    <a:pt x="6611" y="1312"/>
                    <a:pt x="6442" y="2320"/>
                    <a:pt x="6049" y="2740"/>
                  </a:cubicBezTo>
                  <a:cubicBezTo>
                    <a:pt x="5541" y="3284"/>
                    <a:pt x="4711" y="3783"/>
                    <a:pt x="3730" y="4078"/>
                  </a:cubicBezTo>
                  <a:cubicBezTo>
                    <a:pt x="1973" y="4595"/>
                    <a:pt x="393" y="4283"/>
                    <a:pt x="197" y="3373"/>
                  </a:cubicBezTo>
                  <a:cubicBezTo>
                    <a:pt x="1" y="2454"/>
                    <a:pt x="1268" y="1294"/>
                    <a:pt x="3016" y="768"/>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64"/>
            <p:cNvSpPr/>
            <p:nvPr/>
          </p:nvSpPr>
          <p:spPr>
            <a:xfrm>
              <a:off x="4886650" y="2340175"/>
              <a:ext cx="168625" cy="115100"/>
            </a:xfrm>
            <a:custGeom>
              <a:avLst/>
              <a:gdLst/>
              <a:ahLst/>
              <a:cxnLst/>
              <a:rect l="l" t="t" r="r" b="b"/>
              <a:pathLst>
                <a:path w="6745" h="4604" extrusionOk="0">
                  <a:moveTo>
                    <a:pt x="3025" y="687"/>
                  </a:moveTo>
                  <a:cubicBezTo>
                    <a:pt x="4773" y="0"/>
                    <a:pt x="6361" y="179"/>
                    <a:pt x="6557" y="1071"/>
                  </a:cubicBezTo>
                  <a:cubicBezTo>
                    <a:pt x="6745" y="1963"/>
                    <a:pt x="5487" y="3247"/>
                    <a:pt x="3729" y="3925"/>
                  </a:cubicBezTo>
                  <a:cubicBezTo>
                    <a:pt x="1972" y="4603"/>
                    <a:pt x="393" y="4434"/>
                    <a:pt x="197" y="3533"/>
                  </a:cubicBezTo>
                  <a:cubicBezTo>
                    <a:pt x="0" y="2641"/>
                    <a:pt x="1267" y="1365"/>
                    <a:pt x="3025" y="68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64"/>
            <p:cNvSpPr/>
            <p:nvPr/>
          </p:nvSpPr>
          <p:spPr>
            <a:xfrm>
              <a:off x="4911850" y="2514125"/>
              <a:ext cx="79425" cy="39950"/>
            </a:xfrm>
            <a:custGeom>
              <a:avLst/>
              <a:gdLst/>
              <a:ahLst/>
              <a:cxnLst/>
              <a:rect l="l" t="t" r="r" b="b"/>
              <a:pathLst>
                <a:path w="3177" h="1598" extrusionOk="0">
                  <a:moveTo>
                    <a:pt x="438" y="1"/>
                  </a:moveTo>
                  <a:cubicBezTo>
                    <a:pt x="598" y="473"/>
                    <a:pt x="2373" y="1071"/>
                    <a:pt x="3176" y="1223"/>
                  </a:cubicBezTo>
                  <a:cubicBezTo>
                    <a:pt x="2133" y="1597"/>
                    <a:pt x="0" y="1223"/>
                    <a:pt x="90" y="465"/>
                  </a:cubicBezTo>
                  <a:cubicBezTo>
                    <a:pt x="188" y="322"/>
                    <a:pt x="339" y="134"/>
                    <a:pt x="4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64"/>
            <p:cNvSpPr/>
            <p:nvPr/>
          </p:nvSpPr>
          <p:spPr>
            <a:xfrm>
              <a:off x="4904700" y="2516800"/>
              <a:ext cx="89025" cy="43075"/>
            </a:xfrm>
            <a:custGeom>
              <a:avLst/>
              <a:gdLst/>
              <a:ahLst/>
              <a:cxnLst/>
              <a:rect l="l" t="t" r="r" b="b"/>
              <a:pathLst>
                <a:path w="3561" h="1723" extrusionOk="0">
                  <a:moveTo>
                    <a:pt x="420" y="1"/>
                  </a:moveTo>
                  <a:cubicBezTo>
                    <a:pt x="777" y="581"/>
                    <a:pt x="2320" y="1116"/>
                    <a:pt x="3560" y="1160"/>
                  </a:cubicBezTo>
                  <a:cubicBezTo>
                    <a:pt x="2374" y="1722"/>
                    <a:pt x="1" y="1267"/>
                    <a:pt x="90" y="509"/>
                  </a:cubicBezTo>
                  <a:cubicBezTo>
                    <a:pt x="179" y="375"/>
                    <a:pt x="322" y="143"/>
                    <a:pt x="420" y="1"/>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64"/>
            <p:cNvSpPr/>
            <p:nvPr/>
          </p:nvSpPr>
          <p:spPr>
            <a:xfrm>
              <a:off x="5115475" y="2542900"/>
              <a:ext cx="161725" cy="181800"/>
            </a:xfrm>
            <a:custGeom>
              <a:avLst/>
              <a:gdLst/>
              <a:ahLst/>
              <a:cxnLst/>
              <a:rect l="l" t="t" r="r" b="b"/>
              <a:pathLst>
                <a:path w="6469" h="7272" extrusionOk="0">
                  <a:moveTo>
                    <a:pt x="3114" y="63"/>
                  </a:moveTo>
                  <a:lnTo>
                    <a:pt x="6316" y="1829"/>
                  </a:lnTo>
                  <a:cubicBezTo>
                    <a:pt x="6423" y="1892"/>
                    <a:pt x="6468" y="2026"/>
                    <a:pt x="6406" y="2124"/>
                  </a:cubicBezTo>
                  <a:lnTo>
                    <a:pt x="3649" y="7128"/>
                  </a:lnTo>
                  <a:cubicBezTo>
                    <a:pt x="3596" y="7235"/>
                    <a:pt x="3462" y="7271"/>
                    <a:pt x="3355" y="7209"/>
                  </a:cubicBezTo>
                  <a:lnTo>
                    <a:pt x="152" y="5442"/>
                  </a:lnTo>
                  <a:cubicBezTo>
                    <a:pt x="45" y="5389"/>
                    <a:pt x="0" y="5255"/>
                    <a:pt x="63" y="5148"/>
                  </a:cubicBezTo>
                  <a:lnTo>
                    <a:pt x="2819" y="152"/>
                  </a:lnTo>
                  <a:cubicBezTo>
                    <a:pt x="2873" y="45"/>
                    <a:pt x="3007" y="0"/>
                    <a:pt x="3114" y="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64"/>
            <p:cNvSpPr/>
            <p:nvPr/>
          </p:nvSpPr>
          <p:spPr>
            <a:xfrm>
              <a:off x="5119700" y="2601325"/>
              <a:ext cx="41525" cy="38625"/>
            </a:xfrm>
            <a:custGeom>
              <a:avLst/>
              <a:gdLst/>
              <a:ahLst/>
              <a:cxnLst/>
              <a:rect l="l" t="t" r="r" b="b"/>
              <a:pathLst>
                <a:path w="1661" h="1545" extrusionOk="0">
                  <a:moveTo>
                    <a:pt x="429" y="590"/>
                  </a:moveTo>
                  <a:cubicBezTo>
                    <a:pt x="590" y="482"/>
                    <a:pt x="831" y="268"/>
                    <a:pt x="1009" y="197"/>
                  </a:cubicBezTo>
                  <a:cubicBezTo>
                    <a:pt x="1232" y="99"/>
                    <a:pt x="1375" y="99"/>
                    <a:pt x="1598" y="1"/>
                  </a:cubicBezTo>
                  <a:cubicBezTo>
                    <a:pt x="1660" y="188"/>
                    <a:pt x="1526" y="429"/>
                    <a:pt x="1098" y="563"/>
                  </a:cubicBezTo>
                  <a:cubicBezTo>
                    <a:pt x="884" y="759"/>
                    <a:pt x="759" y="1544"/>
                    <a:pt x="313" y="1223"/>
                  </a:cubicBezTo>
                  <a:cubicBezTo>
                    <a:pt x="90" y="1000"/>
                    <a:pt x="1" y="875"/>
                    <a:pt x="429" y="590"/>
                  </a:cubicBezTo>
                  <a:close/>
                </a:path>
              </a:pathLst>
            </a:custGeom>
            <a:solidFill>
              <a:srgbClr val="FED5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64"/>
            <p:cNvSpPr/>
            <p:nvPr/>
          </p:nvSpPr>
          <p:spPr>
            <a:xfrm>
              <a:off x="5134200" y="2557850"/>
              <a:ext cx="128725" cy="144525"/>
            </a:xfrm>
            <a:custGeom>
              <a:avLst/>
              <a:gdLst/>
              <a:ahLst/>
              <a:cxnLst/>
              <a:rect l="l" t="t" r="r" b="b"/>
              <a:pathLst>
                <a:path w="5149" h="5781" extrusionOk="0">
                  <a:moveTo>
                    <a:pt x="2329" y="0"/>
                  </a:moveTo>
                  <a:lnTo>
                    <a:pt x="5148" y="1561"/>
                  </a:lnTo>
                  <a:lnTo>
                    <a:pt x="2820" y="5781"/>
                  </a:lnTo>
                  <a:lnTo>
                    <a:pt x="1" y="422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64"/>
            <p:cNvSpPr/>
            <p:nvPr/>
          </p:nvSpPr>
          <p:spPr>
            <a:xfrm>
              <a:off x="5080000" y="3230700"/>
              <a:ext cx="12075" cy="12975"/>
            </a:xfrm>
            <a:custGeom>
              <a:avLst/>
              <a:gdLst/>
              <a:ahLst/>
              <a:cxnLst/>
              <a:rect l="l" t="t" r="r" b="b"/>
              <a:pathLst>
                <a:path w="483" h="519" extrusionOk="0">
                  <a:moveTo>
                    <a:pt x="429" y="447"/>
                  </a:moveTo>
                  <a:cubicBezTo>
                    <a:pt x="483" y="375"/>
                    <a:pt x="447" y="242"/>
                    <a:pt x="340" y="135"/>
                  </a:cubicBezTo>
                  <a:cubicBezTo>
                    <a:pt x="242" y="36"/>
                    <a:pt x="108" y="1"/>
                    <a:pt x="54" y="72"/>
                  </a:cubicBezTo>
                  <a:cubicBezTo>
                    <a:pt x="1" y="144"/>
                    <a:pt x="37" y="277"/>
                    <a:pt x="135" y="384"/>
                  </a:cubicBezTo>
                  <a:cubicBezTo>
                    <a:pt x="242" y="491"/>
                    <a:pt x="367" y="518"/>
                    <a:pt x="429" y="447"/>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64"/>
            <p:cNvSpPr/>
            <p:nvPr/>
          </p:nvSpPr>
          <p:spPr>
            <a:xfrm>
              <a:off x="4960475" y="3174275"/>
              <a:ext cx="12050" cy="12750"/>
            </a:xfrm>
            <a:custGeom>
              <a:avLst/>
              <a:gdLst/>
              <a:ahLst/>
              <a:cxnLst/>
              <a:rect l="l" t="t" r="r" b="b"/>
              <a:pathLst>
                <a:path w="482" h="510" extrusionOk="0">
                  <a:moveTo>
                    <a:pt x="428" y="438"/>
                  </a:moveTo>
                  <a:cubicBezTo>
                    <a:pt x="482" y="375"/>
                    <a:pt x="446" y="233"/>
                    <a:pt x="348" y="126"/>
                  </a:cubicBezTo>
                  <a:cubicBezTo>
                    <a:pt x="241" y="28"/>
                    <a:pt x="116" y="1"/>
                    <a:pt x="63" y="63"/>
                  </a:cubicBezTo>
                  <a:cubicBezTo>
                    <a:pt x="0" y="135"/>
                    <a:pt x="36" y="277"/>
                    <a:pt x="143" y="375"/>
                  </a:cubicBezTo>
                  <a:cubicBezTo>
                    <a:pt x="241" y="483"/>
                    <a:pt x="375" y="509"/>
                    <a:pt x="428" y="438"/>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64"/>
            <p:cNvSpPr/>
            <p:nvPr/>
          </p:nvSpPr>
          <p:spPr>
            <a:xfrm>
              <a:off x="5039875" y="2799150"/>
              <a:ext cx="10275" cy="13850"/>
            </a:xfrm>
            <a:custGeom>
              <a:avLst/>
              <a:gdLst/>
              <a:ahLst/>
              <a:cxnLst/>
              <a:rect l="l" t="t" r="r" b="b"/>
              <a:pathLst>
                <a:path w="411" h="554" extrusionOk="0">
                  <a:moveTo>
                    <a:pt x="71" y="509"/>
                  </a:moveTo>
                  <a:cubicBezTo>
                    <a:pt x="0" y="456"/>
                    <a:pt x="0" y="313"/>
                    <a:pt x="71" y="188"/>
                  </a:cubicBezTo>
                  <a:cubicBezTo>
                    <a:pt x="152" y="54"/>
                    <a:pt x="268" y="1"/>
                    <a:pt x="339" y="54"/>
                  </a:cubicBezTo>
                  <a:cubicBezTo>
                    <a:pt x="410" y="99"/>
                    <a:pt x="410" y="250"/>
                    <a:pt x="339" y="375"/>
                  </a:cubicBezTo>
                  <a:cubicBezTo>
                    <a:pt x="259" y="500"/>
                    <a:pt x="143" y="554"/>
                    <a:pt x="71" y="509"/>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56"/>
        <p:cNvGrpSpPr/>
        <p:nvPr/>
      </p:nvGrpSpPr>
      <p:grpSpPr>
        <a:xfrm>
          <a:off x="0" y="0"/>
          <a:ext cx="0" cy="0"/>
          <a:chOff x="0" y="0"/>
          <a:chExt cx="0" cy="0"/>
        </a:xfrm>
      </p:grpSpPr>
      <p:cxnSp>
        <p:nvCxnSpPr>
          <p:cNvPr id="2857" name="Google Shape;2857;p65"/>
          <p:cNvCxnSpPr>
            <a:stCxn id="2858" idx="3"/>
            <a:endCxn id="2859" idx="1"/>
          </p:cNvCxnSpPr>
          <p:nvPr/>
        </p:nvCxnSpPr>
        <p:spPr>
          <a:xfrm>
            <a:off x="1976848" y="2542801"/>
            <a:ext cx="567900" cy="457200"/>
          </a:xfrm>
          <a:prstGeom prst="straightConnector1">
            <a:avLst/>
          </a:prstGeom>
          <a:noFill/>
          <a:ln w="38100" cap="flat" cmpd="sng">
            <a:solidFill>
              <a:schemeClr val="dk1"/>
            </a:solidFill>
            <a:prstDash val="solid"/>
            <a:round/>
            <a:headEnd type="none" w="sm" len="sm"/>
            <a:tailEnd type="triangle" w="sm" len="sm"/>
          </a:ln>
        </p:spPr>
      </p:cxnSp>
      <p:cxnSp>
        <p:nvCxnSpPr>
          <p:cNvPr id="2860" name="Google Shape;2860;p65"/>
          <p:cNvCxnSpPr>
            <a:stCxn id="2859" idx="3"/>
            <a:endCxn id="2861" idx="1"/>
          </p:cNvCxnSpPr>
          <p:nvPr/>
        </p:nvCxnSpPr>
        <p:spPr>
          <a:xfrm rot="10800000" flipH="1">
            <a:off x="3517648" y="2542801"/>
            <a:ext cx="567900" cy="457200"/>
          </a:xfrm>
          <a:prstGeom prst="straightConnector1">
            <a:avLst/>
          </a:prstGeom>
          <a:noFill/>
          <a:ln w="38100" cap="flat" cmpd="sng">
            <a:solidFill>
              <a:schemeClr val="dk1"/>
            </a:solidFill>
            <a:prstDash val="solid"/>
            <a:round/>
            <a:headEnd type="none" w="sm" len="sm"/>
            <a:tailEnd type="triangle" w="sm" len="sm"/>
          </a:ln>
        </p:spPr>
      </p:cxnSp>
      <p:cxnSp>
        <p:nvCxnSpPr>
          <p:cNvPr id="2862" name="Google Shape;2862;p65"/>
          <p:cNvCxnSpPr>
            <a:stCxn id="2861" idx="3"/>
            <a:endCxn id="2863" idx="1"/>
          </p:cNvCxnSpPr>
          <p:nvPr/>
        </p:nvCxnSpPr>
        <p:spPr>
          <a:xfrm>
            <a:off x="5058448" y="2542801"/>
            <a:ext cx="567900" cy="457200"/>
          </a:xfrm>
          <a:prstGeom prst="straightConnector1">
            <a:avLst/>
          </a:prstGeom>
          <a:noFill/>
          <a:ln w="38100" cap="flat" cmpd="sng">
            <a:solidFill>
              <a:schemeClr val="dk1"/>
            </a:solidFill>
            <a:prstDash val="solid"/>
            <a:round/>
            <a:headEnd type="none" w="sm" len="sm"/>
            <a:tailEnd type="triangle" w="sm" len="sm"/>
          </a:ln>
        </p:spPr>
      </p:cxnSp>
      <p:cxnSp>
        <p:nvCxnSpPr>
          <p:cNvPr id="2864" name="Google Shape;2864;p65"/>
          <p:cNvCxnSpPr>
            <a:stCxn id="2863" idx="3"/>
            <a:endCxn id="2865" idx="1"/>
          </p:cNvCxnSpPr>
          <p:nvPr/>
        </p:nvCxnSpPr>
        <p:spPr>
          <a:xfrm rot="10800000" flipH="1">
            <a:off x="6599248" y="2542801"/>
            <a:ext cx="567900" cy="457200"/>
          </a:xfrm>
          <a:prstGeom prst="straightConnector1">
            <a:avLst/>
          </a:prstGeom>
          <a:noFill/>
          <a:ln w="38100" cap="flat" cmpd="sng">
            <a:solidFill>
              <a:schemeClr val="dk1"/>
            </a:solidFill>
            <a:prstDash val="solid"/>
            <a:round/>
            <a:headEnd type="none" w="sm" len="sm"/>
            <a:tailEnd type="triangle" w="sm" len="sm"/>
          </a:ln>
        </p:spPr>
      </p:cxnSp>
      <p:cxnSp>
        <p:nvCxnSpPr>
          <p:cNvPr id="2866" name="Google Shape;2866;p65"/>
          <p:cNvCxnSpPr>
            <a:stCxn id="2858" idx="0"/>
            <a:endCxn id="2867" idx="2"/>
          </p:cNvCxnSpPr>
          <p:nvPr/>
        </p:nvCxnSpPr>
        <p:spPr>
          <a:xfrm rot="16200000" flipV="1">
            <a:off x="1259021" y="1994024"/>
            <a:ext cx="421851" cy="40904"/>
          </a:xfrm>
          <a:prstGeom prst="straightConnector1">
            <a:avLst/>
          </a:prstGeom>
          <a:noFill/>
          <a:ln w="38100" cap="flat" cmpd="sng">
            <a:solidFill>
              <a:schemeClr val="dk1"/>
            </a:solidFill>
            <a:prstDash val="solid"/>
            <a:round/>
            <a:headEnd type="none" w="sm" len="sm"/>
            <a:tailEnd type="triangle" w="sm" len="sm"/>
          </a:ln>
        </p:spPr>
      </p:cxnSp>
      <p:cxnSp>
        <p:nvCxnSpPr>
          <p:cNvPr id="2868" name="Google Shape;2868;p65"/>
          <p:cNvCxnSpPr>
            <a:stCxn id="2859" idx="2"/>
            <a:endCxn id="2869" idx="0"/>
          </p:cNvCxnSpPr>
          <p:nvPr/>
        </p:nvCxnSpPr>
        <p:spPr>
          <a:xfrm>
            <a:off x="3031198" y="3317401"/>
            <a:ext cx="0" cy="421800"/>
          </a:xfrm>
          <a:prstGeom prst="straightConnector1">
            <a:avLst/>
          </a:prstGeom>
          <a:noFill/>
          <a:ln w="38100" cap="flat" cmpd="sng">
            <a:solidFill>
              <a:schemeClr val="dk1"/>
            </a:solidFill>
            <a:prstDash val="solid"/>
            <a:round/>
            <a:headEnd type="none" w="sm" len="sm"/>
            <a:tailEnd type="triangle" w="sm" len="sm"/>
          </a:ln>
        </p:spPr>
      </p:cxnSp>
      <p:cxnSp>
        <p:nvCxnSpPr>
          <p:cNvPr id="2870" name="Google Shape;2870;p65"/>
          <p:cNvCxnSpPr>
            <a:stCxn id="2861" idx="0"/>
          </p:cNvCxnSpPr>
          <p:nvPr/>
        </p:nvCxnSpPr>
        <p:spPr>
          <a:xfrm rot="5400000" flipH="1" flipV="1">
            <a:off x="4448206" y="2101605"/>
            <a:ext cx="247588" cy="5"/>
          </a:xfrm>
          <a:prstGeom prst="straightConnector1">
            <a:avLst/>
          </a:prstGeom>
          <a:noFill/>
          <a:ln w="38100" cap="flat" cmpd="sng">
            <a:solidFill>
              <a:schemeClr val="dk1"/>
            </a:solidFill>
            <a:prstDash val="solid"/>
            <a:round/>
            <a:headEnd type="none" w="sm" len="sm"/>
            <a:tailEnd type="triangle" w="sm" len="sm"/>
          </a:ln>
        </p:spPr>
      </p:cxnSp>
      <p:cxnSp>
        <p:nvCxnSpPr>
          <p:cNvPr id="2872" name="Google Shape;2872;p65"/>
          <p:cNvCxnSpPr/>
          <p:nvPr/>
        </p:nvCxnSpPr>
        <p:spPr>
          <a:xfrm rot="5400000">
            <a:off x="5936832" y="3464559"/>
            <a:ext cx="345437" cy="13551"/>
          </a:xfrm>
          <a:prstGeom prst="straightConnector1">
            <a:avLst/>
          </a:prstGeom>
          <a:noFill/>
          <a:ln w="38100" cap="flat" cmpd="sng">
            <a:solidFill>
              <a:schemeClr val="dk1"/>
            </a:solidFill>
            <a:prstDash val="solid"/>
            <a:round/>
            <a:headEnd type="none" w="sm" len="sm"/>
            <a:tailEnd type="triangle" w="sm" len="sm"/>
          </a:ln>
        </p:spPr>
      </p:cxnSp>
      <p:cxnSp>
        <p:nvCxnSpPr>
          <p:cNvPr id="2874" name="Google Shape;2874;p65"/>
          <p:cNvCxnSpPr>
            <a:stCxn id="2865" idx="0"/>
            <a:endCxn id="2875" idx="2"/>
          </p:cNvCxnSpPr>
          <p:nvPr/>
        </p:nvCxnSpPr>
        <p:spPr>
          <a:xfrm rot="10800000">
            <a:off x="7653598" y="1803601"/>
            <a:ext cx="0" cy="421800"/>
          </a:xfrm>
          <a:prstGeom prst="straightConnector1">
            <a:avLst/>
          </a:prstGeom>
          <a:noFill/>
          <a:ln w="38100" cap="flat" cmpd="sng">
            <a:solidFill>
              <a:schemeClr val="dk1"/>
            </a:solidFill>
            <a:prstDash val="solid"/>
            <a:round/>
            <a:headEnd type="none" w="sm" len="sm"/>
            <a:tailEnd type="triangle" w="sm" len="sm"/>
          </a:ln>
        </p:spPr>
      </p:cxnSp>
      <p:sp>
        <p:nvSpPr>
          <p:cNvPr id="2858" name="Google Shape;2858;p65"/>
          <p:cNvSpPr/>
          <p:nvPr/>
        </p:nvSpPr>
        <p:spPr>
          <a:xfrm>
            <a:off x="1003948" y="2225401"/>
            <a:ext cx="972900" cy="634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65"/>
          <p:cNvSpPr/>
          <p:nvPr/>
        </p:nvSpPr>
        <p:spPr>
          <a:xfrm>
            <a:off x="2544748" y="2682601"/>
            <a:ext cx="972900" cy="634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65"/>
          <p:cNvSpPr/>
          <p:nvPr/>
        </p:nvSpPr>
        <p:spPr>
          <a:xfrm>
            <a:off x="4085548" y="2225401"/>
            <a:ext cx="972900" cy="634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65"/>
          <p:cNvSpPr/>
          <p:nvPr/>
        </p:nvSpPr>
        <p:spPr>
          <a:xfrm>
            <a:off x="5626348" y="2682601"/>
            <a:ext cx="972900" cy="634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65"/>
          <p:cNvSpPr/>
          <p:nvPr/>
        </p:nvSpPr>
        <p:spPr>
          <a:xfrm>
            <a:off x="7167148" y="2225401"/>
            <a:ext cx="972900" cy="634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65"/>
          <p:cNvSpPr txBox="1">
            <a:spLocks noGrp="1"/>
          </p:cNvSpPr>
          <p:nvPr>
            <p:ph type="ctrTitle"/>
          </p:nvPr>
        </p:nvSpPr>
        <p:spPr>
          <a:xfrm>
            <a:off x="713250" y="257387"/>
            <a:ext cx="7717500" cy="96858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dirty="0" smtClean="0"/>
              <a:t>Μερικές από τις προτάσεις των μαθητών:</a:t>
            </a:r>
            <a:endParaRPr/>
          </a:p>
        </p:txBody>
      </p:sp>
      <p:sp>
        <p:nvSpPr>
          <p:cNvPr id="2867" name="Google Shape;2867;p65"/>
          <p:cNvSpPr txBox="1"/>
          <p:nvPr/>
        </p:nvSpPr>
        <p:spPr>
          <a:xfrm>
            <a:off x="358987" y="1275850"/>
            <a:ext cx="2181013" cy="5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GR" sz="1800" b="1" dirty="0" smtClean="0">
                <a:solidFill>
                  <a:schemeClr val="dk1"/>
                </a:solidFill>
                <a:latin typeface="Hammersmith One"/>
                <a:ea typeface="Hammersmith One"/>
                <a:cs typeface="Hammersmith One"/>
                <a:sym typeface="Hammersmith One"/>
              </a:rPr>
              <a:t>Προσοχή στους χώρους στάθμευσης</a:t>
            </a:r>
            <a:endParaRPr sz="1800" b="1">
              <a:solidFill>
                <a:schemeClr val="dk1"/>
              </a:solidFill>
              <a:latin typeface="Hammersmith One"/>
              <a:ea typeface="Hammersmith One"/>
              <a:cs typeface="Hammersmith One"/>
              <a:sym typeface="Hammersmith One"/>
            </a:endParaRPr>
          </a:p>
        </p:txBody>
      </p:sp>
      <p:sp>
        <p:nvSpPr>
          <p:cNvPr id="2877" name="Google Shape;2877;p65"/>
          <p:cNvSpPr txBox="1"/>
          <p:nvPr/>
        </p:nvSpPr>
        <p:spPr>
          <a:xfrm>
            <a:off x="720000" y="3282050"/>
            <a:ext cx="1540800" cy="527700"/>
          </a:xfrm>
          <a:prstGeom prst="rect">
            <a:avLst/>
          </a:prstGeom>
          <a:noFill/>
          <a:ln>
            <a:noFill/>
          </a:ln>
        </p:spPr>
        <p:txBody>
          <a:bodyPr spcFirstLastPara="1" wrap="square" lIns="91425" tIns="91425" rIns="91425" bIns="91425" anchor="ctr" anchorCtr="0">
            <a:noAutofit/>
          </a:bodyPr>
          <a:lstStyle/>
          <a:p>
            <a:pPr lvl="0" algn="ctr"/>
            <a:r>
              <a:rPr lang="el-GR" dirty="0" smtClean="0">
                <a:solidFill>
                  <a:schemeClr val="dk1"/>
                </a:solidFill>
                <a:latin typeface="Roboto"/>
                <a:ea typeface="Roboto"/>
                <a:cs typeface="Roboto"/>
                <a:sym typeface="Roboto"/>
              </a:rPr>
              <a:t>Περισσότερα φανάρια, φαρδύτερα πεζοδρόμια</a:t>
            </a:r>
            <a:endParaRPr>
              <a:solidFill>
                <a:schemeClr val="dk1"/>
              </a:solidFill>
              <a:latin typeface="Roboto"/>
              <a:ea typeface="Roboto"/>
              <a:cs typeface="Roboto"/>
              <a:sym typeface="Roboto"/>
            </a:endParaRPr>
          </a:p>
        </p:txBody>
      </p:sp>
      <p:sp>
        <p:nvSpPr>
          <p:cNvPr id="2878" name="Google Shape;2878;p65"/>
          <p:cNvSpPr txBox="1"/>
          <p:nvPr/>
        </p:nvSpPr>
        <p:spPr>
          <a:xfrm>
            <a:off x="2314986" y="1929477"/>
            <a:ext cx="1540800" cy="527700"/>
          </a:xfrm>
          <a:prstGeom prst="rect">
            <a:avLst/>
          </a:prstGeom>
          <a:noFill/>
          <a:ln>
            <a:noFill/>
          </a:ln>
        </p:spPr>
        <p:txBody>
          <a:bodyPr spcFirstLastPara="1" wrap="square" lIns="91425" tIns="91425" rIns="91425" bIns="91425" anchor="ctr" anchorCtr="0">
            <a:noAutofit/>
          </a:bodyPr>
          <a:lstStyle/>
          <a:p>
            <a:pPr lvl="0" algn="ctr"/>
            <a:r>
              <a:rPr lang="el-GR" dirty="0" smtClean="0">
                <a:solidFill>
                  <a:schemeClr val="dk1"/>
                </a:solidFill>
                <a:latin typeface="Roboto"/>
                <a:ea typeface="Roboto"/>
                <a:cs typeface="Roboto"/>
                <a:sym typeface="Roboto"/>
              </a:rPr>
              <a:t>Πιο αυστηρά μέτρα, ποινές στους οδηγούς</a:t>
            </a:r>
            <a:endParaRPr>
              <a:solidFill>
                <a:schemeClr val="dk1"/>
              </a:solidFill>
              <a:latin typeface="Roboto"/>
              <a:ea typeface="Roboto"/>
              <a:cs typeface="Roboto"/>
              <a:sym typeface="Roboto"/>
            </a:endParaRPr>
          </a:p>
        </p:txBody>
      </p:sp>
      <p:sp>
        <p:nvSpPr>
          <p:cNvPr id="2869" name="Google Shape;2869;p65"/>
          <p:cNvSpPr txBox="1"/>
          <p:nvPr/>
        </p:nvSpPr>
        <p:spPr>
          <a:xfrm>
            <a:off x="2260800" y="3739250"/>
            <a:ext cx="1540800" cy="527700"/>
          </a:xfrm>
          <a:prstGeom prst="rect">
            <a:avLst/>
          </a:prstGeom>
          <a:noFill/>
          <a:ln>
            <a:noFill/>
          </a:ln>
        </p:spPr>
        <p:txBody>
          <a:bodyPr spcFirstLastPara="1" wrap="square" lIns="91425" tIns="91425" rIns="91425" bIns="91425" anchor="ctr" anchorCtr="0">
            <a:noAutofit/>
          </a:bodyPr>
          <a:lstStyle/>
          <a:p>
            <a:pPr lvl="0" algn="ctr"/>
            <a:r>
              <a:rPr lang="el-GR" sz="1800" b="1" dirty="0" smtClean="0">
                <a:solidFill>
                  <a:schemeClr val="dk1"/>
                </a:solidFill>
                <a:latin typeface="Hammersmith One"/>
                <a:ea typeface="Hammersmith One"/>
                <a:cs typeface="Hammersmith One"/>
                <a:sym typeface="Hammersmith One"/>
              </a:rPr>
              <a:t>Ολοκλήρωση του μετρό</a:t>
            </a:r>
          </a:p>
        </p:txBody>
      </p:sp>
      <p:sp>
        <p:nvSpPr>
          <p:cNvPr id="2871" name="Google Shape;2871;p65"/>
          <p:cNvSpPr txBox="1"/>
          <p:nvPr/>
        </p:nvSpPr>
        <p:spPr>
          <a:xfrm>
            <a:off x="3808373" y="1357130"/>
            <a:ext cx="1540800" cy="527700"/>
          </a:xfrm>
          <a:prstGeom prst="rect">
            <a:avLst/>
          </a:prstGeom>
          <a:noFill/>
          <a:ln>
            <a:noFill/>
          </a:ln>
        </p:spPr>
        <p:txBody>
          <a:bodyPr spcFirstLastPara="1" wrap="square" lIns="91425" tIns="91425" rIns="91425" bIns="91425" anchor="ctr" anchorCtr="0">
            <a:noAutofit/>
          </a:bodyPr>
          <a:lstStyle/>
          <a:p>
            <a:pPr lvl="0" algn="ctr"/>
            <a:r>
              <a:rPr lang="el-GR" sz="1800" b="1" dirty="0" smtClean="0">
                <a:solidFill>
                  <a:schemeClr val="dk1"/>
                </a:solidFill>
                <a:latin typeface="Hammersmith One"/>
                <a:ea typeface="Hammersmith One"/>
                <a:cs typeface="Hammersmith One"/>
                <a:sym typeface="Hammersmith One"/>
              </a:rPr>
              <a:t>Περισσότερα δημοτικά </a:t>
            </a:r>
            <a:r>
              <a:rPr lang="en-US" sz="1800" b="1" dirty="0" smtClean="0">
                <a:solidFill>
                  <a:schemeClr val="dk1"/>
                </a:solidFill>
                <a:latin typeface="Hammersmith One"/>
                <a:ea typeface="Hammersmith One"/>
                <a:cs typeface="Hammersmith One"/>
                <a:sym typeface="Hammersmith One"/>
              </a:rPr>
              <a:t>parking</a:t>
            </a:r>
            <a:endParaRPr sz="1800" b="1">
              <a:solidFill>
                <a:schemeClr val="dk1"/>
              </a:solidFill>
              <a:latin typeface="Hammersmith One"/>
              <a:ea typeface="Hammersmith One"/>
              <a:cs typeface="Hammersmith One"/>
              <a:sym typeface="Hammersmith One"/>
            </a:endParaRPr>
          </a:p>
        </p:txBody>
      </p:sp>
      <p:sp>
        <p:nvSpPr>
          <p:cNvPr id="2879" name="Google Shape;2879;p65"/>
          <p:cNvSpPr txBox="1"/>
          <p:nvPr/>
        </p:nvSpPr>
        <p:spPr>
          <a:xfrm>
            <a:off x="3781280" y="2970476"/>
            <a:ext cx="1623840" cy="527700"/>
          </a:xfrm>
          <a:prstGeom prst="rect">
            <a:avLst/>
          </a:prstGeom>
          <a:noFill/>
          <a:ln>
            <a:noFill/>
          </a:ln>
        </p:spPr>
        <p:txBody>
          <a:bodyPr spcFirstLastPara="1" wrap="square" lIns="91425" tIns="91425" rIns="91425" bIns="91425" anchor="ctr" anchorCtr="0">
            <a:noAutofit/>
          </a:bodyPr>
          <a:lstStyle/>
          <a:p>
            <a:pPr lvl="0" algn="ctr"/>
            <a:r>
              <a:rPr lang="el-GR" dirty="0" smtClean="0">
                <a:solidFill>
                  <a:schemeClr val="dk1"/>
                </a:solidFill>
                <a:latin typeface="Roboto"/>
                <a:ea typeface="Roboto"/>
                <a:cs typeface="Roboto"/>
                <a:sym typeface="Roboto"/>
              </a:rPr>
              <a:t>Δημιουργία ποδηλατοδρόμων</a:t>
            </a:r>
            <a:endParaRPr>
              <a:solidFill>
                <a:schemeClr val="dk1"/>
              </a:solidFill>
              <a:latin typeface="Roboto"/>
              <a:ea typeface="Roboto"/>
              <a:cs typeface="Roboto"/>
              <a:sym typeface="Roboto"/>
            </a:endParaRPr>
          </a:p>
        </p:txBody>
      </p:sp>
      <p:sp>
        <p:nvSpPr>
          <p:cNvPr id="2880" name="Google Shape;2880;p65"/>
          <p:cNvSpPr txBox="1"/>
          <p:nvPr/>
        </p:nvSpPr>
        <p:spPr>
          <a:xfrm>
            <a:off x="5342400" y="1733050"/>
            <a:ext cx="1540800" cy="527700"/>
          </a:xfrm>
          <a:prstGeom prst="rect">
            <a:avLst/>
          </a:prstGeom>
          <a:noFill/>
          <a:ln>
            <a:noFill/>
          </a:ln>
        </p:spPr>
        <p:txBody>
          <a:bodyPr spcFirstLastPara="1" wrap="square" lIns="91425" tIns="91425" rIns="91425" bIns="91425" anchor="ctr" anchorCtr="0">
            <a:noAutofit/>
          </a:bodyPr>
          <a:lstStyle/>
          <a:p>
            <a:pPr lvl="0" algn="ctr"/>
            <a:r>
              <a:rPr lang="el-GR" dirty="0" smtClean="0">
                <a:solidFill>
                  <a:schemeClr val="dk1"/>
                </a:solidFill>
                <a:latin typeface="Roboto"/>
                <a:ea typeface="Roboto"/>
                <a:cs typeface="Roboto"/>
                <a:sym typeface="Roboto"/>
              </a:rPr>
              <a:t>Περισσότερη βάση στα άτομα με ειδικές ανάγκες</a:t>
            </a:r>
          </a:p>
        </p:txBody>
      </p:sp>
      <p:sp>
        <p:nvSpPr>
          <p:cNvPr id="2873" name="Google Shape;2873;p65"/>
          <p:cNvSpPr txBox="1"/>
          <p:nvPr/>
        </p:nvSpPr>
        <p:spPr>
          <a:xfrm>
            <a:off x="5086773" y="3711787"/>
            <a:ext cx="2167467" cy="575483"/>
          </a:xfrm>
          <a:prstGeom prst="rect">
            <a:avLst/>
          </a:prstGeom>
          <a:noFill/>
          <a:ln>
            <a:noFill/>
          </a:ln>
        </p:spPr>
        <p:txBody>
          <a:bodyPr spcFirstLastPara="1" wrap="square" lIns="91425" tIns="91425" rIns="91425" bIns="91425" anchor="ctr" anchorCtr="0">
            <a:noAutofit/>
          </a:bodyPr>
          <a:lstStyle/>
          <a:p>
            <a:pPr lvl="0" algn="ctr"/>
            <a:r>
              <a:rPr lang="el-GR" sz="1800" b="1" dirty="0" smtClean="0">
                <a:solidFill>
                  <a:schemeClr val="dk1"/>
                </a:solidFill>
                <a:latin typeface="Hammersmith One"/>
                <a:ea typeface="Hammersmith One"/>
                <a:cs typeface="Hammersmith One"/>
                <a:sym typeface="Hammersmith One"/>
              </a:rPr>
              <a:t>Πρόστιμο για τα άτομα που διπλό παρκάρουν</a:t>
            </a:r>
            <a:endParaRPr sz="1800" b="1">
              <a:solidFill>
                <a:schemeClr val="dk1"/>
              </a:solidFill>
              <a:latin typeface="Hammersmith One"/>
              <a:ea typeface="Hammersmith One"/>
              <a:cs typeface="Hammersmith One"/>
              <a:sym typeface="Hammersmith One"/>
            </a:endParaRPr>
          </a:p>
        </p:txBody>
      </p:sp>
      <p:sp>
        <p:nvSpPr>
          <p:cNvPr id="2875" name="Google Shape;2875;p65"/>
          <p:cNvSpPr txBox="1"/>
          <p:nvPr/>
        </p:nvSpPr>
        <p:spPr>
          <a:xfrm>
            <a:off x="6883200" y="1275850"/>
            <a:ext cx="1540800" cy="5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GR" sz="1800" b="1" dirty="0" smtClean="0">
                <a:solidFill>
                  <a:schemeClr val="dk1"/>
                </a:solidFill>
                <a:latin typeface="Hammersmith One"/>
                <a:ea typeface="Hammersmith One"/>
                <a:cs typeface="Hammersmith One"/>
                <a:sym typeface="Hammersmith One"/>
              </a:rPr>
              <a:t>Αφύπνιση των πολιτών</a:t>
            </a:r>
            <a:endParaRPr sz="1800" b="1">
              <a:solidFill>
                <a:schemeClr val="dk1"/>
              </a:solidFill>
              <a:latin typeface="Hammersmith One"/>
              <a:ea typeface="Hammersmith One"/>
              <a:cs typeface="Hammersmith One"/>
              <a:sym typeface="Hammersmith One"/>
            </a:endParaRPr>
          </a:p>
        </p:txBody>
      </p:sp>
      <p:sp>
        <p:nvSpPr>
          <p:cNvPr id="2881" name="Google Shape;2881;p65"/>
          <p:cNvSpPr txBox="1"/>
          <p:nvPr/>
        </p:nvSpPr>
        <p:spPr>
          <a:xfrm>
            <a:off x="6889974" y="3038210"/>
            <a:ext cx="1540800" cy="527700"/>
          </a:xfrm>
          <a:prstGeom prst="rect">
            <a:avLst/>
          </a:prstGeom>
          <a:noFill/>
          <a:ln>
            <a:noFill/>
          </a:ln>
        </p:spPr>
        <p:txBody>
          <a:bodyPr spcFirstLastPara="1" wrap="square" lIns="91425" tIns="91425" rIns="91425" bIns="91425" anchor="ctr" anchorCtr="0">
            <a:noAutofit/>
          </a:bodyPr>
          <a:lstStyle/>
          <a:p>
            <a:pPr lvl="0" algn="ctr">
              <a:buClr>
                <a:schemeClr val="dk1"/>
              </a:buClr>
              <a:buSzPts val="1100"/>
            </a:pPr>
            <a:r>
              <a:rPr lang="el-GR" dirty="0" smtClean="0">
                <a:solidFill>
                  <a:schemeClr val="dk1"/>
                </a:solidFill>
                <a:latin typeface="Roboto"/>
                <a:ea typeface="Roboto"/>
                <a:cs typeface="Roboto"/>
                <a:sym typeface="Roboto"/>
              </a:rPr>
              <a:t>Περιποίηση αλλά και αναβάθμιση </a:t>
            </a:r>
            <a:endParaRPr>
              <a:solidFill>
                <a:schemeClr val="dk1"/>
              </a:solidFill>
              <a:latin typeface="Roboto"/>
              <a:ea typeface="Roboto"/>
              <a:cs typeface="Roboto"/>
              <a:sym typeface="Roboto"/>
            </a:endParaRPr>
          </a:p>
        </p:txBody>
      </p:sp>
      <p:sp>
        <p:nvSpPr>
          <p:cNvPr id="2882" name="Google Shape;2882;p65"/>
          <p:cNvSpPr/>
          <p:nvPr/>
        </p:nvSpPr>
        <p:spPr>
          <a:xfrm rot="5400000">
            <a:off x="7962591" y="745450"/>
            <a:ext cx="457800" cy="84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65"/>
          <p:cNvSpPr/>
          <p:nvPr/>
        </p:nvSpPr>
        <p:spPr>
          <a:xfrm rot="-5400000" flipH="1">
            <a:off x="723591" y="745450"/>
            <a:ext cx="457800" cy="84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65"/>
          <p:cNvSpPr/>
          <p:nvPr/>
        </p:nvSpPr>
        <p:spPr>
          <a:xfrm>
            <a:off x="822121" y="4260700"/>
            <a:ext cx="7608600" cy="593400"/>
          </a:xfrm>
          <a:prstGeom prst="rightArrow">
            <a:avLst>
              <a:gd name="adj1" fmla="val 50000"/>
              <a:gd name="adj2"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65"/>
          <p:cNvSpPr/>
          <p:nvPr/>
        </p:nvSpPr>
        <p:spPr>
          <a:xfrm>
            <a:off x="2874901" y="2816371"/>
            <a:ext cx="312592" cy="367261"/>
          </a:xfrm>
          <a:custGeom>
            <a:avLst/>
            <a:gdLst/>
            <a:ahLst/>
            <a:cxnLst/>
            <a:rect l="l" t="t" r="r" b="b"/>
            <a:pathLst>
              <a:path w="10807" h="12697" extrusionOk="0">
                <a:moveTo>
                  <a:pt x="6617" y="9924"/>
                </a:moveTo>
                <a:lnTo>
                  <a:pt x="6617" y="10775"/>
                </a:lnTo>
                <a:lnTo>
                  <a:pt x="4159" y="10775"/>
                </a:lnTo>
                <a:lnTo>
                  <a:pt x="4159" y="9924"/>
                </a:lnTo>
                <a:close/>
                <a:moveTo>
                  <a:pt x="4159" y="0"/>
                </a:moveTo>
                <a:cubicBezTo>
                  <a:pt x="3561" y="0"/>
                  <a:pt x="2994" y="315"/>
                  <a:pt x="2742" y="851"/>
                </a:cubicBezTo>
                <a:lnTo>
                  <a:pt x="2490" y="851"/>
                </a:lnTo>
                <a:cubicBezTo>
                  <a:pt x="1797" y="851"/>
                  <a:pt x="1166" y="1324"/>
                  <a:pt x="914" y="1954"/>
                </a:cubicBezTo>
                <a:cubicBezTo>
                  <a:pt x="1324" y="1985"/>
                  <a:pt x="1702" y="2143"/>
                  <a:pt x="1986" y="2426"/>
                </a:cubicBezTo>
                <a:cubicBezTo>
                  <a:pt x="2143" y="2584"/>
                  <a:pt x="2143" y="2836"/>
                  <a:pt x="1986" y="2993"/>
                </a:cubicBezTo>
                <a:cubicBezTo>
                  <a:pt x="1907" y="3072"/>
                  <a:pt x="1797" y="3111"/>
                  <a:pt x="1686" y="3111"/>
                </a:cubicBezTo>
                <a:cubicBezTo>
                  <a:pt x="1576" y="3111"/>
                  <a:pt x="1466" y="3072"/>
                  <a:pt x="1387" y="2993"/>
                </a:cubicBezTo>
                <a:cubicBezTo>
                  <a:pt x="1198" y="2804"/>
                  <a:pt x="946" y="2773"/>
                  <a:pt x="725" y="2773"/>
                </a:cubicBezTo>
                <a:cubicBezTo>
                  <a:pt x="284" y="3088"/>
                  <a:pt x="1" y="3560"/>
                  <a:pt x="1" y="4159"/>
                </a:cubicBezTo>
                <a:cubicBezTo>
                  <a:pt x="1" y="4411"/>
                  <a:pt x="95" y="4726"/>
                  <a:pt x="253" y="4978"/>
                </a:cubicBezTo>
                <a:cubicBezTo>
                  <a:pt x="95" y="5199"/>
                  <a:pt x="1" y="5514"/>
                  <a:pt x="1" y="5797"/>
                </a:cubicBezTo>
                <a:cubicBezTo>
                  <a:pt x="1" y="6144"/>
                  <a:pt x="127" y="6459"/>
                  <a:pt x="316" y="6742"/>
                </a:cubicBezTo>
                <a:cubicBezTo>
                  <a:pt x="599" y="6522"/>
                  <a:pt x="1009" y="6364"/>
                  <a:pt x="1387" y="6364"/>
                </a:cubicBezTo>
                <a:cubicBezTo>
                  <a:pt x="1639" y="6364"/>
                  <a:pt x="1797" y="6553"/>
                  <a:pt x="1797" y="6742"/>
                </a:cubicBezTo>
                <a:cubicBezTo>
                  <a:pt x="1797" y="6994"/>
                  <a:pt x="1576" y="7152"/>
                  <a:pt x="1387" y="7152"/>
                </a:cubicBezTo>
                <a:cubicBezTo>
                  <a:pt x="1198" y="7152"/>
                  <a:pt x="1009" y="7215"/>
                  <a:pt x="851" y="7341"/>
                </a:cubicBezTo>
                <a:lnTo>
                  <a:pt x="851" y="7404"/>
                </a:lnTo>
                <a:cubicBezTo>
                  <a:pt x="851" y="8318"/>
                  <a:pt x="1576" y="9074"/>
                  <a:pt x="2490" y="9074"/>
                </a:cubicBezTo>
                <a:lnTo>
                  <a:pt x="2742" y="9074"/>
                </a:lnTo>
                <a:cubicBezTo>
                  <a:pt x="2899" y="9357"/>
                  <a:pt x="3088" y="9546"/>
                  <a:pt x="3309" y="9704"/>
                </a:cubicBezTo>
                <a:lnTo>
                  <a:pt x="3309" y="10617"/>
                </a:lnTo>
                <a:cubicBezTo>
                  <a:pt x="3309" y="11752"/>
                  <a:pt x="4254" y="12697"/>
                  <a:pt x="5420" y="12697"/>
                </a:cubicBezTo>
                <a:cubicBezTo>
                  <a:pt x="6554" y="12697"/>
                  <a:pt x="7499" y="11752"/>
                  <a:pt x="7499" y="10617"/>
                </a:cubicBezTo>
                <a:lnTo>
                  <a:pt x="7499" y="9704"/>
                </a:lnTo>
                <a:cubicBezTo>
                  <a:pt x="7719" y="9546"/>
                  <a:pt x="7971" y="9357"/>
                  <a:pt x="8097" y="9074"/>
                </a:cubicBezTo>
                <a:lnTo>
                  <a:pt x="8318" y="9074"/>
                </a:lnTo>
                <a:cubicBezTo>
                  <a:pt x="9232" y="9074"/>
                  <a:pt x="9988" y="8318"/>
                  <a:pt x="9988" y="7404"/>
                </a:cubicBezTo>
                <a:lnTo>
                  <a:pt x="9988" y="7341"/>
                </a:lnTo>
                <a:cubicBezTo>
                  <a:pt x="9830" y="7215"/>
                  <a:pt x="9610" y="7152"/>
                  <a:pt x="9421" y="7152"/>
                </a:cubicBezTo>
                <a:cubicBezTo>
                  <a:pt x="9200" y="7152"/>
                  <a:pt x="9043" y="6931"/>
                  <a:pt x="9043" y="6742"/>
                </a:cubicBezTo>
                <a:cubicBezTo>
                  <a:pt x="9043" y="6522"/>
                  <a:pt x="9232" y="6364"/>
                  <a:pt x="9421" y="6364"/>
                </a:cubicBezTo>
                <a:cubicBezTo>
                  <a:pt x="9830" y="6364"/>
                  <a:pt x="10208" y="6522"/>
                  <a:pt x="10492" y="6742"/>
                </a:cubicBezTo>
                <a:cubicBezTo>
                  <a:pt x="10681" y="6459"/>
                  <a:pt x="10807" y="6144"/>
                  <a:pt x="10807" y="5797"/>
                </a:cubicBezTo>
                <a:cubicBezTo>
                  <a:pt x="10807" y="5514"/>
                  <a:pt x="10712" y="5199"/>
                  <a:pt x="10555" y="4978"/>
                </a:cubicBezTo>
                <a:cubicBezTo>
                  <a:pt x="10681" y="4726"/>
                  <a:pt x="10775" y="4411"/>
                  <a:pt x="10775" y="4159"/>
                </a:cubicBezTo>
                <a:cubicBezTo>
                  <a:pt x="10775" y="3592"/>
                  <a:pt x="10492" y="3088"/>
                  <a:pt x="10051" y="2773"/>
                </a:cubicBezTo>
                <a:cubicBezTo>
                  <a:pt x="10015" y="2768"/>
                  <a:pt x="9978" y="2765"/>
                  <a:pt x="9939" y="2765"/>
                </a:cubicBezTo>
                <a:cubicBezTo>
                  <a:pt x="9742" y="2765"/>
                  <a:pt x="9521" y="2835"/>
                  <a:pt x="9389" y="2993"/>
                </a:cubicBezTo>
                <a:cubicBezTo>
                  <a:pt x="9310" y="3072"/>
                  <a:pt x="9200" y="3111"/>
                  <a:pt x="9090" y="3111"/>
                </a:cubicBezTo>
                <a:cubicBezTo>
                  <a:pt x="8980" y="3111"/>
                  <a:pt x="8869" y="3072"/>
                  <a:pt x="8791" y="2993"/>
                </a:cubicBezTo>
                <a:cubicBezTo>
                  <a:pt x="8633" y="2836"/>
                  <a:pt x="8633" y="2584"/>
                  <a:pt x="8791" y="2426"/>
                </a:cubicBezTo>
                <a:cubicBezTo>
                  <a:pt x="9074" y="2143"/>
                  <a:pt x="9452" y="1954"/>
                  <a:pt x="9862" y="1954"/>
                </a:cubicBezTo>
                <a:cubicBezTo>
                  <a:pt x="9610" y="1324"/>
                  <a:pt x="9043" y="851"/>
                  <a:pt x="8287" y="851"/>
                </a:cubicBezTo>
                <a:lnTo>
                  <a:pt x="8034" y="851"/>
                </a:lnTo>
                <a:cubicBezTo>
                  <a:pt x="7782" y="315"/>
                  <a:pt x="7215" y="0"/>
                  <a:pt x="6617" y="0"/>
                </a:cubicBezTo>
                <a:cubicBezTo>
                  <a:pt x="6302" y="0"/>
                  <a:pt x="6050" y="95"/>
                  <a:pt x="5798" y="252"/>
                </a:cubicBezTo>
                <a:lnTo>
                  <a:pt x="5798" y="4190"/>
                </a:lnTo>
                <a:cubicBezTo>
                  <a:pt x="6743" y="4379"/>
                  <a:pt x="7467" y="5199"/>
                  <a:pt x="7467" y="6207"/>
                </a:cubicBezTo>
                <a:cubicBezTo>
                  <a:pt x="7467" y="6427"/>
                  <a:pt x="7247" y="6585"/>
                  <a:pt x="7058" y="6585"/>
                </a:cubicBezTo>
                <a:cubicBezTo>
                  <a:pt x="6869" y="6585"/>
                  <a:pt x="6617" y="6396"/>
                  <a:pt x="6617" y="6207"/>
                </a:cubicBezTo>
                <a:cubicBezTo>
                  <a:pt x="6617" y="5640"/>
                  <a:pt x="6270" y="5199"/>
                  <a:pt x="5798" y="5010"/>
                </a:cubicBezTo>
                <a:lnTo>
                  <a:pt x="5798" y="9074"/>
                </a:lnTo>
                <a:lnTo>
                  <a:pt x="4979" y="9074"/>
                </a:lnTo>
                <a:lnTo>
                  <a:pt x="4979" y="5010"/>
                </a:lnTo>
                <a:cubicBezTo>
                  <a:pt x="4506" y="5167"/>
                  <a:pt x="4159" y="5640"/>
                  <a:pt x="4159" y="6207"/>
                </a:cubicBezTo>
                <a:cubicBezTo>
                  <a:pt x="4159" y="6427"/>
                  <a:pt x="3939" y="6585"/>
                  <a:pt x="3718" y="6585"/>
                </a:cubicBezTo>
                <a:cubicBezTo>
                  <a:pt x="3466" y="6585"/>
                  <a:pt x="3309" y="6396"/>
                  <a:pt x="3309" y="6207"/>
                </a:cubicBezTo>
                <a:cubicBezTo>
                  <a:pt x="3309" y="5199"/>
                  <a:pt x="4033" y="4348"/>
                  <a:pt x="4979" y="4190"/>
                </a:cubicBezTo>
                <a:lnTo>
                  <a:pt x="4979" y="252"/>
                </a:lnTo>
                <a:cubicBezTo>
                  <a:pt x="4726" y="95"/>
                  <a:pt x="4474" y="0"/>
                  <a:pt x="4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86" name="Google Shape;2886;p65"/>
          <p:cNvGrpSpPr/>
          <p:nvPr/>
        </p:nvGrpSpPr>
        <p:grpSpPr>
          <a:xfrm>
            <a:off x="5929164" y="2816819"/>
            <a:ext cx="367261" cy="366364"/>
            <a:chOff x="-64410850" y="4094450"/>
            <a:chExt cx="317425" cy="316650"/>
          </a:xfrm>
        </p:grpSpPr>
        <p:sp>
          <p:nvSpPr>
            <p:cNvPr id="2887" name="Google Shape;2887;p65"/>
            <p:cNvSpPr/>
            <p:nvPr/>
          </p:nvSpPr>
          <p:spPr>
            <a:xfrm>
              <a:off x="-64410850" y="4348850"/>
              <a:ext cx="317425" cy="62250"/>
            </a:xfrm>
            <a:custGeom>
              <a:avLst/>
              <a:gdLst/>
              <a:ahLst/>
              <a:cxnLst/>
              <a:rect l="l" t="t" r="r" b="b"/>
              <a:pathLst>
                <a:path w="12697" h="2490" extrusionOk="0">
                  <a:moveTo>
                    <a:pt x="3403" y="0"/>
                  </a:moveTo>
                  <a:cubicBezTo>
                    <a:pt x="2741" y="0"/>
                    <a:pt x="2206" y="536"/>
                    <a:pt x="2206" y="1229"/>
                  </a:cubicBezTo>
                  <a:lnTo>
                    <a:pt x="2206" y="1639"/>
                  </a:lnTo>
                  <a:lnTo>
                    <a:pt x="410" y="1639"/>
                  </a:lnTo>
                  <a:cubicBezTo>
                    <a:pt x="189" y="1639"/>
                    <a:pt x="0" y="1859"/>
                    <a:pt x="0" y="2048"/>
                  </a:cubicBezTo>
                  <a:cubicBezTo>
                    <a:pt x="0" y="2269"/>
                    <a:pt x="189" y="2489"/>
                    <a:pt x="410" y="2489"/>
                  </a:cubicBezTo>
                  <a:lnTo>
                    <a:pt x="12287" y="2489"/>
                  </a:lnTo>
                  <a:cubicBezTo>
                    <a:pt x="12508" y="2489"/>
                    <a:pt x="12697" y="2269"/>
                    <a:pt x="12697" y="2048"/>
                  </a:cubicBezTo>
                  <a:cubicBezTo>
                    <a:pt x="12634" y="1859"/>
                    <a:pt x="12445" y="1639"/>
                    <a:pt x="12193" y="1639"/>
                  </a:cubicBezTo>
                  <a:lnTo>
                    <a:pt x="10429" y="1639"/>
                  </a:lnTo>
                  <a:lnTo>
                    <a:pt x="10429" y="1229"/>
                  </a:lnTo>
                  <a:cubicBezTo>
                    <a:pt x="10429" y="536"/>
                    <a:pt x="9861" y="0"/>
                    <a:pt x="92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65"/>
            <p:cNvSpPr/>
            <p:nvPr/>
          </p:nvSpPr>
          <p:spPr>
            <a:xfrm>
              <a:off x="-64315550" y="4094450"/>
              <a:ext cx="122100" cy="192200"/>
            </a:xfrm>
            <a:custGeom>
              <a:avLst/>
              <a:gdLst/>
              <a:ahLst/>
              <a:cxnLst/>
              <a:rect l="l" t="t" r="r" b="b"/>
              <a:pathLst>
                <a:path w="4884" h="7688" extrusionOk="0">
                  <a:moveTo>
                    <a:pt x="2489" y="0"/>
                  </a:moveTo>
                  <a:cubicBezTo>
                    <a:pt x="2269" y="0"/>
                    <a:pt x="2080" y="189"/>
                    <a:pt x="2080" y="410"/>
                  </a:cubicBezTo>
                  <a:lnTo>
                    <a:pt x="2080" y="819"/>
                  </a:lnTo>
                  <a:lnTo>
                    <a:pt x="1639" y="819"/>
                  </a:lnTo>
                  <a:cubicBezTo>
                    <a:pt x="1418" y="819"/>
                    <a:pt x="1261" y="1040"/>
                    <a:pt x="1261" y="1229"/>
                  </a:cubicBezTo>
                  <a:cubicBezTo>
                    <a:pt x="1261" y="1450"/>
                    <a:pt x="1450" y="1670"/>
                    <a:pt x="1639" y="1670"/>
                  </a:cubicBezTo>
                  <a:lnTo>
                    <a:pt x="2080" y="1670"/>
                  </a:lnTo>
                  <a:lnTo>
                    <a:pt x="2080" y="2489"/>
                  </a:lnTo>
                  <a:lnTo>
                    <a:pt x="1481" y="2489"/>
                  </a:lnTo>
                  <a:cubicBezTo>
                    <a:pt x="820" y="2489"/>
                    <a:pt x="347" y="3151"/>
                    <a:pt x="599" y="3781"/>
                  </a:cubicBezTo>
                  <a:cubicBezTo>
                    <a:pt x="662" y="3970"/>
                    <a:pt x="694" y="4222"/>
                    <a:pt x="788" y="4411"/>
                  </a:cubicBezTo>
                  <a:lnTo>
                    <a:pt x="473" y="4411"/>
                  </a:lnTo>
                  <a:cubicBezTo>
                    <a:pt x="221" y="4411"/>
                    <a:pt x="63" y="4632"/>
                    <a:pt x="63" y="4821"/>
                  </a:cubicBezTo>
                  <a:cubicBezTo>
                    <a:pt x="0" y="5010"/>
                    <a:pt x="158" y="5199"/>
                    <a:pt x="379" y="5199"/>
                  </a:cubicBezTo>
                  <a:lnTo>
                    <a:pt x="820" y="5199"/>
                  </a:lnTo>
                  <a:cubicBezTo>
                    <a:pt x="851" y="6081"/>
                    <a:pt x="694" y="6900"/>
                    <a:pt x="316" y="7687"/>
                  </a:cubicBezTo>
                  <a:lnTo>
                    <a:pt x="4569" y="7687"/>
                  </a:lnTo>
                  <a:cubicBezTo>
                    <a:pt x="4159" y="6900"/>
                    <a:pt x="4002" y="6081"/>
                    <a:pt x="4065" y="5199"/>
                  </a:cubicBezTo>
                  <a:lnTo>
                    <a:pt x="4474" y="5199"/>
                  </a:lnTo>
                  <a:cubicBezTo>
                    <a:pt x="4726" y="5199"/>
                    <a:pt x="4884" y="5010"/>
                    <a:pt x="4884" y="4821"/>
                  </a:cubicBezTo>
                  <a:cubicBezTo>
                    <a:pt x="4884" y="4568"/>
                    <a:pt x="4695" y="4411"/>
                    <a:pt x="4474" y="4411"/>
                  </a:cubicBezTo>
                  <a:lnTo>
                    <a:pt x="4159" y="4411"/>
                  </a:lnTo>
                  <a:cubicBezTo>
                    <a:pt x="4222" y="4222"/>
                    <a:pt x="4285" y="3970"/>
                    <a:pt x="4380" y="3781"/>
                  </a:cubicBezTo>
                  <a:cubicBezTo>
                    <a:pt x="4600" y="3151"/>
                    <a:pt x="4128" y="2489"/>
                    <a:pt x="3466" y="2489"/>
                  </a:cubicBezTo>
                  <a:lnTo>
                    <a:pt x="2867" y="2489"/>
                  </a:lnTo>
                  <a:lnTo>
                    <a:pt x="2867" y="1670"/>
                  </a:lnTo>
                  <a:lnTo>
                    <a:pt x="3309" y="1670"/>
                  </a:lnTo>
                  <a:cubicBezTo>
                    <a:pt x="3561" y="1670"/>
                    <a:pt x="3687" y="1450"/>
                    <a:pt x="3687" y="1229"/>
                  </a:cubicBezTo>
                  <a:cubicBezTo>
                    <a:pt x="3687" y="977"/>
                    <a:pt x="3498" y="819"/>
                    <a:pt x="3309" y="819"/>
                  </a:cubicBezTo>
                  <a:lnTo>
                    <a:pt x="2867" y="819"/>
                  </a:lnTo>
                  <a:lnTo>
                    <a:pt x="2867" y="410"/>
                  </a:lnTo>
                  <a:cubicBezTo>
                    <a:pt x="2867" y="158"/>
                    <a:pt x="2678" y="0"/>
                    <a:pt x="24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65"/>
            <p:cNvSpPr/>
            <p:nvPr/>
          </p:nvSpPr>
          <p:spPr>
            <a:xfrm>
              <a:off x="-64335250" y="4307100"/>
              <a:ext cx="161500" cy="21300"/>
            </a:xfrm>
            <a:custGeom>
              <a:avLst/>
              <a:gdLst/>
              <a:ahLst/>
              <a:cxnLst/>
              <a:rect l="l" t="t" r="r" b="b"/>
              <a:pathLst>
                <a:path w="6460" h="852" extrusionOk="0">
                  <a:moveTo>
                    <a:pt x="1167" y="1"/>
                  </a:moveTo>
                  <a:cubicBezTo>
                    <a:pt x="631" y="1"/>
                    <a:pt x="190" y="379"/>
                    <a:pt x="1" y="851"/>
                  </a:cubicBezTo>
                  <a:lnTo>
                    <a:pt x="6459" y="851"/>
                  </a:lnTo>
                  <a:cubicBezTo>
                    <a:pt x="6302" y="379"/>
                    <a:pt x="5861" y="1"/>
                    <a:pt x="5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0" name="Google Shape;2890;p65"/>
          <p:cNvGrpSpPr/>
          <p:nvPr/>
        </p:nvGrpSpPr>
        <p:grpSpPr>
          <a:xfrm>
            <a:off x="4439834" y="2359156"/>
            <a:ext cx="264317" cy="367290"/>
            <a:chOff x="-64001300" y="4093650"/>
            <a:chExt cx="228450" cy="317450"/>
          </a:xfrm>
        </p:grpSpPr>
        <p:sp>
          <p:nvSpPr>
            <p:cNvPr id="2891" name="Google Shape;2891;p65"/>
            <p:cNvSpPr/>
            <p:nvPr/>
          </p:nvSpPr>
          <p:spPr>
            <a:xfrm>
              <a:off x="-63933550" y="4328375"/>
              <a:ext cx="93750" cy="40975"/>
            </a:xfrm>
            <a:custGeom>
              <a:avLst/>
              <a:gdLst/>
              <a:ahLst/>
              <a:cxnLst/>
              <a:rect l="l" t="t" r="r" b="b"/>
              <a:pathLst>
                <a:path w="3750" h="1639" extrusionOk="0">
                  <a:moveTo>
                    <a:pt x="1859" y="0"/>
                  </a:moveTo>
                  <a:cubicBezTo>
                    <a:pt x="1009" y="0"/>
                    <a:pt x="315" y="662"/>
                    <a:pt x="0" y="1638"/>
                  </a:cubicBezTo>
                  <a:lnTo>
                    <a:pt x="3749" y="1638"/>
                  </a:lnTo>
                  <a:cubicBezTo>
                    <a:pt x="3434" y="662"/>
                    <a:pt x="2710" y="0"/>
                    <a:pt x="18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65"/>
            <p:cNvSpPr/>
            <p:nvPr/>
          </p:nvSpPr>
          <p:spPr>
            <a:xfrm>
              <a:off x="-63980025" y="4135400"/>
              <a:ext cx="185900" cy="234725"/>
            </a:xfrm>
            <a:custGeom>
              <a:avLst/>
              <a:gdLst/>
              <a:ahLst/>
              <a:cxnLst/>
              <a:rect l="l" t="t" r="r" b="b"/>
              <a:pathLst>
                <a:path w="7436" h="9389" extrusionOk="0">
                  <a:moveTo>
                    <a:pt x="6617" y="1"/>
                  </a:moveTo>
                  <a:lnTo>
                    <a:pt x="6617" y="725"/>
                  </a:lnTo>
                  <a:cubicBezTo>
                    <a:pt x="6196" y="593"/>
                    <a:pt x="5771" y="530"/>
                    <a:pt x="5358" y="530"/>
                  </a:cubicBezTo>
                  <a:cubicBezTo>
                    <a:pt x="4686" y="530"/>
                    <a:pt x="4044" y="697"/>
                    <a:pt x="3498" y="1009"/>
                  </a:cubicBezTo>
                  <a:cubicBezTo>
                    <a:pt x="3103" y="1242"/>
                    <a:pt x="2617" y="1373"/>
                    <a:pt x="2085" y="1373"/>
                  </a:cubicBezTo>
                  <a:cubicBezTo>
                    <a:pt x="1683" y="1373"/>
                    <a:pt x="1254" y="1298"/>
                    <a:pt x="820" y="1135"/>
                  </a:cubicBezTo>
                  <a:lnTo>
                    <a:pt x="820" y="32"/>
                  </a:lnTo>
                  <a:lnTo>
                    <a:pt x="1" y="32"/>
                  </a:lnTo>
                  <a:lnTo>
                    <a:pt x="1" y="1418"/>
                  </a:lnTo>
                  <a:cubicBezTo>
                    <a:pt x="1" y="2867"/>
                    <a:pt x="820" y="4096"/>
                    <a:pt x="2017" y="4726"/>
                  </a:cubicBezTo>
                  <a:cubicBezTo>
                    <a:pt x="820" y="5356"/>
                    <a:pt x="1" y="6554"/>
                    <a:pt x="1" y="8034"/>
                  </a:cubicBezTo>
                  <a:lnTo>
                    <a:pt x="1" y="9389"/>
                  </a:lnTo>
                  <a:lnTo>
                    <a:pt x="820" y="9389"/>
                  </a:lnTo>
                  <a:lnTo>
                    <a:pt x="820" y="8034"/>
                  </a:lnTo>
                  <a:cubicBezTo>
                    <a:pt x="820" y="6396"/>
                    <a:pt x="2143" y="5104"/>
                    <a:pt x="3750" y="5104"/>
                  </a:cubicBezTo>
                  <a:cubicBezTo>
                    <a:pt x="5356" y="5104"/>
                    <a:pt x="6617" y="6396"/>
                    <a:pt x="6617" y="8034"/>
                  </a:cubicBezTo>
                  <a:lnTo>
                    <a:pt x="6617" y="9389"/>
                  </a:lnTo>
                  <a:lnTo>
                    <a:pt x="7436" y="9389"/>
                  </a:lnTo>
                  <a:lnTo>
                    <a:pt x="7436" y="9357"/>
                  </a:lnTo>
                  <a:lnTo>
                    <a:pt x="7436" y="7971"/>
                  </a:lnTo>
                  <a:cubicBezTo>
                    <a:pt x="7436" y="6522"/>
                    <a:pt x="6617" y="5293"/>
                    <a:pt x="5451" y="4663"/>
                  </a:cubicBezTo>
                  <a:cubicBezTo>
                    <a:pt x="6617" y="4033"/>
                    <a:pt x="7436" y="2836"/>
                    <a:pt x="7436" y="1355"/>
                  </a:cubicBezTo>
                  <a:lnTo>
                    <a:pt x="74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65"/>
            <p:cNvSpPr/>
            <p:nvPr/>
          </p:nvSpPr>
          <p:spPr>
            <a:xfrm>
              <a:off x="-64001300" y="4389800"/>
              <a:ext cx="228450" cy="21300"/>
            </a:xfrm>
            <a:custGeom>
              <a:avLst/>
              <a:gdLst/>
              <a:ahLst/>
              <a:cxnLst/>
              <a:rect l="l" t="t" r="r" b="b"/>
              <a:pathLst>
                <a:path w="9138" h="852" extrusionOk="0">
                  <a:moveTo>
                    <a:pt x="411" y="1"/>
                  </a:moveTo>
                  <a:cubicBezTo>
                    <a:pt x="190" y="1"/>
                    <a:pt x="1" y="221"/>
                    <a:pt x="1" y="410"/>
                  </a:cubicBezTo>
                  <a:cubicBezTo>
                    <a:pt x="1" y="631"/>
                    <a:pt x="190" y="851"/>
                    <a:pt x="411" y="851"/>
                  </a:cubicBezTo>
                  <a:lnTo>
                    <a:pt x="8696" y="851"/>
                  </a:lnTo>
                  <a:cubicBezTo>
                    <a:pt x="8917" y="851"/>
                    <a:pt x="9074" y="631"/>
                    <a:pt x="9074" y="410"/>
                  </a:cubicBezTo>
                  <a:cubicBezTo>
                    <a:pt x="9137" y="221"/>
                    <a:pt x="8917" y="1"/>
                    <a:pt x="86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65"/>
            <p:cNvSpPr/>
            <p:nvPr/>
          </p:nvSpPr>
          <p:spPr>
            <a:xfrm>
              <a:off x="-64001300" y="4093650"/>
              <a:ext cx="226875" cy="20500"/>
            </a:xfrm>
            <a:custGeom>
              <a:avLst/>
              <a:gdLst/>
              <a:ahLst/>
              <a:cxnLst/>
              <a:rect l="l" t="t" r="r" b="b"/>
              <a:pathLst>
                <a:path w="9075" h="820" extrusionOk="0">
                  <a:moveTo>
                    <a:pt x="411" y="1"/>
                  </a:moveTo>
                  <a:cubicBezTo>
                    <a:pt x="190" y="1"/>
                    <a:pt x="1" y="190"/>
                    <a:pt x="1" y="410"/>
                  </a:cubicBezTo>
                  <a:cubicBezTo>
                    <a:pt x="32" y="631"/>
                    <a:pt x="190" y="820"/>
                    <a:pt x="411" y="820"/>
                  </a:cubicBezTo>
                  <a:lnTo>
                    <a:pt x="8696" y="820"/>
                  </a:lnTo>
                  <a:cubicBezTo>
                    <a:pt x="8917" y="820"/>
                    <a:pt x="9074" y="631"/>
                    <a:pt x="9074" y="410"/>
                  </a:cubicBezTo>
                  <a:cubicBezTo>
                    <a:pt x="9074" y="158"/>
                    <a:pt x="8885" y="1"/>
                    <a:pt x="86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5" name="Google Shape;2895;p65"/>
          <p:cNvGrpSpPr/>
          <p:nvPr/>
        </p:nvGrpSpPr>
        <p:grpSpPr>
          <a:xfrm>
            <a:off x="7473613" y="2359561"/>
            <a:ext cx="359972" cy="366480"/>
            <a:chOff x="-62148800" y="3377700"/>
            <a:chExt cx="311125" cy="316750"/>
          </a:xfrm>
        </p:grpSpPr>
        <p:sp>
          <p:nvSpPr>
            <p:cNvPr id="2896" name="Google Shape;2896;p65"/>
            <p:cNvSpPr/>
            <p:nvPr/>
          </p:nvSpPr>
          <p:spPr>
            <a:xfrm>
              <a:off x="-62085775" y="3653375"/>
              <a:ext cx="185875" cy="41075"/>
            </a:xfrm>
            <a:custGeom>
              <a:avLst/>
              <a:gdLst/>
              <a:ahLst/>
              <a:cxnLst/>
              <a:rect l="l" t="t" r="r" b="b"/>
              <a:pathLst>
                <a:path w="7435" h="1643" extrusionOk="0">
                  <a:moveTo>
                    <a:pt x="819" y="1"/>
                  </a:moveTo>
                  <a:cubicBezTo>
                    <a:pt x="347" y="1"/>
                    <a:pt x="0" y="347"/>
                    <a:pt x="0" y="851"/>
                  </a:cubicBezTo>
                  <a:lnTo>
                    <a:pt x="0" y="1229"/>
                  </a:lnTo>
                  <a:cubicBezTo>
                    <a:pt x="0" y="1481"/>
                    <a:pt x="189" y="1639"/>
                    <a:pt x="410" y="1639"/>
                  </a:cubicBezTo>
                  <a:lnTo>
                    <a:pt x="7026" y="1639"/>
                  </a:lnTo>
                  <a:cubicBezTo>
                    <a:pt x="7044" y="1641"/>
                    <a:pt x="7062" y="1642"/>
                    <a:pt x="7080" y="1642"/>
                  </a:cubicBezTo>
                  <a:cubicBezTo>
                    <a:pt x="7300" y="1642"/>
                    <a:pt x="7435" y="1463"/>
                    <a:pt x="7435" y="1229"/>
                  </a:cubicBezTo>
                  <a:lnTo>
                    <a:pt x="7435" y="851"/>
                  </a:lnTo>
                  <a:cubicBezTo>
                    <a:pt x="7435" y="379"/>
                    <a:pt x="7089" y="1"/>
                    <a:pt x="6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65"/>
            <p:cNvSpPr/>
            <p:nvPr/>
          </p:nvSpPr>
          <p:spPr>
            <a:xfrm>
              <a:off x="-62148800" y="3377700"/>
              <a:ext cx="311125" cy="254425"/>
            </a:xfrm>
            <a:custGeom>
              <a:avLst/>
              <a:gdLst/>
              <a:ahLst/>
              <a:cxnLst/>
              <a:rect l="l" t="t" r="r" b="b"/>
              <a:pathLst>
                <a:path w="12445" h="10177" extrusionOk="0">
                  <a:moveTo>
                    <a:pt x="11626" y="1608"/>
                  </a:moveTo>
                  <a:lnTo>
                    <a:pt x="11626" y="2899"/>
                  </a:lnTo>
                  <a:cubicBezTo>
                    <a:pt x="11626" y="3939"/>
                    <a:pt x="10807" y="4853"/>
                    <a:pt x="9767" y="4916"/>
                  </a:cubicBezTo>
                  <a:cubicBezTo>
                    <a:pt x="9893" y="4538"/>
                    <a:pt x="9956" y="4128"/>
                    <a:pt x="9956" y="3718"/>
                  </a:cubicBezTo>
                  <a:lnTo>
                    <a:pt x="9956" y="1608"/>
                  </a:lnTo>
                  <a:close/>
                  <a:moveTo>
                    <a:pt x="2521" y="1639"/>
                  </a:moveTo>
                  <a:lnTo>
                    <a:pt x="2521" y="3718"/>
                  </a:lnTo>
                  <a:cubicBezTo>
                    <a:pt x="2521" y="4160"/>
                    <a:pt x="2616" y="4538"/>
                    <a:pt x="2710" y="4947"/>
                  </a:cubicBezTo>
                  <a:cubicBezTo>
                    <a:pt x="1702" y="4853"/>
                    <a:pt x="883" y="4002"/>
                    <a:pt x="883" y="2899"/>
                  </a:cubicBezTo>
                  <a:lnTo>
                    <a:pt x="883" y="1639"/>
                  </a:lnTo>
                  <a:close/>
                  <a:moveTo>
                    <a:pt x="6176" y="1576"/>
                  </a:moveTo>
                  <a:cubicBezTo>
                    <a:pt x="6333" y="1576"/>
                    <a:pt x="6491" y="1671"/>
                    <a:pt x="6554" y="1828"/>
                  </a:cubicBezTo>
                  <a:lnTo>
                    <a:pt x="6932" y="2647"/>
                  </a:lnTo>
                  <a:lnTo>
                    <a:pt x="7845" y="2773"/>
                  </a:lnTo>
                  <a:cubicBezTo>
                    <a:pt x="8003" y="2805"/>
                    <a:pt x="8129" y="2899"/>
                    <a:pt x="8160" y="3025"/>
                  </a:cubicBezTo>
                  <a:cubicBezTo>
                    <a:pt x="8349" y="3214"/>
                    <a:pt x="8318" y="3403"/>
                    <a:pt x="8192" y="3466"/>
                  </a:cubicBezTo>
                  <a:lnTo>
                    <a:pt x="7530" y="4097"/>
                  </a:lnTo>
                  <a:lnTo>
                    <a:pt x="7688" y="5010"/>
                  </a:lnTo>
                  <a:cubicBezTo>
                    <a:pt x="7719" y="5168"/>
                    <a:pt x="7656" y="5325"/>
                    <a:pt x="7530" y="5420"/>
                  </a:cubicBezTo>
                  <a:cubicBezTo>
                    <a:pt x="7452" y="5459"/>
                    <a:pt x="7363" y="5486"/>
                    <a:pt x="7268" y="5486"/>
                  </a:cubicBezTo>
                  <a:cubicBezTo>
                    <a:pt x="7210" y="5486"/>
                    <a:pt x="7149" y="5475"/>
                    <a:pt x="7089" y="5451"/>
                  </a:cubicBezTo>
                  <a:lnTo>
                    <a:pt x="6270" y="5010"/>
                  </a:lnTo>
                  <a:lnTo>
                    <a:pt x="5451" y="5451"/>
                  </a:lnTo>
                  <a:cubicBezTo>
                    <a:pt x="5380" y="5480"/>
                    <a:pt x="5309" y="5495"/>
                    <a:pt x="5241" y="5495"/>
                  </a:cubicBezTo>
                  <a:cubicBezTo>
                    <a:pt x="5158" y="5495"/>
                    <a:pt x="5079" y="5472"/>
                    <a:pt x="5010" y="5420"/>
                  </a:cubicBezTo>
                  <a:cubicBezTo>
                    <a:pt x="4884" y="5325"/>
                    <a:pt x="4821" y="5168"/>
                    <a:pt x="4852" y="5010"/>
                  </a:cubicBezTo>
                  <a:lnTo>
                    <a:pt x="5010" y="4097"/>
                  </a:lnTo>
                  <a:lnTo>
                    <a:pt x="4348" y="3466"/>
                  </a:lnTo>
                  <a:cubicBezTo>
                    <a:pt x="4222" y="3340"/>
                    <a:pt x="4191" y="3214"/>
                    <a:pt x="4222" y="3025"/>
                  </a:cubicBezTo>
                  <a:cubicBezTo>
                    <a:pt x="4254" y="2899"/>
                    <a:pt x="4411" y="2773"/>
                    <a:pt x="4537" y="2773"/>
                  </a:cubicBezTo>
                  <a:lnTo>
                    <a:pt x="5451" y="2647"/>
                  </a:lnTo>
                  <a:lnTo>
                    <a:pt x="5829" y="1828"/>
                  </a:lnTo>
                  <a:cubicBezTo>
                    <a:pt x="5924" y="1671"/>
                    <a:pt x="6018" y="1576"/>
                    <a:pt x="6176" y="1576"/>
                  </a:cubicBezTo>
                  <a:close/>
                  <a:moveTo>
                    <a:pt x="2931" y="1"/>
                  </a:moveTo>
                  <a:cubicBezTo>
                    <a:pt x="2679" y="1"/>
                    <a:pt x="2521" y="190"/>
                    <a:pt x="2521" y="410"/>
                  </a:cubicBezTo>
                  <a:lnTo>
                    <a:pt x="2521" y="852"/>
                  </a:lnTo>
                  <a:lnTo>
                    <a:pt x="442" y="852"/>
                  </a:lnTo>
                  <a:cubicBezTo>
                    <a:pt x="190" y="852"/>
                    <a:pt x="1" y="1041"/>
                    <a:pt x="1" y="1230"/>
                  </a:cubicBezTo>
                  <a:lnTo>
                    <a:pt x="1" y="2899"/>
                  </a:lnTo>
                  <a:cubicBezTo>
                    <a:pt x="1" y="4506"/>
                    <a:pt x="1292" y="5766"/>
                    <a:pt x="2931" y="5766"/>
                  </a:cubicBezTo>
                  <a:lnTo>
                    <a:pt x="3120" y="5766"/>
                  </a:lnTo>
                  <a:cubicBezTo>
                    <a:pt x="3561" y="6428"/>
                    <a:pt x="4222" y="6932"/>
                    <a:pt x="4978" y="7216"/>
                  </a:cubicBezTo>
                  <a:lnTo>
                    <a:pt x="4978" y="8507"/>
                  </a:lnTo>
                  <a:cubicBezTo>
                    <a:pt x="4506" y="8507"/>
                    <a:pt x="4128" y="8854"/>
                    <a:pt x="4128" y="9358"/>
                  </a:cubicBezTo>
                  <a:lnTo>
                    <a:pt x="4128" y="10177"/>
                  </a:lnTo>
                  <a:lnTo>
                    <a:pt x="8286" y="10177"/>
                  </a:lnTo>
                  <a:lnTo>
                    <a:pt x="8286" y="9358"/>
                  </a:lnTo>
                  <a:cubicBezTo>
                    <a:pt x="8286" y="8885"/>
                    <a:pt x="7908" y="8507"/>
                    <a:pt x="7436" y="8507"/>
                  </a:cubicBezTo>
                  <a:lnTo>
                    <a:pt x="7436" y="7216"/>
                  </a:lnTo>
                  <a:cubicBezTo>
                    <a:pt x="8192" y="6932"/>
                    <a:pt x="8854" y="6428"/>
                    <a:pt x="9295" y="5766"/>
                  </a:cubicBezTo>
                  <a:lnTo>
                    <a:pt x="9484" y="5766"/>
                  </a:lnTo>
                  <a:cubicBezTo>
                    <a:pt x="11122" y="5766"/>
                    <a:pt x="12414" y="4475"/>
                    <a:pt x="12414" y="2899"/>
                  </a:cubicBezTo>
                  <a:lnTo>
                    <a:pt x="12414" y="1230"/>
                  </a:lnTo>
                  <a:cubicBezTo>
                    <a:pt x="12445" y="978"/>
                    <a:pt x="12288" y="852"/>
                    <a:pt x="12067" y="852"/>
                  </a:cubicBezTo>
                  <a:lnTo>
                    <a:pt x="9956" y="852"/>
                  </a:lnTo>
                  <a:lnTo>
                    <a:pt x="9956" y="410"/>
                  </a:lnTo>
                  <a:cubicBezTo>
                    <a:pt x="9956" y="158"/>
                    <a:pt x="9767" y="1"/>
                    <a:pt x="9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8" name="Google Shape;2898;p65"/>
          <p:cNvGrpSpPr/>
          <p:nvPr/>
        </p:nvGrpSpPr>
        <p:grpSpPr>
          <a:xfrm>
            <a:off x="1304006" y="2359156"/>
            <a:ext cx="366364" cy="367290"/>
            <a:chOff x="-61784125" y="3377700"/>
            <a:chExt cx="316650" cy="317450"/>
          </a:xfrm>
        </p:grpSpPr>
        <p:sp>
          <p:nvSpPr>
            <p:cNvPr id="2899" name="Google Shape;2899;p65"/>
            <p:cNvSpPr/>
            <p:nvPr/>
          </p:nvSpPr>
          <p:spPr>
            <a:xfrm>
              <a:off x="-61688025" y="3460400"/>
              <a:ext cx="124450" cy="51225"/>
            </a:xfrm>
            <a:custGeom>
              <a:avLst/>
              <a:gdLst/>
              <a:ahLst/>
              <a:cxnLst/>
              <a:rect l="l" t="t" r="r" b="b"/>
              <a:pathLst>
                <a:path w="4978" h="2049" extrusionOk="0">
                  <a:moveTo>
                    <a:pt x="630" y="1"/>
                  </a:moveTo>
                  <a:cubicBezTo>
                    <a:pt x="252" y="442"/>
                    <a:pt x="0" y="1041"/>
                    <a:pt x="0" y="1671"/>
                  </a:cubicBezTo>
                  <a:cubicBezTo>
                    <a:pt x="0" y="1891"/>
                    <a:pt x="189" y="2049"/>
                    <a:pt x="441" y="2049"/>
                  </a:cubicBezTo>
                  <a:lnTo>
                    <a:pt x="4568" y="2049"/>
                  </a:lnTo>
                  <a:cubicBezTo>
                    <a:pt x="4820" y="2049"/>
                    <a:pt x="4978" y="1860"/>
                    <a:pt x="4978" y="1671"/>
                  </a:cubicBezTo>
                  <a:cubicBezTo>
                    <a:pt x="4978" y="1041"/>
                    <a:pt x="4726" y="442"/>
                    <a:pt x="4348" y="1"/>
                  </a:cubicBezTo>
                  <a:cubicBezTo>
                    <a:pt x="3875" y="568"/>
                    <a:pt x="3182" y="852"/>
                    <a:pt x="2489" y="852"/>
                  </a:cubicBezTo>
                  <a:cubicBezTo>
                    <a:pt x="1827" y="852"/>
                    <a:pt x="1134" y="568"/>
                    <a:pt x="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65"/>
            <p:cNvSpPr/>
            <p:nvPr/>
          </p:nvSpPr>
          <p:spPr>
            <a:xfrm>
              <a:off x="-61677800" y="3518900"/>
              <a:ext cx="104775" cy="61850"/>
            </a:xfrm>
            <a:custGeom>
              <a:avLst/>
              <a:gdLst/>
              <a:ahLst/>
              <a:cxnLst/>
              <a:rect l="l" t="t" r="r" b="b"/>
              <a:pathLst>
                <a:path w="4191" h="2474" extrusionOk="0">
                  <a:moveTo>
                    <a:pt x="2096" y="0"/>
                  </a:moveTo>
                  <a:cubicBezTo>
                    <a:pt x="1985" y="0"/>
                    <a:pt x="1875" y="40"/>
                    <a:pt x="1796" y="118"/>
                  </a:cubicBezTo>
                  <a:lnTo>
                    <a:pt x="158" y="1757"/>
                  </a:lnTo>
                  <a:cubicBezTo>
                    <a:pt x="1" y="1914"/>
                    <a:pt x="1" y="2198"/>
                    <a:pt x="158" y="2355"/>
                  </a:cubicBezTo>
                  <a:cubicBezTo>
                    <a:pt x="237" y="2434"/>
                    <a:pt x="339" y="2473"/>
                    <a:pt x="442" y="2473"/>
                  </a:cubicBezTo>
                  <a:cubicBezTo>
                    <a:pt x="544" y="2473"/>
                    <a:pt x="646" y="2434"/>
                    <a:pt x="725" y="2355"/>
                  </a:cubicBezTo>
                  <a:lnTo>
                    <a:pt x="2111" y="969"/>
                  </a:lnTo>
                  <a:lnTo>
                    <a:pt x="3498" y="2355"/>
                  </a:lnTo>
                  <a:cubicBezTo>
                    <a:pt x="3576" y="2434"/>
                    <a:pt x="3687" y="2473"/>
                    <a:pt x="3797" y="2473"/>
                  </a:cubicBezTo>
                  <a:cubicBezTo>
                    <a:pt x="3907" y="2473"/>
                    <a:pt x="4017" y="2434"/>
                    <a:pt x="4096" y="2355"/>
                  </a:cubicBezTo>
                  <a:cubicBezTo>
                    <a:pt x="4191" y="2198"/>
                    <a:pt x="4191" y="1914"/>
                    <a:pt x="4033" y="1757"/>
                  </a:cubicBezTo>
                  <a:lnTo>
                    <a:pt x="2395" y="118"/>
                  </a:lnTo>
                  <a:cubicBezTo>
                    <a:pt x="2316" y="40"/>
                    <a:pt x="2206" y="0"/>
                    <a:pt x="20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65"/>
            <p:cNvSpPr/>
            <p:nvPr/>
          </p:nvSpPr>
          <p:spPr>
            <a:xfrm>
              <a:off x="-61667550" y="3377700"/>
              <a:ext cx="82700" cy="82725"/>
            </a:xfrm>
            <a:custGeom>
              <a:avLst/>
              <a:gdLst/>
              <a:ahLst/>
              <a:cxnLst/>
              <a:rect l="l" t="t" r="r" b="b"/>
              <a:pathLst>
                <a:path w="3308" h="3309" extrusionOk="0">
                  <a:moveTo>
                    <a:pt x="1670" y="1"/>
                  </a:moveTo>
                  <a:cubicBezTo>
                    <a:pt x="756" y="1"/>
                    <a:pt x="0" y="757"/>
                    <a:pt x="0" y="1671"/>
                  </a:cubicBezTo>
                  <a:cubicBezTo>
                    <a:pt x="0" y="2584"/>
                    <a:pt x="756" y="3309"/>
                    <a:pt x="1670" y="3309"/>
                  </a:cubicBezTo>
                  <a:cubicBezTo>
                    <a:pt x="2584" y="3309"/>
                    <a:pt x="3308" y="2584"/>
                    <a:pt x="3308" y="1671"/>
                  </a:cubicBezTo>
                  <a:cubicBezTo>
                    <a:pt x="3308" y="757"/>
                    <a:pt x="2584" y="1"/>
                    <a:pt x="16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65"/>
            <p:cNvSpPr/>
            <p:nvPr/>
          </p:nvSpPr>
          <p:spPr>
            <a:xfrm>
              <a:off x="-61591150" y="3643150"/>
              <a:ext cx="123675" cy="51200"/>
            </a:xfrm>
            <a:custGeom>
              <a:avLst/>
              <a:gdLst/>
              <a:ahLst/>
              <a:cxnLst/>
              <a:rect l="l" t="t" r="r" b="b"/>
              <a:pathLst>
                <a:path w="4947" h="2048" extrusionOk="0">
                  <a:moveTo>
                    <a:pt x="630" y="0"/>
                  </a:moveTo>
                  <a:cubicBezTo>
                    <a:pt x="221" y="410"/>
                    <a:pt x="0" y="1008"/>
                    <a:pt x="0" y="1638"/>
                  </a:cubicBezTo>
                  <a:cubicBezTo>
                    <a:pt x="0" y="1890"/>
                    <a:pt x="189" y="2048"/>
                    <a:pt x="378" y="2048"/>
                  </a:cubicBezTo>
                  <a:lnTo>
                    <a:pt x="4505" y="2048"/>
                  </a:lnTo>
                  <a:cubicBezTo>
                    <a:pt x="4757" y="2048"/>
                    <a:pt x="4946" y="1827"/>
                    <a:pt x="4946" y="1638"/>
                  </a:cubicBezTo>
                  <a:cubicBezTo>
                    <a:pt x="4946" y="1008"/>
                    <a:pt x="4726" y="410"/>
                    <a:pt x="4316" y="0"/>
                  </a:cubicBezTo>
                  <a:cubicBezTo>
                    <a:pt x="3844" y="536"/>
                    <a:pt x="3182" y="819"/>
                    <a:pt x="2458" y="819"/>
                  </a:cubicBezTo>
                  <a:cubicBezTo>
                    <a:pt x="1796" y="819"/>
                    <a:pt x="1134" y="536"/>
                    <a:pt x="6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65"/>
            <p:cNvSpPr/>
            <p:nvPr/>
          </p:nvSpPr>
          <p:spPr>
            <a:xfrm>
              <a:off x="-61570675" y="3560450"/>
              <a:ext cx="82725" cy="82725"/>
            </a:xfrm>
            <a:custGeom>
              <a:avLst/>
              <a:gdLst/>
              <a:ahLst/>
              <a:cxnLst/>
              <a:rect l="l" t="t" r="r" b="b"/>
              <a:pathLst>
                <a:path w="3309" h="3309" extrusionOk="0">
                  <a:moveTo>
                    <a:pt x="1670" y="0"/>
                  </a:moveTo>
                  <a:cubicBezTo>
                    <a:pt x="756" y="0"/>
                    <a:pt x="0" y="725"/>
                    <a:pt x="0" y="1638"/>
                  </a:cubicBezTo>
                  <a:cubicBezTo>
                    <a:pt x="0" y="2552"/>
                    <a:pt x="756" y="3308"/>
                    <a:pt x="1670" y="3308"/>
                  </a:cubicBezTo>
                  <a:cubicBezTo>
                    <a:pt x="2552" y="3308"/>
                    <a:pt x="3308" y="2552"/>
                    <a:pt x="3308" y="1638"/>
                  </a:cubicBezTo>
                  <a:cubicBezTo>
                    <a:pt x="3308" y="725"/>
                    <a:pt x="2552" y="0"/>
                    <a:pt x="16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65"/>
            <p:cNvSpPr/>
            <p:nvPr/>
          </p:nvSpPr>
          <p:spPr>
            <a:xfrm>
              <a:off x="-61784125" y="3643925"/>
              <a:ext cx="124450" cy="51225"/>
            </a:xfrm>
            <a:custGeom>
              <a:avLst/>
              <a:gdLst/>
              <a:ahLst/>
              <a:cxnLst/>
              <a:rect l="l" t="t" r="r" b="b"/>
              <a:pathLst>
                <a:path w="4978" h="2049" extrusionOk="0">
                  <a:moveTo>
                    <a:pt x="662" y="1"/>
                  </a:moveTo>
                  <a:cubicBezTo>
                    <a:pt x="252" y="442"/>
                    <a:pt x="32" y="1009"/>
                    <a:pt x="32" y="1639"/>
                  </a:cubicBezTo>
                  <a:cubicBezTo>
                    <a:pt x="0" y="1859"/>
                    <a:pt x="189" y="2048"/>
                    <a:pt x="410" y="2048"/>
                  </a:cubicBezTo>
                  <a:lnTo>
                    <a:pt x="4569" y="2048"/>
                  </a:lnTo>
                  <a:cubicBezTo>
                    <a:pt x="4789" y="2048"/>
                    <a:pt x="4978" y="1859"/>
                    <a:pt x="4978" y="1639"/>
                  </a:cubicBezTo>
                  <a:cubicBezTo>
                    <a:pt x="4978" y="1009"/>
                    <a:pt x="4758" y="442"/>
                    <a:pt x="4348" y="1"/>
                  </a:cubicBezTo>
                  <a:cubicBezTo>
                    <a:pt x="3876" y="536"/>
                    <a:pt x="3214" y="820"/>
                    <a:pt x="2521" y="820"/>
                  </a:cubicBezTo>
                  <a:cubicBezTo>
                    <a:pt x="1828" y="820"/>
                    <a:pt x="1166" y="536"/>
                    <a:pt x="6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65"/>
            <p:cNvSpPr/>
            <p:nvPr/>
          </p:nvSpPr>
          <p:spPr>
            <a:xfrm>
              <a:off x="-61763650" y="3560450"/>
              <a:ext cx="82725" cy="82725"/>
            </a:xfrm>
            <a:custGeom>
              <a:avLst/>
              <a:gdLst/>
              <a:ahLst/>
              <a:cxnLst/>
              <a:rect l="l" t="t" r="r" b="b"/>
              <a:pathLst>
                <a:path w="3309" h="3309" extrusionOk="0">
                  <a:moveTo>
                    <a:pt x="1670" y="0"/>
                  </a:moveTo>
                  <a:cubicBezTo>
                    <a:pt x="757" y="0"/>
                    <a:pt x="1" y="725"/>
                    <a:pt x="1" y="1638"/>
                  </a:cubicBezTo>
                  <a:cubicBezTo>
                    <a:pt x="1" y="2552"/>
                    <a:pt x="757" y="3308"/>
                    <a:pt x="1670" y="3308"/>
                  </a:cubicBezTo>
                  <a:cubicBezTo>
                    <a:pt x="2552" y="3308"/>
                    <a:pt x="3309" y="2552"/>
                    <a:pt x="3309" y="1638"/>
                  </a:cubicBezTo>
                  <a:cubicBezTo>
                    <a:pt x="3309" y="725"/>
                    <a:pt x="2552" y="0"/>
                    <a:pt x="16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47"/>
        <p:cNvGrpSpPr/>
        <p:nvPr/>
      </p:nvGrpSpPr>
      <p:grpSpPr>
        <a:xfrm>
          <a:off x="0" y="0"/>
          <a:ext cx="0" cy="0"/>
          <a:chOff x="0" y="0"/>
          <a:chExt cx="0" cy="0"/>
        </a:xfrm>
      </p:grpSpPr>
      <p:sp>
        <p:nvSpPr>
          <p:cNvPr id="3348" name="Google Shape;3348;p69"/>
          <p:cNvSpPr/>
          <p:nvPr/>
        </p:nvSpPr>
        <p:spPr>
          <a:xfrm>
            <a:off x="5981125" y="3570675"/>
            <a:ext cx="2447100" cy="104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2" name="61 - Εικόνα" descr="μαλλι3.PNG"/>
          <p:cNvPicPr>
            <a:picLocks noChangeAspect="1"/>
          </p:cNvPicPr>
          <p:nvPr/>
        </p:nvPicPr>
        <p:blipFill>
          <a:blip r:embed="rId3"/>
          <a:stretch>
            <a:fillRect/>
          </a:stretch>
        </p:blipFill>
        <p:spPr>
          <a:xfrm>
            <a:off x="7931573" y="3394317"/>
            <a:ext cx="1212427" cy="1641829"/>
          </a:xfrm>
          <a:prstGeom prst="rect">
            <a:avLst/>
          </a:prstGeom>
        </p:spPr>
      </p:pic>
      <p:sp>
        <p:nvSpPr>
          <p:cNvPr id="3349" name="Google Shape;3349;p69"/>
          <p:cNvSpPr/>
          <p:nvPr/>
        </p:nvSpPr>
        <p:spPr>
          <a:xfrm>
            <a:off x="5981125" y="2427675"/>
            <a:ext cx="2447100" cy="104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1" name="60 - Εικόνα" descr="μαλλι2.PNG"/>
          <p:cNvPicPr>
            <a:picLocks noChangeAspect="1"/>
          </p:cNvPicPr>
          <p:nvPr/>
        </p:nvPicPr>
        <p:blipFill>
          <a:blip r:embed="rId4"/>
          <a:stretch>
            <a:fillRect/>
          </a:stretch>
        </p:blipFill>
        <p:spPr>
          <a:xfrm>
            <a:off x="7932414" y="2255519"/>
            <a:ext cx="1211586" cy="1619633"/>
          </a:xfrm>
          <a:prstGeom prst="rect">
            <a:avLst/>
          </a:prstGeom>
        </p:spPr>
      </p:pic>
      <p:sp>
        <p:nvSpPr>
          <p:cNvPr id="3350" name="Google Shape;3350;p69"/>
          <p:cNvSpPr/>
          <p:nvPr/>
        </p:nvSpPr>
        <p:spPr>
          <a:xfrm>
            <a:off x="5980950" y="1284675"/>
            <a:ext cx="2447100" cy="104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69"/>
          <p:cNvSpPr/>
          <p:nvPr/>
        </p:nvSpPr>
        <p:spPr>
          <a:xfrm>
            <a:off x="716150" y="3570675"/>
            <a:ext cx="2447100" cy="104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69"/>
          <p:cNvSpPr/>
          <p:nvPr/>
        </p:nvSpPr>
        <p:spPr>
          <a:xfrm>
            <a:off x="716150" y="2427675"/>
            <a:ext cx="2447100" cy="104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69"/>
          <p:cNvSpPr/>
          <p:nvPr/>
        </p:nvSpPr>
        <p:spPr>
          <a:xfrm>
            <a:off x="715975" y="1284675"/>
            <a:ext cx="2447100" cy="104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69"/>
          <p:cNvSpPr txBox="1"/>
          <p:nvPr/>
        </p:nvSpPr>
        <p:spPr>
          <a:xfrm>
            <a:off x="3765000" y="2427675"/>
            <a:ext cx="1614000" cy="10422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GR" sz="1700" b="1" dirty="0" smtClean="0">
                <a:solidFill>
                  <a:schemeClr val="dk1"/>
                </a:solidFill>
                <a:latin typeface="Hammersmith One"/>
                <a:ea typeface="Hammersmith One"/>
                <a:cs typeface="Hammersmith One"/>
                <a:sym typeface="Hammersmith One"/>
              </a:rPr>
              <a:t>Συμπεριφορές</a:t>
            </a:r>
            <a:endParaRPr sz="1700" b="1">
              <a:solidFill>
                <a:schemeClr val="dk1"/>
              </a:solidFill>
              <a:latin typeface="Hammersmith One"/>
              <a:ea typeface="Hammersmith One"/>
              <a:cs typeface="Hammersmith One"/>
              <a:sym typeface="Hammersmith One"/>
            </a:endParaRPr>
          </a:p>
        </p:txBody>
      </p:sp>
      <p:sp>
        <p:nvSpPr>
          <p:cNvPr id="3355" name="Google Shape;3355;p69"/>
          <p:cNvSpPr txBox="1">
            <a:spLocks noGrp="1"/>
          </p:cNvSpPr>
          <p:nvPr>
            <p:ph type="ctrTitle"/>
          </p:nvPr>
        </p:nvSpPr>
        <p:spPr>
          <a:xfrm>
            <a:off x="713250" y="182880"/>
            <a:ext cx="7717500" cy="92197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l-GR" dirty="0" smtClean="0"/>
              <a:t>Παραδείγματα (αντι)οικολογικών / παράνομων ενεργειών</a:t>
            </a:r>
            <a:endParaRPr/>
          </a:p>
        </p:txBody>
      </p:sp>
      <p:sp>
        <p:nvSpPr>
          <p:cNvPr id="3357" name="Google Shape;3357;p69"/>
          <p:cNvSpPr txBox="1"/>
          <p:nvPr/>
        </p:nvSpPr>
        <p:spPr>
          <a:xfrm>
            <a:off x="1110826" y="1320800"/>
            <a:ext cx="1380473" cy="929925"/>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l-GR" dirty="0" smtClean="0">
                <a:solidFill>
                  <a:srgbClr val="333333"/>
                </a:solidFill>
                <a:latin typeface="Roboto"/>
                <a:ea typeface="Roboto"/>
                <a:cs typeface="Roboto"/>
                <a:sym typeface="Roboto"/>
              </a:rPr>
              <a:t>Παράνομο παρκάρισμα μοτοσικλέτας</a:t>
            </a:r>
            <a:endParaRPr>
              <a:solidFill>
                <a:srgbClr val="333333"/>
              </a:solidFill>
              <a:latin typeface="Roboto"/>
              <a:ea typeface="Roboto"/>
              <a:cs typeface="Roboto"/>
              <a:sym typeface="Roboto"/>
            </a:endParaRPr>
          </a:p>
        </p:txBody>
      </p:sp>
      <p:sp>
        <p:nvSpPr>
          <p:cNvPr id="3359" name="Google Shape;3359;p69"/>
          <p:cNvSpPr txBox="1"/>
          <p:nvPr/>
        </p:nvSpPr>
        <p:spPr>
          <a:xfrm>
            <a:off x="1083732" y="3596640"/>
            <a:ext cx="1407567" cy="940085"/>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l-GR" dirty="0" smtClean="0">
                <a:solidFill>
                  <a:srgbClr val="333333"/>
                </a:solidFill>
                <a:latin typeface="Roboto"/>
                <a:ea typeface="Roboto"/>
                <a:cs typeface="Roboto"/>
                <a:sym typeface="Roboto"/>
              </a:rPr>
              <a:t>Παρκάρισμα δίπλα σε στάση λεωφορείου</a:t>
            </a:r>
            <a:endParaRPr>
              <a:solidFill>
                <a:srgbClr val="333333"/>
              </a:solidFill>
              <a:latin typeface="Roboto"/>
              <a:ea typeface="Roboto"/>
              <a:cs typeface="Roboto"/>
              <a:sym typeface="Roboto"/>
            </a:endParaRPr>
          </a:p>
        </p:txBody>
      </p:sp>
      <p:sp>
        <p:nvSpPr>
          <p:cNvPr id="3361" name="Google Shape;3361;p69"/>
          <p:cNvSpPr txBox="1"/>
          <p:nvPr/>
        </p:nvSpPr>
        <p:spPr>
          <a:xfrm>
            <a:off x="6454986" y="1361440"/>
            <a:ext cx="1310487" cy="74027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dirty="0" smtClean="0">
                <a:solidFill>
                  <a:srgbClr val="333333"/>
                </a:solidFill>
                <a:latin typeface="Roboto"/>
                <a:ea typeface="Roboto"/>
                <a:cs typeface="Roboto"/>
                <a:sym typeface="Roboto"/>
              </a:rPr>
              <a:t>Χρήση ποδηλάτων για μετακίνηση</a:t>
            </a:r>
            <a:endParaRPr>
              <a:solidFill>
                <a:srgbClr val="333333"/>
              </a:solidFill>
              <a:latin typeface="Roboto"/>
              <a:ea typeface="Roboto"/>
              <a:cs typeface="Roboto"/>
              <a:sym typeface="Roboto"/>
            </a:endParaRPr>
          </a:p>
        </p:txBody>
      </p:sp>
      <p:sp>
        <p:nvSpPr>
          <p:cNvPr id="3363" name="Google Shape;3363;p69"/>
          <p:cNvSpPr txBox="1"/>
          <p:nvPr/>
        </p:nvSpPr>
        <p:spPr>
          <a:xfrm>
            <a:off x="6652700" y="3630507"/>
            <a:ext cx="1272100" cy="90621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dirty="0" smtClean="0">
                <a:solidFill>
                  <a:srgbClr val="333333"/>
                </a:solidFill>
                <a:latin typeface="Roboto"/>
                <a:ea typeface="Roboto"/>
                <a:cs typeface="Roboto"/>
                <a:sym typeface="Roboto"/>
              </a:rPr>
              <a:t>Αισθητική αναβάθμιση της περιοχής ΧΑΝΘ</a:t>
            </a:r>
            <a:endParaRPr>
              <a:solidFill>
                <a:srgbClr val="333333"/>
              </a:solidFill>
              <a:latin typeface="Roboto"/>
              <a:ea typeface="Roboto"/>
              <a:cs typeface="Roboto"/>
              <a:sym typeface="Roboto"/>
            </a:endParaRPr>
          </a:p>
        </p:txBody>
      </p:sp>
      <p:sp>
        <p:nvSpPr>
          <p:cNvPr id="3365" name="Google Shape;3365;p69"/>
          <p:cNvSpPr txBox="1"/>
          <p:nvPr/>
        </p:nvSpPr>
        <p:spPr>
          <a:xfrm>
            <a:off x="1110826" y="2438400"/>
            <a:ext cx="1380473" cy="955325"/>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l-GR" dirty="0" smtClean="0">
                <a:solidFill>
                  <a:srgbClr val="333333"/>
                </a:solidFill>
                <a:latin typeface="Roboto"/>
                <a:ea typeface="Roboto"/>
                <a:cs typeface="Roboto"/>
                <a:sym typeface="Roboto"/>
              </a:rPr>
              <a:t>Στάθμευση στο πεζοδρόμιο</a:t>
            </a:r>
            <a:endParaRPr>
              <a:solidFill>
                <a:srgbClr val="333333"/>
              </a:solidFill>
              <a:latin typeface="Roboto"/>
              <a:ea typeface="Roboto"/>
              <a:cs typeface="Roboto"/>
              <a:sym typeface="Roboto"/>
            </a:endParaRPr>
          </a:p>
        </p:txBody>
      </p:sp>
      <p:sp>
        <p:nvSpPr>
          <p:cNvPr id="3367" name="Google Shape;3367;p69"/>
          <p:cNvSpPr txBox="1"/>
          <p:nvPr/>
        </p:nvSpPr>
        <p:spPr>
          <a:xfrm>
            <a:off x="6563360" y="2437091"/>
            <a:ext cx="1374987" cy="98344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dirty="0" smtClean="0">
                <a:solidFill>
                  <a:srgbClr val="333333"/>
                </a:solidFill>
                <a:latin typeface="Roboto"/>
                <a:ea typeface="Roboto"/>
                <a:cs typeface="Roboto"/>
                <a:sym typeface="Roboto"/>
              </a:rPr>
              <a:t>Πρωτοβουλία για ανακύκλωση πλαστικού</a:t>
            </a:r>
            <a:endParaRPr>
              <a:solidFill>
                <a:srgbClr val="333333"/>
              </a:solidFill>
              <a:latin typeface="Roboto"/>
              <a:ea typeface="Roboto"/>
              <a:cs typeface="Roboto"/>
              <a:sym typeface="Roboto"/>
            </a:endParaRPr>
          </a:p>
        </p:txBody>
      </p:sp>
      <p:cxnSp>
        <p:nvCxnSpPr>
          <p:cNvPr id="3368" name="Google Shape;3368;p69"/>
          <p:cNvCxnSpPr>
            <a:stCxn id="3354" idx="1"/>
            <a:endCxn id="3351" idx="3"/>
          </p:cNvCxnSpPr>
          <p:nvPr/>
        </p:nvCxnSpPr>
        <p:spPr>
          <a:xfrm flipH="1">
            <a:off x="3163200" y="2948775"/>
            <a:ext cx="601800" cy="1143000"/>
          </a:xfrm>
          <a:prstGeom prst="bentConnector3">
            <a:avLst>
              <a:gd name="adj1" fmla="val 49996"/>
            </a:avLst>
          </a:prstGeom>
          <a:noFill/>
          <a:ln w="38100" cap="flat" cmpd="sng">
            <a:solidFill>
              <a:schemeClr val="dk1"/>
            </a:solidFill>
            <a:prstDash val="solid"/>
            <a:miter lim="8000"/>
            <a:headEnd type="none" w="sm" len="sm"/>
            <a:tailEnd type="triangle" w="sm" len="sm"/>
          </a:ln>
        </p:spPr>
      </p:cxnSp>
      <p:cxnSp>
        <p:nvCxnSpPr>
          <p:cNvPr id="3369" name="Google Shape;3369;p69"/>
          <p:cNvCxnSpPr>
            <a:stCxn id="3354" idx="1"/>
            <a:endCxn id="3353" idx="3"/>
          </p:cNvCxnSpPr>
          <p:nvPr/>
        </p:nvCxnSpPr>
        <p:spPr>
          <a:xfrm rot="10800000">
            <a:off x="3163200" y="1805775"/>
            <a:ext cx="601800" cy="1143000"/>
          </a:xfrm>
          <a:prstGeom prst="bentConnector3">
            <a:avLst>
              <a:gd name="adj1" fmla="val 50010"/>
            </a:avLst>
          </a:prstGeom>
          <a:noFill/>
          <a:ln w="38100" cap="flat" cmpd="sng">
            <a:solidFill>
              <a:schemeClr val="dk1"/>
            </a:solidFill>
            <a:prstDash val="solid"/>
            <a:miter lim="8000"/>
            <a:headEnd type="none" w="sm" len="sm"/>
            <a:tailEnd type="triangle" w="sm" len="sm"/>
          </a:ln>
        </p:spPr>
      </p:cxnSp>
      <p:cxnSp>
        <p:nvCxnSpPr>
          <p:cNvPr id="3370" name="Google Shape;3370;p69"/>
          <p:cNvCxnSpPr>
            <a:stCxn id="3354" idx="1"/>
            <a:endCxn id="3352" idx="3"/>
          </p:cNvCxnSpPr>
          <p:nvPr/>
        </p:nvCxnSpPr>
        <p:spPr>
          <a:xfrm flipH="1">
            <a:off x="3163200" y="2948775"/>
            <a:ext cx="601800" cy="600"/>
          </a:xfrm>
          <a:prstGeom prst="bentConnector3">
            <a:avLst>
              <a:gd name="adj1" fmla="val 49996"/>
            </a:avLst>
          </a:prstGeom>
          <a:noFill/>
          <a:ln w="38100" cap="flat" cmpd="sng">
            <a:solidFill>
              <a:schemeClr val="dk1"/>
            </a:solidFill>
            <a:prstDash val="solid"/>
            <a:miter lim="8000"/>
            <a:headEnd type="none" w="sm" len="sm"/>
            <a:tailEnd type="triangle" w="sm" len="sm"/>
          </a:ln>
        </p:spPr>
      </p:cxnSp>
      <p:cxnSp>
        <p:nvCxnSpPr>
          <p:cNvPr id="3371" name="Google Shape;3371;p69"/>
          <p:cNvCxnSpPr>
            <a:stCxn id="3354" idx="3"/>
            <a:endCxn id="3350" idx="1"/>
          </p:cNvCxnSpPr>
          <p:nvPr/>
        </p:nvCxnSpPr>
        <p:spPr>
          <a:xfrm rot="10800000" flipH="1">
            <a:off x="5379000" y="1805775"/>
            <a:ext cx="602100" cy="1143000"/>
          </a:xfrm>
          <a:prstGeom prst="bentConnector3">
            <a:avLst>
              <a:gd name="adj1" fmla="val 49988"/>
            </a:avLst>
          </a:prstGeom>
          <a:noFill/>
          <a:ln w="38100" cap="flat" cmpd="sng">
            <a:solidFill>
              <a:schemeClr val="dk1"/>
            </a:solidFill>
            <a:prstDash val="solid"/>
            <a:miter lim="8000"/>
            <a:headEnd type="none" w="sm" len="sm"/>
            <a:tailEnd type="triangle" w="sm" len="sm"/>
          </a:ln>
        </p:spPr>
      </p:cxnSp>
      <p:cxnSp>
        <p:nvCxnSpPr>
          <p:cNvPr id="3372" name="Google Shape;3372;p69"/>
          <p:cNvCxnSpPr>
            <a:stCxn id="3354" idx="3"/>
            <a:endCxn id="3348" idx="1"/>
          </p:cNvCxnSpPr>
          <p:nvPr/>
        </p:nvCxnSpPr>
        <p:spPr>
          <a:xfrm>
            <a:off x="5379000" y="2948775"/>
            <a:ext cx="602100" cy="1143000"/>
          </a:xfrm>
          <a:prstGeom prst="bentConnector3">
            <a:avLst>
              <a:gd name="adj1" fmla="val 50002"/>
            </a:avLst>
          </a:prstGeom>
          <a:noFill/>
          <a:ln w="38100" cap="flat" cmpd="sng">
            <a:solidFill>
              <a:schemeClr val="dk1"/>
            </a:solidFill>
            <a:prstDash val="solid"/>
            <a:miter lim="8000"/>
            <a:headEnd type="none" w="sm" len="sm"/>
            <a:tailEnd type="triangle" w="sm" len="sm"/>
          </a:ln>
        </p:spPr>
      </p:cxnSp>
      <p:cxnSp>
        <p:nvCxnSpPr>
          <p:cNvPr id="3373" name="Google Shape;3373;p69"/>
          <p:cNvCxnSpPr>
            <a:stCxn id="3354" idx="3"/>
            <a:endCxn id="3349" idx="1"/>
          </p:cNvCxnSpPr>
          <p:nvPr/>
        </p:nvCxnSpPr>
        <p:spPr>
          <a:xfrm>
            <a:off x="5379000" y="2948775"/>
            <a:ext cx="602100" cy="600"/>
          </a:xfrm>
          <a:prstGeom prst="bentConnector3">
            <a:avLst>
              <a:gd name="adj1" fmla="val 50002"/>
            </a:avLst>
          </a:prstGeom>
          <a:noFill/>
          <a:ln w="38100" cap="flat" cmpd="sng">
            <a:solidFill>
              <a:schemeClr val="dk1"/>
            </a:solidFill>
            <a:prstDash val="solid"/>
            <a:miter lim="8000"/>
            <a:headEnd type="none" w="sm" len="sm"/>
            <a:tailEnd type="triangle" w="sm" len="sm"/>
          </a:ln>
        </p:spPr>
      </p:cxnSp>
      <p:grpSp>
        <p:nvGrpSpPr>
          <p:cNvPr id="3374" name="Google Shape;3374;p69"/>
          <p:cNvGrpSpPr/>
          <p:nvPr/>
        </p:nvGrpSpPr>
        <p:grpSpPr>
          <a:xfrm>
            <a:off x="6140249" y="3922399"/>
            <a:ext cx="352349" cy="338760"/>
            <a:chOff x="4447550" y="249750"/>
            <a:chExt cx="500425" cy="481125"/>
          </a:xfrm>
        </p:grpSpPr>
        <p:sp>
          <p:nvSpPr>
            <p:cNvPr id="3375" name="Google Shape;3375;p69"/>
            <p:cNvSpPr/>
            <p:nvPr/>
          </p:nvSpPr>
          <p:spPr>
            <a:xfrm>
              <a:off x="4447550" y="413675"/>
              <a:ext cx="353475" cy="317200"/>
            </a:xfrm>
            <a:custGeom>
              <a:avLst/>
              <a:gdLst/>
              <a:ahLst/>
              <a:cxnLst/>
              <a:rect l="l" t="t" r="r" b="b"/>
              <a:pathLst>
                <a:path w="14139" h="12688" extrusionOk="0">
                  <a:moveTo>
                    <a:pt x="12274" y="0"/>
                  </a:moveTo>
                  <a:lnTo>
                    <a:pt x="10639" y="1635"/>
                  </a:lnTo>
                  <a:cubicBezTo>
                    <a:pt x="10811" y="1720"/>
                    <a:pt x="10970" y="1831"/>
                    <a:pt x="11109" y="1964"/>
                  </a:cubicBezTo>
                  <a:cubicBezTo>
                    <a:pt x="11771" y="2623"/>
                    <a:pt x="11771" y="3698"/>
                    <a:pt x="11109" y="4358"/>
                  </a:cubicBezTo>
                  <a:lnTo>
                    <a:pt x="5520" y="9949"/>
                  </a:lnTo>
                  <a:cubicBezTo>
                    <a:pt x="5189" y="10281"/>
                    <a:pt x="4755" y="10446"/>
                    <a:pt x="4322" y="10446"/>
                  </a:cubicBezTo>
                  <a:cubicBezTo>
                    <a:pt x="3889" y="10446"/>
                    <a:pt x="3456" y="10281"/>
                    <a:pt x="3126" y="9949"/>
                  </a:cubicBezTo>
                  <a:cubicBezTo>
                    <a:pt x="2463" y="9287"/>
                    <a:pt x="2463" y="8215"/>
                    <a:pt x="3126" y="7552"/>
                  </a:cubicBezTo>
                  <a:lnTo>
                    <a:pt x="5330" y="5351"/>
                  </a:lnTo>
                  <a:cubicBezTo>
                    <a:pt x="4924" y="4499"/>
                    <a:pt x="4764" y="3554"/>
                    <a:pt x="4866" y="2620"/>
                  </a:cubicBezTo>
                  <a:lnTo>
                    <a:pt x="4866" y="2620"/>
                  </a:lnTo>
                  <a:lnTo>
                    <a:pt x="1527" y="5956"/>
                  </a:lnTo>
                  <a:cubicBezTo>
                    <a:pt x="0" y="7501"/>
                    <a:pt x="6" y="9992"/>
                    <a:pt x="1545" y="11530"/>
                  </a:cubicBezTo>
                  <a:cubicBezTo>
                    <a:pt x="2316" y="12301"/>
                    <a:pt x="3327" y="12687"/>
                    <a:pt x="4339" y="12687"/>
                  </a:cubicBezTo>
                  <a:cubicBezTo>
                    <a:pt x="5343" y="12687"/>
                    <a:pt x="6348" y="12307"/>
                    <a:pt x="7119" y="11545"/>
                  </a:cubicBezTo>
                  <a:lnTo>
                    <a:pt x="12708" y="5956"/>
                  </a:lnTo>
                  <a:cubicBezTo>
                    <a:pt x="13783" y="4878"/>
                    <a:pt x="14138" y="3276"/>
                    <a:pt x="13626" y="1843"/>
                  </a:cubicBezTo>
                  <a:cubicBezTo>
                    <a:pt x="13500" y="1467"/>
                    <a:pt x="13316" y="1114"/>
                    <a:pt x="13075" y="798"/>
                  </a:cubicBezTo>
                  <a:lnTo>
                    <a:pt x="13066" y="807"/>
                  </a:lnTo>
                  <a:cubicBezTo>
                    <a:pt x="12952" y="663"/>
                    <a:pt x="12843" y="503"/>
                    <a:pt x="12708" y="368"/>
                  </a:cubicBezTo>
                  <a:cubicBezTo>
                    <a:pt x="12569" y="235"/>
                    <a:pt x="12428" y="115"/>
                    <a:pt x="12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376" name="Google Shape;3376;p69"/>
            <p:cNvSpPr/>
            <p:nvPr/>
          </p:nvSpPr>
          <p:spPr>
            <a:xfrm>
              <a:off x="4589675" y="249750"/>
              <a:ext cx="358300" cy="322025"/>
            </a:xfrm>
            <a:custGeom>
              <a:avLst/>
              <a:gdLst/>
              <a:ahLst/>
              <a:cxnLst/>
              <a:rect l="l" t="t" r="r" b="b"/>
              <a:pathLst>
                <a:path w="14332" h="12881" extrusionOk="0">
                  <a:moveTo>
                    <a:pt x="9992" y="1"/>
                  </a:moveTo>
                  <a:cubicBezTo>
                    <a:pt x="8989" y="1"/>
                    <a:pt x="7985" y="381"/>
                    <a:pt x="7215" y="1143"/>
                  </a:cubicBezTo>
                  <a:lnTo>
                    <a:pt x="1434" y="6925"/>
                  </a:lnTo>
                  <a:cubicBezTo>
                    <a:pt x="359" y="8003"/>
                    <a:pt x="1" y="9605"/>
                    <a:pt x="515" y="11038"/>
                  </a:cubicBezTo>
                  <a:cubicBezTo>
                    <a:pt x="639" y="11414"/>
                    <a:pt x="826" y="11767"/>
                    <a:pt x="1066" y="12083"/>
                  </a:cubicBezTo>
                  <a:lnTo>
                    <a:pt x="1073" y="12074"/>
                  </a:lnTo>
                  <a:cubicBezTo>
                    <a:pt x="1187" y="12218"/>
                    <a:pt x="1295" y="12378"/>
                    <a:pt x="1434" y="12513"/>
                  </a:cubicBezTo>
                  <a:cubicBezTo>
                    <a:pt x="1569" y="12646"/>
                    <a:pt x="1711" y="12766"/>
                    <a:pt x="1864" y="12881"/>
                  </a:cubicBezTo>
                  <a:lnTo>
                    <a:pt x="3500" y="11243"/>
                  </a:lnTo>
                  <a:cubicBezTo>
                    <a:pt x="3328" y="11158"/>
                    <a:pt x="3168" y="11050"/>
                    <a:pt x="3030" y="10918"/>
                  </a:cubicBezTo>
                  <a:cubicBezTo>
                    <a:pt x="2367" y="10255"/>
                    <a:pt x="2367" y="9183"/>
                    <a:pt x="3030" y="8521"/>
                  </a:cubicBezTo>
                  <a:lnTo>
                    <a:pt x="8811" y="2739"/>
                  </a:lnTo>
                  <a:cubicBezTo>
                    <a:pt x="9143" y="2408"/>
                    <a:pt x="9576" y="2242"/>
                    <a:pt x="10010" y="2242"/>
                  </a:cubicBezTo>
                  <a:cubicBezTo>
                    <a:pt x="10443" y="2242"/>
                    <a:pt x="10876" y="2408"/>
                    <a:pt x="11205" y="2739"/>
                  </a:cubicBezTo>
                  <a:cubicBezTo>
                    <a:pt x="11868" y="3401"/>
                    <a:pt x="11868" y="4473"/>
                    <a:pt x="11205" y="5136"/>
                  </a:cubicBezTo>
                  <a:lnTo>
                    <a:pt x="8811" y="7530"/>
                  </a:lnTo>
                  <a:cubicBezTo>
                    <a:pt x="9215" y="8382"/>
                    <a:pt x="9375" y="9328"/>
                    <a:pt x="9272" y="10261"/>
                  </a:cubicBezTo>
                  <a:lnTo>
                    <a:pt x="12804" y="6732"/>
                  </a:lnTo>
                  <a:cubicBezTo>
                    <a:pt x="14331" y="5187"/>
                    <a:pt x="14325" y="2697"/>
                    <a:pt x="12786" y="1158"/>
                  </a:cubicBezTo>
                  <a:cubicBezTo>
                    <a:pt x="12015" y="387"/>
                    <a:pt x="11004" y="1"/>
                    <a:pt x="99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3377" name="Google Shape;3377;p69"/>
          <p:cNvGrpSpPr/>
          <p:nvPr/>
        </p:nvGrpSpPr>
        <p:grpSpPr>
          <a:xfrm>
            <a:off x="2651402" y="1635837"/>
            <a:ext cx="350431" cy="339887"/>
            <a:chOff x="3270675" y="841800"/>
            <a:chExt cx="497700" cy="482725"/>
          </a:xfrm>
        </p:grpSpPr>
        <p:sp>
          <p:nvSpPr>
            <p:cNvPr id="3378" name="Google Shape;3378;p69"/>
            <p:cNvSpPr/>
            <p:nvPr/>
          </p:nvSpPr>
          <p:spPr>
            <a:xfrm>
              <a:off x="3270675" y="902000"/>
              <a:ext cx="447125" cy="422525"/>
            </a:xfrm>
            <a:custGeom>
              <a:avLst/>
              <a:gdLst/>
              <a:ahLst/>
              <a:cxnLst/>
              <a:rect l="l" t="t" r="r" b="b"/>
              <a:pathLst>
                <a:path w="17885" h="16901" extrusionOk="0">
                  <a:moveTo>
                    <a:pt x="3454" y="0"/>
                  </a:moveTo>
                  <a:cubicBezTo>
                    <a:pt x="3343" y="0"/>
                    <a:pt x="3231" y="40"/>
                    <a:pt x="3141" y="122"/>
                  </a:cubicBezTo>
                  <a:cubicBezTo>
                    <a:pt x="1160" y="1940"/>
                    <a:pt x="0" y="4548"/>
                    <a:pt x="0" y="7246"/>
                  </a:cubicBezTo>
                  <a:cubicBezTo>
                    <a:pt x="0" y="12579"/>
                    <a:pt x="4325" y="16900"/>
                    <a:pt x="9657" y="16900"/>
                  </a:cubicBezTo>
                  <a:cubicBezTo>
                    <a:pt x="10907" y="16900"/>
                    <a:pt x="12175" y="16662"/>
                    <a:pt x="13331" y="16178"/>
                  </a:cubicBezTo>
                  <a:cubicBezTo>
                    <a:pt x="15126" y="15434"/>
                    <a:pt x="16659" y="14169"/>
                    <a:pt x="17728" y="12546"/>
                  </a:cubicBezTo>
                  <a:cubicBezTo>
                    <a:pt x="17884" y="12305"/>
                    <a:pt x="17788" y="11983"/>
                    <a:pt x="17526" y="11866"/>
                  </a:cubicBezTo>
                  <a:lnTo>
                    <a:pt x="9158" y="8171"/>
                  </a:lnTo>
                  <a:cubicBezTo>
                    <a:pt x="9016" y="8108"/>
                    <a:pt x="8896" y="8005"/>
                    <a:pt x="8811" y="7876"/>
                  </a:cubicBezTo>
                  <a:lnTo>
                    <a:pt x="8405" y="7246"/>
                  </a:lnTo>
                  <a:lnTo>
                    <a:pt x="3846" y="212"/>
                  </a:lnTo>
                  <a:cubicBezTo>
                    <a:pt x="3756" y="73"/>
                    <a:pt x="3606" y="0"/>
                    <a:pt x="34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379" name="Google Shape;3379;p69"/>
            <p:cNvSpPr/>
            <p:nvPr/>
          </p:nvSpPr>
          <p:spPr>
            <a:xfrm>
              <a:off x="3385250" y="841800"/>
              <a:ext cx="279700" cy="220925"/>
            </a:xfrm>
            <a:custGeom>
              <a:avLst/>
              <a:gdLst/>
              <a:ahLst/>
              <a:cxnLst/>
              <a:rect l="l" t="t" r="r" b="b"/>
              <a:pathLst>
                <a:path w="11188" h="8837" extrusionOk="0">
                  <a:moveTo>
                    <a:pt x="5070" y="0"/>
                  </a:moveTo>
                  <a:cubicBezTo>
                    <a:pt x="3434" y="0"/>
                    <a:pt x="1792" y="415"/>
                    <a:pt x="308" y="1256"/>
                  </a:cubicBezTo>
                  <a:cubicBezTo>
                    <a:pt x="76" y="1388"/>
                    <a:pt x="1" y="1690"/>
                    <a:pt x="148" y="1912"/>
                  </a:cubicBezTo>
                  <a:lnTo>
                    <a:pt x="4532" y="8676"/>
                  </a:lnTo>
                  <a:cubicBezTo>
                    <a:pt x="4601" y="8781"/>
                    <a:pt x="4714" y="8837"/>
                    <a:pt x="4828" y="8837"/>
                  </a:cubicBezTo>
                  <a:cubicBezTo>
                    <a:pt x="4919" y="8837"/>
                    <a:pt x="5010" y="8802"/>
                    <a:pt x="5081" y="8730"/>
                  </a:cubicBezTo>
                  <a:lnTo>
                    <a:pt x="10992" y="2683"/>
                  </a:lnTo>
                  <a:cubicBezTo>
                    <a:pt x="11187" y="2482"/>
                    <a:pt x="11163" y="2156"/>
                    <a:pt x="10940" y="1988"/>
                  </a:cubicBezTo>
                  <a:cubicBezTo>
                    <a:pt x="9218" y="670"/>
                    <a:pt x="7149" y="0"/>
                    <a:pt x="50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380" name="Google Shape;3380;p69"/>
            <p:cNvSpPr/>
            <p:nvPr/>
          </p:nvSpPr>
          <p:spPr>
            <a:xfrm>
              <a:off x="3530100" y="924750"/>
              <a:ext cx="238275" cy="250200"/>
            </a:xfrm>
            <a:custGeom>
              <a:avLst/>
              <a:gdLst/>
              <a:ahLst/>
              <a:cxnLst/>
              <a:rect l="l" t="t" r="r" b="b"/>
              <a:pathLst>
                <a:path w="9531" h="10008" extrusionOk="0">
                  <a:moveTo>
                    <a:pt x="6350" y="1"/>
                  </a:moveTo>
                  <a:cubicBezTo>
                    <a:pt x="6230" y="1"/>
                    <a:pt x="6108" y="47"/>
                    <a:pt x="6017" y="142"/>
                  </a:cubicBezTo>
                  <a:lnTo>
                    <a:pt x="172" y="6123"/>
                  </a:lnTo>
                  <a:cubicBezTo>
                    <a:pt x="0" y="6297"/>
                    <a:pt x="57" y="6589"/>
                    <a:pt x="283" y="6689"/>
                  </a:cubicBezTo>
                  <a:lnTo>
                    <a:pt x="7706" y="9968"/>
                  </a:lnTo>
                  <a:cubicBezTo>
                    <a:pt x="7767" y="9995"/>
                    <a:pt x="7830" y="10007"/>
                    <a:pt x="7893" y="10007"/>
                  </a:cubicBezTo>
                  <a:cubicBezTo>
                    <a:pt x="8082" y="10007"/>
                    <a:pt x="8261" y="9890"/>
                    <a:pt x="8329" y="9700"/>
                  </a:cubicBezTo>
                  <a:cubicBezTo>
                    <a:pt x="9531" y="6463"/>
                    <a:pt x="8913" y="2828"/>
                    <a:pt x="6706" y="169"/>
                  </a:cubicBezTo>
                  <a:cubicBezTo>
                    <a:pt x="6615" y="57"/>
                    <a:pt x="6483" y="1"/>
                    <a:pt x="6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3381" name="Google Shape;3381;p69"/>
          <p:cNvSpPr/>
          <p:nvPr/>
        </p:nvSpPr>
        <p:spPr>
          <a:xfrm>
            <a:off x="2656991" y="2789748"/>
            <a:ext cx="339253" cy="318060"/>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3382" name="Google Shape;3382;p69"/>
          <p:cNvGrpSpPr/>
          <p:nvPr/>
        </p:nvGrpSpPr>
        <p:grpSpPr>
          <a:xfrm>
            <a:off x="6140332" y="1656972"/>
            <a:ext cx="351874" cy="297623"/>
            <a:chOff x="2678350" y="1464650"/>
            <a:chExt cx="499750" cy="422700"/>
          </a:xfrm>
        </p:grpSpPr>
        <p:sp>
          <p:nvSpPr>
            <p:cNvPr id="3383" name="Google Shape;3383;p69"/>
            <p:cNvSpPr/>
            <p:nvPr/>
          </p:nvSpPr>
          <p:spPr>
            <a:xfrm>
              <a:off x="3081050" y="1542700"/>
              <a:ext cx="97050" cy="267350"/>
            </a:xfrm>
            <a:custGeom>
              <a:avLst/>
              <a:gdLst/>
              <a:ahLst/>
              <a:cxnLst/>
              <a:rect l="l" t="t" r="r" b="b"/>
              <a:pathLst>
                <a:path w="3882" h="10694" extrusionOk="0">
                  <a:moveTo>
                    <a:pt x="618" y="0"/>
                  </a:moveTo>
                  <a:cubicBezTo>
                    <a:pt x="474" y="0"/>
                    <a:pt x="329" y="55"/>
                    <a:pt x="220" y="165"/>
                  </a:cubicBezTo>
                  <a:cubicBezTo>
                    <a:pt x="3" y="384"/>
                    <a:pt x="0" y="737"/>
                    <a:pt x="214" y="957"/>
                  </a:cubicBezTo>
                  <a:cubicBezTo>
                    <a:pt x="2650" y="3375"/>
                    <a:pt x="2650" y="7316"/>
                    <a:pt x="214" y="9737"/>
                  </a:cubicBezTo>
                  <a:cubicBezTo>
                    <a:pt x="0" y="9957"/>
                    <a:pt x="3" y="10310"/>
                    <a:pt x="220" y="10526"/>
                  </a:cubicBezTo>
                  <a:cubicBezTo>
                    <a:pt x="330" y="10638"/>
                    <a:pt x="475" y="10693"/>
                    <a:pt x="620" y="10693"/>
                  </a:cubicBezTo>
                  <a:cubicBezTo>
                    <a:pt x="761" y="10693"/>
                    <a:pt x="902" y="10641"/>
                    <a:pt x="1012" y="10535"/>
                  </a:cubicBezTo>
                  <a:cubicBezTo>
                    <a:pt x="3882" y="7672"/>
                    <a:pt x="3882" y="3022"/>
                    <a:pt x="1012" y="159"/>
                  </a:cubicBezTo>
                  <a:cubicBezTo>
                    <a:pt x="902" y="53"/>
                    <a:pt x="760" y="0"/>
                    <a:pt x="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384" name="Google Shape;3384;p69"/>
            <p:cNvSpPr/>
            <p:nvPr/>
          </p:nvSpPr>
          <p:spPr>
            <a:xfrm>
              <a:off x="3041000" y="1582600"/>
              <a:ext cx="75075" cy="187725"/>
            </a:xfrm>
            <a:custGeom>
              <a:avLst/>
              <a:gdLst/>
              <a:ahLst/>
              <a:cxnLst/>
              <a:rect l="l" t="t" r="r" b="b"/>
              <a:pathLst>
                <a:path w="3003" h="7509" extrusionOk="0">
                  <a:moveTo>
                    <a:pt x="626" y="0"/>
                  </a:moveTo>
                  <a:cubicBezTo>
                    <a:pt x="482" y="0"/>
                    <a:pt x="337" y="55"/>
                    <a:pt x="226" y="165"/>
                  </a:cubicBezTo>
                  <a:cubicBezTo>
                    <a:pt x="9" y="381"/>
                    <a:pt x="6" y="734"/>
                    <a:pt x="220" y="957"/>
                  </a:cubicBezTo>
                  <a:cubicBezTo>
                    <a:pt x="1774" y="2495"/>
                    <a:pt x="1774" y="5007"/>
                    <a:pt x="220" y="6545"/>
                  </a:cubicBezTo>
                  <a:cubicBezTo>
                    <a:pt x="0" y="6765"/>
                    <a:pt x="0" y="7124"/>
                    <a:pt x="220" y="7343"/>
                  </a:cubicBezTo>
                  <a:cubicBezTo>
                    <a:pt x="330" y="7453"/>
                    <a:pt x="474" y="7508"/>
                    <a:pt x="619" y="7508"/>
                  </a:cubicBezTo>
                  <a:cubicBezTo>
                    <a:pt x="763" y="7508"/>
                    <a:pt x="908" y="7453"/>
                    <a:pt x="1018" y="7343"/>
                  </a:cubicBezTo>
                  <a:cubicBezTo>
                    <a:pt x="3002" y="5359"/>
                    <a:pt x="3002" y="2143"/>
                    <a:pt x="1018" y="159"/>
                  </a:cubicBezTo>
                  <a:cubicBezTo>
                    <a:pt x="909" y="53"/>
                    <a:pt x="768" y="0"/>
                    <a:pt x="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385" name="Google Shape;3385;p69"/>
            <p:cNvSpPr/>
            <p:nvPr/>
          </p:nvSpPr>
          <p:spPr>
            <a:xfrm>
              <a:off x="2678350" y="1464650"/>
              <a:ext cx="339700" cy="422700"/>
            </a:xfrm>
            <a:custGeom>
              <a:avLst/>
              <a:gdLst/>
              <a:ahLst/>
              <a:cxnLst/>
              <a:rect l="l" t="t" r="r" b="b"/>
              <a:pathLst>
                <a:path w="13588" h="16908" extrusionOk="0">
                  <a:moveTo>
                    <a:pt x="5683" y="5632"/>
                  </a:moveTo>
                  <a:lnTo>
                    <a:pt x="5683" y="11278"/>
                  </a:lnTo>
                  <a:lnTo>
                    <a:pt x="3952" y="11278"/>
                  </a:lnTo>
                  <a:cubicBezTo>
                    <a:pt x="3638" y="11278"/>
                    <a:pt x="3389" y="11026"/>
                    <a:pt x="3389" y="10712"/>
                  </a:cubicBezTo>
                  <a:lnTo>
                    <a:pt x="3389" y="6195"/>
                  </a:lnTo>
                  <a:cubicBezTo>
                    <a:pt x="3389" y="5882"/>
                    <a:pt x="3638" y="5632"/>
                    <a:pt x="3952" y="5632"/>
                  </a:cubicBezTo>
                  <a:close/>
                  <a:moveTo>
                    <a:pt x="11895" y="1115"/>
                  </a:moveTo>
                  <a:cubicBezTo>
                    <a:pt x="12206" y="1115"/>
                    <a:pt x="12458" y="1365"/>
                    <a:pt x="12458" y="1679"/>
                  </a:cubicBezTo>
                  <a:lnTo>
                    <a:pt x="12458" y="15229"/>
                  </a:lnTo>
                  <a:cubicBezTo>
                    <a:pt x="12458" y="15542"/>
                    <a:pt x="12206" y="15792"/>
                    <a:pt x="11895" y="15792"/>
                  </a:cubicBezTo>
                  <a:cubicBezTo>
                    <a:pt x="11582" y="15792"/>
                    <a:pt x="11329" y="15542"/>
                    <a:pt x="11329" y="15229"/>
                  </a:cubicBezTo>
                  <a:lnTo>
                    <a:pt x="11329" y="1679"/>
                  </a:lnTo>
                  <a:cubicBezTo>
                    <a:pt x="11329" y="1365"/>
                    <a:pt x="11582" y="1115"/>
                    <a:pt x="11895" y="1115"/>
                  </a:cubicBezTo>
                  <a:close/>
                  <a:moveTo>
                    <a:pt x="11892" y="0"/>
                  </a:moveTo>
                  <a:cubicBezTo>
                    <a:pt x="11090" y="0"/>
                    <a:pt x="10386" y="570"/>
                    <a:pt x="10230" y="1374"/>
                  </a:cubicBezTo>
                  <a:lnTo>
                    <a:pt x="6060" y="4503"/>
                  </a:lnTo>
                  <a:lnTo>
                    <a:pt x="3952" y="4503"/>
                  </a:lnTo>
                  <a:cubicBezTo>
                    <a:pt x="3235" y="4503"/>
                    <a:pt x="2600" y="4955"/>
                    <a:pt x="2362" y="5632"/>
                  </a:cubicBezTo>
                  <a:lnTo>
                    <a:pt x="1693" y="5632"/>
                  </a:lnTo>
                  <a:cubicBezTo>
                    <a:pt x="757" y="5632"/>
                    <a:pt x="1" y="6388"/>
                    <a:pt x="1" y="7325"/>
                  </a:cubicBezTo>
                  <a:lnTo>
                    <a:pt x="1" y="9583"/>
                  </a:lnTo>
                  <a:cubicBezTo>
                    <a:pt x="1" y="10520"/>
                    <a:pt x="757" y="11275"/>
                    <a:pt x="1693" y="11278"/>
                  </a:cubicBezTo>
                  <a:lnTo>
                    <a:pt x="2362" y="11278"/>
                  </a:lnTo>
                  <a:cubicBezTo>
                    <a:pt x="2600" y="11953"/>
                    <a:pt x="3235" y="12405"/>
                    <a:pt x="3952" y="12408"/>
                  </a:cubicBezTo>
                  <a:lnTo>
                    <a:pt x="6060" y="12408"/>
                  </a:lnTo>
                  <a:lnTo>
                    <a:pt x="10230" y="15533"/>
                  </a:lnTo>
                  <a:cubicBezTo>
                    <a:pt x="10386" y="16336"/>
                    <a:pt x="11087" y="16908"/>
                    <a:pt x="11888" y="16908"/>
                  </a:cubicBezTo>
                  <a:cubicBezTo>
                    <a:pt x="11940" y="16908"/>
                    <a:pt x="11993" y="16905"/>
                    <a:pt x="12046" y="16900"/>
                  </a:cubicBezTo>
                  <a:cubicBezTo>
                    <a:pt x="12913" y="16822"/>
                    <a:pt x="13582" y="16099"/>
                    <a:pt x="13588" y="15229"/>
                  </a:cubicBezTo>
                  <a:lnTo>
                    <a:pt x="13588" y="1679"/>
                  </a:lnTo>
                  <a:cubicBezTo>
                    <a:pt x="13579" y="808"/>
                    <a:pt x="12913" y="86"/>
                    <a:pt x="12046" y="7"/>
                  </a:cubicBezTo>
                  <a:cubicBezTo>
                    <a:pt x="11994" y="3"/>
                    <a:pt x="11943" y="0"/>
                    <a:pt x="118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3386" name="Google Shape;3386;p69"/>
          <p:cNvGrpSpPr/>
          <p:nvPr/>
        </p:nvGrpSpPr>
        <p:grpSpPr>
          <a:xfrm>
            <a:off x="6146640" y="2779145"/>
            <a:ext cx="339253" cy="339253"/>
            <a:chOff x="3271200" y="1435075"/>
            <a:chExt cx="481825" cy="481825"/>
          </a:xfrm>
        </p:grpSpPr>
        <p:sp>
          <p:nvSpPr>
            <p:cNvPr id="3387" name="Google Shape;3387;p69"/>
            <p:cNvSpPr/>
            <p:nvPr/>
          </p:nvSpPr>
          <p:spPr>
            <a:xfrm>
              <a:off x="3271200" y="1435075"/>
              <a:ext cx="481825" cy="481825"/>
            </a:xfrm>
            <a:custGeom>
              <a:avLst/>
              <a:gdLst/>
              <a:ahLst/>
              <a:cxnLst/>
              <a:rect l="l" t="t" r="r" b="b"/>
              <a:pathLst>
                <a:path w="19273" h="19273" extrusionOk="0">
                  <a:moveTo>
                    <a:pt x="9597" y="2259"/>
                  </a:moveTo>
                  <a:cubicBezTo>
                    <a:pt x="13635" y="2259"/>
                    <a:pt x="17014" y="5545"/>
                    <a:pt x="17014" y="9601"/>
                  </a:cubicBezTo>
                  <a:cubicBezTo>
                    <a:pt x="17014" y="13636"/>
                    <a:pt x="13654" y="17014"/>
                    <a:pt x="9597" y="17014"/>
                  </a:cubicBezTo>
                  <a:cubicBezTo>
                    <a:pt x="5562" y="17014"/>
                    <a:pt x="2259" y="13654"/>
                    <a:pt x="2259" y="9601"/>
                  </a:cubicBezTo>
                  <a:cubicBezTo>
                    <a:pt x="2259" y="5563"/>
                    <a:pt x="5541" y="2259"/>
                    <a:pt x="9597" y="2259"/>
                  </a:cubicBezTo>
                  <a:close/>
                  <a:moveTo>
                    <a:pt x="9597" y="1"/>
                  </a:moveTo>
                  <a:cubicBezTo>
                    <a:pt x="4304" y="1"/>
                    <a:pt x="0" y="4307"/>
                    <a:pt x="0" y="9601"/>
                  </a:cubicBezTo>
                  <a:cubicBezTo>
                    <a:pt x="0" y="14892"/>
                    <a:pt x="4304" y="19273"/>
                    <a:pt x="9597" y="19273"/>
                  </a:cubicBezTo>
                  <a:cubicBezTo>
                    <a:pt x="14891" y="19273"/>
                    <a:pt x="19272" y="14892"/>
                    <a:pt x="19272" y="9601"/>
                  </a:cubicBezTo>
                  <a:cubicBezTo>
                    <a:pt x="19272" y="4307"/>
                    <a:pt x="14891" y="1"/>
                    <a:pt x="9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388" name="Google Shape;3388;p69"/>
            <p:cNvSpPr/>
            <p:nvPr/>
          </p:nvSpPr>
          <p:spPr>
            <a:xfrm>
              <a:off x="3356575" y="1520525"/>
              <a:ext cx="311000" cy="311025"/>
            </a:xfrm>
            <a:custGeom>
              <a:avLst/>
              <a:gdLst/>
              <a:ahLst/>
              <a:cxnLst/>
              <a:rect l="l" t="t" r="r" b="b"/>
              <a:pathLst>
                <a:path w="12440" h="12441" extrusionOk="0">
                  <a:moveTo>
                    <a:pt x="8516" y="3359"/>
                  </a:moveTo>
                  <a:cubicBezTo>
                    <a:pt x="8661" y="3359"/>
                    <a:pt x="8805" y="3414"/>
                    <a:pt x="8917" y="3524"/>
                  </a:cubicBezTo>
                  <a:cubicBezTo>
                    <a:pt x="9136" y="3744"/>
                    <a:pt x="9136" y="4102"/>
                    <a:pt x="8917" y="4322"/>
                  </a:cubicBezTo>
                  <a:lnTo>
                    <a:pt x="7056" y="6183"/>
                  </a:lnTo>
                  <a:lnTo>
                    <a:pt x="8917" y="8041"/>
                  </a:lnTo>
                  <a:cubicBezTo>
                    <a:pt x="9326" y="8453"/>
                    <a:pt x="8939" y="9009"/>
                    <a:pt x="8502" y="9009"/>
                  </a:cubicBezTo>
                  <a:cubicBezTo>
                    <a:pt x="8371" y="9009"/>
                    <a:pt x="8235" y="8959"/>
                    <a:pt x="8116" y="8839"/>
                  </a:cubicBezTo>
                  <a:lnTo>
                    <a:pt x="5857" y="6580"/>
                  </a:lnTo>
                  <a:cubicBezTo>
                    <a:pt x="5637" y="6360"/>
                    <a:pt x="5637" y="6002"/>
                    <a:pt x="5857" y="5782"/>
                  </a:cubicBezTo>
                  <a:lnTo>
                    <a:pt x="8116" y="3524"/>
                  </a:lnTo>
                  <a:cubicBezTo>
                    <a:pt x="8227" y="3414"/>
                    <a:pt x="8372" y="3359"/>
                    <a:pt x="8516" y="3359"/>
                  </a:cubicBezTo>
                  <a:close/>
                  <a:moveTo>
                    <a:pt x="5619" y="1"/>
                  </a:moveTo>
                  <a:cubicBezTo>
                    <a:pt x="4367" y="112"/>
                    <a:pt x="3177" y="606"/>
                    <a:pt x="2214" y="1413"/>
                  </a:cubicBezTo>
                  <a:lnTo>
                    <a:pt x="2590" y="1789"/>
                  </a:lnTo>
                  <a:cubicBezTo>
                    <a:pt x="3002" y="2199"/>
                    <a:pt x="2615" y="2757"/>
                    <a:pt x="2178" y="2757"/>
                  </a:cubicBezTo>
                  <a:cubicBezTo>
                    <a:pt x="2047" y="2757"/>
                    <a:pt x="1912" y="2707"/>
                    <a:pt x="1792" y="2587"/>
                  </a:cubicBezTo>
                  <a:lnTo>
                    <a:pt x="1416" y="2211"/>
                  </a:lnTo>
                  <a:cubicBezTo>
                    <a:pt x="609" y="3175"/>
                    <a:pt x="118" y="4364"/>
                    <a:pt x="3" y="5617"/>
                  </a:cubicBezTo>
                  <a:lnTo>
                    <a:pt x="536" y="5617"/>
                  </a:lnTo>
                  <a:cubicBezTo>
                    <a:pt x="1280" y="5617"/>
                    <a:pt x="1283" y="6746"/>
                    <a:pt x="536" y="6746"/>
                  </a:cubicBezTo>
                  <a:lnTo>
                    <a:pt x="0" y="6746"/>
                  </a:lnTo>
                  <a:cubicBezTo>
                    <a:pt x="118" y="8035"/>
                    <a:pt x="627" y="9287"/>
                    <a:pt x="1413" y="10227"/>
                  </a:cubicBezTo>
                  <a:lnTo>
                    <a:pt x="1789" y="9850"/>
                  </a:lnTo>
                  <a:cubicBezTo>
                    <a:pt x="1910" y="9730"/>
                    <a:pt x="2045" y="9679"/>
                    <a:pt x="2176" y="9679"/>
                  </a:cubicBezTo>
                  <a:cubicBezTo>
                    <a:pt x="2613" y="9679"/>
                    <a:pt x="2995" y="10244"/>
                    <a:pt x="2587" y="10651"/>
                  </a:cubicBezTo>
                  <a:lnTo>
                    <a:pt x="2211" y="11028"/>
                  </a:lnTo>
                  <a:cubicBezTo>
                    <a:pt x="3174" y="11832"/>
                    <a:pt x="4364" y="12326"/>
                    <a:pt x="5616" y="12440"/>
                  </a:cubicBezTo>
                  <a:lnTo>
                    <a:pt x="5616" y="11904"/>
                  </a:lnTo>
                  <a:cubicBezTo>
                    <a:pt x="5616" y="11530"/>
                    <a:pt x="5899" y="11343"/>
                    <a:pt x="6182" y="11343"/>
                  </a:cubicBezTo>
                  <a:cubicBezTo>
                    <a:pt x="6464" y="11343"/>
                    <a:pt x="6745" y="11530"/>
                    <a:pt x="6745" y="11904"/>
                  </a:cubicBezTo>
                  <a:lnTo>
                    <a:pt x="6745" y="12440"/>
                  </a:lnTo>
                  <a:cubicBezTo>
                    <a:pt x="8034" y="12323"/>
                    <a:pt x="9287" y="11811"/>
                    <a:pt x="10226" y="11028"/>
                  </a:cubicBezTo>
                  <a:lnTo>
                    <a:pt x="9850" y="10651"/>
                  </a:lnTo>
                  <a:cubicBezTo>
                    <a:pt x="9445" y="10246"/>
                    <a:pt x="9822" y="9678"/>
                    <a:pt x="10259" y="9678"/>
                  </a:cubicBezTo>
                  <a:cubicBezTo>
                    <a:pt x="10390" y="9678"/>
                    <a:pt x="10526" y="9729"/>
                    <a:pt x="10648" y="9850"/>
                  </a:cubicBezTo>
                  <a:lnTo>
                    <a:pt x="11024" y="10227"/>
                  </a:lnTo>
                  <a:cubicBezTo>
                    <a:pt x="11810" y="9287"/>
                    <a:pt x="12319" y="8035"/>
                    <a:pt x="12437" y="6746"/>
                  </a:cubicBezTo>
                  <a:lnTo>
                    <a:pt x="11904" y="6746"/>
                  </a:lnTo>
                  <a:cubicBezTo>
                    <a:pt x="11160" y="6746"/>
                    <a:pt x="11157" y="5617"/>
                    <a:pt x="11904" y="5617"/>
                  </a:cubicBezTo>
                  <a:lnTo>
                    <a:pt x="12440" y="5617"/>
                  </a:lnTo>
                  <a:cubicBezTo>
                    <a:pt x="12325" y="4364"/>
                    <a:pt x="11834" y="3175"/>
                    <a:pt x="11027" y="2211"/>
                  </a:cubicBezTo>
                  <a:lnTo>
                    <a:pt x="10651" y="2587"/>
                  </a:lnTo>
                  <a:cubicBezTo>
                    <a:pt x="10529" y="2709"/>
                    <a:pt x="10392" y="2760"/>
                    <a:pt x="10261" y="2760"/>
                  </a:cubicBezTo>
                  <a:cubicBezTo>
                    <a:pt x="9823" y="2760"/>
                    <a:pt x="9443" y="2197"/>
                    <a:pt x="9853" y="1789"/>
                  </a:cubicBezTo>
                  <a:lnTo>
                    <a:pt x="10232" y="1413"/>
                  </a:lnTo>
                  <a:cubicBezTo>
                    <a:pt x="9290" y="627"/>
                    <a:pt x="8037" y="115"/>
                    <a:pt x="6748" y="1"/>
                  </a:cubicBezTo>
                  <a:lnTo>
                    <a:pt x="6748" y="537"/>
                  </a:lnTo>
                  <a:cubicBezTo>
                    <a:pt x="6748" y="909"/>
                    <a:pt x="6466" y="1096"/>
                    <a:pt x="6183" y="1096"/>
                  </a:cubicBezTo>
                  <a:cubicBezTo>
                    <a:pt x="5901" y="1096"/>
                    <a:pt x="5619" y="910"/>
                    <a:pt x="5619" y="537"/>
                  </a:cubicBezTo>
                  <a:lnTo>
                    <a:pt x="56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3389" name="Google Shape;3389;p69"/>
          <p:cNvGrpSpPr/>
          <p:nvPr/>
        </p:nvGrpSpPr>
        <p:grpSpPr>
          <a:xfrm>
            <a:off x="2656964" y="3942685"/>
            <a:ext cx="339306" cy="298186"/>
            <a:chOff x="2085450" y="2057100"/>
            <a:chExt cx="481900" cy="423500"/>
          </a:xfrm>
        </p:grpSpPr>
        <p:sp>
          <p:nvSpPr>
            <p:cNvPr id="3390" name="Google Shape;3390;p69"/>
            <p:cNvSpPr/>
            <p:nvPr/>
          </p:nvSpPr>
          <p:spPr>
            <a:xfrm>
              <a:off x="2085450" y="2061650"/>
              <a:ext cx="141250" cy="418950"/>
            </a:xfrm>
            <a:custGeom>
              <a:avLst/>
              <a:gdLst/>
              <a:ahLst/>
              <a:cxnLst/>
              <a:rect l="l" t="t" r="r" b="b"/>
              <a:pathLst>
                <a:path w="5650" h="16758" extrusionOk="0">
                  <a:moveTo>
                    <a:pt x="4305" y="6452"/>
                  </a:moveTo>
                  <a:cubicBezTo>
                    <a:pt x="4736" y="6452"/>
                    <a:pt x="5115" y="6999"/>
                    <a:pt x="4728" y="7411"/>
                  </a:cubicBezTo>
                  <a:cubicBezTo>
                    <a:pt x="4520" y="7631"/>
                    <a:pt x="4352" y="7887"/>
                    <a:pt x="4228" y="8164"/>
                  </a:cubicBezTo>
                  <a:cubicBezTo>
                    <a:pt x="4120" y="8402"/>
                    <a:pt x="3927" y="8502"/>
                    <a:pt x="3732" y="8502"/>
                  </a:cubicBezTo>
                  <a:cubicBezTo>
                    <a:pt x="3367" y="8502"/>
                    <a:pt x="2999" y="8150"/>
                    <a:pt x="3195" y="7703"/>
                  </a:cubicBezTo>
                  <a:cubicBezTo>
                    <a:pt x="3373" y="7312"/>
                    <a:pt x="3611" y="6951"/>
                    <a:pt x="3903" y="6637"/>
                  </a:cubicBezTo>
                  <a:cubicBezTo>
                    <a:pt x="4027" y="6506"/>
                    <a:pt x="4169" y="6452"/>
                    <a:pt x="4305" y="6452"/>
                  </a:cubicBezTo>
                  <a:close/>
                  <a:moveTo>
                    <a:pt x="2983" y="9449"/>
                  </a:moveTo>
                  <a:cubicBezTo>
                    <a:pt x="3331" y="9449"/>
                    <a:pt x="3684" y="9752"/>
                    <a:pt x="3539" y="10191"/>
                  </a:cubicBezTo>
                  <a:lnTo>
                    <a:pt x="3361" y="10727"/>
                  </a:lnTo>
                  <a:cubicBezTo>
                    <a:pt x="3270" y="10997"/>
                    <a:pt x="3059" y="11113"/>
                    <a:pt x="2845" y="11113"/>
                  </a:cubicBezTo>
                  <a:cubicBezTo>
                    <a:pt x="2498" y="11113"/>
                    <a:pt x="2143" y="10808"/>
                    <a:pt x="2289" y="10368"/>
                  </a:cubicBezTo>
                  <a:lnTo>
                    <a:pt x="2467" y="9832"/>
                  </a:lnTo>
                  <a:cubicBezTo>
                    <a:pt x="2558" y="9564"/>
                    <a:pt x="2770" y="9449"/>
                    <a:pt x="2983" y="9449"/>
                  </a:cubicBezTo>
                  <a:close/>
                  <a:moveTo>
                    <a:pt x="5649" y="1"/>
                  </a:moveTo>
                  <a:lnTo>
                    <a:pt x="356" y="2117"/>
                  </a:lnTo>
                  <a:cubicBezTo>
                    <a:pt x="142" y="2202"/>
                    <a:pt x="3" y="2410"/>
                    <a:pt x="3" y="2641"/>
                  </a:cubicBezTo>
                  <a:lnTo>
                    <a:pt x="3" y="16192"/>
                  </a:lnTo>
                  <a:cubicBezTo>
                    <a:pt x="1" y="16516"/>
                    <a:pt x="265" y="16758"/>
                    <a:pt x="564" y="16758"/>
                  </a:cubicBezTo>
                  <a:cubicBezTo>
                    <a:pt x="634" y="16758"/>
                    <a:pt x="706" y="16745"/>
                    <a:pt x="777" y="16716"/>
                  </a:cubicBezTo>
                  <a:lnTo>
                    <a:pt x="5649" y="14768"/>
                  </a:lnTo>
                  <a:lnTo>
                    <a:pt x="56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391" name="Google Shape;3391;p69"/>
            <p:cNvSpPr/>
            <p:nvPr/>
          </p:nvSpPr>
          <p:spPr>
            <a:xfrm>
              <a:off x="2254900" y="2061050"/>
              <a:ext cx="143050" cy="415650"/>
            </a:xfrm>
            <a:custGeom>
              <a:avLst/>
              <a:gdLst/>
              <a:ahLst/>
              <a:cxnLst/>
              <a:rect l="l" t="t" r="r" b="b"/>
              <a:pathLst>
                <a:path w="5722" h="16626" extrusionOk="0">
                  <a:moveTo>
                    <a:pt x="2504" y="6585"/>
                  </a:moveTo>
                  <a:cubicBezTo>
                    <a:pt x="2647" y="6585"/>
                    <a:pt x="2794" y="6645"/>
                    <a:pt x="2916" y="6788"/>
                  </a:cubicBezTo>
                  <a:cubicBezTo>
                    <a:pt x="3153" y="7068"/>
                    <a:pt x="3349" y="7378"/>
                    <a:pt x="3500" y="7709"/>
                  </a:cubicBezTo>
                  <a:cubicBezTo>
                    <a:pt x="3766" y="8258"/>
                    <a:pt x="3464" y="8654"/>
                    <a:pt x="3096" y="8654"/>
                  </a:cubicBezTo>
                  <a:cubicBezTo>
                    <a:pt x="2878" y="8654"/>
                    <a:pt x="2636" y="8515"/>
                    <a:pt x="2476" y="8185"/>
                  </a:cubicBezTo>
                  <a:cubicBezTo>
                    <a:pt x="2367" y="7947"/>
                    <a:pt x="2226" y="7724"/>
                    <a:pt x="2057" y="7523"/>
                  </a:cubicBezTo>
                  <a:cubicBezTo>
                    <a:pt x="1694" y="7098"/>
                    <a:pt x="2083" y="6585"/>
                    <a:pt x="2504" y="6585"/>
                  </a:cubicBezTo>
                  <a:close/>
                  <a:moveTo>
                    <a:pt x="1" y="0"/>
                  </a:moveTo>
                  <a:lnTo>
                    <a:pt x="1" y="5475"/>
                  </a:lnTo>
                  <a:cubicBezTo>
                    <a:pt x="217" y="5475"/>
                    <a:pt x="434" y="5496"/>
                    <a:pt x="648" y="5532"/>
                  </a:cubicBezTo>
                  <a:cubicBezTo>
                    <a:pt x="1334" y="5657"/>
                    <a:pt x="1201" y="6655"/>
                    <a:pt x="564" y="6655"/>
                  </a:cubicBezTo>
                  <a:cubicBezTo>
                    <a:pt x="525" y="6655"/>
                    <a:pt x="483" y="6651"/>
                    <a:pt x="440" y="6643"/>
                  </a:cubicBezTo>
                  <a:cubicBezTo>
                    <a:pt x="296" y="6622"/>
                    <a:pt x="148" y="6610"/>
                    <a:pt x="1" y="6604"/>
                  </a:cubicBezTo>
                  <a:lnTo>
                    <a:pt x="1" y="14744"/>
                  </a:lnTo>
                  <a:lnTo>
                    <a:pt x="5722" y="16626"/>
                  </a:lnTo>
                  <a:lnTo>
                    <a:pt x="5722" y="10395"/>
                  </a:lnTo>
                  <a:cubicBezTo>
                    <a:pt x="5704" y="10397"/>
                    <a:pt x="5684" y="10397"/>
                    <a:pt x="5661" y="10397"/>
                  </a:cubicBezTo>
                  <a:cubicBezTo>
                    <a:pt x="5400" y="10397"/>
                    <a:pt x="4871" y="10299"/>
                    <a:pt x="4388" y="10085"/>
                  </a:cubicBezTo>
                  <a:cubicBezTo>
                    <a:pt x="3793" y="9819"/>
                    <a:pt x="4068" y="8997"/>
                    <a:pt x="4603" y="8997"/>
                  </a:cubicBezTo>
                  <a:cubicBezTo>
                    <a:pt x="4680" y="8997"/>
                    <a:pt x="4763" y="9014"/>
                    <a:pt x="4849" y="9052"/>
                  </a:cubicBezTo>
                  <a:cubicBezTo>
                    <a:pt x="5123" y="9176"/>
                    <a:pt x="5418" y="9251"/>
                    <a:pt x="5722" y="9275"/>
                  </a:cubicBezTo>
                  <a:lnTo>
                    <a:pt x="5722" y="1882"/>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392" name="Google Shape;3392;p69"/>
            <p:cNvSpPr/>
            <p:nvPr/>
          </p:nvSpPr>
          <p:spPr>
            <a:xfrm>
              <a:off x="2426175" y="2057100"/>
              <a:ext cx="141175" cy="418925"/>
            </a:xfrm>
            <a:custGeom>
              <a:avLst/>
              <a:gdLst/>
              <a:ahLst/>
              <a:cxnLst/>
              <a:rect l="l" t="t" r="r" b="b"/>
              <a:pathLst>
                <a:path w="5647" h="16757" extrusionOk="0">
                  <a:moveTo>
                    <a:pt x="2800" y="5647"/>
                  </a:moveTo>
                  <a:cubicBezTo>
                    <a:pt x="3154" y="5647"/>
                    <a:pt x="3516" y="5968"/>
                    <a:pt x="3349" y="6410"/>
                  </a:cubicBezTo>
                  <a:lnTo>
                    <a:pt x="3153" y="6937"/>
                  </a:lnTo>
                  <a:cubicBezTo>
                    <a:pt x="3055" y="7196"/>
                    <a:pt x="2850" y="7305"/>
                    <a:pt x="2643" y="7305"/>
                  </a:cubicBezTo>
                  <a:cubicBezTo>
                    <a:pt x="2288" y="7305"/>
                    <a:pt x="1929" y="6984"/>
                    <a:pt x="2096" y="6539"/>
                  </a:cubicBezTo>
                  <a:lnTo>
                    <a:pt x="2295" y="6012"/>
                  </a:lnTo>
                  <a:cubicBezTo>
                    <a:pt x="2390" y="5755"/>
                    <a:pt x="2594" y="5647"/>
                    <a:pt x="2800" y="5647"/>
                  </a:cubicBezTo>
                  <a:close/>
                  <a:moveTo>
                    <a:pt x="1700" y="8178"/>
                  </a:moveTo>
                  <a:cubicBezTo>
                    <a:pt x="2108" y="8178"/>
                    <a:pt x="2500" y="8655"/>
                    <a:pt x="2168" y="9090"/>
                  </a:cubicBezTo>
                  <a:cubicBezTo>
                    <a:pt x="1906" y="9433"/>
                    <a:pt x="1587" y="9725"/>
                    <a:pt x="1226" y="9960"/>
                  </a:cubicBezTo>
                  <a:cubicBezTo>
                    <a:pt x="1118" y="10030"/>
                    <a:pt x="1011" y="10060"/>
                    <a:pt x="911" y="10060"/>
                  </a:cubicBezTo>
                  <a:cubicBezTo>
                    <a:pt x="424" y="10060"/>
                    <a:pt x="97" y="9344"/>
                    <a:pt x="612" y="9012"/>
                  </a:cubicBezTo>
                  <a:cubicBezTo>
                    <a:pt x="867" y="8849"/>
                    <a:pt x="1090" y="8641"/>
                    <a:pt x="1274" y="8403"/>
                  </a:cubicBezTo>
                  <a:cubicBezTo>
                    <a:pt x="1394" y="8244"/>
                    <a:pt x="1548" y="8178"/>
                    <a:pt x="1700" y="8178"/>
                  </a:cubicBezTo>
                  <a:close/>
                  <a:moveTo>
                    <a:pt x="5080" y="0"/>
                  </a:moveTo>
                  <a:cubicBezTo>
                    <a:pt x="5010" y="0"/>
                    <a:pt x="4939" y="13"/>
                    <a:pt x="4869" y="41"/>
                  </a:cubicBezTo>
                  <a:lnTo>
                    <a:pt x="0" y="1989"/>
                  </a:lnTo>
                  <a:lnTo>
                    <a:pt x="0" y="16756"/>
                  </a:lnTo>
                  <a:lnTo>
                    <a:pt x="5291" y="14640"/>
                  </a:lnTo>
                  <a:cubicBezTo>
                    <a:pt x="5505" y="14555"/>
                    <a:pt x="5646" y="14347"/>
                    <a:pt x="5646" y="14116"/>
                  </a:cubicBezTo>
                  <a:lnTo>
                    <a:pt x="5646" y="565"/>
                  </a:lnTo>
                  <a:cubicBezTo>
                    <a:pt x="5644" y="240"/>
                    <a:pt x="5378" y="0"/>
                    <a:pt x="5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3393" name="Google Shape;3393;p69"/>
          <p:cNvGrpSpPr/>
          <p:nvPr/>
        </p:nvGrpSpPr>
        <p:grpSpPr>
          <a:xfrm>
            <a:off x="4154662" y="1316316"/>
            <a:ext cx="834887" cy="1284713"/>
            <a:chOff x="4154662" y="1316316"/>
            <a:chExt cx="834887" cy="1284713"/>
          </a:xfrm>
        </p:grpSpPr>
        <p:sp>
          <p:nvSpPr>
            <p:cNvPr id="3394" name="Google Shape;3394;p69"/>
            <p:cNvSpPr/>
            <p:nvPr/>
          </p:nvSpPr>
          <p:spPr>
            <a:xfrm>
              <a:off x="4154662" y="1316316"/>
              <a:ext cx="749614" cy="1284713"/>
            </a:xfrm>
            <a:custGeom>
              <a:avLst/>
              <a:gdLst/>
              <a:ahLst/>
              <a:cxnLst/>
              <a:rect l="l" t="t" r="r" b="b"/>
              <a:pathLst>
                <a:path w="9573" h="16406" extrusionOk="0">
                  <a:moveTo>
                    <a:pt x="4800" y="821"/>
                  </a:moveTo>
                  <a:cubicBezTo>
                    <a:pt x="5969" y="134"/>
                    <a:pt x="7039" y="0"/>
                    <a:pt x="7860" y="330"/>
                  </a:cubicBezTo>
                  <a:cubicBezTo>
                    <a:pt x="7931" y="357"/>
                    <a:pt x="7994" y="393"/>
                    <a:pt x="8056" y="419"/>
                  </a:cubicBezTo>
                  <a:lnTo>
                    <a:pt x="8056" y="419"/>
                  </a:lnTo>
                  <a:lnTo>
                    <a:pt x="9180" y="1017"/>
                  </a:lnTo>
                  <a:lnTo>
                    <a:pt x="8841" y="1097"/>
                  </a:lnTo>
                  <a:cubicBezTo>
                    <a:pt x="9305" y="1668"/>
                    <a:pt x="9573" y="2507"/>
                    <a:pt x="9573" y="3568"/>
                  </a:cubicBezTo>
                  <a:cubicBezTo>
                    <a:pt x="9573" y="4220"/>
                    <a:pt x="9475" y="4898"/>
                    <a:pt x="9287" y="5576"/>
                  </a:cubicBezTo>
                  <a:cubicBezTo>
                    <a:pt x="8681" y="9349"/>
                    <a:pt x="6772" y="13792"/>
                    <a:pt x="5969" y="16406"/>
                  </a:cubicBezTo>
                  <a:lnTo>
                    <a:pt x="4871" y="15826"/>
                  </a:lnTo>
                  <a:lnTo>
                    <a:pt x="4871" y="15826"/>
                  </a:lnTo>
                  <a:lnTo>
                    <a:pt x="4871" y="15826"/>
                  </a:lnTo>
                  <a:lnTo>
                    <a:pt x="4871" y="15826"/>
                  </a:lnTo>
                  <a:lnTo>
                    <a:pt x="4871" y="15826"/>
                  </a:lnTo>
                  <a:lnTo>
                    <a:pt x="955" y="11892"/>
                  </a:lnTo>
                  <a:cubicBezTo>
                    <a:pt x="919" y="11856"/>
                    <a:pt x="884" y="11820"/>
                    <a:pt x="857" y="11794"/>
                  </a:cubicBezTo>
                  <a:lnTo>
                    <a:pt x="848" y="11785"/>
                  </a:lnTo>
                  <a:lnTo>
                    <a:pt x="848" y="11776"/>
                  </a:lnTo>
                  <a:cubicBezTo>
                    <a:pt x="759" y="11687"/>
                    <a:pt x="670" y="11580"/>
                    <a:pt x="598" y="11464"/>
                  </a:cubicBezTo>
                  <a:lnTo>
                    <a:pt x="589" y="11464"/>
                  </a:lnTo>
                  <a:lnTo>
                    <a:pt x="589" y="11464"/>
                  </a:lnTo>
                  <a:cubicBezTo>
                    <a:pt x="215" y="10902"/>
                    <a:pt x="1" y="10134"/>
                    <a:pt x="1" y="9180"/>
                  </a:cubicBezTo>
                  <a:cubicBezTo>
                    <a:pt x="1" y="8546"/>
                    <a:pt x="99" y="7877"/>
                    <a:pt x="277" y="7208"/>
                  </a:cubicBezTo>
                  <a:cubicBezTo>
                    <a:pt x="794" y="4773"/>
                    <a:pt x="2570" y="2239"/>
                    <a:pt x="4577" y="955"/>
                  </a:cubicBezTo>
                  <a:cubicBezTo>
                    <a:pt x="4648" y="910"/>
                    <a:pt x="4720" y="865"/>
                    <a:pt x="4800" y="82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69"/>
            <p:cNvSpPr/>
            <p:nvPr/>
          </p:nvSpPr>
          <p:spPr>
            <a:xfrm>
              <a:off x="4240562" y="1349126"/>
              <a:ext cx="748987" cy="1251902"/>
            </a:xfrm>
            <a:custGeom>
              <a:avLst/>
              <a:gdLst/>
              <a:ahLst/>
              <a:cxnLst/>
              <a:rect l="l" t="t" r="r" b="b"/>
              <a:pathLst>
                <a:path w="9565" h="15987" extrusionOk="0">
                  <a:moveTo>
                    <a:pt x="4800" y="982"/>
                  </a:moveTo>
                  <a:cubicBezTo>
                    <a:pt x="6460" y="0"/>
                    <a:pt x="7923" y="143"/>
                    <a:pt x="8752" y="1151"/>
                  </a:cubicBezTo>
                  <a:cubicBezTo>
                    <a:pt x="9270" y="1722"/>
                    <a:pt x="9564" y="2596"/>
                    <a:pt x="9564" y="3729"/>
                  </a:cubicBezTo>
                  <a:cubicBezTo>
                    <a:pt x="9564" y="4684"/>
                    <a:pt x="9359" y="5701"/>
                    <a:pt x="8984" y="6700"/>
                  </a:cubicBezTo>
                  <a:lnTo>
                    <a:pt x="4872" y="15987"/>
                  </a:lnTo>
                  <a:lnTo>
                    <a:pt x="955" y="12044"/>
                  </a:lnTo>
                  <a:cubicBezTo>
                    <a:pt x="920" y="12017"/>
                    <a:pt x="884" y="11981"/>
                    <a:pt x="857" y="11946"/>
                  </a:cubicBezTo>
                  <a:lnTo>
                    <a:pt x="839" y="11937"/>
                  </a:lnTo>
                  <a:lnTo>
                    <a:pt x="848" y="11937"/>
                  </a:lnTo>
                  <a:cubicBezTo>
                    <a:pt x="750" y="11839"/>
                    <a:pt x="670" y="11731"/>
                    <a:pt x="590" y="11615"/>
                  </a:cubicBezTo>
                  <a:lnTo>
                    <a:pt x="590" y="11615"/>
                  </a:lnTo>
                  <a:lnTo>
                    <a:pt x="590" y="11615"/>
                  </a:lnTo>
                  <a:cubicBezTo>
                    <a:pt x="215" y="11062"/>
                    <a:pt x="1" y="10286"/>
                    <a:pt x="1" y="9332"/>
                  </a:cubicBezTo>
                  <a:cubicBezTo>
                    <a:pt x="1" y="8698"/>
                    <a:pt x="99" y="8029"/>
                    <a:pt x="277" y="7360"/>
                  </a:cubicBezTo>
                  <a:cubicBezTo>
                    <a:pt x="822" y="4836"/>
                    <a:pt x="2695" y="2213"/>
                    <a:pt x="4800" y="98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69"/>
            <p:cNvSpPr/>
            <p:nvPr/>
          </p:nvSpPr>
          <p:spPr>
            <a:xfrm>
              <a:off x="4320197" y="1483968"/>
              <a:ext cx="590420" cy="753788"/>
            </a:xfrm>
            <a:custGeom>
              <a:avLst/>
              <a:gdLst/>
              <a:ahLst/>
              <a:cxnLst/>
              <a:rect l="l" t="t" r="r" b="b"/>
              <a:pathLst>
                <a:path w="7540" h="9626" extrusionOk="0">
                  <a:moveTo>
                    <a:pt x="5434" y="232"/>
                  </a:moveTo>
                  <a:cubicBezTo>
                    <a:pt x="6585" y="232"/>
                    <a:pt x="7307" y="1169"/>
                    <a:pt x="7307" y="2667"/>
                  </a:cubicBezTo>
                  <a:cubicBezTo>
                    <a:pt x="7307" y="4933"/>
                    <a:pt x="5692" y="7726"/>
                    <a:pt x="3712" y="8885"/>
                  </a:cubicBezTo>
                  <a:cubicBezTo>
                    <a:pt x="3150" y="9215"/>
                    <a:pt x="2597" y="9385"/>
                    <a:pt x="2106" y="9385"/>
                  </a:cubicBezTo>
                  <a:cubicBezTo>
                    <a:pt x="946" y="9385"/>
                    <a:pt x="233" y="8457"/>
                    <a:pt x="233" y="6950"/>
                  </a:cubicBezTo>
                  <a:cubicBezTo>
                    <a:pt x="233" y="4684"/>
                    <a:pt x="1847" y="1900"/>
                    <a:pt x="3828" y="741"/>
                  </a:cubicBezTo>
                  <a:cubicBezTo>
                    <a:pt x="4390" y="410"/>
                    <a:pt x="4943" y="232"/>
                    <a:pt x="5434" y="232"/>
                  </a:cubicBezTo>
                  <a:close/>
                  <a:moveTo>
                    <a:pt x="5434" y="0"/>
                  </a:moveTo>
                  <a:cubicBezTo>
                    <a:pt x="4890" y="0"/>
                    <a:pt x="4310" y="179"/>
                    <a:pt x="3712" y="535"/>
                  </a:cubicBezTo>
                  <a:cubicBezTo>
                    <a:pt x="1660" y="1731"/>
                    <a:pt x="1" y="4612"/>
                    <a:pt x="1" y="6950"/>
                  </a:cubicBezTo>
                  <a:cubicBezTo>
                    <a:pt x="1" y="8573"/>
                    <a:pt x="822" y="9626"/>
                    <a:pt x="2106" y="9626"/>
                  </a:cubicBezTo>
                  <a:cubicBezTo>
                    <a:pt x="2641" y="9626"/>
                    <a:pt x="3221" y="9447"/>
                    <a:pt x="3828" y="9091"/>
                  </a:cubicBezTo>
                  <a:cubicBezTo>
                    <a:pt x="5871" y="7886"/>
                    <a:pt x="7539" y="5014"/>
                    <a:pt x="7539" y="2667"/>
                  </a:cubicBezTo>
                  <a:cubicBezTo>
                    <a:pt x="7539" y="1044"/>
                    <a:pt x="6709" y="0"/>
                    <a:pt x="54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69"/>
            <p:cNvSpPr/>
            <p:nvPr/>
          </p:nvSpPr>
          <p:spPr>
            <a:xfrm>
              <a:off x="4494189" y="1553111"/>
              <a:ext cx="326297" cy="622466"/>
            </a:xfrm>
            <a:custGeom>
              <a:avLst/>
              <a:gdLst/>
              <a:ahLst/>
              <a:cxnLst/>
              <a:rect l="l" t="t" r="r" b="b"/>
              <a:pathLst>
                <a:path w="4167" h="7949" extrusionOk="0">
                  <a:moveTo>
                    <a:pt x="2646" y="1374"/>
                  </a:moveTo>
                  <a:cubicBezTo>
                    <a:pt x="2724" y="1374"/>
                    <a:pt x="2793" y="1394"/>
                    <a:pt x="2855" y="1437"/>
                  </a:cubicBezTo>
                  <a:cubicBezTo>
                    <a:pt x="2971" y="1517"/>
                    <a:pt x="3033" y="1669"/>
                    <a:pt x="3033" y="1892"/>
                  </a:cubicBezTo>
                  <a:cubicBezTo>
                    <a:pt x="3033" y="2079"/>
                    <a:pt x="2989" y="2257"/>
                    <a:pt x="2908" y="2445"/>
                  </a:cubicBezTo>
                  <a:cubicBezTo>
                    <a:pt x="2828" y="2632"/>
                    <a:pt x="2712" y="2801"/>
                    <a:pt x="2569" y="2953"/>
                  </a:cubicBezTo>
                  <a:cubicBezTo>
                    <a:pt x="2471" y="3060"/>
                    <a:pt x="2302" y="3185"/>
                    <a:pt x="2070" y="3337"/>
                  </a:cubicBezTo>
                  <a:cubicBezTo>
                    <a:pt x="1963" y="3408"/>
                    <a:pt x="1838" y="3479"/>
                    <a:pt x="1695" y="3560"/>
                  </a:cubicBezTo>
                  <a:lnTo>
                    <a:pt x="1097" y="3908"/>
                  </a:lnTo>
                  <a:lnTo>
                    <a:pt x="1097" y="2150"/>
                  </a:lnTo>
                  <a:lnTo>
                    <a:pt x="1633" y="1838"/>
                  </a:lnTo>
                  <a:cubicBezTo>
                    <a:pt x="1802" y="1740"/>
                    <a:pt x="1945" y="1660"/>
                    <a:pt x="2070" y="1588"/>
                  </a:cubicBezTo>
                  <a:cubicBezTo>
                    <a:pt x="2230" y="1508"/>
                    <a:pt x="2346" y="1445"/>
                    <a:pt x="2418" y="1419"/>
                  </a:cubicBezTo>
                  <a:cubicBezTo>
                    <a:pt x="2501" y="1389"/>
                    <a:pt x="2577" y="1374"/>
                    <a:pt x="2646" y="1374"/>
                  </a:cubicBezTo>
                  <a:close/>
                  <a:moveTo>
                    <a:pt x="3356" y="1"/>
                  </a:moveTo>
                  <a:cubicBezTo>
                    <a:pt x="3265" y="1"/>
                    <a:pt x="3169" y="15"/>
                    <a:pt x="3069" y="45"/>
                  </a:cubicBezTo>
                  <a:cubicBezTo>
                    <a:pt x="2899" y="89"/>
                    <a:pt x="2560" y="250"/>
                    <a:pt x="2070" y="536"/>
                  </a:cubicBezTo>
                  <a:cubicBezTo>
                    <a:pt x="1972" y="589"/>
                    <a:pt x="1874" y="652"/>
                    <a:pt x="1767" y="714"/>
                  </a:cubicBezTo>
                  <a:lnTo>
                    <a:pt x="0" y="1740"/>
                  </a:lnTo>
                  <a:lnTo>
                    <a:pt x="0" y="7949"/>
                  </a:lnTo>
                  <a:lnTo>
                    <a:pt x="1097" y="7307"/>
                  </a:lnTo>
                  <a:lnTo>
                    <a:pt x="1097" y="4969"/>
                  </a:lnTo>
                  <a:lnTo>
                    <a:pt x="1811" y="4550"/>
                  </a:lnTo>
                  <a:cubicBezTo>
                    <a:pt x="1900" y="4496"/>
                    <a:pt x="1990" y="4443"/>
                    <a:pt x="2070" y="4398"/>
                  </a:cubicBezTo>
                  <a:cubicBezTo>
                    <a:pt x="2445" y="4166"/>
                    <a:pt x="2739" y="3961"/>
                    <a:pt x="2953" y="3792"/>
                  </a:cubicBezTo>
                  <a:cubicBezTo>
                    <a:pt x="3140" y="3631"/>
                    <a:pt x="3337" y="3417"/>
                    <a:pt x="3515" y="3167"/>
                  </a:cubicBezTo>
                  <a:cubicBezTo>
                    <a:pt x="3702" y="2909"/>
                    <a:pt x="3863" y="2614"/>
                    <a:pt x="3979" y="2284"/>
                  </a:cubicBezTo>
                  <a:cubicBezTo>
                    <a:pt x="4104" y="1954"/>
                    <a:pt x="4166" y="1597"/>
                    <a:pt x="4166" y="1214"/>
                  </a:cubicBezTo>
                  <a:cubicBezTo>
                    <a:pt x="4166" y="723"/>
                    <a:pt x="4059" y="375"/>
                    <a:pt x="3845" y="188"/>
                  </a:cubicBezTo>
                  <a:cubicBezTo>
                    <a:pt x="3708" y="62"/>
                    <a:pt x="3542" y="1"/>
                    <a:pt x="33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69"/>
            <p:cNvSpPr/>
            <p:nvPr/>
          </p:nvSpPr>
          <p:spPr>
            <a:xfrm>
              <a:off x="4320197" y="1483968"/>
              <a:ext cx="590420" cy="753788"/>
            </a:xfrm>
            <a:custGeom>
              <a:avLst/>
              <a:gdLst/>
              <a:ahLst/>
              <a:cxnLst/>
              <a:rect l="l" t="t" r="r" b="b"/>
              <a:pathLst>
                <a:path w="7540" h="9626" extrusionOk="0">
                  <a:moveTo>
                    <a:pt x="5434" y="232"/>
                  </a:moveTo>
                  <a:cubicBezTo>
                    <a:pt x="6585" y="232"/>
                    <a:pt x="7307" y="1169"/>
                    <a:pt x="7307" y="2667"/>
                  </a:cubicBezTo>
                  <a:cubicBezTo>
                    <a:pt x="7307" y="4933"/>
                    <a:pt x="5692" y="7726"/>
                    <a:pt x="3712" y="8885"/>
                  </a:cubicBezTo>
                  <a:cubicBezTo>
                    <a:pt x="3150" y="9215"/>
                    <a:pt x="2597" y="9385"/>
                    <a:pt x="2106" y="9385"/>
                  </a:cubicBezTo>
                  <a:cubicBezTo>
                    <a:pt x="946" y="9385"/>
                    <a:pt x="233" y="8457"/>
                    <a:pt x="233" y="6950"/>
                  </a:cubicBezTo>
                  <a:cubicBezTo>
                    <a:pt x="233" y="4684"/>
                    <a:pt x="1847" y="1900"/>
                    <a:pt x="3828" y="741"/>
                  </a:cubicBezTo>
                  <a:cubicBezTo>
                    <a:pt x="4390" y="410"/>
                    <a:pt x="4943" y="232"/>
                    <a:pt x="5434" y="232"/>
                  </a:cubicBezTo>
                  <a:close/>
                  <a:moveTo>
                    <a:pt x="5434" y="0"/>
                  </a:moveTo>
                  <a:cubicBezTo>
                    <a:pt x="4890" y="0"/>
                    <a:pt x="4310" y="179"/>
                    <a:pt x="3712" y="535"/>
                  </a:cubicBezTo>
                  <a:cubicBezTo>
                    <a:pt x="1660" y="1731"/>
                    <a:pt x="1" y="4612"/>
                    <a:pt x="1" y="6950"/>
                  </a:cubicBezTo>
                  <a:cubicBezTo>
                    <a:pt x="1" y="8573"/>
                    <a:pt x="822" y="9626"/>
                    <a:pt x="2106" y="9626"/>
                  </a:cubicBezTo>
                  <a:cubicBezTo>
                    <a:pt x="2641" y="9626"/>
                    <a:pt x="3221" y="9447"/>
                    <a:pt x="3828" y="9091"/>
                  </a:cubicBezTo>
                  <a:cubicBezTo>
                    <a:pt x="5871" y="7886"/>
                    <a:pt x="7539" y="5014"/>
                    <a:pt x="7539" y="2667"/>
                  </a:cubicBezTo>
                  <a:cubicBezTo>
                    <a:pt x="7539" y="1044"/>
                    <a:pt x="6709" y="0"/>
                    <a:pt x="54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99" name="Google Shape;3399;p69"/>
          <p:cNvSpPr/>
          <p:nvPr/>
        </p:nvSpPr>
        <p:spPr>
          <a:xfrm rot="5400000">
            <a:off x="7962591" y="745450"/>
            <a:ext cx="457800" cy="84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69"/>
          <p:cNvSpPr/>
          <p:nvPr/>
        </p:nvSpPr>
        <p:spPr>
          <a:xfrm rot="-5400000" flipH="1">
            <a:off x="723591" y="745450"/>
            <a:ext cx="457800" cy="84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6" name="55 - Εικόνα" descr="malli.PNG"/>
          <p:cNvPicPr>
            <a:picLocks noChangeAspect="1"/>
          </p:cNvPicPr>
          <p:nvPr/>
        </p:nvPicPr>
        <p:blipFill>
          <a:blip r:embed="rId5"/>
          <a:stretch>
            <a:fillRect/>
          </a:stretch>
        </p:blipFill>
        <p:spPr>
          <a:xfrm>
            <a:off x="0" y="1079449"/>
            <a:ext cx="1081326" cy="1384098"/>
          </a:xfrm>
          <a:prstGeom prst="rect">
            <a:avLst/>
          </a:prstGeom>
        </p:spPr>
      </p:pic>
      <p:pic>
        <p:nvPicPr>
          <p:cNvPr id="57" name="56 - Εικόνα" descr="malli2.PNG"/>
          <p:cNvPicPr>
            <a:picLocks noChangeAspect="1"/>
          </p:cNvPicPr>
          <p:nvPr/>
        </p:nvPicPr>
        <p:blipFill>
          <a:blip r:embed="rId6"/>
          <a:stretch>
            <a:fillRect/>
          </a:stretch>
        </p:blipFill>
        <p:spPr>
          <a:xfrm>
            <a:off x="1" y="2232157"/>
            <a:ext cx="1083732" cy="1443074"/>
          </a:xfrm>
          <a:prstGeom prst="rect">
            <a:avLst/>
          </a:prstGeom>
        </p:spPr>
      </p:pic>
      <p:pic>
        <p:nvPicPr>
          <p:cNvPr id="58" name="57 - Εικόνα" descr="malli3.PNG"/>
          <p:cNvPicPr>
            <a:picLocks noChangeAspect="1"/>
          </p:cNvPicPr>
          <p:nvPr/>
        </p:nvPicPr>
        <p:blipFill>
          <a:blip r:embed="rId7"/>
          <a:stretch>
            <a:fillRect/>
          </a:stretch>
        </p:blipFill>
        <p:spPr>
          <a:xfrm>
            <a:off x="0" y="3352800"/>
            <a:ext cx="1086071" cy="1504236"/>
          </a:xfrm>
          <a:prstGeom prst="rect">
            <a:avLst/>
          </a:prstGeom>
        </p:spPr>
      </p:pic>
      <p:pic>
        <p:nvPicPr>
          <p:cNvPr id="59" name="58 - Εικόνα" descr="εικόνα_Viber_2023-04-24_22-48-57-874.jpg"/>
          <p:cNvPicPr>
            <a:picLocks noChangeAspect="1"/>
          </p:cNvPicPr>
          <p:nvPr/>
        </p:nvPicPr>
        <p:blipFill>
          <a:blip r:embed="rId8"/>
          <a:stretch>
            <a:fillRect/>
          </a:stretch>
        </p:blipFill>
        <p:spPr>
          <a:xfrm>
            <a:off x="7929880" y="1104053"/>
            <a:ext cx="1214119" cy="1618826"/>
          </a:xfrm>
          <a:prstGeom prst="rect">
            <a:avLst/>
          </a:prstGeom>
        </p:spPr>
      </p:pic>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09"/>
        <p:cNvGrpSpPr/>
        <p:nvPr/>
      </p:nvGrpSpPr>
      <p:grpSpPr>
        <a:xfrm>
          <a:off x="0" y="0"/>
          <a:ext cx="0" cy="0"/>
          <a:chOff x="0" y="0"/>
          <a:chExt cx="0" cy="0"/>
        </a:xfrm>
      </p:grpSpPr>
      <p:sp>
        <p:nvSpPr>
          <p:cNvPr id="2910" name="Google Shape;2910;p66"/>
          <p:cNvSpPr txBox="1">
            <a:spLocks noGrp="1"/>
          </p:cNvSpPr>
          <p:nvPr>
            <p:ph type="title"/>
          </p:nvPr>
        </p:nvSpPr>
        <p:spPr>
          <a:xfrm>
            <a:off x="2663825" y="591025"/>
            <a:ext cx="5764200" cy="2210400"/>
          </a:xfrm>
          <a:prstGeom prst="rect">
            <a:avLst/>
          </a:prstGeom>
        </p:spPr>
        <p:txBody>
          <a:bodyPr spcFirstLastPara="1" wrap="square" lIns="91425" tIns="91425" rIns="91425" bIns="91425" anchor="ctr" anchorCtr="0">
            <a:noAutofit/>
          </a:bodyPr>
          <a:lstStyle/>
          <a:p>
            <a:pPr marL="274320" lvl="0" indent="0" algn="l" rtl="0">
              <a:spcBef>
                <a:spcPts val="0"/>
              </a:spcBef>
              <a:spcAft>
                <a:spcPts val="0"/>
              </a:spcAft>
              <a:buNone/>
            </a:pPr>
            <a:r>
              <a:rPr lang="el-GR" sz="7200" dirty="0" smtClean="0"/>
              <a:t>Η πρόοδος</a:t>
            </a:r>
            <a:endParaRPr sz="7200"/>
          </a:p>
        </p:txBody>
      </p:sp>
      <p:sp>
        <p:nvSpPr>
          <p:cNvPr id="2911" name="Google Shape;2911;p66"/>
          <p:cNvSpPr/>
          <p:nvPr/>
        </p:nvSpPr>
        <p:spPr>
          <a:xfrm rot="5400000">
            <a:off x="7050549" y="1536975"/>
            <a:ext cx="1734900" cy="3183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66"/>
          <p:cNvSpPr txBox="1">
            <a:spLocks noGrp="1"/>
          </p:cNvSpPr>
          <p:nvPr>
            <p:ph type="subTitle" idx="1"/>
          </p:nvPr>
        </p:nvSpPr>
        <p:spPr>
          <a:xfrm>
            <a:off x="3272589" y="2908775"/>
            <a:ext cx="5155386" cy="182823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dirty="0" smtClean="0"/>
              <a:t>που έχει επιτευχθεί ως τώρα από την τοπική αυτοδιοίκηση είναι αξιόλογη και ιδιαιτέρως αξιέπαινη. Παρόλα αυτά, υπάρχουν ακόμα σημεία προς βελτίωση, τα οποία προϋποθέτουν την αμοιβαία δράση και συνεργασία των πολιτών και του Δήμου, τα οποία διαπιστώθηκαν μέσα από εκτενή έρευνα και μελέτη.</a:t>
            </a:r>
            <a:endParaRPr/>
          </a:p>
        </p:txBody>
      </p:sp>
      <p:grpSp>
        <p:nvGrpSpPr>
          <p:cNvPr id="2913" name="Google Shape;2913;p66"/>
          <p:cNvGrpSpPr/>
          <p:nvPr/>
        </p:nvGrpSpPr>
        <p:grpSpPr>
          <a:xfrm>
            <a:off x="-584174" y="2877502"/>
            <a:ext cx="3954325" cy="2344159"/>
            <a:chOff x="-286475" y="2743200"/>
            <a:chExt cx="3435258" cy="2036451"/>
          </a:xfrm>
        </p:grpSpPr>
        <p:sp>
          <p:nvSpPr>
            <p:cNvPr id="2914" name="Google Shape;2914;p66"/>
            <p:cNvSpPr/>
            <p:nvPr/>
          </p:nvSpPr>
          <p:spPr>
            <a:xfrm>
              <a:off x="-286475" y="2826500"/>
              <a:ext cx="3435258" cy="1953152"/>
            </a:xfrm>
            <a:custGeom>
              <a:avLst/>
              <a:gdLst/>
              <a:ahLst/>
              <a:cxnLst/>
              <a:rect l="l" t="t" r="r" b="b"/>
              <a:pathLst>
                <a:path w="37157" h="21126" extrusionOk="0">
                  <a:moveTo>
                    <a:pt x="1" y="14122"/>
                  </a:moveTo>
                  <a:lnTo>
                    <a:pt x="12401" y="21125"/>
                  </a:lnTo>
                  <a:lnTo>
                    <a:pt x="37157" y="7012"/>
                  </a:lnTo>
                  <a:lnTo>
                    <a:pt x="24757" y="0"/>
                  </a:lnTo>
                  <a:close/>
                </a:path>
              </a:pathLst>
            </a:custGeom>
            <a:solidFill>
              <a:srgbClr val="262162">
                <a:alpha val="25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66"/>
            <p:cNvSpPr/>
            <p:nvPr/>
          </p:nvSpPr>
          <p:spPr>
            <a:xfrm>
              <a:off x="-208908" y="2743200"/>
              <a:ext cx="3279383" cy="1864027"/>
            </a:xfrm>
            <a:custGeom>
              <a:avLst/>
              <a:gdLst/>
              <a:ahLst/>
              <a:cxnLst/>
              <a:rect l="l" t="t" r="r" b="b"/>
              <a:pathLst>
                <a:path w="35471" h="20162" extrusionOk="0">
                  <a:moveTo>
                    <a:pt x="0" y="13480"/>
                  </a:moveTo>
                  <a:lnTo>
                    <a:pt x="11848" y="20162"/>
                  </a:lnTo>
                  <a:lnTo>
                    <a:pt x="35470" y="6691"/>
                  </a:lnTo>
                  <a:lnTo>
                    <a:pt x="23641" y="0"/>
                  </a:ln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66"/>
            <p:cNvSpPr/>
            <p:nvPr/>
          </p:nvSpPr>
          <p:spPr>
            <a:xfrm>
              <a:off x="-208908" y="3990199"/>
              <a:ext cx="1095377" cy="687939"/>
            </a:xfrm>
            <a:custGeom>
              <a:avLst/>
              <a:gdLst/>
              <a:ahLst/>
              <a:cxnLst/>
              <a:rect l="l" t="t" r="r" b="b"/>
              <a:pathLst>
                <a:path w="11848" h="7441" extrusionOk="0">
                  <a:moveTo>
                    <a:pt x="11848" y="7441"/>
                  </a:moveTo>
                  <a:lnTo>
                    <a:pt x="0" y="768"/>
                  </a:lnTo>
                  <a:lnTo>
                    <a:pt x="0" y="1"/>
                  </a:lnTo>
                  <a:lnTo>
                    <a:pt x="11848" y="6683"/>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66"/>
            <p:cNvSpPr/>
            <p:nvPr/>
          </p:nvSpPr>
          <p:spPr>
            <a:xfrm>
              <a:off x="886375" y="3361707"/>
              <a:ext cx="2185762" cy="1316431"/>
            </a:xfrm>
            <a:custGeom>
              <a:avLst/>
              <a:gdLst/>
              <a:ahLst/>
              <a:cxnLst/>
              <a:rect l="l" t="t" r="r" b="b"/>
              <a:pathLst>
                <a:path w="23642" h="14239" extrusionOk="0">
                  <a:moveTo>
                    <a:pt x="1" y="14239"/>
                  </a:moveTo>
                  <a:lnTo>
                    <a:pt x="23623" y="750"/>
                  </a:lnTo>
                  <a:lnTo>
                    <a:pt x="23641" y="1"/>
                  </a:lnTo>
                  <a:lnTo>
                    <a:pt x="1" y="134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66"/>
            <p:cNvSpPr/>
            <p:nvPr/>
          </p:nvSpPr>
          <p:spPr>
            <a:xfrm>
              <a:off x="1796938" y="2907303"/>
              <a:ext cx="270608" cy="132022"/>
            </a:xfrm>
            <a:custGeom>
              <a:avLst/>
              <a:gdLst/>
              <a:ahLst/>
              <a:cxnLst/>
              <a:rect l="l" t="t" r="r" b="b"/>
              <a:pathLst>
                <a:path w="2927" h="1428" extrusionOk="0">
                  <a:moveTo>
                    <a:pt x="2266" y="339"/>
                  </a:moveTo>
                  <a:lnTo>
                    <a:pt x="2382" y="402"/>
                  </a:lnTo>
                  <a:cubicBezTo>
                    <a:pt x="2445" y="446"/>
                    <a:pt x="2463" y="482"/>
                    <a:pt x="2427" y="527"/>
                  </a:cubicBezTo>
                  <a:cubicBezTo>
                    <a:pt x="2400" y="571"/>
                    <a:pt x="2320" y="634"/>
                    <a:pt x="2186" y="705"/>
                  </a:cubicBezTo>
                  <a:lnTo>
                    <a:pt x="2150" y="732"/>
                  </a:lnTo>
                  <a:cubicBezTo>
                    <a:pt x="2079" y="768"/>
                    <a:pt x="2017" y="803"/>
                    <a:pt x="1963" y="830"/>
                  </a:cubicBezTo>
                  <a:cubicBezTo>
                    <a:pt x="1901" y="857"/>
                    <a:pt x="1847" y="875"/>
                    <a:pt x="1802" y="884"/>
                  </a:cubicBezTo>
                  <a:cubicBezTo>
                    <a:pt x="1779" y="890"/>
                    <a:pt x="1755" y="893"/>
                    <a:pt x="1731" y="893"/>
                  </a:cubicBezTo>
                  <a:cubicBezTo>
                    <a:pt x="1684" y="893"/>
                    <a:pt x="1636" y="881"/>
                    <a:pt x="1588" y="857"/>
                  </a:cubicBezTo>
                  <a:lnTo>
                    <a:pt x="1472" y="785"/>
                  </a:lnTo>
                  <a:lnTo>
                    <a:pt x="1963" y="509"/>
                  </a:lnTo>
                  <a:lnTo>
                    <a:pt x="2266" y="339"/>
                  </a:lnTo>
                  <a:close/>
                  <a:moveTo>
                    <a:pt x="2186" y="0"/>
                  </a:moveTo>
                  <a:lnTo>
                    <a:pt x="1963" y="125"/>
                  </a:lnTo>
                  <a:lnTo>
                    <a:pt x="0" y="1240"/>
                  </a:lnTo>
                  <a:lnTo>
                    <a:pt x="339" y="1428"/>
                  </a:lnTo>
                  <a:lnTo>
                    <a:pt x="1196" y="946"/>
                  </a:lnTo>
                  <a:lnTo>
                    <a:pt x="1374" y="1044"/>
                  </a:lnTo>
                  <a:cubicBezTo>
                    <a:pt x="1507" y="1121"/>
                    <a:pt x="1646" y="1160"/>
                    <a:pt x="1782" y="1160"/>
                  </a:cubicBezTo>
                  <a:cubicBezTo>
                    <a:pt x="1819" y="1160"/>
                    <a:pt x="1855" y="1157"/>
                    <a:pt x="1892" y="1151"/>
                  </a:cubicBezTo>
                  <a:cubicBezTo>
                    <a:pt x="1910" y="1151"/>
                    <a:pt x="1936" y="1142"/>
                    <a:pt x="1963" y="1142"/>
                  </a:cubicBezTo>
                  <a:cubicBezTo>
                    <a:pt x="2115" y="1107"/>
                    <a:pt x="2284" y="1035"/>
                    <a:pt x="2480" y="928"/>
                  </a:cubicBezTo>
                  <a:lnTo>
                    <a:pt x="2525" y="901"/>
                  </a:lnTo>
                  <a:cubicBezTo>
                    <a:pt x="2721" y="785"/>
                    <a:pt x="2846" y="678"/>
                    <a:pt x="2882" y="580"/>
                  </a:cubicBezTo>
                  <a:cubicBezTo>
                    <a:pt x="2927" y="491"/>
                    <a:pt x="2855" y="393"/>
                    <a:pt x="2686" y="295"/>
                  </a:cubicBezTo>
                  <a:lnTo>
                    <a:pt x="2186"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66"/>
            <p:cNvSpPr/>
            <p:nvPr/>
          </p:nvSpPr>
          <p:spPr>
            <a:xfrm>
              <a:off x="1896694" y="2981542"/>
              <a:ext cx="271441" cy="155967"/>
            </a:xfrm>
            <a:custGeom>
              <a:avLst/>
              <a:gdLst/>
              <a:ahLst/>
              <a:cxnLst/>
              <a:rect l="l" t="t" r="r" b="b"/>
              <a:pathLst>
                <a:path w="2936" h="1687" extrusionOk="0">
                  <a:moveTo>
                    <a:pt x="2294" y="375"/>
                  </a:moveTo>
                  <a:lnTo>
                    <a:pt x="2294" y="384"/>
                  </a:lnTo>
                  <a:lnTo>
                    <a:pt x="1678" y="839"/>
                  </a:lnTo>
                  <a:lnTo>
                    <a:pt x="1348" y="1089"/>
                  </a:lnTo>
                  <a:lnTo>
                    <a:pt x="1062" y="919"/>
                  </a:lnTo>
                  <a:lnTo>
                    <a:pt x="1678" y="643"/>
                  </a:lnTo>
                  <a:lnTo>
                    <a:pt x="2294" y="375"/>
                  </a:lnTo>
                  <a:close/>
                  <a:moveTo>
                    <a:pt x="2499" y="0"/>
                  </a:moveTo>
                  <a:lnTo>
                    <a:pt x="1678" y="348"/>
                  </a:lnTo>
                  <a:lnTo>
                    <a:pt x="1" y="1062"/>
                  </a:lnTo>
                  <a:lnTo>
                    <a:pt x="322" y="1240"/>
                  </a:lnTo>
                  <a:lnTo>
                    <a:pt x="759" y="1053"/>
                  </a:lnTo>
                  <a:lnTo>
                    <a:pt x="1116" y="1258"/>
                  </a:lnTo>
                  <a:lnTo>
                    <a:pt x="777" y="1508"/>
                  </a:lnTo>
                  <a:lnTo>
                    <a:pt x="1089" y="1686"/>
                  </a:lnTo>
                  <a:lnTo>
                    <a:pt x="1678" y="1231"/>
                  </a:lnTo>
                  <a:lnTo>
                    <a:pt x="2936" y="259"/>
                  </a:lnTo>
                  <a:lnTo>
                    <a:pt x="2499"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66"/>
            <p:cNvSpPr/>
            <p:nvPr/>
          </p:nvSpPr>
          <p:spPr>
            <a:xfrm>
              <a:off x="2018823" y="3035997"/>
              <a:ext cx="271441" cy="165860"/>
            </a:xfrm>
            <a:custGeom>
              <a:avLst/>
              <a:gdLst/>
              <a:ahLst/>
              <a:cxnLst/>
              <a:rect l="l" t="t" r="r" b="b"/>
              <a:pathLst>
                <a:path w="2936" h="1794" extrusionOk="0">
                  <a:moveTo>
                    <a:pt x="2266" y="339"/>
                  </a:moveTo>
                  <a:lnTo>
                    <a:pt x="2373" y="402"/>
                  </a:lnTo>
                  <a:cubicBezTo>
                    <a:pt x="2453" y="446"/>
                    <a:pt x="2480" y="482"/>
                    <a:pt x="2462" y="518"/>
                  </a:cubicBezTo>
                  <a:cubicBezTo>
                    <a:pt x="2445" y="544"/>
                    <a:pt x="2373" y="598"/>
                    <a:pt x="2257" y="660"/>
                  </a:cubicBezTo>
                  <a:lnTo>
                    <a:pt x="2248" y="669"/>
                  </a:lnTo>
                  <a:cubicBezTo>
                    <a:pt x="2159" y="714"/>
                    <a:pt x="2097" y="749"/>
                    <a:pt x="2043" y="776"/>
                  </a:cubicBezTo>
                  <a:lnTo>
                    <a:pt x="2025" y="785"/>
                  </a:lnTo>
                  <a:cubicBezTo>
                    <a:pt x="1972" y="803"/>
                    <a:pt x="1918" y="812"/>
                    <a:pt x="1883" y="812"/>
                  </a:cubicBezTo>
                  <a:cubicBezTo>
                    <a:pt x="1838" y="812"/>
                    <a:pt x="1802" y="803"/>
                    <a:pt x="1758" y="776"/>
                  </a:cubicBezTo>
                  <a:lnTo>
                    <a:pt x="1624" y="696"/>
                  </a:lnTo>
                  <a:lnTo>
                    <a:pt x="2043" y="464"/>
                  </a:lnTo>
                  <a:lnTo>
                    <a:pt x="2266" y="339"/>
                  </a:lnTo>
                  <a:close/>
                  <a:moveTo>
                    <a:pt x="2186" y="0"/>
                  </a:moveTo>
                  <a:lnTo>
                    <a:pt x="2043" y="71"/>
                  </a:lnTo>
                  <a:lnTo>
                    <a:pt x="0" y="1231"/>
                  </a:lnTo>
                  <a:lnTo>
                    <a:pt x="339" y="1427"/>
                  </a:lnTo>
                  <a:lnTo>
                    <a:pt x="1365" y="848"/>
                  </a:lnTo>
                  <a:lnTo>
                    <a:pt x="1472" y="910"/>
                  </a:lnTo>
                  <a:cubicBezTo>
                    <a:pt x="1535" y="955"/>
                    <a:pt x="1570" y="990"/>
                    <a:pt x="1561" y="1017"/>
                  </a:cubicBezTo>
                  <a:cubicBezTo>
                    <a:pt x="1552" y="1053"/>
                    <a:pt x="1499" y="1097"/>
                    <a:pt x="1401" y="1151"/>
                  </a:cubicBezTo>
                  <a:cubicBezTo>
                    <a:pt x="901" y="1436"/>
                    <a:pt x="642" y="1588"/>
                    <a:pt x="634" y="1597"/>
                  </a:cubicBezTo>
                  <a:lnTo>
                    <a:pt x="964" y="1793"/>
                  </a:lnTo>
                  <a:cubicBezTo>
                    <a:pt x="981" y="1775"/>
                    <a:pt x="1124" y="1686"/>
                    <a:pt x="1410" y="1526"/>
                  </a:cubicBezTo>
                  <a:cubicBezTo>
                    <a:pt x="1686" y="1374"/>
                    <a:pt x="1856" y="1258"/>
                    <a:pt x="1909" y="1187"/>
                  </a:cubicBezTo>
                  <a:cubicBezTo>
                    <a:pt x="1972" y="1124"/>
                    <a:pt x="1972" y="1062"/>
                    <a:pt x="1909" y="1017"/>
                  </a:cubicBezTo>
                  <a:lnTo>
                    <a:pt x="1909" y="1017"/>
                  </a:lnTo>
                  <a:cubicBezTo>
                    <a:pt x="1954" y="1026"/>
                    <a:pt x="1998" y="1035"/>
                    <a:pt x="2043" y="1035"/>
                  </a:cubicBezTo>
                  <a:cubicBezTo>
                    <a:pt x="2059" y="1038"/>
                    <a:pt x="2074" y="1039"/>
                    <a:pt x="2090" y="1039"/>
                  </a:cubicBezTo>
                  <a:cubicBezTo>
                    <a:pt x="2128" y="1039"/>
                    <a:pt x="2166" y="1032"/>
                    <a:pt x="2204" y="1026"/>
                  </a:cubicBezTo>
                  <a:cubicBezTo>
                    <a:pt x="2302" y="999"/>
                    <a:pt x="2418" y="955"/>
                    <a:pt x="2552" y="874"/>
                  </a:cubicBezTo>
                  <a:cubicBezTo>
                    <a:pt x="2685" y="803"/>
                    <a:pt x="2784" y="732"/>
                    <a:pt x="2846" y="678"/>
                  </a:cubicBezTo>
                  <a:cubicBezTo>
                    <a:pt x="2908" y="625"/>
                    <a:pt x="2935" y="562"/>
                    <a:pt x="2926" y="509"/>
                  </a:cubicBezTo>
                  <a:cubicBezTo>
                    <a:pt x="2917" y="446"/>
                    <a:pt x="2855" y="384"/>
                    <a:pt x="2739" y="321"/>
                  </a:cubicBezTo>
                  <a:lnTo>
                    <a:pt x="2186"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66"/>
            <p:cNvSpPr/>
            <p:nvPr/>
          </p:nvSpPr>
          <p:spPr>
            <a:xfrm>
              <a:off x="2135868" y="3103580"/>
              <a:ext cx="295386" cy="170020"/>
            </a:xfrm>
            <a:custGeom>
              <a:avLst/>
              <a:gdLst/>
              <a:ahLst/>
              <a:cxnLst/>
              <a:rect l="l" t="t" r="r" b="b"/>
              <a:pathLst>
                <a:path w="3195" h="1839" extrusionOk="0">
                  <a:moveTo>
                    <a:pt x="2178" y="1"/>
                  </a:moveTo>
                  <a:lnTo>
                    <a:pt x="1" y="1232"/>
                  </a:lnTo>
                  <a:lnTo>
                    <a:pt x="331" y="1428"/>
                  </a:lnTo>
                  <a:lnTo>
                    <a:pt x="1357" y="848"/>
                  </a:lnTo>
                  <a:lnTo>
                    <a:pt x="688" y="1633"/>
                  </a:lnTo>
                  <a:lnTo>
                    <a:pt x="1045" y="1838"/>
                  </a:lnTo>
                  <a:lnTo>
                    <a:pt x="1749" y="982"/>
                  </a:lnTo>
                  <a:lnTo>
                    <a:pt x="3195" y="580"/>
                  </a:lnTo>
                  <a:lnTo>
                    <a:pt x="2847" y="384"/>
                  </a:lnTo>
                  <a:lnTo>
                    <a:pt x="1509" y="759"/>
                  </a:lnTo>
                  <a:lnTo>
                    <a:pt x="2517" y="188"/>
                  </a:lnTo>
                  <a:lnTo>
                    <a:pt x="2178"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66"/>
            <p:cNvSpPr/>
            <p:nvPr/>
          </p:nvSpPr>
          <p:spPr>
            <a:xfrm>
              <a:off x="2248937" y="3168759"/>
              <a:ext cx="232610" cy="132022"/>
            </a:xfrm>
            <a:custGeom>
              <a:avLst/>
              <a:gdLst/>
              <a:ahLst/>
              <a:cxnLst/>
              <a:rect l="l" t="t" r="r" b="b"/>
              <a:pathLst>
                <a:path w="2516" h="1428" extrusionOk="0">
                  <a:moveTo>
                    <a:pt x="2177" y="0"/>
                  </a:moveTo>
                  <a:lnTo>
                    <a:pt x="0" y="1240"/>
                  </a:lnTo>
                  <a:lnTo>
                    <a:pt x="330" y="1428"/>
                  </a:lnTo>
                  <a:lnTo>
                    <a:pt x="2516" y="197"/>
                  </a:lnTo>
                  <a:lnTo>
                    <a:pt x="2177"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66"/>
            <p:cNvSpPr/>
            <p:nvPr/>
          </p:nvSpPr>
          <p:spPr>
            <a:xfrm>
              <a:off x="2311619" y="3205000"/>
              <a:ext cx="294461" cy="168356"/>
            </a:xfrm>
            <a:custGeom>
              <a:avLst/>
              <a:gdLst/>
              <a:ahLst/>
              <a:cxnLst/>
              <a:rect l="l" t="t" r="r" b="b"/>
              <a:pathLst>
                <a:path w="3185" h="1821" extrusionOk="0">
                  <a:moveTo>
                    <a:pt x="2177" y="1"/>
                  </a:moveTo>
                  <a:lnTo>
                    <a:pt x="0" y="1241"/>
                  </a:lnTo>
                  <a:lnTo>
                    <a:pt x="303" y="1419"/>
                  </a:lnTo>
                  <a:lnTo>
                    <a:pt x="1089" y="973"/>
                  </a:lnTo>
                  <a:lnTo>
                    <a:pt x="1642" y="634"/>
                  </a:lnTo>
                  <a:lnTo>
                    <a:pt x="767" y="1678"/>
                  </a:lnTo>
                  <a:lnTo>
                    <a:pt x="1008" y="1821"/>
                  </a:lnTo>
                  <a:lnTo>
                    <a:pt x="3185" y="581"/>
                  </a:lnTo>
                  <a:lnTo>
                    <a:pt x="2882" y="411"/>
                  </a:lnTo>
                  <a:lnTo>
                    <a:pt x="2168" y="813"/>
                  </a:lnTo>
                  <a:lnTo>
                    <a:pt x="1597" y="1161"/>
                  </a:lnTo>
                  <a:lnTo>
                    <a:pt x="2445" y="153"/>
                  </a:lnTo>
                  <a:lnTo>
                    <a:pt x="2177"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66"/>
            <p:cNvSpPr/>
            <p:nvPr/>
          </p:nvSpPr>
          <p:spPr>
            <a:xfrm>
              <a:off x="2453441" y="3288207"/>
              <a:ext cx="254152" cy="152824"/>
            </a:xfrm>
            <a:custGeom>
              <a:avLst/>
              <a:gdLst/>
              <a:ahLst/>
              <a:cxnLst/>
              <a:rect l="l" t="t" r="r" b="b"/>
              <a:pathLst>
                <a:path w="2749" h="1653" extrusionOk="0">
                  <a:moveTo>
                    <a:pt x="1991" y="1"/>
                  </a:moveTo>
                  <a:cubicBezTo>
                    <a:pt x="1973" y="1"/>
                    <a:pt x="1955" y="1"/>
                    <a:pt x="1936" y="2"/>
                  </a:cubicBezTo>
                  <a:cubicBezTo>
                    <a:pt x="1758" y="20"/>
                    <a:pt x="1562" y="82"/>
                    <a:pt x="1357" y="198"/>
                  </a:cubicBezTo>
                  <a:lnTo>
                    <a:pt x="411" y="733"/>
                  </a:lnTo>
                  <a:cubicBezTo>
                    <a:pt x="188" y="858"/>
                    <a:pt x="63" y="974"/>
                    <a:pt x="27" y="1081"/>
                  </a:cubicBezTo>
                  <a:cubicBezTo>
                    <a:pt x="1" y="1188"/>
                    <a:pt x="54" y="1278"/>
                    <a:pt x="188" y="1358"/>
                  </a:cubicBezTo>
                  <a:cubicBezTo>
                    <a:pt x="268" y="1411"/>
                    <a:pt x="357" y="1438"/>
                    <a:pt x="456" y="1447"/>
                  </a:cubicBezTo>
                  <a:cubicBezTo>
                    <a:pt x="481" y="1449"/>
                    <a:pt x="506" y="1450"/>
                    <a:pt x="530" y="1450"/>
                  </a:cubicBezTo>
                  <a:cubicBezTo>
                    <a:pt x="608" y="1450"/>
                    <a:pt x="682" y="1439"/>
                    <a:pt x="750" y="1411"/>
                  </a:cubicBezTo>
                  <a:lnTo>
                    <a:pt x="750" y="1411"/>
                  </a:lnTo>
                  <a:lnTo>
                    <a:pt x="589" y="1563"/>
                  </a:lnTo>
                  <a:lnTo>
                    <a:pt x="732" y="1652"/>
                  </a:lnTo>
                  <a:lnTo>
                    <a:pt x="1928" y="974"/>
                  </a:lnTo>
                  <a:lnTo>
                    <a:pt x="1464" y="707"/>
                  </a:lnTo>
                  <a:lnTo>
                    <a:pt x="1223" y="849"/>
                  </a:lnTo>
                  <a:lnTo>
                    <a:pt x="1392" y="948"/>
                  </a:lnTo>
                  <a:lnTo>
                    <a:pt x="1098" y="1108"/>
                  </a:lnTo>
                  <a:cubicBezTo>
                    <a:pt x="955" y="1188"/>
                    <a:pt x="839" y="1242"/>
                    <a:pt x="750" y="1260"/>
                  </a:cubicBezTo>
                  <a:cubicBezTo>
                    <a:pt x="723" y="1266"/>
                    <a:pt x="696" y="1269"/>
                    <a:pt x="670" y="1269"/>
                  </a:cubicBezTo>
                  <a:cubicBezTo>
                    <a:pt x="618" y="1269"/>
                    <a:pt x="569" y="1257"/>
                    <a:pt x="527" y="1233"/>
                  </a:cubicBezTo>
                  <a:cubicBezTo>
                    <a:pt x="464" y="1197"/>
                    <a:pt x="456" y="1162"/>
                    <a:pt x="491" y="1117"/>
                  </a:cubicBezTo>
                  <a:cubicBezTo>
                    <a:pt x="518" y="1072"/>
                    <a:pt x="607" y="1010"/>
                    <a:pt x="750" y="921"/>
                  </a:cubicBezTo>
                  <a:lnTo>
                    <a:pt x="1696" y="386"/>
                  </a:lnTo>
                  <a:cubicBezTo>
                    <a:pt x="1820" y="323"/>
                    <a:pt x="1919" y="278"/>
                    <a:pt x="1990" y="261"/>
                  </a:cubicBezTo>
                  <a:cubicBezTo>
                    <a:pt x="2007" y="259"/>
                    <a:pt x="2024" y="257"/>
                    <a:pt x="2040" y="257"/>
                  </a:cubicBezTo>
                  <a:cubicBezTo>
                    <a:pt x="2094" y="257"/>
                    <a:pt x="2145" y="269"/>
                    <a:pt x="2186" y="296"/>
                  </a:cubicBezTo>
                  <a:cubicBezTo>
                    <a:pt x="2249" y="332"/>
                    <a:pt x="2267" y="368"/>
                    <a:pt x="2249" y="394"/>
                  </a:cubicBezTo>
                  <a:cubicBezTo>
                    <a:pt x="2231" y="430"/>
                    <a:pt x="2168" y="484"/>
                    <a:pt x="2070" y="537"/>
                  </a:cubicBezTo>
                  <a:lnTo>
                    <a:pt x="1838" y="662"/>
                  </a:lnTo>
                  <a:lnTo>
                    <a:pt x="2151" y="849"/>
                  </a:lnTo>
                  <a:lnTo>
                    <a:pt x="2311" y="760"/>
                  </a:lnTo>
                  <a:cubicBezTo>
                    <a:pt x="2472" y="662"/>
                    <a:pt x="2588" y="582"/>
                    <a:pt x="2650" y="510"/>
                  </a:cubicBezTo>
                  <a:cubicBezTo>
                    <a:pt x="2748" y="386"/>
                    <a:pt x="2695" y="261"/>
                    <a:pt x="2481" y="136"/>
                  </a:cubicBezTo>
                  <a:cubicBezTo>
                    <a:pt x="2320" y="39"/>
                    <a:pt x="2158" y="1"/>
                    <a:pt x="1991"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66"/>
            <p:cNvSpPr/>
            <p:nvPr/>
          </p:nvSpPr>
          <p:spPr>
            <a:xfrm>
              <a:off x="1632003" y="3119297"/>
              <a:ext cx="255724" cy="146075"/>
            </a:xfrm>
            <a:custGeom>
              <a:avLst/>
              <a:gdLst/>
              <a:ahLst/>
              <a:cxnLst/>
              <a:rect l="l" t="t" r="r" b="b"/>
              <a:pathLst>
                <a:path w="2766" h="1580" extrusionOk="0">
                  <a:moveTo>
                    <a:pt x="1927" y="0"/>
                  </a:moveTo>
                  <a:lnTo>
                    <a:pt x="1633" y="161"/>
                  </a:lnTo>
                  <a:lnTo>
                    <a:pt x="1891" y="312"/>
                  </a:lnTo>
                  <a:lnTo>
                    <a:pt x="0" y="1383"/>
                  </a:lnTo>
                  <a:lnTo>
                    <a:pt x="339" y="1579"/>
                  </a:lnTo>
                  <a:lnTo>
                    <a:pt x="2230" y="500"/>
                  </a:lnTo>
                  <a:lnTo>
                    <a:pt x="2471" y="651"/>
                  </a:lnTo>
                  <a:lnTo>
                    <a:pt x="2766" y="482"/>
                  </a:lnTo>
                  <a:lnTo>
                    <a:pt x="1927"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66"/>
            <p:cNvSpPr/>
            <p:nvPr/>
          </p:nvSpPr>
          <p:spPr>
            <a:xfrm>
              <a:off x="1703746" y="3174491"/>
              <a:ext cx="232703" cy="132115"/>
            </a:xfrm>
            <a:custGeom>
              <a:avLst/>
              <a:gdLst/>
              <a:ahLst/>
              <a:cxnLst/>
              <a:rect l="l" t="t" r="r" b="b"/>
              <a:pathLst>
                <a:path w="2517" h="1429" extrusionOk="0">
                  <a:moveTo>
                    <a:pt x="2186" y="1"/>
                  </a:moveTo>
                  <a:lnTo>
                    <a:pt x="0" y="1241"/>
                  </a:lnTo>
                  <a:lnTo>
                    <a:pt x="339" y="1428"/>
                  </a:lnTo>
                  <a:lnTo>
                    <a:pt x="2516" y="197"/>
                  </a:lnTo>
                  <a:lnTo>
                    <a:pt x="2186"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66"/>
            <p:cNvSpPr/>
            <p:nvPr/>
          </p:nvSpPr>
          <p:spPr>
            <a:xfrm>
              <a:off x="1785381" y="3222381"/>
              <a:ext cx="256556" cy="139788"/>
            </a:xfrm>
            <a:custGeom>
              <a:avLst/>
              <a:gdLst/>
              <a:ahLst/>
              <a:cxnLst/>
              <a:rect l="l" t="t" r="r" b="b"/>
              <a:pathLst>
                <a:path w="2775" h="1512" extrusionOk="0">
                  <a:moveTo>
                    <a:pt x="2018" y="1"/>
                  </a:moveTo>
                  <a:cubicBezTo>
                    <a:pt x="1810" y="1"/>
                    <a:pt x="1579" y="75"/>
                    <a:pt x="1321" y="214"/>
                  </a:cubicBezTo>
                  <a:lnTo>
                    <a:pt x="375" y="759"/>
                  </a:lnTo>
                  <a:cubicBezTo>
                    <a:pt x="170" y="866"/>
                    <a:pt x="54" y="982"/>
                    <a:pt x="27" y="1089"/>
                  </a:cubicBezTo>
                  <a:cubicBezTo>
                    <a:pt x="1" y="1196"/>
                    <a:pt x="72" y="1294"/>
                    <a:pt x="232" y="1392"/>
                  </a:cubicBezTo>
                  <a:cubicBezTo>
                    <a:pt x="370" y="1468"/>
                    <a:pt x="513" y="1512"/>
                    <a:pt x="663" y="1512"/>
                  </a:cubicBezTo>
                  <a:cubicBezTo>
                    <a:pt x="689" y="1512"/>
                    <a:pt x="715" y="1510"/>
                    <a:pt x="741" y="1508"/>
                  </a:cubicBezTo>
                  <a:cubicBezTo>
                    <a:pt x="919" y="1499"/>
                    <a:pt x="1107" y="1428"/>
                    <a:pt x="1321" y="1312"/>
                  </a:cubicBezTo>
                  <a:lnTo>
                    <a:pt x="1633" y="1133"/>
                  </a:lnTo>
                  <a:lnTo>
                    <a:pt x="1303" y="946"/>
                  </a:lnTo>
                  <a:lnTo>
                    <a:pt x="991" y="1124"/>
                  </a:lnTo>
                  <a:cubicBezTo>
                    <a:pt x="875" y="1196"/>
                    <a:pt x="777" y="1231"/>
                    <a:pt x="705" y="1249"/>
                  </a:cubicBezTo>
                  <a:cubicBezTo>
                    <a:pt x="680" y="1255"/>
                    <a:pt x="656" y="1258"/>
                    <a:pt x="632" y="1258"/>
                  </a:cubicBezTo>
                  <a:cubicBezTo>
                    <a:pt x="590" y="1258"/>
                    <a:pt x="549" y="1249"/>
                    <a:pt x="509" y="1231"/>
                  </a:cubicBezTo>
                  <a:cubicBezTo>
                    <a:pt x="455" y="1196"/>
                    <a:pt x="447" y="1160"/>
                    <a:pt x="473" y="1115"/>
                  </a:cubicBezTo>
                  <a:cubicBezTo>
                    <a:pt x="509" y="1080"/>
                    <a:pt x="580" y="1026"/>
                    <a:pt x="696" y="955"/>
                  </a:cubicBezTo>
                  <a:lnTo>
                    <a:pt x="1713" y="384"/>
                  </a:lnTo>
                  <a:cubicBezTo>
                    <a:pt x="1820" y="321"/>
                    <a:pt x="1910" y="286"/>
                    <a:pt x="1981" y="268"/>
                  </a:cubicBezTo>
                  <a:cubicBezTo>
                    <a:pt x="2005" y="262"/>
                    <a:pt x="2028" y="259"/>
                    <a:pt x="2050" y="259"/>
                  </a:cubicBezTo>
                  <a:cubicBezTo>
                    <a:pt x="2094" y="259"/>
                    <a:pt x="2136" y="271"/>
                    <a:pt x="2177" y="295"/>
                  </a:cubicBezTo>
                  <a:cubicBezTo>
                    <a:pt x="2231" y="321"/>
                    <a:pt x="2240" y="357"/>
                    <a:pt x="2213" y="393"/>
                  </a:cubicBezTo>
                  <a:cubicBezTo>
                    <a:pt x="2186" y="437"/>
                    <a:pt x="2115" y="482"/>
                    <a:pt x="1999" y="553"/>
                  </a:cubicBezTo>
                  <a:lnTo>
                    <a:pt x="1722" y="705"/>
                  </a:lnTo>
                  <a:lnTo>
                    <a:pt x="2043" y="892"/>
                  </a:lnTo>
                  <a:lnTo>
                    <a:pt x="2347" y="723"/>
                  </a:lnTo>
                  <a:cubicBezTo>
                    <a:pt x="2730" y="509"/>
                    <a:pt x="2775" y="304"/>
                    <a:pt x="2463" y="125"/>
                  </a:cubicBezTo>
                  <a:cubicBezTo>
                    <a:pt x="2374" y="72"/>
                    <a:pt x="2284" y="36"/>
                    <a:pt x="2186" y="18"/>
                  </a:cubicBezTo>
                  <a:cubicBezTo>
                    <a:pt x="2132" y="6"/>
                    <a:pt x="2076" y="1"/>
                    <a:pt x="2018"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66"/>
            <p:cNvSpPr/>
            <p:nvPr/>
          </p:nvSpPr>
          <p:spPr>
            <a:xfrm>
              <a:off x="1877741" y="3275171"/>
              <a:ext cx="295386" cy="169928"/>
            </a:xfrm>
            <a:custGeom>
              <a:avLst/>
              <a:gdLst/>
              <a:ahLst/>
              <a:cxnLst/>
              <a:rect l="l" t="t" r="r" b="b"/>
              <a:pathLst>
                <a:path w="3195" h="1838" extrusionOk="0">
                  <a:moveTo>
                    <a:pt x="2177" y="0"/>
                  </a:moveTo>
                  <a:lnTo>
                    <a:pt x="1" y="1240"/>
                  </a:lnTo>
                  <a:lnTo>
                    <a:pt x="340" y="1428"/>
                  </a:lnTo>
                  <a:lnTo>
                    <a:pt x="1357" y="857"/>
                  </a:lnTo>
                  <a:lnTo>
                    <a:pt x="1357" y="857"/>
                  </a:lnTo>
                  <a:lnTo>
                    <a:pt x="688" y="1633"/>
                  </a:lnTo>
                  <a:lnTo>
                    <a:pt x="1044" y="1838"/>
                  </a:lnTo>
                  <a:lnTo>
                    <a:pt x="1758" y="990"/>
                  </a:lnTo>
                  <a:lnTo>
                    <a:pt x="3194" y="589"/>
                  </a:lnTo>
                  <a:lnTo>
                    <a:pt x="2846" y="384"/>
                  </a:lnTo>
                  <a:lnTo>
                    <a:pt x="1508" y="758"/>
                  </a:lnTo>
                  <a:lnTo>
                    <a:pt x="2516" y="196"/>
                  </a:lnTo>
                  <a:lnTo>
                    <a:pt x="2177"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66"/>
            <p:cNvSpPr/>
            <p:nvPr/>
          </p:nvSpPr>
          <p:spPr>
            <a:xfrm>
              <a:off x="1989885" y="3340258"/>
              <a:ext cx="269869" cy="154396"/>
            </a:xfrm>
            <a:custGeom>
              <a:avLst/>
              <a:gdLst/>
              <a:ahLst/>
              <a:cxnLst/>
              <a:rect l="l" t="t" r="r" b="b"/>
              <a:pathLst>
                <a:path w="2919" h="1670" extrusionOk="0">
                  <a:moveTo>
                    <a:pt x="2178" y="1"/>
                  </a:moveTo>
                  <a:lnTo>
                    <a:pt x="1" y="1232"/>
                  </a:lnTo>
                  <a:lnTo>
                    <a:pt x="750" y="1669"/>
                  </a:lnTo>
                  <a:lnTo>
                    <a:pt x="1036" y="1509"/>
                  </a:lnTo>
                  <a:lnTo>
                    <a:pt x="616" y="1268"/>
                  </a:lnTo>
                  <a:lnTo>
                    <a:pt x="1312" y="875"/>
                  </a:lnTo>
                  <a:lnTo>
                    <a:pt x="1696" y="1089"/>
                  </a:lnTo>
                  <a:lnTo>
                    <a:pt x="1972" y="938"/>
                  </a:lnTo>
                  <a:lnTo>
                    <a:pt x="1598" y="715"/>
                  </a:lnTo>
                  <a:lnTo>
                    <a:pt x="2231" y="358"/>
                  </a:lnTo>
                  <a:lnTo>
                    <a:pt x="2633" y="590"/>
                  </a:lnTo>
                  <a:lnTo>
                    <a:pt x="2918" y="420"/>
                  </a:lnTo>
                  <a:lnTo>
                    <a:pt x="2178"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66"/>
            <p:cNvSpPr/>
            <p:nvPr/>
          </p:nvSpPr>
          <p:spPr>
            <a:xfrm>
              <a:off x="2094634" y="3386484"/>
              <a:ext cx="254984" cy="146075"/>
            </a:xfrm>
            <a:custGeom>
              <a:avLst/>
              <a:gdLst/>
              <a:ahLst/>
              <a:cxnLst/>
              <a:rect l="l" t="t" r="r" b="b"/>
              <a:pathLst>
                <a:path w="2758" h="1580" extrusionOk="0">
                  <a:moveTo>
                    <a:pt x="1919" y="1"/>
                  </a:moveTo>
                  <a:lnTo>
                    <a:pt x="1633" y="170"/>
                  </a:lnTo>
                  <a:lnTo>
                    <a:pt x="1892" y="313"/>
                  </a:lnTo>
                  <a:lnTo>
                    <a:pt x="1" y="1392"/>
                  </a:lnTo>
                  <a:lnTo>
                    <a:pt x="331" y="1580"/>
                  </a:lnTo>
                  <a:lnTo>
                    <a:pt x="2222" y="509"/>
                  </a:lnTo>
                  <a:lnTo>
                    <a:pt x="2472" y="652"/>
                  </a:lnTo>
                  <a:lnTo>
                    <a:pt x="2758" y="491"/>
                  </a:lnTo>
                  <a:lnTo>
                    <a:pt x="1919"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66"/>
            <p:cNvSpPr/>
            <p:nvPr/>
          </p:nvSpPr>
          <p:spPr>
            <a:xfrm>
              <a:off x="1208848" y="3308177"/>
              <a:ext cx="895772" cy="506455"/>
            </a:xfrm>
            <a:custGeom>
              <a:avLst/>
              <a:gdLst/>
              <a:ahLst/>
              <a:cxnLst/>
              <a:rect l="l" t="t" r="r" b="b"/>
              <a:pathLst>
                <a:path w="9689" h="5478" extrusionOk="0">
                  <a:moveTo>
                    <a:pt x="1" y="384"/>
                  </a:moveTo>
                  <a:lnTo>
                    <a:pt x="9020" y="5478"/>
                  </a:lnTo>
                  <a:lnTo>
                    <a:pt x="9689" y="5094"/>
                  </a:lnTo>
                  <a:lnTo>
                    <a:pt x="679"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66"/>
            <p:cNvSpPr/>
            <p:nvPr/>
          </p:nvSpPr>
          <p:spPr>
            <a:xfrm>
              <a:off x="1089308" y="3377424"/>
              <a:ext cx="896604" cy="506455"/>
            </a:xfrm>
            <a:custGeom>
              <a:avLst/>
              <a:gdLst/>
              <a:ahLst/>
              <a:cxnLst/>
              <a:rect l="l" t="t" r="r" b="b"/>
              <a:pathLst>
                <a:path w="9698" h="5478" extrusionOk="0">
                  <a:moveTo>
                    <a:pt x="0" y="384"/>
                  </a:moveTo>
                  <a:lnTo>
                    <a:pt x="9019" y="5478"/>
                  </a:lnTo>
                  <a:lnTo>
                    <a:pt x="9697" y="5094"/>
                  </a:lnTo>
                  <a:lnTo>
                    <a:pt x="678"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66"/>
            <p:cNvSpPr/>
            <p:nvPr/>
          </p:nvSpPr>
          <p:spPr>
            <a:xfrm>
              <a:off x="970506" y="3446671"/>
              <a:ext cx="895772" cy="506547"/>
            </a:xfrm>
            <a:custGeom>
              <a:avLst/>
              <a:gdLst/>
              <a:ahLst/>
              <a:cxnLst/>
              <a:rect l="l" t="t" r="r" b="b"/>
              <a:pathLst>
                <a:path w="9689" h="5479" extrusionOk="0">
                  <a:moveTo>
                    <a:pt x="1" y="384"/>
                  </a:moveTo>
                  <a:lnTo>
                    <a:pt x="9020" y="5478"/>
                  </a:lnTo>
                  <a:lnTo>
                    <a:pt x="9689" y="5095"/>
                  </a:lnTo>
                  <a:lnTo>
                    <a:pt x="679"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66"/>
            <p:cNvSpPr/>
            <p:nvPr/>
          </p:nvSpPr>
          <p:spPr>
            <a:xfrm>
              <a:off x="851705" y="3516010"/>
              <a:ext cx="895865" cy="505623"/>
            </a:xfrm>
            <a:custGeom>
              <a:avLst/>
              <a:gdLst/>
              <a:ahLst/>
              <a:cxnLst/>
              <a:rect l="l" t="t" r="r" b="b"/>
              <a:pathLst>
                <a:path w="9690" h="5469" extrusionOk="0">
                  <a:moveTo>
                    <a:pt x="1" y="384"/>
                  </a:moveTo>
                  <a:lnTo>
                    <a:pt x="9020" y="5469"/>
                  </a:lnTo>
                  <a:lnTo>
                    <a:pt x="9689" y="5094"/>
                  </a:lnTo>
                  <a:lnTo>
                    <a:pt x="679"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66"/>
            <p:cNvSpPr/>
            <p:nvPr/>
          </p:nvSpPr>
          <p:spPr>
            <a:xfrm>
              <a:off x="732996" y="3584425"/>
              <a:ext cx="895772" cy="506547"/>
            </a:xfrm>
            <a:custGeom>
              <a:avLst/>
              <a:gdLst/>
              <a:ahLst/>
              <a:cxnLst/>
              <a:rect l="l" t="t" r="r" b="b"/>
              <a:pathLst>
                <a:path w="9689" h="5479" extrusionOk="0">
                  <a:moveTo>
                    <a:pt x="0" y="393"/>
                  </a:moveTo>
                  <a:lnTo>
                    <a:pt x="9019" y="5478"/>
                  </a:lnTo>
                  <a:lnTo>
                    <a:pt x="9689" y="5094"/>
                  </a:lnTo>
                  <a:lnTo>
                    <a:pt x="678"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66"/>
            <p:cNvSpPr/>
            <p:nvPr/>
          </p:nvSpPr>
          <p:spPr>
            <a:xfrm>
              <a:off x="613363" y="3653672"/>
              <a:ext cx="896604" cy="506547"/>
            </a:xfrm>
            <a:custGeom>
              <a:avLst/>
              <a:gdLst/>
              <a:ahLst/>
              <a:cxnLst/>
              <a:rect l="l" t="t" r="r" b="b"/>
              <a:pathLst>
                <a:path w="9698" h="5479" extrusionOk="0">
                  <a:moveTo>
                    <a:pt x="1" y="393"/>
                  </a:moveTo>
                  <a:lnTo>
                    <a:pt x="9020" y="5478"/>
                  </a:lnTo>
                  <a:lnTo>
                    <a:pt x="9698" y="5095"/>
                  </a:lnTo>
                  <a:lnTo>
                    <a:pt x="679"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66"/>
            <p:cNvSpPr/>
            <p:nvPr/>
          </p:nvSpPr>
          <p:spPr>
            <a:xfrm>
              <a:off x="135847" y="3760084"/>
              <a:ext cx="1177013" cy="654934"/>
            </a:xfrm>
            <a:custGeom>
              <a:avLst/>
              <a:gdLst/>
              <a:ahLst/>
              <a:cxnLst/>
              <a:rect l="l" t="t" r="r" b="b"/>
              <a:pathLst>
                <a:path w="12731" h="7084" extrusionOk="0">
                  <a:moveTo>
                    <a:pt x="0" y="1419"/>
                  </a:moveTo>
                  <a:lnTo>
                    <a:pt x="10037" y="7084"/>
                  </a:lnTo>
                  <a:lnTo>
                    <a:pt x="12731" y="5666"/>
                  </a:lnTo>
                  <a:lnTo>
                    <a:pt x="27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66"/>
            <p:cNvSpPr/>
            <p:nvPr/>
          </p:nvSpPr>
          <p:spPr>
            <a:xfrm>
              <a:off x="360136" y="3871490"/>
              <a:ext cx="207186" cy="116490"/>
            </a:xfrm>
            <a:custGeom>
              <a:avLst/>
              <a:gdLst/>
              <a:ahLst/>
              <a:cxnLst/>
              <a:rect l="l" t="t" r="r" b="b"/>
              <a:pathLst>
                <a:path w="2241" h="1260" extrusionOk="0">
                  <a:moveTo>
                    <a:pt x="1660" y="214"/>
                  </a:moveTo>
                  <a:cubicBezTo>
                    <a:pt x="1714" y="214"/>
                    <a:pt x="1749" y="223"/>
                    <a:pt x="1776" y="241"/>
                  </a:cubicBezTo>
                  <a:cubicBezTo>
                    <a:pt x="1803" y="250"/>
                    <a:pt x="1821" y="268"/>
                    <a:pt x="1839" y="277"/>
                  </a:cubicBezTo>
                  <a:cubicBezTo>
                    <a:pt x="1883" y="321"/>
                    <a:pt x="1839" y="375"/>
                    <a:pt x="1705" y="455"/>
                  </a:cubicBezTo>
                  <a:lnTo>
                    <a:pt x="1116" y="785"/>
                  </a:lnTo>
                  <a:lnTo>
                    <a:pt x="840" y="946"/>
                  </a:lnTo>
                  <a:cubicBezTo>
                    <a:pt x="732" y="1008"/>
                    <a:pt x="643" y="1044"/>
                    <a:pt x="590" y="1044"/>
                  </a:cubicBezTo>
                  <a:cubicBezTo>
                    <a:pt x="576" y="1046"/>
                    <a:pt x="563" y="1047"/>
                    <a:pt x="550" y="1047"/>
                  </a:cubicBezTo>
                  <a:cubicBezTo>
                    <a:pt x="510" y="1047"/>
                    <a:pt x="472" y="1037"/>
                    <a:pt x="438" y="1017"/>
                  </a:cubicBezTo>
                  <a:cubicBezTo>
                    <a:pt x="393" y="990"/>
                    <a:pt x="376" y="964"/>
                    <a:pt x="393" y="928"/>
                  </a:cubicBezTo>
                  <a:cubicBezTo>
                    <a:pt x="402" y="901"/>
                    <a:pt x="465" y="856"/>
                    <a:pt x="572" y="794"/>
                  </a:cubicBezTo>
                  <a:lnTo>
                    <a:pt x="1116" y="482"/>
                  </a:lnTo>
                  <a:lnTo>
                    <a:pt x="1437" y="294"/>
                  </a:lnTo>
                  <a:cubicBezTo>
                    <a:pt x="1535" y="241"/>
                    <a:pt x="1616" y="214"/>
                    <a:pt x="1660" y="214"/>
                  </a:cubicBezTo>
                  <a:close/>
                  <a:moveTo>
                    <a:pt x="1607" y="0"/>
                  </a:moveTo>
                  <a:cubicBezTo>
                    <a:pt x="1464" y="9"/>
                    <a:pt x="1312" y="62"/>
                    <a:pt x="1152" y="143"/>
                  </a:cubicBezTo>
                  <a:lnTo>
                    <a:pt x="1116" y="170"/>
                  </a:lnTo>
                  <a:lnTo>
                    <a:pt x="304" y="633"/>
                  </a:lnTo>
                  <a:cubicBezTo>
                    <a:pt x="135" y="723"/>
                    <a:pt x="46" y="812"/>
                    <a:pt x="28" y="901"/>
                  </a:cubicBezTo>
                  <a:cubicBezTo>
                    <a:pt x="1" y="981"/>
                    <a:pt x="63" y="1071"/>
                    <a:pt x="206" y="1151"/>
                  </a:cubicBezTo>
                  <a:cubicBezTo>
                    <a:pt x="335" y="1223"/>
                    <a:pt x="470" y="1259"/>
                    <a:pt x="600" y="1259"/>
                  </a:cubicBezTo>
                  <a:cubicBezTo>
                    <a:pt x="615" y="1259"/>
                    <a:pt x="629" y="1259"/>
                    <a:pt x="643" y="1258"/>
                  </a:cubicBezTo>
                  <a:cubicBezTo>
                    <a:pt x="795" y="1249"/>
                    <a:pt x="955" y="1195"/>
                    <a:pt x="1116" y="1097"/>
                  </a:cubicBezTo>
                  <a:lnTo>
                    <a:pt x="1972" y="616"/>
                  </a:lnTo>
                  <a:cubicBezTo>
                    <a:pt x="2124" y="526"/>
                    <a:pt x="2213" y="446"/>
                    <a:pt x="2222" y="357"/>
                  </a:cubicBezTo>
                  <a:cubicBezTo>
                    <a:pt x="2240" y="277"/>
                    <a:pt x="2178" y="196"/>
                    <a:pt x="2035" y="116"/>
                  </a:cubicBezTo>
                  <a:cubicBezTo>
                    <a:pt x="1892" y="36"/>
                    <a:pt x="1749" y="0"/>
                    <a:pt x="1607"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66"/>
            <p:cNvSpPr/>
            <p:nvPr/>
          </p:nvSpPr>
          <p:spPr>
            <a:xfrm>
              <a:off x="455824" y="3926684"/>
              <a:ext cx="206354" cy="116490"/>
            </a:xfrm>
            <a:custGeom>
              <a:avLst/>
              <a:gdLst/>
              <a:ahLst/>
              <a:cxnLst/>
              <a:rect l="l" t="t" r="r" b="b"/>
              <a:pathLst>
                <a:path w="2232" h="1260" extrusionOk="0">
                  <a:moveTo>
                    <a:pt x="1660" y="215"/>
                  </a:moveTo>
                  <a:cubicBezTo>
                    <a:pt x="1714" y="215"/>
                    <a:pt x="1749" y="224"/>
                    <a:pt x="1776" y="242"/>
                  </a:cubicBezTo>
                  <a:cubicBezTo>
                    <a:pt x="1803" y="251"/>
                    <a:pt x="1821" y="268"/>
                    <a:pt x="1830" y="277"/>
                  </a:cubicBezTo>
                  <a:cubicBezTo>
                    <a:pt x="1874" y="322"/>
                    <a:pt x="1830" y="375"/>
                    <a:pt x="1705" y="456"/>
                  </a:cubicBezTo>
                  <a:lnTo>
                    <a:pt x="1116" y="786"/>
                  </a:lnTo>
                  <a:lnTo>
                    <a:pt x="830" y="946"/>
                  </a:lnTo>
                  <a:cubicBezTo>
                    <a:pt x="723" y="1009"/>
                    <a:pt x="643" y="1045"/>
                    <a:pt x="590" y="1045"/>
                  </a:cubicBezTo>
                  <a:cubicBezTo>
                    <a:pt x="574" y="1047"/>
                    <a:pt x="559" y="1048"/>
                    <a:pt x="546" y="1048"/>
                  </a:cubicBezTo>
                  <a:cubicBezTo>
                    <a:pt x="505" y="1048"/>
                    <a:pt x="471" y="1038"/>
                    <a:pt x="438" y="1018"/>
                  </a:cubicBezTo>
                  <a:cubicBezTo>
                    <a:pt x="393" y="991"/>
                    <a:pt x="375" y="964"/>
                    <a:pt x="384" y="929"/>
                  </a:cubicBezTo>
                  <a:cubicBezTo>
                    <a:pt x="393" y="902"/>
                    <a:pt x="456" y="857"/>
                    <a:pt x="572" y="795"/>
                  </a:cubicBezTo>
                  <a:lnTo>
                    <a:pt x="1116" y="482"/>
                  </a:lnTo>
                  <a:lnTo>
                    <a:pt x="1437" y="295"/>
                  </a:lnTo>
                  <a:cubicBezTo>
                    <a:pt x="1535" y="242"/>
                    <a:pt x="1607" y="215"/>
                    <a:pt x="1660" y="215"/>
                  </a:cubicBezTo>
                  <a:close/>
                  <a:moveTo>
                    <a:pt x="1607" y="1"/>
                  </a:moveTo>
                  <a:cubicBezTo>
                    <a:pt x="1455" y="10"/>
                    <a:pt x="1312" y="54"/>
                    <a:pt x="1152" y="143"/>
                  </a:cubicBezTo>
                  <a:lnTo>
                    <a:pt x="1116" y="170"/>
                  </a:lnTo>
                  <a:lnTo>
                    <a:pt x="304" y="634"/>
                  </a:lnTo>
                  <a:cubicBezTo>
                    <a:pt x="135" y="723"/>
                    <a:pt x="45" y="813"/>
                    <a:pt x="19" y="902"/>
                  </a:cubicBezTo>
                  <a:cubicBezTo>
                    <a:pt x="1" y="982"/>
                    <a:pt x="63" y="1071"/>
                    <a:pt x="206" y="1152"/>
                  </a:cubicBezTo>
                  <a:cubicBezTo>
                    <a:pt x="334" y="1224"/>
                    <a:pt x="463" y="1260"/>
                    <a:pt x="598" y="1260"/>
                  </a:cubicBezTo>
                  <a:cubicBezTo>
                    <a:pt x="613" y="1260"/>
                    <a:pt x="628" y="1260"/>
                    <a:pt x="643" y="1259"/>
                  </a:cubicBezTo>
                  <a:cubicBezTo>
                    <a:pt x="795" y="1250"/>
                    <a:pt x="946" y="1196"/>
                    <a:pt x="1116" y="1098"/>
                  </a:cubicBezTo>
                  <a:lnTo>
                    <a:pt x="1963" y="616"/>
                  </a:lnTo>
                  <a:cubicBezTo>
                    <a:pt x="2124" y="527"/>
                    <a:pt x="2204" y="447"/>
                    <a:pt x="2222" y="358"/>
                  </a:cubicBezTo>
                  <a:cubicBezTo>
                    <a:pt x="2231" y="277"/>
                    <a:pt x="2169" y="197"/>
                    <a:pt x="2026" y="117"/>
                  </a:cubicBezTo>
                  <a:cubicBezTo>
                    <a:pt x="1892" y="36"/>
                    <a:pt x="1749" y="1"/>
                    <a:pt x="1607"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66"/>
            <p:cNvSpPr/>
            <p:nvPr/>
          </p:nvSpPr>
          <p:spPr>
            <a:xfrm>
              <a:off x="539956" y="3984189"/>
              <a:ext cx="212918" cy="120743"/>
            </a:xfrm>
            <a:custGeom>
              <a:avLst/>
              <a:gdLst/>
              <a:ahLst/>
              <a:cxnLst/>
              <a:rect l="l" t="t" r="r" b="b"/>
              <a:pathLst>
                <a:path w="2303" h="1306" extrusionOk="0">
                  <a:moveTo>
                    <a:pt x="1820" y="0"/>
                  </a:moveTo>
                  <a:cubicBezTo>
                    <a:pt x="1774" y="0"/>
                    <a:pt x="1726" y="5"/>
                    <a:pt x="1678" y="12"/>
                  </a:cubicBezTo>
                  <a:cubicBezTo>
                    <a:pt x="1562" y="30"/>
                    <a:pt x="1392" y="101"/>
                    <a:pt x="1169" y="226"/>
                  </a:cubicBezTo>
                  <a:lnTo>
                    <a:pt x="1062" y="289"/>
                  </a:lnTo>
                  <a:lnTo>
                    <a:pt x="1321" y="440"/>
                  </a:lnTo>
                  <a:lnTo>
                    <a:pt x="1544" y="315"/>
                  </a:lnTo>
                  <a:cubicBezTo>
                    <a:pt x="1598" y="280"/>
                    <a:pt x="1651" y="253"/>
                    <a:pt x="1687" y="244"/>
                  </a:cubicBezTo>
                  <a:cubicBezTo>
                    <a:pt x="1744" y="218"/>
                    <a:pt x="1795" y="204"/>
                    <a:pt x="1838" y="204"/>
                  </a:cubicBezTo>
                  <a:cubicBezTo>
                    <a:pt x="1869" y="204"/>
                    <a:pt x="1896" y="211"/>
                    <a:pt x="1919" y="226"/>
                  </a:cubicBezTo>
                  <a:cubicBezTo>
                    <a:pt x="1981" y="262"/>
                    <a:pt x="1946" y="324"/>
                    <a:pt x="1785" y="414"/>
                  </a:cubicBezTo>
                  <a:cubicBezTo>
                    <a:pt x="1633" y="503"/>
                    <a:pt x="1491" y="556"/>
                    <a:pt x="1348" y="574"/>
                  </a:cubicBezTo>
                  <a:cubicBezTo>
                    <a:pt x="1294" y="574"/>
                    <a:pt x="1205" y="583"/>
                    <a:pt x="1080" y="601"/>
                  </a:cubicBezTo>
                  <a:cubicBezTo>
                    <a:pt x="955" y="619"/>
                    <a:pt x="884" y="637"/>
                    <a:pt x="875" y="637"/>
                  </a:cubicBezTo>
                  <a:cubicBezTo>
                    <a:pt x="697" y="663"/>
                    <a:pt x="545" y="690"/>
                    <a:pt x="429" y="726"/>
                  </a:cubicBezTo>
                  <a:cubicBezTo>
                    <a:pt x="304" y="753"/>
                    <a:pt x="197" y="797"/>
                    <a:pt x="108" y="851"/>
                  </a:cubicBezTo>
                  <a:lnTo>
                    <a:pt x="1" y="913"/>
                  </a:lnTo>
                  <a:lnTo>
                    <a:pt x="679" y="1306"/>
                  </a:lnTo>
                  <a:lnTo>
                    <a:pt x="884" y="1181"/>
                  </a:lnTo>
                  <a:lnTo>
                    <a:pt x="474" y="940"/>
                  </a:lnTo>
                  <a:cubicBezTo>
                    <a:pt x="634" y="886"/>
                    <a:pt x="839" y="842"/>
                    <a:pt x="1089" y="815"/>
                  </a:cubicBezTo>
                  <a:cubicBezTo>
                    <a:pt x="1232" y="797"/>
                    <a:pt x="1383" y="779"/>
                    <a:pt x="1553" y="744"/>
                  </a:cubicBezTo>
                  <a:cubicBezTo>
                    <a:pt x="1714" y="717"/>
                    <a:pt x="1874" y="663"/>
                    <a:pt x="2017" y="583"/>
                  </a:cubicBezTo>
                  <a:cubicBezTo>
                    <a:pt x="2160" y="503"/>
                    <a:pt x="2249" y="423"/>
                    <a:pt x="2285" y="333"/>
                  </a:cubicBezTo>
                  <a:cubicBezTo>
                    <a:pt x="2302" y="298"/>
                    <a:pt x="2302" y="253"/>
                    <a:pt x="2285" y="217"/>
                  </a:cubicBezTo>
                  <a:cubicBezTo>
                    <a:pt x="2267" y="173"/>
                    <a:pt x="2222" y="137"/>
                    <a:pt x="2169" y="101"/>
                  </a:cubicBezTo>
                  <a:cubicBezTo>
                    <a:pt x="2106" y="66"/>
                    <a:pt x="2053" y="39"/>
                    <a:pt x="1999" y="30"/>
                  </a:cubicBezTo>
                  <a:cubicBezTo>
                    <a:pt x="1947" y="9"/>
                    <a:pt x="1885" y="0"/>
                    <a:pt x="1820"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66"/>
            <p:cNvSpPr/>
            <p:nvPr/>
          </p:nvSpPr>
          <p:spPr>
            <a:xfrm>
              <a:off x="652101" y="4044653"/>
              <a:ext cx="199697" cy="109001"/>
            </a:xfrm>
            <a:custGeom>
              <a:avLst/>
              <a:gdLst/>
              <a:ahLst/>
              <a:cxnLst/>
              <a:rect l="l" t="t" r="r" b="b"/>
              <a:pathLst>
                <a:path w="2160" h="1179" extrusionOk="0">
                  <a:moveTo>
                    <a:pt x="1544" y="232"/>
                  </a:moveTo>
                  <a:lnTo>
                    <a:pt x="982" y="554"/>
                  </a:lnTo>
                  <a:lnTo>
                    <a:pt x="661" y="732"/>
                  </a:lnTo>
                  <a:lnTo>
                    <a:pt x="429" y="598"/>
                  </a:lnTo>
                  <a:lnTo>
                    <a:pt x="982" y="420"/>
                  </a:lnTo>
                  <a:lnTo>
                    <a:pt x="1544" y="232"/>
                  </a:lnTo>
                  <a:close/>
                  <a:moveTo>
                    <a:pt x="1865" y="0"/>
                  </a:moveTo>
                  <a:lnTo>
                    <a:pt x="982" y="259"/>
                  </a:lnTo>
                  <a:lnTo>
                    <a:pt x="197" y="491"/>
                  </a:lnTo>
                  <a:lnTo>
                    <a:pt x="1" y="598"/>
                  </a:lnTo>
                  <a:lnTo>
                    <a:pt x="447" y="857"/>
                  </a:lnTo>
                  <a:lnTo>
                    <a:pt x="126" y="1035"/>
                  </a:lnTo>
                  <a:lnTo>
                    <a:pt x="376" y="1178"/>
                  </a:lnTo>
                  <a:lnTo>
                    <a:pt x="688" y="1000"/>
                  </a:lnTo>
                  <a:lnTo>
                    <a:pt x="831" y="1080"/>
                  </a:lnTo>
                  <a:lnTo>
                    <a:pt x="982" y="991"/>
                  </a:lnTo>
                  <a:lnTo>
                    <a:pt x="1045" y="955"/>
                  </a:lnTo>
                  <a:lnTo>
                    <a:pt x="982" y="919"/>
                  </a:lnTo>
                  <a:lnTo>
                    <a:pt x="902" y="875"/>
                  </a:lnTo>
                  <a:lnTo>
                    <a:pt x="982" y="830"/>
                  </a:lnTo>
                  <a:lnTo>
                    <a:pt x="2160" y="170"/>
                  </a:lnTo>
                  <a:lnTo>
                    <a:pt x="1865"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66"/>
            <p:cNvSpPr/>
            <p:nvPr/>
          </p:nvSpPr>
          <p:spPr>
            <a:xfrm>
              <a:off x="724768" y="4077659"/>
              <a:ext cx="218650" cy="122315"/>
            </a:xfrm>
            <a:custGeom>
              <a:avLst/>
              <a:gdLst/>
              <a:ahLst/>
              <a:cxnLst/>
              <a:rect l="l" t="t" r="r" b="b"/>
              <a:pathLst>
                <a:path w="2365" h="1323" extrusionOk="0">
                  <a:moveTo>
                    <a:pt x="1695" y="0"/>
                  </a:moveTo>
                  <a:lnTo>
                    <a:pt x="785" y="518"/>
                  </a:lnTo>
                  <a:lnTo>
                    <a:pt x="1017" y="660"/>
                  </a:lnTo>
                  <a:cubicBezTo>
                    <a:pt x="1089" y="622"/>
                    <a:pt x="1155" y="600"/>
                    <a:pt x="1211" y="600"/>
                  </a:cubicBezTo>
                  <a:cubicBezTo>
                    <a:pt x="1245" y="600"/>
                    <a:pt x="1276" y="608"/>
                    <a:pt x="1303" y="625"/>
                  </a:cubicBezTo>
                  <a:cubicBezTo>
                    <a:pt x="1338" y="643"/>
                    <a:pt x="1347" y="669"/>
                    <a:pt x="1329" y="696"/>
                  </a:cubicBezTo>
                  <a:cubicBezTo>
                    <a:pt x="1311" y="723"/>
                    <a:pt x="1267" y="759"/>
                    <a:pt x="1204" y="794"/>
                  </a:cubicBezTo>
                  <a:lnTo>
                    <a:pt x="749" y="1053"/>
                  </a:lnTo>
                  <a:cubicBezTo>
                    <a:pt x="673" y="1094"/>
                    <a:pt x="609" y="1116"/>
                    <a:pt x="556" y="1116"/>
                  </a:cubicBezTo>
                  <a:cubicBezTo>
                    <a:pt x="528" y="1116"/>
                    <a:pt x="503" y="1110"/>
                    <a:pt x="482" y="1098"/>
                  </a:cubicBezTo>
                  <a:cubicBezTo>
                    <a:pt x="455" y="1080"/>
                    <a:pt x="437" y="1062"/>
                    <a:pt x="428" y="1053"/>
                  </a:cubicBezTo>
                  <a:cubicBezTo>
                    <a:pt x="419" y="1026"/>
                    <a:pt x="455" y="982"/>
                    <a:pt x="535" y="937"/>
                  </a:cubicBezTo>
                  <a:lnTo>
                    <a:pt x="732" y="830"/>
                  </a:lnTo>
                  <a:lnTo>
                    <a:pt x="473" y="678"/>
                  </a:lnTo>
                  <a:lnTo>
                    <a:pt x="250" y="803"/>
                  </a:lnTo>
                  <a:cubicBezTo>
                    <a:pt x="9" y="946"/>
                    <a:pt x="0" y="1080"/>
                    <a:pt x="241" y="1222"/>
                  </a:cubicBezTo>
                  <a:cubicBezTo>
                    <a:pt x="358" y="1293"/>
                    <a:pt x="476" y="1322"/>
                    <a:pt x="594" y="1322"/>
                  </a:cubicBezTo>
                  <a:cubicBezTo>
                    <a:pt x="610" y="1322"/>
                    <a:pt x="626" y="1322"/>
                    <a:pt x="642" y="1321"/>
                  </a:cubicBezTo>
                  <a:cubicBezTo>
                    <a:pt x="714" y="1312"/>
                    <a:pt x="794" y="1294"/>
                    <a:pt x="883" y="1258"/>
                  </a:cubicBezTo>
                  <a:cubicBezTo>
                    <a:pt x="972" y="1222"/>
                    <a:pt x="1115" y="1142"/>
                    <a:pt x="1320" y="1035"/>
                  </a:cubicBezTo>
                  <a:cubicBezTo>
                    <a:pt x="1517" y="919"/>
                    <a:pt x="1642" y="821"/>
                    <a:pt x="1695" y="750"/>
                  </a:cubicBezTo>
                  <a:cubicBezTo>
                    <a:pt x="1740" y="678"/>
                    <a:pt x="1713" y="607"/>
                    <a:pt x="1615" y="544"/>
                  </a:cubicBezTo>
                  <a:cubicBezTo>
                    <a:pt x="1570" y="518"/>
                    <a:pt x="1526" y="509"/>
                    <a:pt x="1472" y="491"/>
                  </a:cubicBezTo>
                  <a:cubicBezTo>
                    <a:pt x="1450" y="486"/>
                    <a:pt x="1427" y="484"/>
                    <a:pt x="1406" y="484"/>
                  </a:cubicBezTo>
                  <a:cubicBezTo>
                    <a:pt x="1385" y="484"/>
                    <a:pt x="1365" y="486"/>
                    <a:pt x="1347" y="491"/>
                  </a:cubicBezTo>
                  <a:lnTo>
                    <a:pt x="1704" y="286"/>
                  </a:lnTo>
                  <a:lnTo>
                    <a:pt x="2123" y="518"/>
                  </a:lnTo>
                  <a:lnTo>
                    <a:pt x="2364" y="384"/>
                  </a:lnTo>
                  <a:lnTo>
                    <a:pt x="1695"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66"/>
            <p:cNvSpPr/>
            <p:nvPr/>
          </p:nvSpPr>
          <p:spPr>
            <a:xfrm>
              <a:off x="817960" y="4138030"/>
              <a:ext cx="207094" cy="116583"/>
            </a:xfrm>
            <a:custGeom>
              <a:avLst/>
              <a:gdLst/>
              <a:ahLst/>
              <a:cxnLst/>
              <a:rect l="l" t="t" r="r" b="b"/>
              <a:pathLst>
                <a:path w="2240" h="1261" extrusionOk="0">
                  <a:moveTo>
                    <a:pt x="1017" y="596"/>
                  </a:moveTo>
                  <a:cubicBezTo>
                    <a:pt x="1062" y="605"/>
                    <a:pt x="1106" y="614"/>
                    <a:pt x="1142" y="641"/>
                  </a:cubicBezTo>
                  <a:cubicBezTo>
                    <a:pt x="1187" y="668"/>
                    <a:pt x="1196" y="694"/>
                    <a:pt x="1169" y="730"/>
                  </a:cubicBezTo>
                  <a:cubicBezTo>
                    <a:pt x="1151" y="766"/>
                    <a:pt x="1088" y="810"/>
                    <a:pt x="990" y="864"/>
                  </a:cubicBezTo>
                  <a:lnTo>
                    <a:pt x="821" y="962"/>
                  </a:lnTo>
                  <a:lnTo>
                    <a:pt x="803" y="971"/>
                  </a:lnTo>
                  <a:cubicBezTo>
                    <a:pt x="723" y="1016"/>
                    <a:pt x="660" y="1033"/>
                    <a:pt x="616" y="1042"/>
                  </a:cubicBezTo>
                  <a:cubicBezTo>
                    <a:pt x="602" y="1045"/>
                    <a:pt x="589" y="1046"/>
                    <a:pt x="577" y="1046"/>
                  </a:cubicBezTo>
                  <a:cubicBezTo>
                    <a:pt x="539" y="1046"/>
                    <a:pt x="504" y="1036"/>
                    <a:pt x="464" y="1016"/>
                  </a:cubicBezTo>
                  <a:cubicBezTo>
                    <a:pt x="419" y="989"/>
                    <a:pt x="402" y="953"/>
                    <a:pt x="419" y="917"/>
                  </a:cubicBezTo>
                  <a:cubicBezTo>
                    <a:pt x="446" y="891"/>
                    <a:pt x="500" y="846"/>
                    <a:pt x="589" y="793"/>
                  </a:cubicBezTo>
                  <a:lnTo>
                    <a:pt x="803" y="677"/>
                  </a:lnTo>
                  <a:lnTo>
                    <a:pt x="910" y="614"/>
                  </a:lnTo>
                  <a:cubicBezTo>
                    <a:pt x="937" y="605"/>
                    <a:pt x="973" y="596"/>
                    <a:pt x="1017" y="596"/>
                  </a:cubicBezTo>
                  <a:close/>
                  <a:moveTo>
                    <a:pt x="1689" y="1"/>
                  </a:moveTo>
                  <a:cubicBezTo>
                    <a:pt x="1523" y="1"/>
                    <a:pt x="1332" y="59"/>
                    <a:pt x="1115" y="186"/>
                  </a:cubicBezTo>
                  <a:lnTo>
                    <a:pt x="803" y="364"/>
                  </a:lnTo>
                  <a:lnTo>
                    <a:pt x="384" y="596"/>
                  </a:lnTo>
                  <a:cubicBezTo>
                    <a:pt x="232" y="677"/>
                    <a:pt x="134" y="757"/>
                    <a:pt x="80" y="819"/>
                  </a:cubicBezTo>
                  <a:cubicBezTo>
                    <a:pt x="0" y="926"/>
                    <a:pt x="45" y="1042"/>
                    <a:pt x="232" y="1149"/>
                  </a:cubicBezTo>
                  <a:cubicBezTo>
                    <a:pt x="358" y="1224"/>
                    <a:pt x="479" y="1261"/>
                    <a:pt x="598" y="1261"/>
                  </a:cubicBezTo>
                  <a:cubicBezTo>
                    <a:pt x="622" y="1261"/>
                    <a:pt x="645" y="1259"/>
                    <a:pt x="669" y="1256"/>
                  </a:cubicBezTo>
                  <a:cubicBezTo>
                    <a:pt x="714" y="1247"/>
                    <a:pt x="758" y="1239"/>
                    <a:pt x="803" y="1230"/>
                  </a:cubicBezTo>
                  <a:cubicBezTo>
                    <a:pt x="901" y="1203"/>
                    <a:pt x="1017" y="1149"/>
                    <a:pt x="1133" y="1087"/>
                  </a:cubicBezTo>
                  <a:lnTo>
                    <a:pt x="1231" y="1024"/>
                  </a:lnTo>
                  <a:cubicBezTo>
                    <a:pt x="1419" y="926"/>
                    <a:pt x="1526" y="837"/>
                    <a:pt x="1561" y="757"/>
                  </a:cubicBezTo>
                  <a:cubicBezTo>
                    <a:pt x="1606" y="685"/>
                    <a:pt x="1570" y="614"/>
                    <a:pt x="1463" y="552"/>
                  </a:cubicBezTo>
                  <a:cubicBezTo>
                    <a:pt x="1356" y="498"/>
                    <a:pt x="1249" y="471"/>
                    <a:pt x="1151" y="471"/>
                  </a:cubicBezTo>
                  <a:lnTo>
                    <a:pt x="1410" y="329"/>
                  </a:lnTo>
                  <a:cubicBezTo>
                    <a:pt x="1517" y="266"/>
                    <a:pt x="1597" y="230"/>
                    <a:pt x="1651" y="222"/>
                  </a:cubicBezTo>
                  <a:cubicBezTo>
                    <a:pt x="1669" y="215"/>
                    <a:pt x="1688" y="212"/>
                    <a:pt x="1707" y="212"/>
                  </a:cubicBezTo>
                  <a:cubicBezTo>
                    <a:pt x="1742" y="212"/>
                    <a:pt x="1777" y="222"/>
                    <a:pt x="1811" y="239"/>
                  </a:cubicBezTo>
                  <a:cubicBezTo>
                    <a:pt x="1856" y="266"/>
                    <a:pt x="1874" y="293"/>
                    <a:pt x="1847" y="320"/>
                  </a:cubicBezTo>
                  <a:cubicBezTo>
                    <a:pt x="1820" y="355"/>
                    <a:pt x="1758" y="400"/>
                    <a:pt x="1651" y="454"/>
                  </a:cubicBezTo>
                  <a:lnTo>
                    <a:pt x="1615" y="480"/>
                  </a:lnTo>
                  <a:lnTo>
                    <a:pt x="1865" y="623"/>
                  </a:lnTo>
                  <a:lnTo>
                    <a:pt x="1963" y="569"/>
                  </a:lnTo>
                  <a:cubicBezTo>
                    <a:pt x="2123" y="480"/>
                    <a:pt x="2213" y="400"/>
                    <a:pt x="2221" y="329"/>
                  </a:cubicBezTo>
                  <a:cubicBezTo>
                    <a:pt x="2239" y="257"/>
                    <a:pt x="2186" y="186"/>
                    <a:pt x="2061" y="115"/>
                  </a:cubicBezTo>
                  <a:cubicBezTo>
                    <a:pt x="1963" y="61"/>
                    <a:pt x="1874" y="25"/>
                    <a:pt x="1784" y="7"/>
                  </a:cubicBezTo>
                  <a:cubicBezTo>
                    <a:pt x="1754" y="3"/>
                    <a:pt x="1722" y="1"/>
                    <a:pt x="1689"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66"/>
            <p:cNvSpPr/>
            <p:nvPr/>
          </p:nvSpPr>
          <p:spPr>
            <a:xfrm>
              <a:off x="898763" y="4192022"/>
              <a:ext cx="213658" cy="120743"/>
            </a:xfrm>
            <a:custGeom>
              <a:avLst/>
              <a:gdLst/>
              <a:ahLst/>
              <a:cxnLst/>
              <a:rect l="l" t="t" r="r" b="b"/>
              <a:pathLst>
                <a:path w="2311" h="1306" extrusionOk="0">
                  <a:moveTo>
                    <a:pt x="1826" y="1"/>
                  </a:moveTo>
                  <a:cubicBezTo>
                    <a:pt x="1781" y="1"/>
                    <a:pt x="1734" y="5"/>
                    <a:pt x="1686" y="12"/>
                  </a:cubicBezTo>
                  <a:cubicBezTo>
                    <a:pt x="1562" y="30"/>
                    <a:pt x="1392" y="101"/>
                    <a:pt x="1169" y="226"/>
                  </a:cubicBezTo>
                  <a:lnTo>
                    <a:pt x="1062" y="289"/>
                  </a:lnTo>
                  <a:lnTo>
                    <a:pt x="1321" y="440"/>
                  </a:lnTo>
                  <a:lnTo>
                    <a:pt x="1553" y="316"/>
                  </a:lnTo>
                  <a:cubicBezTo>
                    <a:pt x="1606" y="280"/>
                    <a:pt x="1651" y="262"/>
                    <a:pt x="1695" y="244"/>
                  </a:cubicBezTo>
                  <a:cubicBezTo>
                    <a:pt x="1751" y="219"/>
                    <a:pt x="1797" y="208"/>
                    <a:pt x="1839" y="208"/>
                  </a:cubicBezTo>
                  <a:cubicBezTo>
                    <a:pt x="1871" y="208"/>
                    <a:pt x="1900" y="215"/>
                    <a:pt x="1927" y="226"/>
                  </a:cubicBezTo>
                  <a:cubicBezTo>
                    <a:pt x="1990" y="262"/>
                    <a:pt x="1945" y="324"/>
                    <a:pt x="1794" y="414"/>
                  </a:cubicBezTo>
                  <a:cubicBezTo>
                    <a:pt x="1642" y="503"/>
                    <a:pt x="1490" y="556"/>
                    <a:pt x="1356" y="574"/>
                  </a:cubicBezTo>
                  <a:cubicBezTo>
                    <a:pt x="1303" y="574"/>
                    <a:pt x="1214" y="592"/>
                    <a:pt x="1080" y="610"/>
                  </a:cubicBezTo>
                  <a:cubicBezTo>
                    <a:pt x="955" y="628"/>
                    <a:pt x="892" y="637"/>
                    <a:pt x="884" y="637"/>
                  </a:cubicBezTo>
                  <a:cubicBezTo>
                    <a:pt x="705" y="663"/>
                    <a:pt x="553" y="690"/>
                    <a:pt x="429" y="726"/>
                  </a:cubicBezTo>
                  <a:cubicBezTo>
                    <a:pt x="313" y="762"/>
                    <a:pt x="206" y="797"/>
                    <a:pt x="107" y="851"/>
                  </a:cubicBezTo>
                  <a:lnTo>
                    <a:pt x="0" y="913"/>
                  </a:lnTo>
                  <a:lnTo>
                    <a:pt x="678" y="1306"/>
                  </a:lnTo>
                  <a:lnTo>
                    <a:pt x="892" y="1181"/>
                  </a:lnTo>
                  <a:lnTo>
                    <a:pt x="473" y="940"/>
                  </a:lnTo>
                  <a:cubicBezTo>
                    <a:pt x="634" y="886"/>
                    <a:pt x="839" y="842"/>
                    <a:pt x="1098" y="815"/>
                  </a:cubicBezTo>
                  <a:cubicBezTo>
                    <a:pt x="1240" y="797"/>
                    <a:pt x="1392" y="779"/>
                    <a:pt x="1553" y="753"/>
                  </a:cubicBezTo>
                  <a:cubicBezTo>
                    <a:pt x="1722" y="717"/>
                    <a:pt x="1874" y="663"/>
                    <a:pt x="2017" y="583"/>
                  </a:cubicBezTo>
                  <a:cubicBezTo>
                    <a:pt x="2159" y="503"/>
                    <a:pt x="2257" y="423"/>
                    <a:pt x="2293" y="342"/>
                  </a:cubicBezTo>
                  <a:cubicBezTo>
                    <a:pt x="2311" y="298"/>
                    <a:pt x="2311" y="253"/>
                    <a:pt x="2293" y="217"/>
                  </a:cubicBezTo>
                  <a:cubicBezTo>
                    <a:pt x="2266" y="173"/>
                    <a:pt x="2231" y="137"/>
                    <a:pt x="2168" y="101"/>
                  </a:cubicBezTo>
                  <a:cubicBezTo>
                    <a:pt x="2115" y="66"/>
                    <a:pt x="2061" y="48"/>
                    <a:pt x="2008" y="30"/>
                  </a:cubicBezTo>
                  <a:cubicBezTo>
                    <a:pt x="1950" y="9"/>
                    <a:pt x="1890" y="1"/>
                    <a:pt x="1826"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48"/>
        <p:cNvGrpSpPr/>
        <p:nvPr/>
      </p:nvGrpSpPr>
      <p:grpSpPr>
        <a:xfrm>
          <a:off x="0" y="0"/>
          <a:ext cx="0" cy="0"/>
          <a:chOff x="0" y="0"/>
          <a:chExt cx="0" cy="0"/>
        </a:xfrm>
      </p:grpSpPr>
      <p:sp>
        <p:nvSpPr>
          <p:cNvPr id="2949" name="Google Shape;2949;p67"/>
          <p:cNvSpPr txBox="1">
            <a:spLocks noGrp="1"/>
          </p:cNvSpPr>
          <p:nvPr>
            <p:ph type="title"/>
          </p:nvPr>
        </p:nvSpPr>
        <p:spPr>
          <a:xfrm>
            <a:off x="2667025" y="2974425"/>
            <a:ext cx="5659200" cy="887400"/>
          </a:xfrm>
          <a:prstGeom prst="rect">
            <a:avLst/>
          </a:prstGeom>
        </p:spPr>
        <p:txBody>
          <a:bodyPr spcFirstLastPara="1" wrap="square" lIns="91425" tIns="91425" rIns="91425" bIns="91425" anchor="b" anchorCtr="0">
            <a:noAutofit/>
          </a:bodyPr>
          <a:lstStyle/>
          <a:p>
            <a:pPr marL="0" indent="0"/>
            <a:r>
              <a:rPr lang="el-GR" sz="4800" dirty="0" smtClean="0"/>
              <a:t>Πώς μπορούμε να δράσουμε μετά;</a:t>
            </a:r>
          </a:p>
        </p:txBody>
      </p:sp>
      <p:sp>
        <p:nvSpPr>
          <p:cNvPr id="2950" name="Google Shape;2950;p67"/>
          <p:cNvSpPr txBox="1">
            <a:spLocks noGrp="1"/>
          </p:cNvSpPr>
          <p:nvPr>
            <p:ph type="subTitle" idx="1"/>
          </p:nvPr>
        </p:nvSpPr>
        <p:spPr>
          <a:xfrm>
            <a:off x="2667025" y="3781476"/>
            <a:ext cx="5659200" cy="402900"/>
          </a:xfrm>
          <a:prstGeom prst="rect">
            <a:avLst/>
          </a:prstGeom>
        </p:spPr>
        <p:txBody>
          <a:bodyPr spcFirstLastPara="1" wrap="square" lIns="91425" tIns="91425" rIns="91425" bIns="91425" anchor="t" anchorCtr="0">
            <a:noAutofit/>
          </a:bodyPr>
          <a:lstStyle/>
          <a:p>
            <a:pPr marL="0" lvl="0" indent="0"/>
            <a:r>
              <a:rPr lang="el-GR" smtClean="0"/>
              <a:t>Οι μετέπειτα ενέργειες με έμπνευση το πρόγραμμα.</a:t>
            </a:r>
            <a:endParaRPr lang="el-GR"/>
          </a:p>
        </p:txBody>
      </p:sp>
      <p:sp>
        <p:nvSpPr>
          <p:cNvPr id="2951" name="Google Shape;2951;p67"/>
          <p:cNvSpPr txBox="1">
            <a:spLocks noGrp="1"/>
          </p:cNvSpPr>
          <p:nvPr>
            <p:ph type="title" idx="2"/>
          </p:nvPr>
        </p:nvSpPr>
        <p:spPr>
          <a:xfrm>
            <a:off x="715986" y="2974413"/>
            <a:ext cx="1799400" cy="121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06</a:t>
            </a:r>
            <a:endParaRPr/>
          </a:p>
        </p:txBody>
      </p:sp>
      <p:grpSp>
        <p:nvGrpSpPr>
          <p:cNvPr id="2952" name="Google Shape;2952;p67"/>
          <p:cNvGrpSpPr/>
          <p:nvPr/>
        </p:nvGrpSpPr>
        <p:grpSpPr>
          <a:xfrm>
            <a:off x="-2035903" y="-940925"/>
            <a:ext cx="5711788" cy="3416922"/>
            <a:chOff x="-2035903" y="-940925"/>
            <a:chExt cx="5711788" cy="3416922"/>
          </a:xfrm>
        </p:grpSpPr>
        <p:sp>
          <p:nvSpPr>
            <p:cNvPr id="2953" name="Google Shape;2953;p67"/>
            <p:cNvSpPr/>
            <p:nvPr/>
          </p:nvSpPr>
          <p:spPr>
            <a:xfrm rot="10800000" flipH="1">
              <a:off x="-2035903" y="-802685"/>
              <a:ext cx="5711788" cy="3278683"/>
            </a:xfrm>
            <a:custGeom>
              <a:avLst/>
              <a:gdLst/>
              <a:ahLst/>
              <a:cxnLst/>
              <a:rect l="l" t="t" r="r" b="b"/>
              <a:pathLst>
                <a:path w="65151" h="37398" extrusionOk="0">
                  <a:moveTo>
                    <a:pt x="32928" y="28369"/>
                  </a:moveTo>
                  <a:lnTo>
                    <a:pt x="65151" y="9965"/>
                  </a:lnTo>
                  <a:lnTo>
                    <a:pt x="48326" y="1"/>
                  </a:lnTo>
                  <a:lnTo>
                    <a:pt x="16112" y="18405"/>
                  </a:lnTo>
                  <a:lnTo>
                    <a:pt x="16567" y="18681"/>
                  </a:lnTo>
                  <a:lnTo>
                    <a:pt x="5594" y="24953"/>
                  </a:lnTo>
                  <a:lnTo>
                    <a:pt x="6905" y="25729"/>
                  </a:lnTo>
                  <a:lnTo>
                    <a:pt x="2918" y="27647"/>
                  </a:lnTo>
                  <a:cubicBezTo>
                    <a:pt x="1035" y="28548"/>
                    <a:pt x="0" y="30439"/>
                    <a:pt x="830" y="30903"/>
                  </a:cubicBezTo>
                  <a:lnTo>
                    <a:pt x="10706" y="36478"/>
                  </a:lnTo>
                  <a:cubicBezTo>
                    <a:pt x="12329" y="37397"/>
                    <a:pt x="14667" y="36907"/>
                    <a:pt x="16290" y="35988"/>
                  </a:cubicBezTo>
                  <a:lnTo>
                    <a:pt x="27183" y="29806"/>
                  </a:lnTo>
                  <a:cubicBezTo>
                    <a:pt x="27388" y="29690"/>
                    <a:pt x="27513" y="29484"/>
                    <a:pt x="27513" y="29244"/>
                  </a:cubicBezTo>
                  <a:cubicBezTo>
                    <a:pt x="27513" y="28994"/>
                    <a:pt x="27397" y="28789"/>
                    <a:pt x="27192" y="28664"/>
                  </a:cubicBezTo>
                  <a:lnTo>
                    <a:pt x="26202" y="28075"/>
                  </a:lnTo>
                  <a:lnTo>
                    <a:pt x="29369" y="26264"/>
                  </a:lnTo>
                  <a:close/>
                </a:path>
              </a:pathLst>
            </a:custGeom>
            <a:solidFill>
              <a:srgbClr val="262162">
                <a:alpha val="25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4" name="Google Shape;2954;p67"/>
            <p:cNvGrpSpPr/>
            <p:nvPr/>
          </p:nvGrpSpPr>
          <p:grpSpPr>
            <a:xfrm flipH="1">
              <a:off x="-995890" y="-940925"/>
              <a:ext cx="4306974" cy="3157361"/>
              <a:chOff x="10135311" y="2343816"/>
              <a:chExt cx="1692575" cy="1240795"/>
            </a:xfrm>
          </p:grpSpPr>
          <p:sp>
            <p:nvSpPr>
              <p:cNvPr id="2955" name="Google Shape;2955;p67"/>
              <p:cNvSpPr/>
              <p:nvPr/>
            </p:nvSpPr>
            <p:spPr>
              <a:xfrm>
                <a:off x="10152619" y="3222344"/>
                <a:ext cx="43166" cy="80343"/>
              </a:xfrm>
              <a:custGeom>
                <a:avLst/>
                <a:gdLst/>
                <a:ahLst/>
                <a:cxnLst/>
                <a:rect l="l" t="t" r="r" b="b"/>
                <a:pathLst>
                  <a:path w="1045" h="1945" extrusionOk="0">
                    <a:moveTo>
                      <a:pt x="0" y="598"/>
                    </a:moveTo>
                    <a:lnTo>
                      <a:pt x="1044" y="0"/>
                    </a:lnTo>
                    <a:lnTo>
                      <a:pt x="1044" y="1097"/>
                    </a:lnTo>
                    <a:lnTo>
                      <a:pt x="0" y="1945"/>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67"/>
              <p:cNvSpPr/>
              <p:nvPr/>
            </p:nvSpPr>
            <p:spPr>
              <a:xfrm>
                <a:off x="10135311" y="3236719"/>
                <a:ext cx="17349" cy="65968"/>
              </a:xfrm>
              <a:custGeom>
                <a:avLst/>
                <a:gdLst/>
                <a:ahLst/>
                <a:cxnLst/>
                <a:rect l="l" t="t" r="r" b="b"/>
                <a:pathLst>
                  <a:path w="420" h="1597" extrusionOk="0">
                    <a:moveTo>
                      <a:pt x="419" y="1597"/>
                    </a:moveTo>
                    <a:lnTo>
                      <a:pt x="0" y="1356"/>
                    </a:lnTo>
                    <a:lnTo>
                      <a:pt x="0" y="0"/>
                    </a:lnTo>
                    <a:lnTo>
                      <a:pt x="419" y="25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67"/>
              <p:cNvSpPr/>
              <p:nvPr/>
            </p:nvSpPr>
            <p:spPr>
              <a:xfrm>
                <a:off x="10135311" y="3212017"/>
                <a:ext cx="60474" cy="35029"/>
              </a:xfrm>
              <a:custGeom>
                <a:avLst/>
                <a:gdLst/>
                <a:ahLst/>
                <a:cxnLst/>
                <a:rect l="l" t="t" r="r" b="b"/>
                <a:pathLst>
                  <a:path w="1464" h="848" extrusionOk="0">
                    <a:moveTo>
                      <a:pt x="1463" y="250"/>
                    </a:moveTo>
                    <a:lnTo>
                      <a:pt x="1044" y="0"/>
                    </a:lnTo>
                    <a:lnTo>
                      <a:pt x="0" y="598"/>
                    </a:lnTo>
                    <a:lnTo>
                      <a:pt x="419" y="848"/>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67"/>
              <p:cNvSpPr/>
              <p:nvPr/>
            </p:nvSpPr>
            <p:spPr>
              <a:xfrm>
                <a:off x="11488834" y="2560845"/>
                <a:ext cx="309187" cy="210090"/>
              </a:xfrm>
              <a:custGeom>
                <a:avLst/>
                <a:gdLst/>
                <a:ahLst/>
                <a:cxnLst/>
                <a:rect l="l" t="t" r="r" b="b"/>
                <a:pathLst>
                  <a:path w="7485" h="5086" extrusionOk="0">
                    <a:moveTo>
                      <a:pt x="7485" y="4283"/>
                    </a:moveTo>
                    <a:lnTo>
                      <a:pt x="0" y="1"/>
                    </a:lnTo>
                    <a:lnTo>
                      <a:pt x="0" y="795"/>
                    </a:lnTo>
                    <a:lnTo>
                      <a:pt x="7485" y="5086"/>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67"/>
              <p:cNvSpPr/>
              <p:nvPr/>
            </p:nvSpPr>
            <p:spPr>
              <a:xfrm>
                <a:off x="11797980" y="2730371"/>
                <a:ext cx="12599" cy="40564"/>
              </a:xfrm>
              <a:custGeom>
                <a:avLst/>
                <a:gdLst/>
                <a:ahLst/>
                <a:cxnLst/>
                <a:rect l="l" t="t" r="r" b="b"/>
                <a:pathLst>
                  <a:path w="305" h="982" extrusionOk="0">
                    <a:moveTo>
                      <a:pt x="1" y="982"/>
                    </a:moveTo>
                    <a:lnTo>
                      <a:pt x="304" y="804"/>
                    </a:lnTo>
                    <a:lnTo>
                      <a:pt x="304" y="1"/>
                    </a:lnTo>
                    <a:lnTo>
                      <a:pt x="1" y="179"/>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67"/>
              <p:cNvSpPr/>
              <p:nvPr/>
            </p:nvSpPr>
            <p:spPr>
              <a:xfrm>
                <a:off x="11488834" y="2553493"/>
                <a:ext cx="321744" cy="184314"/>
              </a:xfrm>
              <a:custGeom>
                <a:avLst/>
                <a:gdLst/>
                <a:ahLst/>
                <a:cxnLst/>
                <a:rect l="l" t="t" r="r" b="b"/>
                <a:pathLst>
                  <a:path w="7789" h="4462" extrusionOk="0">
                    <a:moveTo>
                      <a:pt x="0" y="179"/>
                    </a:moveTo>
                    <a:lnTo>
                      <a:pt x="303" y="1"/>
                    </a:lnTo>
                    <a:lnTo>
                      <a:pt x="7788" y="4283"/>
                    </a:lnTo>
                    <a:lnTo>
                      <a:pt x="7485" y="446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67"/>
              <p:cNvSpPr/>
              <p:nvPr/>
            </p:nvSpPr>
            <p:spPr>
              <a:xfrm>
                <a:off x="10556854" y="2807038"/>
                <a:ext cx="78154" cy="99138"/>
              </a:xfrm>
              <a:custGeom>
                <a:avLst/>
                <a:gdLst/>
                <a:ahLst/>
                <a:cxnLst/>
                <a:rect l="l" t="t" r="r" b="b"/>
                <a:pathLst>
                  <a:path w="1892" h="2400" extrusionOk="0">
                    <a:moveTo>
                      <a:pt x="1714" y="2400"/>
                    </a:moveTo>
                    <a:lnTo>
                      <a:pt x="1892" y="2114"/>
                    </a:lnTo>
                    <a:lnTo>
                      <a:pt x="813" y="1436"/>
                    </a:lnTo>
                    <a:cubicBezTo>
                      <a:pt x="518" y="1258"/>
                      <a:pt x="340" y="937"/>
                      <a:pt x="340" y="589"/>
                    </a:cubicBezTo>
                    <a:lnTo>
                      <a:pt x="340" y="0"/>
                    </a:lnTo>
                    <a:lnTo>
                      <a:pt x="1" y="0"/>
                    </a:lnTo>
                    <a:lnTo>
                      <a:pt x="1" y="589"/>
                    </a:lnTo>
                    <a:cubicBezTo>
                      <a:pt x="1" y="1053"/>
                      <a:pt x="242" y="1481"/>
                      <a:pt x="634" y="173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67"/>
              <p:cNvSpPr/>
              <p:nvPr/>
            </p:nvSpPr>
            <p:spPr>
              <a:xfrm>
                <a:off x="10531450" y="2758378"/>
                <a:ext cx="77038" cy="71545"/>
              </a:xfrm>
              <a:custGeom>
                <a:avLst/>
                <a:gdLst/>
                <a:ahLst/>
                <a:cxnLst/>
                <a:rect l="l" t="t" r="r" b="b"/>
                <a:pathLst>
                  <a:path w="1865" h="1732" extrusionOk="0">
                    <a:moveTo>
                      <a:pt x="232" y="893"/>
                    </a:moveTo>
                    <a:cubicBezTo>
                      <a:pt x="232" y="893"/>
                      <a:pt x="232" y="893"/>
                      <a:pt x="241" y="902"/>
                    </a:cubicBezTo>
                    <a:cubicBezTo>
                      <a:pt x="419" y="1000"/>
                      <a:pt x="598" y="1107"/>
                      <a:pt x="776" y="1214"/>
                    </a:cubicBezTo>
                    <a:cubicBezTo>
                      <a:pt x="883" y="1267"/>
                      <a:pt x="999" y="1330"/>
                      <a:pt x="1097" y="1392"/>
                    </a:cubicBezTo>
                    <a:cubicBezTo>
                      <a:pt x="1124" y="1410"/>
                      <a:pt x="1151" y="1437"/>
                      <a:pt x="1178" y="1464"/>
                    </a:cubicBezTo>
                    <a:cubicBezTo>
                      <a:pt x="1196" y="1482"/>
                      <a:pt x="1196" y="1508"/>
                      <a:pt x="1213" y="1526"/>
                    </a:cubicBezTo>
                    <a:cubicBezTo>
                      <a:pt x="1249" y="1580"/>
                      <a:pt x="1320" y="1624"/>
                      <a:pt x="1374" y="1651"/>
                    </a:cubicBezTo>
                    <a:cubicBezTo>
                      <a:pt x="1588" y="1731"/>
                      <a:pt x="1767" y="1526"/>
                      <a:pt x="1811" y="1339"/>
                    </a:cubicBezTo>
                    <a:cubicBezTo>
                      <a:pt x="1865" y="1089"/>
                      <a:pt x="1775" y="804"/>
                      <a:pt x="1588" y="634"/>
                    </a:cubicBezTo>
                    <a:cubicBezTo>
                      <a:pt x="1410" y="482"/>
                      <a:pt x="1213" y="366"/>
                      <a:pt x="1008" y="250"/>
                    </a:cubicBezTo>
                    <a:cubicBezTo>
                      <a:pt x="794" y="134"/>
                      <a:pt x="562" y="1"/>
                      <a:pt x="312" y="72"/>
                    </a:cubicBezTo>
                    <a:cubicBezTo>
                      <a:pt x="196" y="108"/>
                      <a:pt x="89" y="188"/>
                      <a:pt x="27" y="295"/>
                    </a:cubicBezTo>
                    <a:cubicBezTo>
                      <a:pt x="0" y="357"/>
                      <a:pt x="9" y="384"/>
                      <a:pt x="36" y="447"/>
                    </a:cubicBezTo>
                    <a:cubicBezTo>
                      <a:pt x="54" y="500"/>
                      <a:pt x="80" y="554"/>
                      <a:pt x="89" y="616"/>
                    </a:cubicBezTo>
                    <a:cubicBezTo>
                      <a:pt x="98" y="670"/>
                      <a:pt x="80" y="705"/>
                      <a:pt x="107" y="759"/>
                    </a:cubicBezTo>
                    <a:cubicBezTo>
                      <a:pt x="134" y="812"/>
                      <a:pt x="179" y="866"/>
                      <a:pt x="232" y="893"/>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67"/>
              <p:cNvSpPr/>
              <p:nvPr/>
            </p:nvSpPr>
            <p:spPr>
              <a:xfrm>
                <a:off x="10527733" y="2758378"/>
                <a:ext cx="72660" cy="75964"/>
              </a:xfrm>
              <a:custGeom>
                <a:avLst/>
                <a:gdLst/>
                <a:ahLst/>
                <a:cxnLst/>
                <a:rect l="l" t="t" r="r" b="b"/>
                <a:pathLst>
                  <a:path w="1759" h="1839" extrusionOk="0">
                    <a:moveTo>
                      <a:pt x="188" y="991"/>
                    </a:moveTo>
                    <a:cubicBezTo>
                      <a:pt x="269" y="1053"/>
                      <a:pt x="349" y="1107"/>
                      <a:pt x="438" y="1151"/>
                    </a:cubicBezTo>
                    <a:cubicBezTo>
                      <a:pt x="599" y="1241"/>
                      <a:pt x="750" y="1330"/>
                      <a:pt x="902" y="1428"/>
                    </a:cubicBezTo>
                    <a:cubicBezTo>
                      <a:pt x="1098" y="1535"/>
                      <a:pt x="1482" y="1838"/>
                      <a:pt x="1669" y="1580"/>
                    </a:cubicBezTo>
                    <a:cubicBezTo>
                      <a:pt x="1758" y="1446"/>
                      <a:pt x="1749" y="1250"/>
                      <a:pt x="1714" y="1098"/>
                    </a:cubicBezTo>
                    <a:cubicBezTo>
                      <a:pt x="1669" y="973"/>
                      <a:pt x="1589" y="857"/>
                      <a:pt x="1500" y="750"/>
                    </a:cubicBezTo>
                    <a:cubicBezTo>
                      <a:pt x="1428" y="670"/>
                      <a:pt x="1303" y="625"/>
                      <a:pt x="1205" y="572"/>
                    </a:cubicBezTo>
                    <a:cubicBezTo>
                      <a:pt x="1089" y="500"/>
                      <a:pt x="973" y="429"/>
                      <a:pt x="848" y="366"/>
                    </a:cubicBezTo>
                    <a:cubicBezTo>
                      <a:pt x="643" y="242"/>
                      <a:pt x="385" y="1"/>
                      <a:pt x="144" y="179"/>
                    </a:cubicBezTo>
                    <a:cubicBezTo>
                      <a:pt x="46" y="259"/>
                      <a:pt x="19" y="384"/>
                      <a:pt x="19" y="500"/>
                    </a:cubicBezTo>
                    <a:cubicBezTo>
                      <a:pt x="10" y="625"/>
                      <a:pt x="1" y="777"/>
                      <a:pt x="81" y="884"/>
                    </a:cubicBezTo>
                    <a:cubicBezTo>
                      <a:pt x="117" y="920"/>
                      <a:pt x="153" y="964"/>
                      <a:pt x="188" y="99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67"/>
              <p:cNvSpPr/>
              <p:nvPr/>
            </p:nvSpPr>
            <p:spPr>
              <a:xfrm>
                <a:off x="10169927" y="2343816"/>
                <a:ext cx="1236003" cy="972544"/>
              </a:xfrm>
              <a:custGeom>
                <a:avLst/>
                <a:gdLst/>
                <a:ahLst/>
                <a:cxnLst/>
                <a:rect l="l" t="t" r="r" b="b"/>
                <a:pathLst>
                  <a:path w="29922" h="23544" extrusionOk="0">
                    <a:moveTo>
                      <a:pt x="9983" y="12427"/>
                    </a:moveTo>
                    <a:lnTo>
                      <a:pt x="11562" y="8083"/>
                    </a:lnTo>
                    <a:lnTo>
                      <a:pt x="24855" y="1"/>
                    </a:lnTo>
                    <a:lnTo>
                      <a:pt x="25898" y="2820"/>
                    </a:lnTo>
                    <a:lnTo>
                      <a:pt x="29922" y="1963"/>
                    </a:lnTo>
                    <a:lnTo>
                      <a:pt x="29922" y="5987"/>
                    </a:lnTo>
                    <a:lnTo>
                      <a:pt x="26853" y="7762"/>
                    </a:lnTo>
                    <a:lnTo>
                      <a:pt x="26853" y="7271"/>
                    </a:lnTo>
                    <a:cubicBezTo>
                      <a:pt x="26853" y="6557"/>
                      <a:pt x="26353" y="6272"/>
                      <a:pt x="25738" y="6629"/>
                    </a:cubicBezTo>
                    <a:lnTo>
                      <a:pt x="24881" y="7128"/>
                    </a:lnTo>
                    <a:cubicBezTo>
                      <a:pt x="24266" y="7485"/>
                      <a:pt x="19930" y="10964"/>
                      <a:pt x="19930" y="11669"/>
                    </a:cubicBezTo>
                    <a:lnTo>
                      <a:pt x="19930" y="12160"/>
                    </a:lnTo>
                    <a:lnTo>
                      <a:pt x="9314" y="18289"/>
                    </a:lnTo>
                    <a:lnTo>
                      <a:pt x="9314" y="17798"/>
                    </a:lnTo>
                    <a:cubicBezTo>
                      <a:pt x="9314" y="17084"/>
                      <a:pt x="8815" y="16808"/>
                      <a:pt x="8199" y="17156"/>
                    </a:cubicBezTo>
                    <a:lnTo>
                      <a:pt x="3837" y="19555"/>
                    </a:lnTo>
                    <a:cubicBezTo>
                      <a:pt x="3221" y="19912"/>
                      <a:pt x="2722" y="20769"/>
                      <a:pt x="2722" y="21473"/>
                    </a:cubicBezTo>
                    <a:lnTo>
                      <a:pt x="2722" y="21973"/>
                    </a:lnTo>
                    <a:lnTo>
                      <a:pt x="1" y="23543"/>
                    </a:lnTo>
                    <a:lnTo>
                      <a:pt x="1" y="19493"/>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67"/>
              <p:cNvSpPr/>
              <p:nvPr/>
            </p:nvSpPr>
            <p:spPr>
              <a:xfrm>
                <a:off x="11239709" y="2424902"/>
                <a:ext cx="558312" cy="258709"/>
              </a:xfrm>
              <a:custGeom>
                <a:avLst/>
                <a:gdLst/>
                <a:ahLst/>
                <a:cxnLst/>
                <a:rect l="l" t="t" r="r" b="b"/>
                <a:pathLst>
                  <a:path w="13516" h="6263" extrusionOk="0">
                    <a:moveTo>
                      <a:pt x="13516" y="5406"/>
                    </a:moveTo>
                    <a:lnTo>
                      <a:pt x="4024" y="0"/>
                    </a:lnTo>
                    <a:lnTo>
                      <a:pt x="0" y="857"/>
                    </a:lnTo>
                    <a:lnTo>
                      <a:pt x="9501" y="6263"/>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67"/>
              <p:cNvSpPr/>
              <p:nvPr/>
            </p:nvSpPr>
            <p:spPr>
              <a:xfrm>
                <a:off x="10582300" y="2677663"/>
                <a:ext cx="457357" cy="402459"/>
              </a:xfrm>
              <a:custGeom>
                <a:avLst/>
                <a:gdLst/>
                <a:ahLst/>
                <a:cxnLst/>
                <a:rect l="l" t="t" r="r" b="b"/>
                <a:pathLst>
                  <a:path w="11072" h="9743" extrusionOk="0">
                    <a:moveTo>
                      <a:pt x="11071" y="5398"/>
                    </a:moveTo>
                    <a:lnTo>
                      <a:pt x="1579" y="1"/>
                    </a:lnTo>
                    <a:lnTo>
                      <a:pt x="0" y="4345"/>
                    </a:lnTo>
                    <a:lnTo>
                      <a:pt x="9492" y="9743"/>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67"/>
              <p:cNvSpPr/>
              <p:nvPr/>
            </p:nvSpPr>
            <p:spPr>
              <a:xfrm>
                <a:off x="10599236" y="2697945"/>
                <a:ext cx="423071" cy="361936"/>
              </a:xfrm>
              <a:custGeom>
                <a:avLst/>
                <a:gdLst/>
                <a:ahLst/>
                <a:cxnLst/>
                <a:rect l="l" t="t" r="r" b="b"/>
                <a:pathLst>
                  <a:path w="10242" h="8762" extrusionOk="0">
                    <a:moveTo>
                      <a:pt x="10242" y="5068"/>
                    </a:moveTo>
                    <a:lnTo>
                      <a:pt x="1348" y="1"/>
                    </a:lnTo>
                    <a:lnTo>
                      <a:pt x="1" y="3703"/>
                    </a:lnTo>
                    <a:lnTo>
                      <a:pt x="8904" y="876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67"/>
              <p:cNvSpPr/>
              <p:nvPr/>
            </p:nvSpPr>
            <p:spPr>
              <a:xfrm>
                <a:off x="10608076" y="2708272"/>
                <a:ext cx="405764" cy="341283"/>
              </a:xfrm>
              <a:custGeom>
                <a:avLst/>
                <a:gdLst/>
                <a:ahLst/>
                <a:cxnLst/>
                <a:rect l="l" t="t" r="r" b="b"/>
                <a:pathLst>
                  <a:path w="9823" h="8262" extrusionOk="0">
                    <a:moveTo>
                      <a:pt x="1" y="3373"/>
                    </a:moveTo>
                    <a:lnTo>
                      <a:pt x="8592" y="8261"/>
                    </a:lnTo>
                    <a:lnTo>
                      <a:pt x="9823" y="4889"/>
                    </a:lnTo>
                    <a:lnTo>
                      <a:pt x="3533" y="1312"/>
                    </a:lnTo>
                    <a:lnTo>
                      <a:pt x="1223" y="0"/>
                    </a:lnTo>
                    <a:lnTo>
                      <a:pt x="10" y="334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67"/>
              <p:cNvSpPr/>
              <p:nvPr/>
            </p:nvSpPr>
            <p:spPr>
              <a:xfrm>
                <a:off x="11509075" y="2815506"/>
                <a:ext cx="190180" cy="102856"/>
              </a:xfrm>
              <a:custGeom>
                <a:avLst/>
                <a:gdLst/>
                <a:ahLst/>
                <a:cxnLst/>
                <a:rect l="l" t="t" r="r" b="b"/>
                <a:pathLst>
                  <a:path w="4604" h="2490" extrusionOk="0">
                    <a:moveTo>
                      <a:pt x="4113" y="2489"/>
                    </a:moveTo>
                    <a:lnTo>
                      <a:pt x="1" y="0"/>
                    </a:lnTo>
                    <a:lnTo>
                      <a:pt x="3962" y="375"/>
                    </a:lnTo>
                    <a:lnTo>
                      <a:pt x="4604" y="1758"/>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67"/>
              <p:cNvSpPr/>
              <p:nvPr/>
            </p:nvSpPr>
            <p:spPr>
              <a:xfrm>
                <a:off x="11482184" y="2830253"/>
                <a:ext cx="175805" cy="211907"/>
              </a:xfrm>
              <a:custGeom>
                <a:avLst/>
                <a:gdLst/>
                <a:ahLst/>
                <a:cxnLst/>
                <a:rect l="l" t="t" r="r" b="b"/>
                <a:pathLst>
                  <a:path w="4256" h="5130" extrusionOk="0">
                    <a:moveTo>
                      <a:pt x="0" y="3310"/>
                    </a:moveTo>
                    <a:cubicBezTo>
                      <a:pt x="0" y="2204"/>
                      <a:pt x="777" y="857"/>
                      <a:pt x="1740" y="304"/>
                    </a:cubicBezTo>
                    <a:cubicBezTo>
                      <a:pt x="2222" y="27"/>
                      <a:pt x="2659" y="0"/>
                      <a:pt x="2971" y="170"/>
                    </a:cubicBezTo>
                    <a:lnTo>
                      <a:pt x="2971" y="170"/>
                    </a:lnTo>
                    <a:lnTo>
                      <a:pt x="2971" y="179"/>
                    </a:lnTo>
                    <a:cubicBezTo>
                      <a:pt x="2971" y="179"/>
                      <a:pt x="2971" y="179"/>
                      <a:pt x="2971" y="179"/>
                    </a:cubicBezTo>
                    <a:lnTo>
                      <a:pt x="4256" y="910"/>
                    </a:lnTo>
                    <a:lnTo>
                      <a:pt x="1740" y="5130"/>
                    </a:lnTo>
                    <a:lnTo>
                      <a:pt x="509" y="4434"/>
                    </a:lnTo>
                    <a:cubicBezTo>
                      <a:pt x="509" y="4425"/>
                      <a:pt x="509" y="4425"/>
                      <a:pt x="509" y="4425"/>
                    </a:cubicBezTo>
                    <a:lnTo>
                      <a:pt x="500" y="4425"/>
                    </a:lnTo>
                    <a:lnTo>
                      <a:pt x="500" y="4425"/>
                    </a:lnTo>
                    <a:cubicBezTo>
                      <a:pt x="188" y="4247"/>
                      <a:pt x="0" y="3854"/>
                      <a:pt x="0" y="331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67"/>
              <p:cNvSpPr/>
              <p:nvPr/>
            </p:nvSpPr>
            <p:spPr>
              <a:xfrm>
                <a:off x="11532661" y="2848676"/>
                <a:ext cx="144122" cy="211205"/>
              </a:xfrm>
              <a:custGeom>
                <a:avLst/>
                <a:gdLst/>
                <a:ahLst/>
                <a:cxnLst/>
                <a:rect l="l" t="t" r="r" b="b"/>
                <a:pathLst>
                  <a:path w="3489" h="5113" extrusionOk="0">
                    <a:moveTo>
                      <a:pt x="1" y="3560"/>
                    </a:moveTo>
                    <a:cubicBezTo>
                      <a:pt x="1" y="4666"/>
                      <a:pt x="786" y="5112"/>
                      <a:pt x="1740" y="4550"/>
                    </a:cubicBezTo>
                    <a:cubicBezTo>
                      <a:pt x="2704" y="3997"/>
                      <a:pt x="3489" y="2650"/>
                      <a:pt x="3489" y="1544"/>
                    </a:cubicBezTo>
                    <a:cubicBezTo>
                      <a:pt x="3489" y="437"/>
                      <a:pt x="2704" y="0"/>
                      <a:pt x="1740" y="553"/>
                    </a:cubicBezTo>
                    <a:cubicBezTo>
                      <a:pt x="786" y="1106"/>
                      <a:pt x="1" y="2454"/>
                      <a:pt x="1" y="356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67"/>
              <p:cNvSpPr/>
              <p:nvPr/>
            </p:nvSpPr>
            <p:spPr>
              <a:xfrm>
                <a:off x="11562527" y="2895477"/>
                <a:ext cx="84433" cy="117231"/>
              </a:xfrm>
              <a:custGeom>
                <a:avLst/>
                <a:gdLst/>
                <a:ahLst/>
                <a:cxnLst/>
                <a:rect l="l" t="t" r="r" b="b"/>
                <a:pathLst>
                  <a:path w="2044" h="2838" extrusionOk="0">
                    <a:moveTo>
                      <a:pt x="0" y="2222"/>
                    </a:moveTo>
                    <a:cubicBezTo>
                      <a:pt x="0" y="2338"/>
                      <a:pt x="9" y="2552"/>
                      <a:pt x="116" y="2694"/>
                    </a:cubicBezTo>
                    <a:cubicBezTo>
                      <a:pt x="125" y="2712"/>
                      <a:pt x="143" y="2730"/>
                      <a:pt x="161" y="2748"/>
                    </a:cubicBezTo>
                    <a:lnTo>
                      <a:pt x="170" y="2748"/>
                    </a:lnTo>
                    <a:cubicBezTo>
                      <a:pt x="188" y="2775"/>
                      <a:pt x="214" y="2793"/>
                      <a:pt x="250" y="2810"/>
                    </a:cubicBezTo>
                    <a:cubicBezTo>
                      <a:pt x="295" y="2828"/>
                      <a:pt x="339" y="2837"/>
                      <a:pt x="393" y="2837"/>
                    </a:cubicBezTo>
                    <a:cubicBezTo>
                      <a:pt x="428" y="2837"/>
                      <a:pt x="455" y="2837"/>
                      <a:pt x="491" y="2828"/>
                    </a:cubicBezTo>
                    <a:cubicBezTo>
                      <a:pt x="589" y="2810"/>
                      <a:pt x="714" y="2775"/>
                      <a:pt x="839" y="2694"/>
                    </a:cubicBezTo>
                    <a:cubicBezTo>
                      <a:pt x="1062" y="2561"/>
                      <a:pt x="1285" y="2364"/>
                      <a:pt x="1472" y="2123"/>
                    </a:cubicBezTo>
                    <a:cubicBezTo>
                      <a:pt x="1544" y="2016"/>
                      <a:pt x="1624" y="1909"/>
                      <a:pt x="1686" y="1802"/>
                    </a:cubicBezTo>
                    <a:cubicBezTo>
                      <a:pt x="1900" y="1419"/>
                      <a:pt x="2043" y="990"/>
                      <a:pt x="2043" y="616"/>
                    </a:cubicBezTo>
                    <a:lnTo>
                      <a:pt x="2043" y="598"/>
                    </a:lnTo>
                    <a:cubicBezTo>
                      <a:pt x="2043" y="518"/>
                      <a:pt x="2034" y="411"/>
                      <a:pt x="1999" y="312"/>
                    </a:cubicBezTo>
                    <a:cubicBezTo>
                      <a:pt x="1963" y="152"/>
                      <a:pt x="1856" y="0"/>
                      <a:pt x="1642" y="0"/>
                    </a:cubicBezTo>
                    <a:cubicBezTo>
                      <a:pt x="1517" y="0"/>
                      <a:pt x="1365" y="45"/>
                      <a:pt x="1205" y="143"/>
                    </a:cubicBezTo>
                    <a:cubicBezTo>
                      <a:pt x="1187" y="152"/>
                      <a:pt x="1169" y="161"/>
                      <a:pt x="1151" y="170"/>
                    </a:cubicBezTo>
                    <a:cubicBezTo>
                      <a:pt x="1151" y="179"/>
                      <a:pt x="1142" y="179"/>
                      <a:pt x="1142" y="179"/>
                    </a:cubicBezTo>
                    <a:cubicBezTo>
                      <a:pt x="1098" y="214"/>
                      <a:pt x="1044" y="250"/>
                      <a:pt x="999" y="286"/>
                    </a:cubicBezTo>
                    <a:cubicBezTo>
                      <a:pt x="973" y="304"/>
                      <a:pt x="955" y="321"/>
                      <a:pt x="928" y="339"/>
                    </a:cubicBezTo>
                    <a:cubicBezTo>
                      <a:pt x="910" y="357"/>
                      <a:pt x="892" y="366"/>
                      <a:pt x="874" y="384"/>
                    </a:cubicBezTo>
                    <a:cubicBezTo>
                      <a:pt x="866" y="402"/>
                      <a:pt x="848" y="411"/>
                      <a:pt x="839" y="428"/>
                    </a:cubicBezTo>
                    <a:cubicBezTo>
                      <a:pt x="803" y="464"/>
                      <a:pt x="759" y="500"/>
                      <a:pt x="723" y="536"/>
                    </a:cubicBezTo>
                    <a:cubicBezTo>
                      <a:pt x="527" y="759"/>
                      <a:pt x="348" y="1026"/>
                      <a:pt x="223" y="1303"/>
                    </a:cubicBezTo>
                    <a:cubicBezTo>
                      <a:pt x="196" y="1347"/>
                      <a:pt x="188" y="1383"/>
                      <a:pt x="170" y="1419"/>
                    </a:cubicBezTo>
                    <a:cubicBezTo>
                      <a:pt x="143" y="1490"/>
                      <a:pt x="116" y="1561"/>
                      <a:pt x="98" y="1633"/>
                    </a:cubicBezTo>
                    <a:lnTo>
                      <a:pt x="98" y="1642"/>
                    </a:lnTo>
                    <a:cubicBezTo>
                      <a:pt x="89" y="1651"/>
                      <a:pt x="89" y="1651"/>
                      <a:pt x="89" y="1660"/>
                    </a:cubicBezTo>
                    <a:cubicBezTo>
                      <a:pt x="81" y="1695"/>
                      <a:pt x="72" y="1740"/>
                      <a:pt x="54" y="1776"/>
                    </a:cubicBezTo>
                    <a:cubicBezTo>
                      <a:pt x="36" y="1856"/>
                      <a:pt x="18" y="1927"/>
                      <a:pt x="18" y="1999"/>
                    </a:cubicBezTo>
                    <a:cubicBezTo>
                      <a:pt x="0" y="2079"/>
                      <a:pt x="0" y="2150"/>
                      <a:pt x="0" y="2222"/>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67"/>
              <p:cNvSpPr/>
              <p:nvPr/>
            </p:nvSpPr>
            <p:spPr>
              <a:xfrm>
                <a:off x="11566575" y="2895849"/>
                <a:ext cx="80384" cy="116859"/>
              </a:xfrm>
              <a:custGeom>
                <a:avLst/>
                <a:gdLst/>
                <a:ahLst/>
                <a:cxnLst/>
                <a:rect l="l" t="t" r="r" b="b"/>
                <a:pathLst>
                  <a:path w="1946" h="2829" extrusionOk="0">
                    <a:moveTo>
                      <a:pt x="90" y="2676"/>
                    </a:moveTo>
                    <a:cubicBezTo>
                      <a:pt x="214" y="2676"/>
                      <a:pt x="366" y="2632"/>
                      <a:pt x="527" y="2534"/>
                    </a:cubicBezTo>
                    <a:cubicBezTo>
                      <a:pt x="1178" y="2159"/>
                      <a:pt x="1731" y="1205"/>
                      <a:pt x="1731" y="455"/>
                    </a:cubicBezTo>
                    <a:cubicBezTo>
                      <a:pt x="1731" y="339"/>
                      <a:pt x="1722" y="143"/>
                      <a:pt x="1633" y="0"/>
                    </a:cubicBezTo>
                    <a:cubicBezTo>
                      <a:pt x="1909" y="63"/>
                      <a:pt x="1945" y="437"/>
                      <a:pt x="1945" y="607"/>
                    </a:cubicBezTo>
                    <a:cubicBezTo>
                      <a:pt x="1945" y="1356"/>
                      <a:pt x="1392" y="2311"/>
                      <a:pt x="741" y="2685"/>
                    </a:cubicBezTo>
                    <a:cubicBezTo>
                      <a:pt x="580" y="2784"/>
                      <a:pt x="429" y="2828"/>
                      <a:pt x="295" y="2828"/>
                    </a:cubicBezTo>
                    <a:cubicBezTo>
                      <a:pt x="152" y="2828"/>
                      <a:pt x="63" y="2766"/>
                      <a:pt x="0" y="2668"/>
                    </a:cubicBezTo>
                    <a:cubicBezTo>
                      <a:pt x="27" y="2676"/>
                      <a:pt x="54" y="2676"/>
                      <a:pt x="90" y="2676"/>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67"/>
              <p:cNvSpPr/>
              <p:nvPr/>
            </p:nvSpPr>
            <p:spPr>
              <a:xfrm>
                <a:off x="11566203" y="2905061"/>
                <a:ext cx="74477" cy="104301"/>
              </a:xfrm>
              <a:custGeom>
                <a:avLst/>
                <a:gdLst/>
                <a:ahLst/>
                <a:cxnLst/>
                <a:rect l="l" t="t" r="r" b="b"/>
                <a:pathLst>
                  <a:path w="1803" h="2525" extrusionOk="0">
                    <a:moveTo>
                      <a:pt x="27" y="2462"/>
                    </a:moveTo>
                    <a:lnTo>
                      <a:pt x="322" y="1829"/>
                    </a:lnTo>
                    <a:cubicBezTo>
                      <a:pt x="223" y="1758"/>
                      <a:pt x="170" y="1624"/>
                      <a:pt x="170" y="1445"/>
                    </a:cubicBezTo>
                    <a:cubicBezTo>
                      <a:pt x="170" y="1428"/>
                      <a:pt x="170" y="1410"/>
                      <a:pt x="170" y="1392"/>
                    </a:cubicBezTo>
                    <a:lnTo>
                      <a:pt x="0" y="1428"/>
                    </a:lnTo>
                    <a:cubicBezTo>
                      <a:pt x="0" y="1419"/>
                      <a:pt x="0" y="1419"/>
                      <a:pt x="9" y="1410"/>
                    </a:cubicBezTo>
                    <a:lnTo>
                      <a:pt x="9" y="1401"/>
                    </a:lnTo>
                    <a:cubicBezTo>
                      <a:pt x="27" y="1329"/>
                      <a:pt x="54" y="1258"/>
                      <a:pt x="81" y="1187"/>
                    </a:cubicBezTo>
                    <a:cubicBezTo>
                      <a:pt x="99" y="1151"/>
                      <a:pt x="107" y="1115"/>
                      <a:pt x="134" y="1071"/>
                    </a:cubicBezTo>
                    <a:lnTo>
                      <a:pt x="250" y="1044"/>
                    </a:lnTo>
                    <a:cubicBezTo>
                      <a:pt x="339" y="839"/>
                      <a:pt x="473" y="634"/>
                      <a:pt x="634" y="491"/>
                    </a:cubicBezTo>
                    <a:lnTo>
                      <a:pt x="634" y="304"/>
                    </a:lnTo>
                    <a:cubicBezTo>
                      <a:pt x="670" y="268"/>
                      <a:pt x="714" y="232"/>
                      <a:pt x="750" y="196"/>
                    </a:cubicBezTo>
                    <a:cubicBezTo>
                      <a:pt x="759" y="179"/>
                      <a:pt x="777" y="170"/>
                      <a:pt x="785" y="152"/>
                    </a:cubicBezTo>
                    <a:cubicBezTo>
                      <a:pt x="803" y="134"/>
                      <a:pt x="821" y="125"/>
                      <a:pt x="839" y="107"/>
                    </a:cubicBezTo>
                    <a:cubicBezTo>
                      <a:pt x="866" y="89"/>
                      <a:pt x="884" y="72"/>
                      <a:pt x="910" y="54"/>
                    </a:cubicBezTo>
                    <a:lnTo>
                      <a:pt x="910" y="330"/>
                    </a:lnTo>
                    <a:cubicBezTo>
                      <a:pt x="1080" y="277"/>
                      <a:pt x="1223" y="321"/>
                      <a:pt x="1303" y="428"/>
                    </a:cubicBezTo>
                    <a:lnTo>
                      <a:pt x="1767" y="0"/>
                    </a:lnTo>
                    <a:cubicBezTo>
                      <a:pt x="1794" y="98"/>
                      <a:pt x="1802" y="205"/>
                      <a:pt x="1802" y="286"/>
                    </a:cubicBezTo>
                    <a:lnTo>
                      <a:pt x="1392" y="678"/>
                    </a:lnTo>
                    <a:cubicBezTo>
                      <a:pt x="1392" y="696"/>
                      <a:pt x="1392" y="714"/>
                      <a:pt x="1392" y="741"/>
                    </a:cubicBezTo>
                    <a:cubicBezTo>
                      <a:pt x="1392" y="919"/>
                      <a:pt x="1339" y="1106"/>
                      <a:pt x="1240" y="1285"/>
                    </a:cubicBezTo>
                    <a:lnTo>
                      <a:pt x="1446" y="1490"/>
                    </a:lnTo>
                    <a:cubicBezTo>
                      <a:pt x="1383" y="1597"/>
                      <a:pt x="1303" y="1704"/>
                      <a:pt x="1232" y="1811"/>
                    </a:cubicBezTo>
                    <a:lnTo>
                      <a:pt x="1026" y="1597"/>
                    </a:lnTo>
                    <a:cubicBezTo>
                      <a:pt x="955" y="1677"/>
                      <a:pt x="866" y="1749"/>
                      <a:pt x="785" y="1802"/>
                    </a:cubicBezTo>
                    <a:cubicBezTo>
                      <a:pt x="696" y="1847"/>
                      <a:pt x="616" y="1874"/>
                      <a:pt x="545" y="1883"/>
                    </a:cubicBezTo>
                    <a:lnTo>
                      <a:pt x="250" y="2516"/>
                    </a:lnTo>
                    <a:cubicBezTo>
                      <a:pt x="215" y="2525"/>
                      <a:pt x="188" y="2525"/>
                      <a:pt x="161" y="2525"/>
                    </a:cubicBezTo>
                    <a:cubicBezTo>
                      <a:pt x="125" y="2525"/>
                      <a:pt x="107" y="2525"/>
                      <a:pt x="81" y="2516"/>
                    </a:cubicBezTo>
                    <a:lnTo>
                      <a:pt x="72" y="2516"/>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67"/>
              <p:cNvSpPr/>
              <p:nvPr/>
            </p:nvSpPr>
            <p:spPr>
              <a:xfrm>
                <a:off x="11588674" y="2939676"/>
                <a:ext cx="19580" cy="23628"/>
              </a:xfrm>
              <a:custGeom>
                <a:avLst/>
                <a:gdLst/>
                <a:ahLst/>
                <a:cxnLst/>
                <a:rect l="l" t="t" r="r" b="b"/>
                <a:pathLst>
                  <a:path w="474" h="572" extrusionOk="0">
                    <a:moveTo>
                      <a:pt x="1" y="367"/>
                    </a:moveTo>
                    <a:cubicBezTo>
                      <a:pt x="1" y="242"/>
                      <a:pt x="90" y="99"/>
                      <a:pt x="197" y="36"/>
                    </a:cubicBezTo>
                    <a:cubicBezTo>
                      <a:pt x="250" y="1"/>
                      <a:pt x="295" y="1"/>
                      <a:pt x="331" y="19"/>
                    </a:cubicBezTo>
                    <a:lnTo>
                      <a:pt x="331" y="19"/>
                    </a:lnTo>
                    <a:lnTo>
                      <a:pt x="331" y="19"/>
                    </a:lnTo>
                    <a:lnTo>
                      <a:pt x="473" y="99"/>
                    </a:lnTo>
                    <a:lnTo>
                      <a:pt x="197" y="572"/>
                    </a:lnTo>
                    <a:lnTo>
                      <a:pt x="63" y="491"/>
                    </a:lnTo>
                    <a:cubicBezTo>
                      <a:pt x="63" y="491"/>
                      <a:pt x="63" y="491"/>
                      <a:pt x="63" y="491"/>
                    </a:cubicBezTo>
                    <a:lnTo>
                      <a:pt x="63" y="491"/>
                    </a:lnTo>
                    <a:cubicBezTo>
                      <a:pt x="27" y="474"/>
                      <a:pt x="1" y="429"/>
                      <a:pt x="1" y="367"/>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67"/>
              <p:cNvSpPr/>
              <p:nvPr/>
            </p:nvSpPr>
            <p:spPr>
              <a:xfrm>
                <a:off x="11594210" y="2941907"/>
                <a:ext cx="16234" cy="23256"/>
              </a:xfrm>
              <a:custGeom>
                <a:avLst/>
                <a:gdLst/>
                <a:ahLst/>
                <a:cxnLst/>
                <a:rect l="l" t="t" r="r" b="b"/>
                <a:pathLst>
                  <a:path w="393" h="563" extrusionOk="0">
                    <a:moveTo>
                      <a:pt x="0" y="393"/>
                    </a:moveTo>
                    <a:cubicBezTo>
                      <a:pt x="0" y="509"/>
                      <a:pt x="90" y="562"/>
                      <a:pt x="197" y="500"/>
                    </a:cubicBezTo>
                    <a:cubicBezTo>
                      <a:pt x="304" y="437"/>
                      <a:pt x="393" y="286"/>
                      <a:pt x="393" y="170"/>
                    </a:cubicBezTo>
                    <a:cubicBezTo>
                      <a:pt x="393" y="45"/>
                      <a:pt x="304" y="0"/>
                      <a:pt x="197" y="54"/>
                    </a:cubicBezTo>
                    <a:cubicBezTo>
                      <a:pt x="90" y="116"/>
                      <a:pt x="0" y="268"/>
                      <a:pt x="0" y="393"/>
                    </a:cubicBez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67"/>
              <p:cNvSpPr/>
              <p:nvPr/>
            </p:nvSpPr>
            <p:spPr>
              <a:xfrm>
                <a:off x="10726009" y="3283851"/>
                <a:ext cx="190180" cy="102856"/>
              </a:xfrm>
              <a:custGeom>
                <a:avLst/>
                <a:gdLst/>
                <a:ahLst/>
                <a:cxnLst/>
                <a:rect l="l" t="t" r="r" b="b"/>
                <a:pathLst>
                  <a:path w="4604" h="2490" extrusionOk="0">
                    <a:moveTo>
                      <a:pt x="4113" y="2490"/>
                    </a:moveTo>
                    <a:lnTo>
                      <a:pt x="0" y="1"/>
                    </a:lnTo>
                    <a:lnTo>
                      <a:pt x="3952" y="367"/>
                    </a:lnTo>
                    <a:lnTo>
                      <a:pt x="4604" y="1749"/>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67"/>
              <p:cNvSpPr/>
              <p:nvPr/>
            </p:nvSpPr>
            <p:spPr>
              <a:xfrm>
                <a:off x="10701307" y="3289014"/>
                <a:ext cx="176218" cy="212321"/>
              </a:xfrm>
              <a:custGeom>
                <a:avLst/>
                <a:gdLst/>
                <a:ahLst/>
                <a:cxnLst/>
                <a:rect l="l" t="t" r="r" b="b"/>
                <a:pathLst>
                  <a:path w="4266" h="5140" extrusionOk="0">
                    <a:moveTo>
                      <a:pt x="1" y="3311"/>
                    </a:moveTo>
                    <a:cubicBezTo>
                      <a:pt x="1" y="2213"/>
                      <a:pt x="786" y="866"/>
                      <a:pt x="1740" y="304"/>
                    </a:cubicBezTo>
                    <a:cubicBezTo>
                      <a:pt x="2222" y="28"/>
                      <a:pt x="2659" y="1"/>
                      <a:pt x="2971" y="179"/>
                    </a:cubicBezTo>
                    <a:lnTo>
                      <a:pt x="2971" y="179"/>
                    </a:lnTo>
                    <a:lnTo>
                      <a:pt x="2980" y="179"/>
                    </a:lnTo>
                    <a:lnTo>
                      <a:pt x="2980" y="179"/>
                    </a:lnTo>
                    <a:lnTo>
                      <a:pt x="4265" y="920"/>
                    </a:lnTo>
                    <a:lnTo>
                      <a:pt x="1740" y="5139"/>
                    </a:lnTo>
                    <a:lnTo>
                      <a:pt x="518" y="4435"/>
                    </a:lnTo>
                    <a:cubicBezTo>
                      <a:pt x="509" y="4435"/>
                      <a:pt x="509" y="4435"/>
                      <a:pt x="509" y="4435"/>
                    </a:cubicBezTo>
                    <a:lnTo>
                      <a:pt x="509" y="4435"/>
                    </a:lnTo>
                    <a:lnTo>
                      <a:pt x="509" y="4435"/>
                    </a:lnTo>
                    <a:cubicBezTo>
                      <a:pt x="197" y="4247"/>
                      <a:pt x="1" y="3864"/>
                      <a:pt x="1" y="331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67"/>
              <p:cNvSpPr/>
              <p:nvPr/>
            </p:nvSpPr>
            <p:spPr>
              <a:xfrm>
                <a:off x="10751784" y="3307437"/>
                <a:ext cx="144163" cy="211205"/>
              </a:xfrm>
              <a:custGeom>
                <a:avLst/>
                <a:gdLst/>
                <a:ahLst/>
                <a:cxnLst/>
                <a:rect l="l" t="t" r="r" b="b"/>
                <a:pathLst>
                  <a:path w="3490" h="5113" extrusionOk="0">
                    <a:moveTo>
                      <a:pt x="1" y="3569"/>
                    </a:moveTo>
                    <a:cubicBezTo>
                      <a:pt x="1" y="4667"/>
                      <a:pt x="786" y="5113"/>
                      <a:pt x="1749" y="4560"/>
                    </a:cubicBezTo>
                    <a:cubicBezTo>
                      <a:pt x="2713" y="4006"/>
                      <a:pt x="3489" y="2659"/>
                      <a:pt x="3489" y="1553"/>
                    </a:cubicBezTo>
                    <a:cubicBezTo>
                      <a:pt x="3489" y="447"/>
                      <a:pt x="2713" y="1"/>
                      <a:pt x="1749" y="554"/>
                    </a:cubicBezTo>
                    <a:cubicBezTo>
                      <a:pt x="786" y="1116"/>
                      <a:pt x="1" y="2463"/>
                      <a:pt x="1" y="3569"/>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67"/>
              <p:cNvSpPr/>
              <p:nvPr/>
            </p:nvSpPr>
            <p:spPr>
              <a:xfrm>
                <a:off x="10781650" y="3354239"/>
                <a:ext cx="84433" cy="117602"/>
              </a:xfrm>
              <a:custGeom>
                <a:avLst/>
                <a:gdLst/>
                <a:ahLst/>
                <a:cxnLst/>
                <a:rect l="l" t="t" r="r" b="b"/>
                <a:pathLst>
                  <a:path w="2044" h="2847" extrusionOk="0">
                    <a:moveTo>
                      <a:pt x="1" y="2231"/>
                    </a:moveTo>
                    <a:cubicBezTo>
                      <a:pt x="1" y="2347"/>
                      <a:pt x="9" y="2561"/>
                      <a:pt x="117" y="2704"/>
                    </a:cubicBezTo>
                    <a:cubicBezTo>
                      <a:pt x="125" y="2722"/>
                      <a:pt x="143" y="2740"/>
                      <a:pt x="161" y="2757"/>
                    </a:cubicBezTo>
                    <a:lnTo>
                      <a:pt x="170" y="2757"/>
                    </a:lnTo>
                    <a:cubicBezTo>
                      <a:pt x="188" y="2784"/>
                      <a:pt x="215" y="2802"/>
                      <a:pt x="250" y="2820"/>
                    </a:cubicBezTo>
                    <a:cubicBezTo>
                      <a:pt x="295" y="2838"/>
                      <a:pt x="340" y="2847"/>
                      <a:pt x="402" y="2847"/>
                    </a:cubicBezTo>
                    <a:cubicBezTo>
                      <a:pt x="429" y="2847"/>
                      <a:pt x="456" y="2838"/>
                      <a:pt x="491" y="2838"/>
                    </a:cubicBezTo>
                    <a:cubicBezTo>
                      <a:pt x="598" y="2820"/>
                      <a:pt x="714" y="2775"/>
                      <a:pt x="839" y="2704"/>
                    </a:cubicBezTo>
                    <a:cubicBezTo>
                      <a:pt x="1062" y="2570"/>
                      <a:pt x="1285" y="2365"/>
                      <a:pt x="1473" y="2124"/>
                    </a:cubicBezTo>
                    <a:cubicBezTo>
                      <a:pt x="1553" y="2026"/>
                      <a:pt x="1624" y="1919"/>
                      <a:pt x="1687" y="1803"/>
                    </a:cubicBezTo>
                    <a:cubicBezTo>
                      <a:pt x="1910" y="1428"/>
                      <a:pt x="2043" y="1000"/>
                      <a:pt x="2043" y="625"/>
                    </a:cubicBezTo>
                    <a:lnTo>
                      <a:pt x="2043" y="608"/>
                    </a:lnTo>
                    <a:cubicBezTo>
                      <a:pt x="2043" y="527"/>
                      <a:pt x="2035" y="420"/>
                      <a:pt x="2008" y="313"/>
                    </a:cubicBezTo>
                    <a:cubicBezTo>
                      <a:pt x="1963" y="153"/>
                      <a:pt x="1865" y="1"/>
                      <a:pt x="1651" y="1"/>
                    </a:cubicBezTo>
                    <a:cubicBezTo>
                      <a:pt x="1517" y="1"/>
                      <a:pt x="1374" y="54"/>
                      <a:pt x="1205" y="153"/>
                    </a:cubicBezTo>
                    <a:cubicBezTo>
                      <a:pt x="1187" y="161"/>
                      <a:pt x="1169" y="170"/>
                      <a:pt x="1151" y="179"/>
                    </a:cubicBezTo>
                    <a:cubicBezTo>
                      <a:pt x="1151" y="179"/>
                      <a:pt x="1142" y="179"/>
                      <a:pt x="1142" y="188"/>
                    </a:cubicBezTo>
                    <a:cubicBezTo>
                      <a:pt x="1098" y="215"/>
                      <a:pt x="1044" y="251"/>
                      <a:pt x="1000" y="286"/>
                    </a:cubicBezTo>
                    <a:cubicBezTo>
                      <a:pt x="973" y="313"/>
                      <a:pt x="955" y="331"/>
                      <a:pt x="928" y="349"/>
                    </a:cubicBezTo>
                    <a:cubicBezTo>
                      <a:pt x="910" y="367"/>
                      <a:pt x="893" y="376"/>
                      <a:pt x="875" y="393"/>
                    </a:cubicBezTo>
                    <a:cubicBezTo>
                      <a:pt x="866" y="402"/>
                      <a:pt x="848" y="420"/>
                      <a:pt x="839" y="429"/>
                    </a:cubicBezTo>
                    <a:cubicBezTo>
                      <a:pt x="803" y="465"/>
                      <a:pt x="768" y="509"/>
                      <a:pt x="732" y="545"/>
                    </a:cubicBezTo>
                    <a:cubicBezTo>
                      <a:pt x="527" y="759"/>
                      <a:pt x="348" y="1036"/>
                      <a:pt x="224" y="1312"/>
                    </a:cubicBezTo>
                    <a:cubicBezTo>
                      <a:pt x="206" y="1348"/>
                      <a:pt x="188" y="1393"/>
                      <a:pt x="170" y="1428"/>
                    </a:cubicBezTo>
                    <a:cubicBezTo>
                      <a:pt x="143" y="1491"/>
                      <a:pt x="117" y="1562"/>
                      <a:pt x="99" y="1633"/>
                    </a:cubicBezTo>
                    <a:lnTo>
                      <a:pt x="99" y="1642"/>
                    </a:lnTo>
                    <a:cubicBezTo>
                      <a:pt x="90" y="1651"/>
                      <a:pt x="90" y="1660"/>
                      <a:pt x="90" y="1669"/>
                    </a:cubicBezTo>
                    <a:cubicBezTo>
                      <a:pt x="81" y="1705"/>
                      <a:pt x="72" y="1740"/>
                      <a:pt x="63" y="1785"/>
                    </a:cubicBezTo>
                    <a:cubicBezTo>
                      <a:pt x="36" y="1856"/>
                      <a:pt x="27" y="1937"/>
                      <a:pt x="18" y="2008"/>
                    </a:cubicBezTo>
                    <a:cubicBezTo>
                      <a:pt x="9" y="2088"/>
                      <a:pt x="1" y="2160"/>
                      <a:pt x="1" y="223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67"/>
              <p:cNvSpPr/>
              <p:nvPr/>
            </p:nvSpPr>
            <p:spPr>
              <a:xfrm>
                <a:off x="10786070" y="3354982"/>
                <a:ext cx="80013" cy="116859"/>
              </a:xfrm>
              <a:custGeom>
                <a:avLst/>
                <a:gdLst/>
                <a:ahLst/>
                <a:cxnLst/>
                <a:rect l="l" t="t" r="r" b="b"/>
                <a:pathLst>
                  <a:path w="1937" h="2829" extrusionOk="0">
                    <a:moveTo>
                      <a:pt x="81" y="2677"/>
                    </a:moveTo>
                    <a:cubicBezTo>
                      <a:pt x="206" y="2677"/>
                      <a:pt x="357" y="2624"/>
                      <a:pt x="518" y="2534"/>
                    </a:cubicBezTo>
                    <a:cubicBezTo>
                      <a:pt x="1178" y="2151"/>
                      <a:pt x="1731" y="1205"/>
                      <a:pt x="1731" y="447"/>
                    </a:cubicBezTo>
                    <a:cubicBezTo>
                      <a:pt x="1731" y="340"/>
                      <a:pt x="1713" y="135"/>
                      <a:pt x="1624" y="1"/>
                    </a:cubicBezTo>
                    <a:cubicBezTo>
                      <a:pt x="1910" y="54"/>
                      <a:pt x="1936" y="438"/>
                      <a:pt x="1936" y="607"/>
                    </a:cubicBezTo>
                    <a:cubicBezTo>
                      <a:pt x="1936" y="1357"/>
                      <a:pt x="1383" y="2311"/>
                      <a:pt x="732" y="2686"/>
                    </a:cubicBezTo>
                    <a:cubicBezTo>
                      <a:pt x="572" y="2784"/>
                      <a:pt x="420" y="2829"/>
                      <a:pt x="295" y="2829"/>
                    </a:cubicBezTo>
                    <a:cubicBezTo>
                      <a:pt x="143" y="2829"/>
                      <a:pt x="54" y="2757"/>
                      <a:pt x="1" y="2668"/>
                    </a:cubicBezTo>
                    <a:cubicBezTo>
                      <a:pt x="18" y="2668"/>
                      <a:pt x="45" y="2677"/>
                      <a:pt x="81" y="2677"/>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67"/>
              <p:cNvSpPr/>
              <p:nvPr/>
            </p:nvSpPr>
            <p:spPr>
              <a:xfrm>
                <a:off x="10785326" y="3363822"/>
                <a:ext cx="74477" cy="104715"/>
              </a:xfrm>
              <a:custGeom>
                <a:avLst/>
                <a:gdLst/>
                <a:ahLst/>
                <a:cxnLst/>
                <a:rect l="l" t="t" r="r" b="b"/>
                <a:pathLst>
                  <a:path w="1803" h="2535" extrusionOk="0">
                    <a:moveTo>
                      <a:pt x="28" y="2472"/>
                    </a:moveTo>
                    <a:lnTo>
                      <a:pt x="322" y="1830"/>
                    </a:lnTo>
                    <a:cubicBezTo>
                      <a:pt x="233" y="1767"/>
                      <a:pt x="170" y="1633"/>
                      <a:pt x="170" y="1455"/>
                    </a:cubicBezTo>
                    <a:cubicBezTo>
                      <a:pt x="170" y="1437"/>
                      <a:pt x="170" y="1419"/>
                      <a:pt x="170" y="1401"/>
                    </a:cubicBezTo>
                    <a:lnTo>
                      <a:pt x="1" y="1437"/>
                    </a:lnTo>
                    <a:cubicBezTo>
                      <a:pt x="1" y="1428"/>
                      <a:pt x="1" y="1419"/>
                      <a:pt x="10" y="1410"/>
                    </a:cubicBezTo>
                    <a:lnTo>
                      <a:pt x="10" y="1401"/>
                    </a:lnTo>
                    <a:cubicBezTo>
                      <a:pt x="28" y="1330"/>
                      <a:pt x="54" y="1259"/>
                      <a:pt x="81" y="1196"/>
                    </a:cubicBezTo>
                    <a:cubicBezTo>
                      <a:pt x="99" y="1161"/>
                      <a:pt x="117" y="1116"/>
                      <a:pt x="135" y="1080"/>
                    </a:cubicBezTo>
                    <a:lnTo>
                      <a:pt x="251" y="1054"/>
                    </a:lnTo>
                    <a:cubicBezTo>
                      <a:pt x="340" y="839"/>
                      <a:pt x="474" y="643"/>
                      <a:pt x="643" y="500"/>
                    </a:cubicBezTo>
                    <a:lnTo>
                      <a:pt x="643" y="313"/>
                    </a:lnTo>
                    <a:cubicBezTo>
                      <a:pt x="679" y="277"/>
                      <a:pt x="714" y="233"/>
                      <a:pt x="750" y="197"/>
                    </a:cubicBezTo>
                    <a:cubicBezTo>
                      <a:pt x="759" y="188"/>
                      <a:pt x="777" y="170"/>
                      <a:pt x="786" y="161"/>
                    </a:cubicBezTo>
                    <a:cubicBezTo>
                      <a:pt x="804" y="144"/>
                      <a:pt x="821" y="135"/>
                      <a:pt x="839" y="117"/>
                    </a:cubicBezTo>
                    <a:cubicBezTo>
                      <a:pt x="866" y="99"/>
                      <a:pt x="884" y="81"/>
                      <a:pt x="911" y="54"/>
                    </a:cubicBezTo>
                    <a:lnTo>
                      <a:pt x="911" y="340"/>
                    </a:lnTo>
                    <a:cubicBezTo>
                      <a:pt x="1080" y="277"/>
                      <a:pt x="1223" y="322"/>
                      <a:pt x="1303" y="438"/>
                    </a:cubicBezTo>
                    <a:lnTo>
                      <a:pt x="1767" y="1"/>
                    </a:lnTo>
                    <a:cubicBezTo>
                      <a:pt x="1794" y="108"/>
                      <a:pt x="1803" y="215"/>
                      <a:pt x="1803" y="295"/>
                    </a:cubicBezTo>
                    <a:lnTo>
                      <a:pt x="1392" y="688"/>
                    </a:lnTo>
                    <a:cubicBezTo>
                      <a:pt x="1392" y="706"/>
                      <a:pt x="1392" y="723"/>
                      <a:pt x="1392" y="750"/>
                    </a:cubicBezTo>
                    <a:cubicBezTo>
                      <a:pt x="1392" y="920"/>
                      <a:pt x="1339" y="1116"/>
                      <a:pt x="1250" y="1294"/>
                    </a:cubicBezTo>
                    <a:lnTo>
                      <a:pt x="1446" y="1491"/>
                    </a:lnTo>
                    <a:cubicBezTo>
                      <a:pt x="1384" y="1607"/>
                      <a:pt x="1312" y="1714"/>
                      <a:pt x="1232" y="1812"/>
                    </a:cubicBezTo>
                    <a:lnTo>
                      <a:pt x="1027" y="1607"/>
                    </a:lnTo>
                    <a:cubicBezTo>
                      <a:pt x="955" y="1687"/>
                      <a:pt x="875" y="1758"/>
                      <a:pt x="786" y="1803"/>
                    </a:cubicBezTo>
                    <a:cubicBezTo>
                      <a:pt x="697" y="1856"/>
                      <a:pt x="616" y="1883"/>
                      <a:pt x="545" y="1892"/>
                    </a:cubicBezTo>
                    <a:lnTo>
                      <a:pt x="251" y="2525"/>
                    </a:lnTo>
                    <a:cubicBezTo>
                      <a:pt x="215" y="2525"/>
                      <a:pt x="188" y="2534"/>
                      <a:pt x="161" y="2534"/>
                    </a:cubicBezTo>
                    <a:cubicBezTo>
                      <a:pt x="135" y="2534"/>
                      <a:pt x="108" y="2525"/>
                      <a:pt x="81" y="2525"/>
                    </a:cubicBezTo>
                    <a:lnTo>
                      <a:pt x="72" y="2525"/>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67"/>
              <p:cNvSpPr/>
              <p:nvPr/>
            </p:nvSpPr>
            <p:spPr>
              <a:xfrm>
                <a:off x="10808169" y="3398851"/>
                <a:ext cx="19208" cy="23256"/>
              </a:xfrm>
              <a:custGeom>
                <a:avLst/>
                <a:gdLst/>
                <a:ahLst/>
                <a:cxnLst/>
                <a:rect l="l" t="t" r="r" b="b"/>
                <a:pathLst>
                  <a:path w="465" h="563" extrusionOk="0">
                    <a:moveTo>
                      <a:pt x="1" y="366"/>
                    </a:moveTo>
                    <a:cubicBezTo>
                      <a:pt x="1" y="241"/>
                      <a:pt x="81" y="90"/>
                      <a:pt x="188" y="27"/>
                    </a:cubicBezTo>
                    <a:cubicBezTo>
                      <a:pt x="242" y="0"/>
                      <a:pt x="286" y="0"/>
                      <a:pt x="322" y="18"/>
                    </a:cubicBezTo>
                    <a:lnTo>
                      <a:pt x="322" y="18"/>
                    </a:lnTo>
                    <a:lnTo>
                      <a:pt x="322" y="18"/>
                    </a:lnTo>
                    <a:lnTo>
                      <a:pt x="465" y="98"/>
                    </a:lnTo>
                    <a:lnTo>
                      <a:pt x="188" y="562"/>
                    </a:lnTo>
                    <a:lnTo>
                      <a:pt x="54" y="482"/>
                    </a:lnTo>
                    <a:lnTo>
                      <a:pt x="54" y="482"/>
                    </a:lnTo>
                    <a:lnTo>
                      <a:pt x="54" y="482"/>
                    </a:lnTo>
                    <a:lnTo>
                      <a:pt x="54" y="482"/>
                    </a:lnTo>
                    <a:cubicBezTo>
                      <a:pt x="19" y="464"/>
                      <a:pt x="1" y="420"/>
                      <a:pt x="1" y="366"/>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67"/>
              <p:cNvSpPr/>
              <p:nvPr/>
            </p:nvSpPr>
            <p:spPr>
              <a:xfrm>
                <a:off x="10813704" y="3400668"/>
                <a:ext cx="15903" cy="23256"/>
              </a:xfrm>
              <a:custGeom>
                <a:avLst/>
                <a:gdLst/>
                <a:ahLst/>
                <a:cxnLst/>
                <a:rect l="l" t="t" r="r" b="b"/>
                <a:pathLst>
                  <a:path w="385" h="563" extrusionOk="0">
                    <a:moveTo>
                      <a:pt x="1" y="393"/>
                    </a:moveTo>
                    <a:cubicBezTo>
                      <a:pt x="1" y="518"/>
                      <a:pt x="81" y="563"/>
                      <a:pt x="188" y="509"/>
                    </a:cubicBezTo>
                    <a:cubicBezTo>
                      <a:pt x="295" y="447"/>
                      <a:pt x="384" y="295"/>
                      <a:pt x="384" y="170"/>
                    </a:cubicBezTo>
                    <a:cubicBezTo>
                      <a:pt x="384" y="54"/>
                      <a:pt x="295" y="1"/>
                      <a:pt x="188" y="63"/>
                    </a:cubicBezTo>
                    <a:cubicBezTo>
                      <a:pt x="81" y="126"/>
                      <a:pt x="1" y="277"/>
                      <a:pt x="1" y="393"/>
                    </a:cubicBez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67"/>
              <p:cNvSpPr/>
              <p:nvPr/>
            </p:nvSpPr>
            <p:spPr>
              <a:xfrm>
                <a:off x="10562018" y="2567124"/>
                <a:ext cx="1236003" cy="1007531"/>
              </a:xfrm>
              <a:custGeom>
                <a:avLst/>
                <a:gdLst/>
                <a:ahLst/>
                <a:cxnLst/>
                <a:rect l="l" t="t" r="r" b="b"/>
                <a:pathLst>
                  <a:path w="29922" h="24391" extrusionOk="0">
                    <a:moveTo>
                      <a:pt x="1" y="19484"/>
                    </a:moveTo>
                    <a:lnTo>
                      <a:pt x="1" y="24391"/>
                    </a:lnTo>
                    <a:lnTo>
                      <a:pt x="4479" y="21920"/>
                    </a:lnTo>
                    <a:lnTo>
                      <a:pt x="4631" y="21821"/>
                    </a:lnTo>
                    <a:cubicBezTo>
                      <a:pt x="4595" y="21679"/>
                      <a:pt x="4577" y="21518"/>
                      <a:pt x="4577" y="21331"/>
                    </a:cubicBezTo>
                    <a:cubicBezTo>
                      <a:pt x="4577" y="20207"/>
                      <a:pt x="5371" y="18824"/>
                      <a:pt x="6352" y="18262"/>
                    </a:cubicBezTo>
                    <a:cubicBezTo>
                      <a:pt x="7289" y="17727"/>
                      <a:pt x="8056" y="18101"/>
                      <a:pt x="8128" y="19109"/>
                    </a:cubicBezTo>
                    <a:cubicBezTo>
                      <a:pt x="8137" y="19163"/>
                      <a:pt x="8137" y="19216"/>
                      <a:pt x="8137" y="19270"/>
                    </a:cubicBezTo>
                    <a:lnTo>
                      <a:pt x="8137" y="19279"/>
                    </a:lnTo>
                    <a:cubicBezTo>
                      <a:pt x="8137" y="19332"/>
                      <a:pt x="8137" y="19377"/>
                      <a:pt x="8128" y="19431"/>
                    </a:cubicBezTo>
                    <a:cubicBezTo>
                      <a:pt x="8128" y="19448"/>
                      <a:pt x="8128" y="19466"/>
                      <a:pt x="8128" y="19484"/>
                    </a:cubicBezTo>
                    <a:cubicBezTo>
                      <a:pt x="8119" y="19547"/>
                      <a:pt x="8119" y="19609"/>
                      <a:pt x="8110" y="19663"/>
                    </a:cubicBezTo>
                    <a:cubicBezTo>
                      <a:pt x="8101" y="19725"/>
                      <a:pt x="8092" y="19770"/>
                      <a:pt x="8083" y="19832"/>
                    </a:cubicBezTo>
                    <a:lnTo>
                      <a:pt x="8092" y="19823"/>
                    </a:lnTo>
                    <a:lnTo>
                      <a:pt x="17040" y="14435"/>
                    </a:lnTo>
                    <a:lnTo>
                      <a:pt x="23499" y="10545"/>
                    </a:lnTo>
                    <a:cubicBezTo>
                      <a:pt x="23490" y="10474"/>
                      <a:pt x="23490" y="10394"/>
                      <a:pt x="23490" y="10313"/>
                    </a:cubicBezTo>
                    <a:lnTo>
                      <a:pt x="23490" y="10295"/>
                    </a:lnTo>
                    <a:cubicBezTo>
                      <a:pt x="23490" y="10251"/>
                      <a:pt x="23490" y="10215"/>
                      <a:pt x="23490" y="10171"/>
                    </a:cubicBezTo>
                    <a:cubicBezTo>
                      <a:pt x="23490" y="10153"/>
                      <a:pt x="23490" y="10144"/>
                      <a:pt x="23499" y="10126"/>
                    </a:cubicBezTo>
                    <a:cubicBezTo>
                      <a:pt x="23499" y="10117"/>
                      <a:pt x="23499" y="10099"/>
                      <a:pt x="23499" y="10090"/>
                    </a:cubicBezTo>
                    <a:cubicBezTo>
                      <a:pt x="23508" y="10028"/>
                      <a:pt x="23508" y="9974"/>
                      <a:pt x="23525" y="9912"/>
                    </a:cubicBezTo>
                    <a:lnTo>
                      <a:pt x="23525" y="9903"/>
                    </a:lnTo>
                    <a:cubicBezTo>
                      <a:pt x="23534" y="9841"/>
                      <a:pt x="23543" y="9778"/>
                      <a:pt x="23552" y="9716"/>
                    </a:cubicBezTo>
                    <a:cubicBezTo>
                      <a:pt x="23766" y="8743"/>
                      <a:pt x="24453" y="7708"/>
                      <a:pt x="25274" y="7244"/>
                    </a:cubicBezTo>
                    <a:cubicBezTo>
                      <a:pt x="26112" y="6763"/>
                      <a:pt x="26817" y="7021"/>
                      <a:pt x="27005" y="7807"/>
                    </a:cubicBezTo>
                    <a:cubicBezTo>
                      <a:pt x="27014" y="7851"/>
                      <a:pt x="27022" y="7905"/>
                      <a:pt x="27031" y="7958"/>
                    </a:cubicBezTo>
                    <a:cubicBezTo>
                      <a:pt x="27040" y="8021"/>
                      <a:pt x="27049" y="8092"/>
                      <a:pt x="27049" y="8163"/>
                    </a:cubicBezTo>
                    <a:cubicBezTo>
                      <a:pt x="27049" y="8199"/>
                      <a:pt x="27049" y="8226"/>
                      <a:pt x="27049" y="8253"/>
                    </a:cubicBezTo>
                    <a:cubicBezTo>
                      <a:pt x="27049" y="8333"/>
                      <a:pt x="27049" y="8422"/>
                      <a:pt x="27040" y="8502"/>
                    </a:cubicBezTo>
                    <a:lnTo>
                      <a:pt x="29110" y="7307"/>
                    </a:lnTo>
                    <a:lnTo>
                      <a:pt x="29922" y="6843"/>
                    </a:lnTo>
                    <a:lnTo>
                      <a:pt x="29922" y="1963"/>
                    </a:lnTo>
                    <a:lnTo>
                      <a:pt x="25898" y="2820"/>
                    </a:lnTo>
                    <a:lnTo>
                      <a:pt x="24864" y="1"/>
                    </a:lnTo>
                    <a:lnTo>
                      <a:pt x="11562" y="8083"/>
                    </a:lnTo>
                    <a:lnTo>
                      <a:pt x="9983" y="12419"/>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67"/>
              <p:cNvSpPr/>
              <p:nvPr/>
            </p:nvSpPr>
            <p:spPr>
              <a:xfrm>
                <a:off x="10987279" y="2716740"/>
                <a:ext cx="633492" cy="562360"/>
              </a:xfrm>
              <a:custGeom>
                <a:avLst/>
                <a:gdLst/>
                <a:ahLst/>
                <a:cxnLst/>
                <a:rect l="l" t="t" r="r" b="b"/>
                <a:pathLst>
                  <a:path w="15336" h="13614" extrusionOk="0">
                    <a:moveTo>
                      <a:pt x="0" y="9261"/>
                    </a:moveTo>
                    <a:lnTo>
                      <a:pt x="0" y="13614"/>
                    </a:lnTo>
                    <a:lnTo>
                      <a:pt x="170" y="13516"/>
                    </a:lnTo>
                    <a:lnTo>
                      <a:pt x="12900" y="5764"/>
                    </a:lnTo>
                    <a:cubicBezTo>
                      <a:pt x="12900" y="5746"/>
                      <a:pt x="12900" y="5737"/>
                      <a:pt x="12900" y="5719"/>
                    </a:cubicBezTo>
                    <a:cubicBezTo>
                      <a:pt x="12900" y="4595"/>
                      <a:pt x="13694" y="3212"/>
                      <a:pt x="14685" y="2650"/>
                    </a:cubicBezTo>
                    <a:cubicBezTo>
                      <a:pt x="14916" y="2516"/>
                      <a:pt x="15131" y="2436"/>
                      <a:pt x="15336" y="2409"/>
                    </a:cubicBezTo>
                    <a:lnTo>
                      <a:pt x="15336" y="1"/>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67"/>
              <p:cNvSpPr/>
              <p:nvPr/>
            </p:nvSpPr>
            <p:spPr>
              <a:xfrm>
                <a:off x="10994259" y="2718227"/>
                <a:ext cx="619530" cy="548729"/>
              </a:xfrm>
              <a:custGeom>
                <a:avLst/>
                <a:gdLst/>
                <a:ahLst/>
                <a:cxnLst/>
                <a:rect l="l" t="t" r="r" b="b"/>
                <a:pathLst>
                  <a:path w="14998" h="13284" extrusionOk="0">
                    <a:moveTo>
                      <a:pt x="12562" y="5629"/>
                    </a:moveTo>
                    <a:cubicBezTo>
                      <a:pt x="12589" y="4461"/>
                      <a:pt x="13418" y="3051"/>
                      <a:pt x="14426" y="2462"/>
                    </a:cubicBezTo>
                    <a:cubicBezTo>
                      <a:pt x="14623" y="2355"/>
                      <a:pt x="14810" y="2275"/>
                      <a:pt x="14997" y="2230"/>
                    </a:cubicBezTo>
                    <a:lnTo>
                      <a:pt x="14997" y="0"/>
                    </a:lnTo>
                    <a:lnTo>
                      <a:pt x="1" y="9010"/>
                    </a:lnTo>
                    <a:lnTo>
                      <a:pt x="1" y="13284"/>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67"/>
              <p:cNvSpPr/>
              <p:nvPr/>
            </p:nvSpPr>
            <p:spPr>
              <a:xfrm>
                <a:off x="10562018" y="2653002"/>
                <a:ext cx="1236003" cy="724120"/>
              </a:xfrm>
              <a:custGeom>
                <a:avLst/>
                <a:gdLst/>
                <a:ahLst/>
                <a:cxnLst/>
                <a:rect l="l" t="t" r="r" b="b"/>
                <a:pathLst>
                  <a:path w="29922" h="17530" extrusionOk="0">
                    <a:moveTo>
                      <a:pt x="1" y="17530"/>
                    </a:moveTo>
                    <a:lnTo>
                      <a:pt x="29922" y="0"/>
                    </a:lnTo>
                    <a:lnTo>
                      <a:pt x="25907" y="857"/>
                    </a:lnTo>
                    <a:lnTo>
                      <a:pt x="10295" y="10250"/>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67"/>
              <p:cNvSpPr/>
              <p:nvPr/>
            </p:nvSpPr>
            <p:spPr>
              <a:xfrm>
                <a:off x="10562018" y="2648211"/>
                <a:ext cx="1236003" cy="723790"/>
              </a:xfrm>
              <a:custGeom>
                <a:avLst/>
                <a:gdLst/>
                <a:ahLst/>
                <a:cxnLst/>
                <a:rect l="l" t="t" r="r" b="b"/>
                <a:pathLst>
                  <a:path w="29922" h="17522" extrusionOk="0">
                    <a:moveTo>
                      <a:pt x="1" y="17521"/>
                    </a:moveTo>
                    <a:lnTo>
                      <a:pt x="29922" y="0"/>
                    </a:lnTo>
                    <a:lnTo>
                      <a:pt x="25907" y="857"/>
                    </a:lnTo>
                    <a:lnTo>
                      <a:pt x="10295" y="10242"/>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67"/>
              <p:cNvSpPr/>
              <p:nvPr/>
            </p:nvSpPr>
            <p:spPr>
              <a:xfrm>
                <a:off x="10987279" y="2591082"/>
                <a:ext cx="633492" cy="480200"/>
              </a:xfrm>
              <a:custGeom>
                <a:avLst/>
                <a:gdLst/>
                <a:ahLst/>
                <a:cxnLst/>
                <a:rect l="l" t="t" r="r" b="b"/>
                <a:pathLst>
                  <a:path w="15336" h="11625" extrusionOk="0">
                    <a:moveTo>
                      <a:pt x="15336" y="2365"/>
                    </a:moveTo>
                    <a:lnTo>
                      <a:pt x="14390" y="1"/>
                    </a:lnTo>
                    <a:lnTo>
                      <a:pt x="1419" y="7887"/>
                    </a:lnTo>
                    <a:lnTo>
                      <a:pt x="0" y="11625"/>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67"/>
              <p:cNvSpPr/>
              <p:nvPr/>
            </p:nvSpPr>
            <p:spPr>
              <a:xfrm>
                <a:off x="11000910" y="2601038"/>
                <a:ext cx="611392" cy="454383"/>
              </a:xfrm>
              <a:custGeom>
                <a:avLst/>
                <a:gdLst/>
                <a:ahLst/>
                <a:cxnLst/>
                <a:rect l="l" t="t" r="r" b="b"/>
                <a:pathLst>
                  <a:path w="14801" h="11000" extrusionOk="0">
                    <a:moveTo>
                      <a:pt x="1" y="11000"/>
                    </a:moveTo>
                    <a:lnTo>
                      <a:pt x="2704" y="9367"/>
                    </a:lnTo>
                    <a:lnTo>
                      <a:pt x="9082" y="5514"/>
                    </a:lnTo>
                    <a:lnTo>
                      <a:pt x="12624" y="3364"/>
                    </a:lnTo>
                    <a:lnTo>
                      <a:pt x="14783" y="2061"/>
                    </a:lnTo>
                    <a:lnTo>
                      <a:pt x="14801" y="2052"/>
                    </a:lnTo>
                    <a:lnTo>
                      <a:pt x="13971" y="0"/>
                    </a:lnTo>
                    <a:lnTo>
                      <a:pt x="10242" y="2266"/>
                    </a:lnTo>
                    <a:lnTo>
                      <a:pt x="6709" y="4425"/>
                    </a:lnTo>
                    <a:lnTo>
                      <a:pt x="1223" y="7762"/>
                    </a:lnTo>
                    <a:lnTo>
                      <a:pt x="928" y="8547"/>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67"/>
              <p:cNvSpPr/>
              <p:nvPr/>
            </p:nvSpPr>
            <p:spPr>
              <a:xfrm>
                <a:off x="11039243" y="2783823"/>
                <a:ext cx="336863" cy="204183"/>
              </a:xfrm>
              <a:custGeom>
                <a:avLst/>
                <a:gdLst/>
                <a:ahLst/>
                <a:cxnLst/>
                <a:rect l="l" t="t" r="r" b="b"/>
                <a:pathLst>
                  <a:path w="8155" h="4943" extrusionOk="0">
                    <a:moveTo>
                      <a:pt x="0" y="4122"/>
                    </a:moveTo>
                    <a:lnTo>
                      <a:pt x="1776" y="4942"/>
                    </a:lnTo>
                    <a:lnTo>
                      <a:pt x="8154" y="1089"/>
                    </a:lnTo>
                    <a:lnTo>
                      <a:pt x="5781" y="0"/>
                    </a:lnTo>
                    <a:lnTo>
                      <a:pt x="295" y="333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67"/>
              <p:cNvSpPr/>
              <p:nvPr/>
            </p:nvSpPr>
            <p:spPr>
              <a:xfrm>
                <a:off x="11522706" y="2601038"/>
                <a:ext cx="89224" cy="85176"/>
              </a:xfrm>
              <a:custGeom>
                <a:avLst/>
                <a:gdLst/>
                <a:ahLst/>
                <a:cxnLst/>
                <a:rect l="l" t="t" r="r" b="b"/>
                <a:pathLst>
                  <a:path w="2160" h="2062" extrusionOk="0">
                    <a:moveTo>
                      <a:pt x="1" y="821"/>
                    </a:moveTo>
                    <a:lnTo>
                      <a:pt x="2151" y="2061"/>
                    </a:lnTo>
                    <a:lnTo>
                      <a:pt x="2160" y="2052"/>
                    </a:lnTo>
                    <a:lnTo>
                      <a:pt x="1339"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67"/>
              <p:cNvSpPr/>
              <p:nvPr/>
            </p:nvSpPr>
            <p:spPr>
              <a:xfrm>
                <a:off x="11423940" y="2601038"/>
                <a:ext cx="188362" cy="138958"/>
              </a:xfrm>
              <a:custGeom>
                <a:avLst/>
                <a:gdLst/>
                <a:ahLst/>
                <a:cxnLst/>
                <a:rect l="l" t="t" r="r" b="b"/>
                <a:pathLst>
                  <a:path w="4560" h="3364" extrusionOk="0">
                    <a:moveTo>
                      <a:pt x="1" y="2266"/>
                    </a:moveTo>
                    <a:lnTo>
                      <a:pt x="2383" y="3364"/>
                    </a:lnTo>
                    <a:lnTo>
                      <a:pt x="4542" y="2061"/>
                    </a:lnTo>
                    <a:lnTo>
                      <a:pt x="4560" y="2052"/>
                    </a:lnTo>
                    <a:lnTo>
                      <a:pt x="373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67"/>
              <p:cNvSpPr/>
              <p:nvPr/>
            </p:nvSpPr>
            <p:spPr>
              <a:xfrm>
                <a:off x="10169927" y="3148982"/>
                <a:ext cx="392132" cy="424930"/>
              </a:xfrm>
              <a:custGeom>
                <a:avLst/>
                <a:gdLst/>
                <a:ahLst/>
                <a:cxnLst/>
                <a:rect l="l" t="t" r="r" b="b"/>
                <a:pathLst>
                  <a:path w="9493" h="10287" extrusionOk="0">
                    <a:moveTo>
                      <a:pt x="9493" y="10287"/>
                    </a:moveTo>
                    <a:lnTo>
                      <a:pt x="1" y="4881"/>
                    </a:lnTo>
                    <a:lnTo>
                      <a:pt x="1" y="1"/>
                    </a:lnTo>
                    <a:lnTo>
                      <a:pt x="9493" y="5398"/>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67"/>
              <p:cNvSpPr/>
              <p:nvPr/>
            </p:nvSpPr>
            <p:spPr>
              <a:xfrm>
                <a:off x="10169927" y="2857144"/>
                <a:ext cx="804505" cy="514857"/>
              </a:xfrm>
              <a:custGeom>
                <a:avLst/>
                <a:gdLst/>
                <a:ahLst/>
                <a:cxnLst/>
                <a:rect l="l" t="t" r="r" b="b"/>
                <a:pathLst>
                  <a:path w="19476" h="12464" extrusionOk="0">
                    <a:moveTo>
                      <a:pt x="9493" y="12463"/>
                    </a:moveTo>
                    <a:lnTo>
                      <a:pt x="1" y="7066"/>
                    </a:lnTo>
                    <a:lnTo>
                      <a:pt x="9983" y="0"/>
                    </a:lnTo>
                    <a:lnTo>
                      <a:pt x="19475" y="5398"/>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67"/>
              <p:cNvSpPr/>
              <p:nvPr/>
            </p:nvSpPr>
            <p:spPr>
              <a:xfrm>
                <a:off x="10647524" y="2343816"/>
                <a:ext cx="941563" cy="556866"/>
              </a:xfrm>
              <a:custGeom>
                <a:avLst/>
                <a:gdLst/>
                <a:ahLst/>
                <a:cxnLst/>
                <a:rect l="l" t="t" r="r" b="b"/>
                <a:pathLst>
                  <a:path w="22794" h="13481" extrusionOk="0">
                    <a:moveTo>
                      <a:pt x="9492" y="13480"/>
                    </a:moveTo>
                    <a:lnTo>
                      <a:pt x="22794" y="5407"/>
                    </a:lnTo>
                    <a:lnTo>
                      <a:pt x="13293" y="1"/>
                    </a:lnTo>
                    <a:lnTo>
                      <a:pt x="0" y="8083"/>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67"/>
              <p:cNvSpPr/>
              <p:nvPr/>
            </p:nvSpPr>
            <p:spPr>
              <a:xfrm>
                <a:off x="10647524" y="2343816"/>
                <a:ext cx="941563" cy="333889"/>
              </a:xfrm>
              <a:custGeom>
                <a:avLst/>
                <a:gdLst/>
                <a:ahLst/>
                <a:cxnLst/>
                <a:rect l="l" t="t" r="r" b="b"/>
                <a:pathLst>
                  <a:path w="22794" h="8083" extrusionOk="0">
                    <a:moveTo>
                      <a:pt x="22794" y="5407"/>
                    </a:moveTo>
                    <a:lnTo>
                      <a:pt x="0" y="8083"/>
                    </a:lnTo>
                    <a:lnTo>
                      <a:pt x="132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67"/>
              <p:cNvSpPr/>
              <p:nvPr/>
            </p:nvSpPr>
            <p:spPr>
              <a:xfrm>
                <a:off x="10799701" y="2655935"/>
                <a:ext cx="634979" cy="245119"/>
              </a:xfrm>
              <a:custGeom>
                <a:avLst/>
                <a:gdLst/>
                <a:ahLst/>
                <a:cxnLst/>
                <a:rect l="l" t="t" r="r" b="b"/>
                <a:pathLst>
                  <a:path w="15372" h="5934" extrusionOk="0">
                    <a:moveTo>
                      <a:pt x="15372" y="1"/>
                    </a:moveTo>
                    <a:lnTo>
                      <a:pt x="1" y="2623"/>
                    </a:lnTo>
                    <a:lnTo>
                      <a:pt x="5808" y="5933"/>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67"/>
              <p:cNvSpPr/>
              <p:nvPr/>
            </p:nvSpPr>
            <p:spPr>
              <a:xfrm>
                <a:off x="10608447" y="2708272"/>
                <a:ext cx="145609" cy="138215"/>
              </a:xfrm>
              <a:custGeom>
                <a:avLst/>
                <a:gdLst/>
                <a:ahLst/>
                <a:cxnLst/>
                <a:rect l="l" t="t" r="r" b="b"/>
                <a:pathLst>
                  <a:path w="3525" h="3346" extrusionOk="0">
                    <a:moveTo>
                      <a:pt x="1" y="3346"/>
                    </a:moveTo>
                    <a:lnTo>
                      <a:pt x="3524" y="1312"/>
                    </a:lnTo>
                    <a:lnTo>
                      <a:pt x="1214"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67"/>
              <p:cNvSpPr/>
              <p:nvPr/>
            </p:nvSpPr>
            <p:spPr>
              <a:xfrm>
                <a:off x="10788300" y="2814391"/>
                <a:ext cx="21026" cy="22513"/>
              </a:xfrm>
              <a:custGeom>
                <a:avLst/>
                <a:gdLst/>
                <a:ahLst/>
                <a:cxnLst/>
                <a:rect l="l" t="t" r="r" b="b"/>
                <a:pathLst>
                  <a:path w="509" h="545" extrusionOk="0">
                    <a:moveTo>
                      <a:pt x="36" y="322"/>
                    </a:moveTo>
                    <a:lnTo>
                      <a:pt x="384" y="527"/>
                    </a:lnTo>
                    <a:cubicBezTo>
                      <a:pt x="410" y="545"/>
                      <a:pt x="446" y="536"/>
                      <a:pt x="455" y="500"/>
                    </a:cubicBezTo>
                    <a:lnTo>
                      <a:pt x="500" y="366"/>
                    </a:lnTo>
                    <a:cubicBezTo>
                      <a:pt x="509" y="340"/>
                      <a:pt x="500" y="313"/>
                      <a:pt x="473" y="304"/>
                    </a:cubicBezTo>
                    <a:lnTo>
                      <a:pt x="330" y="215"/>
                    </a:lnTo>
                    <a:lnTo>
                      <a:pt x="419" y="27"/>
                    </a:lnTo>
                    <a:lnTo>
                      <a:pt x="366" y="1"/>
                    </a:lnTo>
                    <a:lnTo>
                      <a:pt x="277" y="188"/>
                    </a:lnTo>
                    <a:lnTo>
                      <a:pt x="125" y="99"/>
                    </a:lnTo>
                    <a:cubicBezTo>
                      <a:pt x="98" y="81"/>
                      <a:pt x="63" y="90"/>
                      <a:pt x="54" y="126"/>
                    </a:cubicBezTo>
                    <a:lnTo>
                      <a:pt x="9" y="259"/>
                    </a:lnTo>
                    <a:cubicBezTo>
                      <a:pt x="0" y="286"/>
                      <a:pt x="9" y="313"/>
                      <a:pt x="36" y="322"/>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67"/>
              <p:cNvSpPr/>
              <p:nvPr/>
            </p:nvSpPr>
            <p:spPr>
              <a:xfrm>
                <a:off x="10607332" y="2834301"/>
                <a:ext cx="363754" cy="215253"/>
              </a:xfrm>
              <a:custGeom>
                <a:avLst/>
                <a:gdLst/>
                <a:ahLst/>
                <a:cxnLst/>
                <a:rect l="l" t="t" r="r" b="b"/>
                <a:pathLst>
                  <a:path w="8806" h="5211" extrusionOk="0">
                    <a:moveTo>
                      <a:pt x="1" y="322"/>
                    </a:moveTo>
                    <a:lnTo>
                      <a:pt x="536" y="0"/>
                    </a:lnTo>
                    <a:lnTo>
                      <a:pt x="8806" y="4675"/>
                    </a:lnTo>
                    <a:lnTo>
                      <a:pt x="8610" y="521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67"/>
              <p:cNvSpPr/>
              <p:nvPr/>
            </p:nvSpPr>
            <p:spPr>
              <a:xfrm>
                <a:off x="10700935" y="2900641"/>
                <a:ext cx="297827" cy="148914"/>
              </a:xfrm>
              <a:custGeom>
                <a:avLst/>
                <a:gdLst/>
                <a:ahLst/>
                <a:cxnLst/>
                <a:rect l="l" t="t" r="r" b="b"/>
                <a:pathLst>
                  <a:path w="7210" h="3605" extrusionOk="0">
                    <a:moveTo>
                      <a:pt x="7209" y="1240"/>
                    </a:moveTo>
                    <a:lnTo>
                      <a:pt x="1" y="0"/>
                    </a:lnTo>
                    <a:lnTo>
                      <a:pt x="6344" y="3604"/>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67"/>
              <p:cNvSpPr/>
              <p:nvPr/>
            </p:nvSpPr>
            <p:spPr>
              <a:xfrm>
                <a:off x="10608076" y="2708272"/>
                <a:ext cx="405764" cy="201994"/>
              </a:xfrm>
              <a:custGeom>
                <a:avLst/>
                <a:gdLst/>
                <a:ahLst/>
                <a:cxnLst/>
                <a:rect l="l" t="t" r="r" b="b"/>
                <a:pathLst>
                  <a:path w="9823" h="4890" extrusionOk="0">
                    <a:moveTo>
                      <a:pt x="9823" y="4889"/>
                    </a:moveTo>
                    <a:lnTo>
                      <a:pt x="1" y="3373"/>
                    </a:lnTo>
                    <a:lnTo>
                      <a:pt x="122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67"/>
              <p:cNvSpPr/>
              <p:nvPr/>
            </p:nvSpPr>
            <p:spPr>
              <a:xfrm>
                <a:off x="10784211" y="2800016"/>
                <a:ext cx="53493" cy="54609"/>
              </a:xfrm>
              <a:custGeom>
                <a:avLst/>
                <a:gdLst/>
                <a:ahLst/>
                <a:cxnLst/>
                <a:rect l="l" t="t" r="r" b="b"/>
                <a:pathLst>
                  <a:path w="1295" h="1322" extrusionOk="0">
                    <a:moveTo>
                      <a:pt x="81" y="759"/>
                    </a:moveTo>
                    <a:lnTo>
                      <a:pt x="964" y="1285"/>
                    </a:lnTo>
                    <a:cubicBezTo>
                      <a:pt x="1045" y="1321"/>
                      <a:pt x="1134" y="1285"/>
                      <a:pt x="1161" y="1205"/>
                    </a:cubicBezTo>
                    <a:lnTo>
                      <a:pt x="1277" y="866"/>
                    </a:lnTo>
                    <a:cubicBezTo>
                      <a:pt x="1295" y="804"/>
                      <a:pt x="1268" y="732"/>
                      <a:pt x="1214" y="705"/>
                    </a:cubicBezTo>
                    <a:lnTo>
                      <a:pt x="840" y="482"/>
                    </a:lnTo>
                    <a:lnTo>
                      <a:pt x="1027" y="81"/>
                    </a:lnTo>
                    <a:lnTo>
                      <a:pt x="893" y="1"/>
                    </a:lnTo>
                    <a:lnTo>
                      <a:pt x="706" y="402"/>
                    </a:lnTo>
                    <a:lnTo>
                      <a:pt x="322" y="179"/>
                    </a:lnTo>
                    <a:cubicBezTo>
                      <a:pt x="251" y="135"/>
                      <a:pt x="153" y="170"/>
                      <a:pt x="135" y="250"/>
                    </a:cubicBezTo>
                    <a:lnTo>
                      <a:pt x="19" y="598"/>
                    </a:lnTo>
                    <a:cubicBezTo>
                      <a:pt x="1" y="661"/>
                      <a:pt x="28" y="732"/>
                      <a:pt x="81" y="759"/>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67"/>
              <p:cNvSpPr/>
              <p:nvPr/>
            </p:nvSpPr>
            <p:spPr>
              <a:xfrm>
                <a:off x="10260597" y="2888455"/>
                <a:ext cx="658565" cy="437446"/>
              </a:xfrm>
              <a:custGeom>
                <a:avLst/>
                <a:gdLst/>
                <a:ahLst/>
                <a:cxnLst/>
                <a:rect l="l" t="t" r="r" b="b"/>
                <a:pathLst>
                  <a:path w="15943" h="10590" extrusionOk="0">
                    <a:moveTo>
                      <a:pt x="15942" y="3881"/>
                    </a:moveTo>
                    <a:lnTo>
                      <a:pt x="5335" y="10590"/>
                    </a:lnTo>
                    <a:lnTo>
                      <a:pt x="0" y="7557"/>
                    </a:lnTo>
                    <a:lnTo>
                      <a:pt x="9126" y="1"/>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67"/>
              <p:cNvSpPr/>
              <p:nvPr/>
            </p:nvSpPr>
            <p:spPr>
              <a:xfrm>
                <a:off x="10253203" y="2884035"/>
                <a:ext cx="658194" cy="437446"/>
              </a:xfrm>
              <a:custGeom>
                <a:avLst/>
                <a:gdLst/>
                <a:ahLst/>
                <a:cxnLst/>
                <a:rect l="l" t="t" r="r" b="b"/>
                <a:pathLst>
                  <a:path w="15934" h="10590" extrusionOk="0">
                    <a:moveTo>
                      <a:pt x="15934" y="3881"/>
                    </a:moveTo>
                    <a:lnTo>
                      <a:pt x="5327" y="10590"/>
                    </a:lnTo>
                    <a:lnTo>
                      <a:pt x="1" y="7557"/>
                    </a:lnTo>
                    <a:lnTo>
                      <a:pt x="9118" y="1"/>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67"/>
              <p:cNvSpPr/>
              <p:nvPr/>
            </p:nvSpPr>
            <p:spPr>
              <a:xfrm>
                <a:off x="10362296" y="2958843"/>
                <a:ext cx="405392" cy="303693"/>
              </a:xfrm>
              <a:custGeom>
                <a:avLst/>
                <a:gdLst/>
                <a:ahLst/>
                <a:cxnLst/>
                <a:rect l="l" t="t" r="r" b="b"/>
                <a:pathLst>
                  <a:path w="9814" h="7352" extrusionOk="0">
                    <a:moveTo>
                      <a:pt x="170" y="7352"/>
                    </a:moveTo>
                    <a:lnTo>
                      <a:pt x="9814" y="99"/>
                    </a:lnTo>
                    <a:lnTo>
                      <a:pt x="9662" y="1"/>
                    </a:lnTo>
                    <a:lnTo>
                      <a:pt x="0" y="725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67"/>
              <p:cNvSpPr/>
              <p:nvPr/>
            </p:nvSpPr>
            <p:spPr>
              <a:xfrm>
                <a:off x="10866785" y="3041045"/>
                <a:ext cx="19580" cy="16606"/>
              </a:xfrm>
              <a:custGeom>
                <a:avLst/>
                <a:gdLst/>
                <a:ahLst/>
                <a:cxnLst/>
                <a:rect l="l" t="t" r="r" b="b"/>
                <a:pathLst>
                  <a:path w="474" h="402" extrusionOk="0">
                    <a:moveTo>
                      <a:pt x="0" y="366"/>
                    </a:moveTo>
                    <a:lnTo>
                      <a:pt x="411" y="0"/>
                    </a:lnTo>
                    <a:lnTo>
                      <a:pt x="473" y="36"/>
                    </a:lnTo>
                    <a:lnTo>
                      <a:pt x="63" y="40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67"/>
              <p:cNvSpPr/>
              <p:nvPr/>
            </p:nvSpPr>
            <p:spPr>
              <a:xfrm>
                <a:off x="10860506" y="3037327"/>
                <a:ext cx="19208" cy="16647"/>
              </a:xfrm>
              <a:custGeom>
                <a:avLst/>
                <a:gdLst/>
                <a:ahLst/>
                <a:cxnLst/>
                <a:rect l="l" t="t" r="r" b="b"/>
                <a:pathLst>
                  <a:path w="465" h="403" extrusionOk="0">
                    <a:moveTo>
                      <a:pt x="1" y="358"/>
                    </a:moveTo>
                    <a:lnTo>
                      <a:pt x="402" y="1"/>
                    </a:lnTo>
                    <a:lnTo>
                      <a:pt x="465" y="37"/>
                    </a:lnTo>
                    <a:lnTo>
                      <a:pt x="63"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67"/>
              <p:cNvSpPr/>
              <p:nvPr/>
            </p:nvSpPr>
            <p:spPr>
              <a:xfrm>
                <a:off x="10853897" y="3033651"/>
                <a:ext cx="19538" cy="16647"/>
              </a:xfrm>
              <a:custGeom>
                <a:avLst/>
                <a:gdLst/>
                <a:ahLst/>
                <a:cxnLst/>
                <a:rect l="l" t="t" r="r" b="b"/>
                <a:pathLst>
                  <a:path w="473" h="403" extrusionOk="0">
                    <a:moveTo>
                      <a:pt x="0" y="357"/>
                    </a:moveTo>
                    <a:lnTo>
                      <a:pt x="410" y="1"/>
                    </a:lnTo>
                    <a:lnTo>
                      <a:pt x="473" y="36"/>
                    </a:lnTo>
                    <a:lnTo>
                      <a:pt x="63"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67"/>
              <p:cNvSpPr/>
              <p:nvPr/>
            </p:nvSpPr>
            <p:spPr>
              <a:xfrm>
                <a:off x="10847618" y="3029975"/>
                <a:ext cx="19208" cy="16234"/>
              </a:xfrm>
              <a:custGeom>
                <a:avLst/>
                <a:gdLst/>
                <a:ahLst/>
                <a:cxnLst/>
                <a:rect l="l" t="t" r="r" b="b"/>
                <a:pathLst>
                  <a:path w="465" h="393" extrusionOk="0">
                    <a:moveTo>
                      <a:pt x="0" y="357"/>
                    </a:moveTo>
                    <a:lnTo>
                      <a:pt x="402" y="0"/>
                    </a:lnTo>
                    <a:lnTo>
                      <a:pt x="464" y="36"/>
                    </a:lnTo>
                    <a:lnTo>
                      <a:pt x="63" y="393"/>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67"/>
              <p:cNvSpPr/>
              <p:nvPr/>
            </p:nvSpPr>
            <p:spPr>
              <a:xfrm>
                <a:off x="10840967" y="3026298"/>
                <a:ext cx="19580" cy="16234"/>
              </a:xfrm>
              <a:custGeom>
                <a:avLst/>
                <a:gdLst/>
                <a:ahLst/>
                <a:cxnLst/>
                <a:rect l="l" t="t" r="r" b="b"/>
                <a:pathLst>
                  <a:path w="474" h="393" extrusionOk="0">
                    <a:moveTo>
                      <a:pt x="1" y="357"/>
                    </a:moveTo>
                    <a:lnTo>
                      <a:pt x="411" y="0"/>
                    </a:lnTo>
                    <a:lnTo>
                      <a:pt x="474" y="36"/>
                    </a:lnTo>
                    <a:lnTo>
                      <a:pt x="63" y="393"/>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67"/>
              <p:cNvSpPr/>
              <p:nvPr/>
            </p:nvSpPr>
            <p:spPr>
              <a:xfrm>
                <a:off x="10834730" y="3022581"/>
                <a:ext cx="19208" cy="16275"/>
              </a:xfrm>
              <a:custGeom>
                <a:avLst/>
                <a:gdLst/>
                <a:ahLst/>
                <a:cxnLst/>
                <a:rect l="l" t="t" r="r" b="b"/>
                <a:pathLst>
                  <a:path w="465" h="394" extrusionOk="0">
                    <a:moveTo>
                      <a:pt x="0" y="358"/>
                    </a:moveTo>
                    <a:lnTo>
                      <a:pt x="402" y="1"/>
                    </a:lnTo>
                    <a:lnTo>
                      <a:pt x="464" y="37"/>
                    </a:lnTo>
                    <a:lnTo>
                      <a:pt x="63" y="394"/>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67"/>
              <p:cNvSpPr/>
              <p:nvPr/>
            </p:nvSpPr>
            <p:spPr>
              <a:xfrm>
                <a:off x="10828079" y="3018904"/>
                <a:ext cx="19580" cy="16275"/>
              </a:xfrm>
              <a:custGeom>
                <a:avLst/>
                <a:gdLst/>
                <a:ahLst/>
                <a:cxnLst/>
                <a:rect l="l" t="t" r="r" b="b"/>
                <a:pathLst>
                  <a:path w="474" h="394" extrusionOk="0">
                    <a:moveTo>
                      <a:pt x="1" y="358"/>
                    </a:moveTo>
                    <a:lnTo>
                      <a:pt x="411" y="1"/>
                    </a:lnTo>
                    <a:lnTo>
                      <a:pt x="473" y="36"/>
                    </a:lnTo>
                    <a:lnTo>
                      <a:pt x="63" y="393"/>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67"/>
              <p:cNvSpPr/>
              <p:nvPr/>
            </p:nvSpPr>
            <p:spPr>
              <a:xfrm>
                <a:off x="10821470" y="3015228"/>
                <a:ext cx="19538" cy="16275"/>
              </a:xfrm>
              <a:custGeom>
                <a:avLst/>
                <a:gdLst/>
                <a:ahLst/>
                <a:cxnLst/>
                <a:rect l="l" t="t" r="r" b="b"/>
                <a:pathLst>
                  <a:path w="473" h="394" extrusionOk="0">
                    <a:moveTo>
                      <a:pt x="0" y="357"/>
                    </a:moveTo>
                    <a:lnTo>
                      <a:pt x="410" y="1"/>
                    </a:lnTo>
                    <a:lnTo>
                      <a:pt x="473" y="36"/>
                    </a:lnTo>
                    <a:lnTo>
                      <a:pt x="71" y="393"/>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67"/>
              <p:cNvSpPr/>
              <p:nvPr/>
            </p:nvSpPr>
            <p:spPr>
              <a:xfrm>
                <a:off x="10815191" y="3011552"/>
                <a:ext cx="19580" cy="16234"/>
              </a:xfrm>
              <a:custGeom>
                <a:avLst/>
                <a:gdLst/>
                <a:ahLst/>
                <a:cxnLst/>
                <a:rect l="l" t="t" r="r" b="b"/>
                <a:pathLst>
                  <a:path w="474" h="393" extrusionOk="0">
                    <a:moveTo>
                      <a:pt x="0" y="357"/>
                    </a:moveTo>
                    <a:lnTo>
                      <a:pt x="411" y="0"/>
                    </a:lnTo>
                    <a:lnTo>
                      <a:pt x="473" y="36"/>
                    </a:lnTo>
                    <a:lnTo>
                      <a:pt x="63" y="393"/>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67"/>
              <p:cNvSpPr/>
              <p:nvPr/>
            </p:nvSpPr>
            <p:spPr>
              <a:xfrm>
                <a:off x="10808541" y="3007875"/>
                <a:ext cx="19580" cy="16234"/>
              </a:xfrm>
              <a:custGeom>
                <a:avLst/>
                <a:gdLst/>
                <a:ahLst/>
                <a:cxnLst/>
                <a:rect l="l" t="t" r="r" b="b"/>
                <a:pathLst>
                  <a:path w="474" h="393" extrusionOk="0">
                    <a:moveTo>
                      <a:pt x="1" y="357"/>
                    </a:moveTo>
                    <a:lnTo>
                      <a:pt x="411" y="0"/>
                    </a:lnTo>
                    <a:lnTo>
                      <a:pt x="474" y="36"/>
                    </a:lnTo>
                    <a:lnTo>
                      <a:pt x="72" y="393"/>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67"/>
              <p:cNvSpPr/>
              <p:nvPr/>
            </p:nvSpPr>
            <p:spPr>
              <a:xfrm>
                <a:off x="10802304" y="3004157"/>
                <a:ext cx="19538" cy="16275"/>
              </a:xfrm>
              <a:custGeom>
                <a:avLst/>
                <a:gdLst/>
                <a:ahLst/>
                <a:cxnLst/>
                <a:rect l="l" t="t" r="r" b="b"/>
                <a:pathLst>
                  <a:path w="473" h="394" extrusionOk="0">
                    <a:moveTo>
                      <a:pt x="0" y="358"/>
                    </a:moveTo>
                    <a:lnTo>
                      <a:pt x="410" y="1"/>
                    </a:lnTo>
                    <a:lnTo>
                      <a:pt x="473" y="37"/>
                    </a:lnTo>
                    <a:lnTo>
                      <a:pt x="63" y="393"/>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67"/>
              <p:cNvSpPr/>
              <p:nvPr/>
            </p:nvSpPr>
            <p:spPr>
              <a:xfrm>
                <a:off x="10795653" y="3000481"/>
                <a:ext cx="19580" cy="16275"/>
              </a:xfrm>
              <a:custGeom>
                <a:avLst/>
                <a:gdLst/>
                <a:ahLst/>
                <a:cxnLst/>
                <a:rect l="l" t="t" r="r" b="b"/>
                <a:pathLst>
                  <a:path w="474" h="394" extrusionOk="0">
                    <a:moveTo>
                      <a:pt x="1" y="358"/>
                    </a:moveTo>
                    <a:lnTo>
                      <a:pt x="411" y="1"/>
                    </a:lnTo>
                    <a:lnTo>
                      <a:pt x="473" y="36"/>
                    </a:lnTo>
                    <a:lnTo>
                      <a:pt x="63" y="393"/>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67"/>
              <p:cNvSpPr/>
              <p:nvPr/>
            </p:nvSpPr>
            <p:spPr>
              <a:xfrm>
                <a:off x="10789374" y="2996433"/>
                <a:ext cx="19580" cy="16647"/>
              </a:xfrm>
              <a:custGeom>
                <a:avLst/>
                <a:gdLst/>
                <a:ahLst/>
                <a:cxnLst/>
                <a:rect l="l" t="t" r="r" b="b"/>
                <a:pathLst>
                  <a:path w="474" h="403" extrusionOk="0">
                    <a:moveTo>
                      <a:pt x="1" y="366"/>
                    </a:moveTo>
                    <a:lnTo>
                      <a:pt x="411" y="1"/>
                    </a:lnTo>
                    <a:lnTo>
                      <a:pt x="474" y="45"/>
                    </a:lnTo>
                    <a:lnTo>
                      <a:pt x="63"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67"/>
              <p:cNvSpPr/>
              <p:nvPr/>
            </p:nvSpPr>
            <p:spPr>
              <a:xfrm>
                <a:off x="10782765" y="2992757"/>
                <a:ext cx="19580" cy="16606"/>
              </a:xfrm>
              <a:custGeom>
                <a:avLst/>
                <a:gdLst/>
                <a:ahLst/>
                <a:cxnLst/>
                <a:rect l="l" t="t" r="r" b="b"/>
                <a:pathLst>
                  <a:path w="474" h="402" extrusionOk="0">
                    <a:moveTo>
                      <a:pt x="0" y="366"/>
                    </a:moveTo>
                    <a:lnTo>
                      <a:pt x="411" y="0"/>
                    </a:lnTo>
                    <a:lnTo>
                      <a:pt x="473" y="45"/>
                    </a:lnTo>
                    <a:lnTo>
                      <a:pt x="63"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67"/>
              <p:cNvSpPr/>
              <p:nvPr/>
            </p:nvSpPr>
            <p:spPr>
              <a:xfrm>
                <a:off x="10776486" y="2989080"/>
                <a:ext cx="19580" cy="16606"/>
              </a:xfrm>
              <a:custGeom>
                <a:avLst/>
                <a:gdLst/>
                <a:ahLst/>
                <a:cxnLst/>
                <a:rect l="l" t="t" r="r" b="b"/>
                <a:pathLst>
                  <a:path w="474" h="402" extrusionOk="0">
                    <a:moveTo>
                      <a:pt x="1" y="366"/>
                    </a:moveTo>
                    <a:lnTo>
                      <a:pt x="402" y="0"/>
                    </a:lnTo>
                    <a:lnTo>
                      <a:pt x="473" y="36"/>
                    </a:lnTo>
                    <a:lnTo>
                      <a:pt x="63"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67"/>
              <p:cNvSpPr/>
              <p:nvPr/>
            </p:nvSpPr>
            <p:spPr>
              <a:xfrm>
                <a:off x="10769877" y="2985363"/>
                <a:ext cx="19538" cy="16647"/>
              </a:xfrm>
              <a:custGeom>
                <a:avLst/>
                <a:gdLst/>
                <a:ahLst/>
                <a:cxnLst/>
                <a:rect l="l" t="t" r="r" b="b"/>
                <a:pathLst>
                  <a:path w="473" h="403" extrusionOk="0">
                    <a:moveTo>
                      <a:pt x="0" y="367"/>
                    </a:moveTo>
                    <a:lnTo>
                      <a:pt x="410" y="1"/>
                    </a:lnTo>
                    <a:lnTo>
                      <a:pt x="473" y="37"/>
                    </a:lnTo>
                    <a:lnTo>
                      <a:pt x="63"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67"/>
              <p:cNvSpPr/>
              <p:nvPr/>
            </p:nvSpPr>
            <p:spPr>
              <a:xfrm>
                <a:off x="10763598" y="2981686"/>
                <a:ext cx="19580" cy="16647"/>
              </a:xfrm>
              <a:custGeom>
                <a:avLst/>
                <a:gdLst/>
                <a:ahLst/>
                <a:cxnLst/>
                <a:rect l="l" t="t" r="r" b="b"/>
                <a:pathLst>
                  <a:path w="474" h="403" extrusionOk="0">
                    <a:moveTo>
                      <a:pt x="0" y="367"/>
                    </a:moveTo>
                    <a:lnTo>
                      <a:pt x="402" y="1"/>
                    </a:lnTo>
                    <a:lnTo>
                      <a:pt x="473" y="36"/>
                    </a:lnTo>
                    <a:lnTo>
                      <a:pt x="63"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67"/>
              <p:cNvSpPr/>
              <p:nvPr/>
            </p:nvSpPr>
            <p:spPr>
              <a:xfrm>
                <a:off x="10756948" y="2978010"/>
                <a:ext cx="19580" cy="16606"/>
              </a:xfrm>
              <a:custGeom>
                <a:avLst/>
                <a:gdLst/>
                <a:ahLst/>
                <a:cxnLst/>
                <a:rect l="l" t="t" r="r" b="b"/>
                <a:pathLst>
                  <a:path w="474" h="402" extrusionOk="0">
                    <a:moveTo>
                      <a:pt x="1" y="366"/>
                    </a:moveTo>
                    <a:lnTo>
                      <a:pt x="411" y="1"/>
                    </a:lnTo>
                    <a:lnTo>
                      <a:pt x="474" y="36"/>
                    </a:lnTo>
                    <a:lnTo>
                      <a:pt x="63"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67"/>
              <p:cNvSpPr/>
              <p:nvPr/>
            </p:nvSpPr>
            <p:spPr>
              <a:xfrm>
                <a:off x="10726380" y="2958843"/>
                <a:ext cx="19580" cy="16275"/>
              </a:xfrm>
              <a:custGeom>
                <a:avLst/>
                <a:gdLst/>
                <a:ahLst/>
                <a:cxnLst/>
                <a:rect l="l" t="t" r="r" b="b"/>
                <a:pathLst>
                  <a:path w="474" h="394" extrusionOk="0">
                    <a:moveTo>
                      <a:pt x="0" y="358"/>
                    </a:moveTo>
                    <a:lnTo>
                      <a:pt x="402" y="1"/>
                    </a:lnTo>
                    <a:lnTo>
                      <a:pt x="473" y="36"/>
                    </a:lnTo>
                    <a:lnTo>
                      <a:pt x="63" y="393"/>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67"/>
              <p:cNvSpPr/>
              <p:nvPr/>
            </p:nvSpPr>
            <p:spPr>
              <a:xfrm>
                <a:off x="10719730" y="2955167"/>
                <a:ext cx="19580" cy="16234"/>
              </a:xfrm>
              <a:custGeom>
                <a:avLst/>
                <a:gdLst/>
                <a:ahLst/>
                <a:cxnLst/>
                <a:rect l="l" t="t" r="r" b="b"/>
                <a:pathLst>
                  <a:path w="474" h="393" extrusionOk="0">
                    <a:moveTo>
                      <a:pt x="1" y="357"/>
                    </a:moveTo>
                    <a:lnTo>
                      <a:pt x="411" y="0"/>
                    </a:lnTo>
                    <a:lnTo>
                      <a:pt x="474" y="36"/>
                    </a:lnTo>
                    <a:lnTo>
                      <a:pt x="63" y="393"/>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67"/>
              <p:cNvSpPr/>
              <p:nvPr/>
            </p:nvSpPr>
            <p:spPr>
              <a:xfrm>
                <a:off x="10713492" y="2951490"/>
                <a:ext cx="19208" cy="16234"/>
              </a:xfrm>
              <a:custGeom>
                <a:avLst/>
                <a:gdLst/>
                <a:ahLst/>
                <a:cxnLst/>
                <a:rect l="l" t="t" r="r" b="b"/>
                <a:pathLst>
                  <a:path w="465" h="393" extrusionOk="0">
                    <a:moveTo>
                      <a:pt x="0" y="357"/>
                    </a:moveTo>
                    <a:lnTo>
                      <a:pt x="402" y="0"/>
                    </a:lnTo>
                    <a:lnTo>
                      <a:pt x="464" y="36"/>
                    </a:lnTo>
                    <a:lnTo>
                      <a:pt x="63" y="393"/>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67"/>
              <p:cNvSpPr/>
              <p:nvPr/>
            </p:nvSpPr>
            <p:spPr>
              <a:xfrm>
                <a:off x="10706842" y="2947814"/>
                <a:ext cx="19580" cy="16234"/>
              </a:xfrm>
              <a:custGeom>
                <a:avLst/>
                <a:gdLst/>
                <a:ahLst/>
                <a:cxnLst/>
                <a:rect l="l" t="t" r="r" b="b"/>
                <a:pathLst>
                  <a:path w="474" h="393" extrusionOk="0">
                    <a:moveTo>
                      <a:pt x="1" y="357"/>
                    </a:moveTo>
                    <a:lnTo>
                      <a:pt x="411" y="0"/>
                    </a:lnTo>
                    <a:lnTo>
                      <a:pt x="473" y="36"/>
                    </a:lnTo>
                    <a:lnTo>
                      <a:pt x="63" y="393"/>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67"/>
              <p:cNvSpPr/>
              <p:nvPr/>
            </p:nvSpPr>
            <p:spPr>
              <a:xfrm>
                <a:off x="10700563" y="2944096"/>
                <a:ext cx="19208" cy="16275"/>
              </a:xfrm>
              <a:custGeom>
                <a:avLst/>
                <a:gdLst/>
                <a:ahLst/>
                <a:cxnLst/>
                <a:rect l="l" t="t" r="r" b="b"/>
                <a:pathLst>
                  <a:path w="465" h="394" extrusionOk="0">
                    <a:moveTo>
                      <a:pt x="1" y="358"/>
                    </a:moveTo>
                    <a:lnTo>
                      <a:pt x="402" y="1"/>
                    </a:lnTo>
                    <a:lnTo>
                      <a:pt x="465" y="37"/>
                    </a:lnTo>
                    <a:lnTo>
                      <a:pt x="63" y="393"/>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67"/>
              <p:cNvSpPr/>
              <p:nvPr/>
            </p:nvSpPr>
            <p:spPr>
              <a:xfrm>
                <a:off x="10693954" y="2940420"/>
                <a:ext cx="19580" cy="16275"/>
              </a:xfrm>
              <a:custGeom>
                <a:avLst/>
                <a:gdLst/>
                <a:ahLst/>
                <a:cxnLst/>
                <a:rect l="l" t="t" r="r" b="b"/>
                <a:pathLst>
                  <a:path w="474" h="394" extrusionOk="0">
                    <a:moveTo>
                      <a:pt x="0" y="357"/>
                    </a:moveTo>
                    <a:lnTo>
                      <a:pt x="411" y="1"/>
                    </a:lnTo>
                    <a:lnTo>
                      <a:pt x="473" y="36"/>
                    </a:lnTo>
                    <a:lnTo>
                      <a:pt x="63" y="393"/>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67"/>
              <p:cNvSpPr/>
              <p:nvPr/>
            </p:nvSpPr>
            <p:spPr>
              <a:xfrm>
                <a:off x="10687675" y="2936744"/>
                <a:ext cx="19208" cy="16234"/>
              </a:xfrm>
              <a:custGeom>
                <a:avLst/>
                <a:gdLst/>
                <a:ahLst/>
                <a:cxnLst/>
                <a:rect l="l" t="t" r="r" b="b"/>
                <a:pathLst>
                  <a:path w="465" h="393" extrusionOk="0">
                    <a:moveTo>
                      <a:pt x="1" y="357"/>
                    </a:moveTo>
                    <a:lnTo>
                      <a:pt x="402" y="0"/>
                    </a:lnTo>
                    <a:lnTo>
                      <a:pt x="465" y="36"/>
                    </a:lnTo>
                    <a:lnTo>
                      <a:pt x="63" y="393"/>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67"/>
              <p:cNvSpPr/>
              <p:nvPr/>
            </p:nvSpPr>
            <p:spPr>
              <a:xfrm>
                <a:off x="10681066" y="2933067"/>
                <a:ext cx="19538" cy="16234"/>
              </a:xfrm>
              <a:custGeom>
                <a:avLst/>
                <a:gdLst/>
                <a:ahLst/>
                <a:cxnLst/>
                <a:rect l="l" t="t" r="r" b="b"/>
                <a:pathLst>
                  <a:path w="473" h="393" extrusionOk="0">
                    <a:moveTo>
                      <a:pt x="0" y="357"/>
                    </a:moveTo>
                    <a:lnTo>
                      <a:pt x="410" y="0"/>
                    </a:lnTo>
                    <a:lnTo>
                      <a:pt x="473" y="36"/>
                    </a:lnTo>
                    <a:lnTo>
                      <a:pt x="63" y="393"/>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67"/>
              <p:cNvSpPr/>
              <p:nvPr/>
            </p:nvSpPr>
            <p:spPr>
              <a:xfrm>
                <a:off x="10674787" y="2929350"/>
                <a:ext cx="19208" cy="16275"/>
              </a:xfrm>
              <a:custGeom>
                <a:avLst/>
                <a:gdLst/>
                <a:ahLst/>
                <a:cxnLst/>
                <a:rect l="l" t="t" r="r" b="b"/>
                <a:pathLst>
                  <a:path w="465" h="394" extrusionOk="0">
                    <a:moveTo>
                      <a:pt x="0" y="358"/>
                    </a:moveTo>
                    <a:lnTo>
                      <a:pt x="402" y="1"/>
                    </a:lnTo>
                    <a:lnTo>
                      <a:pt x="464" y="37"/>
                    </a:lnTo>
                    <a:lnTo>
                      <a:pt x="63" y="394"/>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67"/>
              <p:cNvSpPr/>
              <p:nvPr/>
            </p:nvSpPr>
            <p:spPr>
              <a:xfrm>
                <a:off x="10668137" y="2925301"/>
                <a:ext cx="19580" cy="16647"/>
              </a:xfrm>
              <a:custGeom>
                <a:avLst/>
                <a:gdLst/>
                <a:ahLst/>
                <a:cxnLst/>
                <a:rect l="l" t="t" r="r" b="b"/>
                <a:pathLst>
                  <a:path w="474" h="403" extrusionOk="0">
                    <a:moveTo>
                      <a:pt x="1" y="367"/>
                    </a:moveTo>
                    <a:lnTo>
                      <a:pt x="411" y="1"/>
                    </a:lnTo>
                    <a:lnTo>
                      <a:pt x="474" y="45"/>
                    </a:lnTo>
                    <a:lnTo>
                      <a:pt x="63"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67"/>
              <p:cNvSpPr/>
              <p:nvPr/>
            </p:nvSpPr>
            <p:spPr>
              <a:xfrm>
                <a:off x="10661899" y="2921625"/>
                <a:ext cx="19208" cy="16647"/>
              </a:xfrm>
              <a:custGeom>
                <a:avLst/>
                <a:gdLst/>
                <a:ahLst/>
                <a:cxnLst/>
                <a:rect l="l" t="t" r="r" b="b"/>
                <a:pathLst>
                  <a:path w="465" h="403" extrusionOk="0">
                    <a:moveTo>
                      <a:pt x="0" y="366"/>
                    </a:moveTo>
                    <a:lnTo>
                      <a:pt x="402" y="1"/>
                    </a:lnTo>
                    <a:lnTo>
                      <a:pt x="464" y="45"/>
                    </a:lnTo>
                    <a:lnTo>
                      <a:pt x="63"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67"/>
              <p:cNvSpPr/>
              <p:nvPr/>
            </p:nvSpPr>
            <p:spPr>
              <a:xfrm>
                <a:off x="10655249" y="2917949"/>
                <a:ext cx="19580" cy="16606"/>
              </a:xfrm>
              <a:custGeom>
                <a:avLst/>
                <a:gdLst/>
                <a:ahLst/>
                <a:cxnLst/>
                <a:rect l="l" t="t" r="r" b="b"/>
                <a:pathLst>
                  <a:path w="474" h="402" extrusionOk="0">
                    <a:moveTo>
                      <a:pt x="1" y="366"/>
                    </a:moveTo>
                    <a:lnTo>
                      <a:pt x="411" y="0"/>
                    </a:lnTo>
                    <a:lnTo>
                      <a:pt x="473" y="36"/>
                    </a:lnTo>
                    <a:lnTo>
                      <a:pt x="63"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67"/>
              <p:cNvSpPr/>
              <p:nvPr/>
            </p:nvSpPr>
            <p:spPr>
              <a:xfrm>
                <a:off x="10648970" y="2914272"/>
                <a:ext cx="19208" cy="16606"/>
              </a:xfrm>
              <a:custGeom>
                <a:avLst/>
                <a:gdLst/>
                <a:ahLst/>
                <a:cxnLst/>
                <a:rect l="l" t="t" r="r" b="b"/>
                <a:pathLst>
                  <a:path w="465" h="402" extrusionOk="0">
                    <a:moveTo>
                      <a:pt x="1" y="366"/>
                    </a:moveTo>
                    <a:lnTo>
                      <a:pt x="402" y="0"/>
                    </a:lnTo>
                    <a:lnTo>
                      <a:pt x="465" y="36"/>
                    </a:lnTo>
                    <a:lnTo>
                      <a:pt x="63"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67"/>
              <p:cNvSpPr/>
              <p:nvPr/>
            </p:nvSpPr>
            <p:spPr>
              <a:xfrm>
                <a:off x="10642361" y="2910596"/>
                <a:ext cx="19580" cy="16606"/>
              </a:xfrm>
              <a:custGeom>
                <a:avLst/>
                <a:gdLst/>
                <a:ahLst/>
                <a:cxnLst/>
                <a:rect l="l" t="t" r="r" b="b"/>
                <a:pathLst>
                  <a:path w="474" h="402" extrusionOk="0">
                    <a:moveTo>
                      <a:pt x="0" y="366"/>
                    </a:moveTo>
                    <a:lnTo>
                      <a:pt x="411" y="0"/>
                    </a:lnTo>
                    <a:lnTo>
                      <a:pt x="473" y="36"/>
                    </a:lnTo>
                    <a:lnTo>
                      <a:pt x="63" y="40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67"/>
              <p:cNvSpPr/>
              <p:nvPr/>
            </p:nvSpPr>
            <p:spPr>
              <a:xfrm>
                <a:off x="10635710" y="2906878"/>
                <a:ext cx="19580" cy="16647"/>
              </a:xfrm>
              <a:custGeom>
                <a:avLst/>
                <a:gdLst/>
                <a:ahLst/>
                <a:cxnLst/>
                <a:rect l="l" t="t" r="r" b="b"/>
                <a:pathLst>
                  <a:path w="474" h="403" extrusionOk="0">
                    <a:moveTo>
                      <a:pt x="1" y="367"/>
                    </a:moveTo>
                    <a:lnTo>
                      <a:pt x="411" y="1"/>
                    </a:lnTo>
                    <a:lnTo>
                      <a:pt x="474" y="36"/>
                    </a:lnTo>
                    <a:lnTo>
                      <a:pt x="72"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67"/>
              <p:cNvSpPr/>
              <p:nvPr/>
            </p:nvSpPr>
            <p:spPr>
              <a:xfrm>
                <a:off x="10629473" y="2903202"/>
                <a:ext cx="19538" cy="16647"/>
              </a:xfrm>
              <a:custGeom>
                <a:avLst/>
                <a:gdLst/>
                <a:ahLst/>
                <a:cxnLst/>
                <a:rect l="l" t="t" r="r" b="b"/>
                <a:pathLst>
                  <a:path w="473" h="403" extrusionOk="0">
                    <a:moveTo>
                      <a:pt x="0" y="366"/>
                    </a:moveTo>
                    <a:lnTo>
                      <a:pt x="411" y="1"/>
                    </a:lnTo>
                    <a:lnTo>
                      <a:pt x="473" y="36"/>
                    </a:lnTo>
                    <a:lnTo>
                      <a:pt x="63"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67"/>
              <p:cNvSpPr/>
              <p:nvPr/>
            </p:nvSpPr>
            <p:spPr>
              <a:xfrm>
                <a:off x="10622822" y="2899526"/>
                <a:ext cx="19580" cy="16606"/>
              </a:xfrm>
              <a:custGeom>
                <a:avLst/>
                <a:gdLst/>
                <a:ahLst/>
                <a:cxnLst/>
                <a:rect l="l" t="t" r="r" b="b"/>
                <a:pathLst>
                  <a:path w="474" h="402" extrusionOk="0">
                    <a:moveTo>
                      <a:pt x="1" y="357"/>
                    </a:moveTo>
                    <a:lnTo>
                      <a:pt x="411" y="0"/>
                    </a:lnTo>
                    <a:lnTo>
                      <a:pt x="473" y="36"/>
                    </a:lnTo>
                    <a:lnTo>
                      <a:pt x="72"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67"/>
              <p:cNvSpPr/>
              <p:nvPr/>
            </p:nvSpPr>
            <p:spPr>
              <a:xfrm>
                <a:off x="10616544" y="2895849"/>
                <a:ext cx="19580" cy="16234"/>
              </a:xfrm>
              <a:custGeom>
                <a:avLst/>
                <a:gdLst/>
                <a:ahLst/>
                <a:cxnLst/>
                <a:rect l="l" t="t" r="r" b="b"/>
                <a:pathLst>
                  <a:path w="474" h="393" extrusionOk="0">
                    <a:moveTo>
                      <a:pt x="1" y="357"/>
                    </a:moveTo>
                    <a:lnTo>
                      <a:pt x="411" y="0"/>
                    </a:lnTo>
                    <a:lnTo>
                      <a:pt x="474" y="36"/>
                    </a:lnTo>
                    <a:lnTo>
                      <a:pt x="63" y="393"/>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67"/>
              <p:cNvSpPr/>
              <p:nvPr/>
            </p:nvSpPr>
            <p:spPr>
              <a:xfrm>
                <a:off x="11363879" y="2720788"/>
                <a:ext cx="6692" cy="117974"/>
              </a:xfrm>
              <a:custGeom>
                <a:avLst/>
                <a:gdLst/>
                <a:ahLst/>
                <a:cxnLst/>
                <a:rect l="l" t="t" r="r" b="b"/>
                <a:pathLst>
                  <a:path w="162" h="2856" extrusionOk="0">
                    <a:moveTo>
                      <a:pt x="1" y="2855"/>
                    </a:moveTo>
                    <a:lnTo>
                      <a:pt x="161" y="2757"/>
                    </a:lnTo>
                    <a:lnTo>
                      <a:pt x="161" y="1"/>
                    </a:lnTo>
                    <a:lnTo>
                      <a:pt x="1" y="99"/>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67"/>
              <p:cNvSpPr/>
              <p:nvPr/>
            </p:nvSpPr>
            <p:spPr>
              <a:xfrm>
                <a:off x="11571367" y="2599551"/>
                <a:ext cx="7022" cy="116115"/>
              </a:xfrm>
              <a:custGeom>
                <a:avLst/>
                <a:gdLst/>
                <a:ahLst/>
                <a:cxnLst/>
                <a:rect l="l" t="t" r="r" b="b"/>
                <a:pathLst>
                  <a:path w="170" h="2811" extrusionOk="0">
                    <a:moveTo>
                      <a:pt x="0" y="2811"/>
                    </a:moveTo>
                    <a:lnTo>
                      <a:pt x="170" y="2713"/>
                    </a:lnTo>
                    <a:lnTo>
                      <a:pt x="170" y="1"/>
                    </a:lnTo>
                    <a:lnTo>
                      <a:pt x="0" y="99"/>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67"/>
              <p:cNvSpPr/>
              <p:nvPr/>
            </p:nvSpPr>
            <p:spPr>
              <a:xfrm>
                <a:off x="11558479" y="2718227"/>
                <a:ext cx="39449" cy="51263"/>
              </a:xfrm>
              <a:custGeom>
                <a:avLst/>
                <a:gdLst/>
                <a:ahLst/>
                <a:cxnLst/>
                <a:rect l="l" t="t" r="r" b="b"/>
                <a:pathLst>
                  <a:path w="955" h="1241" extrusionOk="0">
                    <a:moveTo>
                      <a:pt x="955" y="0"/>
                    </a:moveTo>
                    <a:lnTo>
                      <a:pt x="955" y="669"/>
                    </a:lnTo>
                    <a:lnTo>
                      <a:pt x="0" y="1240"/>
                    </a:lnTo>
                    <a:lnTo>
                      <a:pt x="0" y="571"/>
                    </a:lnTo>
                    <a:lnTo>
                      <a:pt x="955" y="0"/>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67"/>
              <p:cNvSpPr/>
              <p:nvPr/>
            </p:nvSpPr>
            <p:spPr>
              <a:xfrm>
                <a:off x="11558479" y="2718227"/>
                <a:ext cx="39449" cy="51263"/>
              </a:xfrm>
              <a:custGeom>
                <a:avLst/>
                <a:gdLst/>
                <a:ahLst/>
                <a:cxnLst/>
                <a:rect l="l" t="t" r="r" b="b"/>
                <a:pathLst>
                  <a:path w="955" h="1241" extrusionOk="0">
                    <a:moveTo>
                      <a:pt x="857" y="598"/>
                    </a:moveTo>
                    <a:lnTo>
                      <a:pt x="857" y="63"/>
                    </a:lnTo>
                    <a:lnTo>
                      <a:pt x="955" y="0"/>
                    </a:lnTo>
                    <a:lnTo>
                      <a:pt x="955" y="0"/>
                    </a:lnTo>
                    <a:lnTo>
                      <a:pt x="955" y="669"/>
                    </a:lnTo>
                    <a:lnTo>
                      <a:pt x="0" y="1240"/>
                    </a:lnTo>
                    <a:lnTo>
                      <a:pt x="0" y="1115"/>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67"/>
              <p:cNvSpPr/>
              <p:nvPr/>
            </p:nvSpPr>
            <p:spPr>
              <a:xfrm>
                <a:off x="11593838" y="2718227"/>
                <a:ext cx="4089" cy="27676"/>
              </a:xfrm>
              <a:custGeom>
                <a:avLst/>
                <a:gdLst/>
                <a:ahLst/>
                <a:cxnLst/>
                <a:rect l="l" t="t" r="r" b="b"/>
                <a:pathLst>
                  <a:path w="99" h="670" extrusionOk="0">
                    <a:moveTo>
                      <a:pt x="1" y="63"/>
                    </a:moveTo>
                    <a:lnTo>
                      <a:pt x="1" y="598"/>
                    </a:lnTo>
                    <a:lnTo>
                      <a:pt x="99" y="669"/>
                    </a:lnTo>
                    <a:lnTo>
                      <a:pt x="99" y="0"/>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67"/>
              <p:cNvSpPr/>
              <p:nvPr/>
            </p:nvSpPr>
            <p:spPr>
              <a:xfrm>
                <a:off x="10933124" y="3203177"/>
                <a:ext cx="41307" cy="29865"/>
              </a:xfrm>
              <a:custGeom>
                <a:avLst/>
                <a:gdLst/>
                <a:ahLst/>
                <a:cxnLst/>
                <a:rect l="l" t="t" r="r" b="b"/>
                <a:pathLst>
                  <a:path w="1000" h="723" extrusionOk="0">
                    <a:moveTo>
                      <a:pt x="999" y="0"/>
                    </a:moveTo>
                    <a:lnTo>
                      <a:pt x="910" y="197"/>
                    </a:lnTo>
                    <a:lnTo>
                      <a:pt x="0" y="723"/>
                    </a:lnTo>
                    <a:lnTo>
                      <a:pt x="0" y="393"/>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67"/>
              <p:cNvSpPr/>
              <p:nvPr/>
            </p:nvSpPr>
            <p:spPr>
              <a:xfrm>
                <a:off x="10933124" y="3171825"/>
                <a:ext cx="41307" cy="24371"/>
              </a:xfrm>
              <a:custGeom>
                <a:avLst/>
                <a:gdLst/>
                <a:ahLst/>
                <a:cxnLst/>
                <a:rect l="l" t="t" r="r" b="b"/>
                <a:pathLst>
                  <a:path w="1000" h="590" extrusionOk="0">
                    <a:moveTo>
                      <a:pt x="999" y="99"/>
                    </a:moveTo>
                    <a:lnTo>
                      <a:pt x="170" y="590"/>
                    </a:lnTo>
                    <a:lnTo>
                      <a:pt x="0" y="492"/>
                    </a:lnTo>
                    <a:lnTo>
                      <a:pt x="830" y="1"/>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67"/>
              <p:cNvSpPr/>
              <p:nvPr/>
            </p:nvSpPr>
            <p:spPr>
              <a:xfrm>
                <a:off x="10940105" y="3175914"/>
                <a:ext cx="34327" cy="47545"/>
              </a:xfrm>
              <a:custGeom>
                <a:avLst/>
                <a:gdLst/>
                <a:ahLst/>
                <a:cxnLst/>
                <a:rect l="l" t="t" r="r" b="b"/>
                <a:pathLst>
                  <a:path w="831" h="1151" extrusionOk="0">
                    <a:moveTo>
                      <a:pt x="830" y="0"/>
                    </a:moveTo>
                    <a:lnTo>
                      <a:pt x="830" y="669"/>
                    </a:lnTo>
                    <a:lnTo>
                      <a:pt x="1" y="1151"/>
                    </a:lnTo>
                    <a:lnTo>
                      <a:pt x="1" y="491"/>
                    </a:lnTo>
                    <a:lnTo>
                      <a:pt x="830" y="0"/>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67"/>
              <p:cNvSpPr/>
              <p:nvPr/>
            </p:nvSpPr>
            <p:spPr>
              <a:xfrm>
                <a:off x="10933124" y="3192107"/>
                <a:ext cx="7022" cy="31352"/>
              </a:xfrm>
              <a:custGeom>
                <a:avLst/>
                <a:gdLst/>
                <a:ahLst/>
                <a:cxnLst/>
                <a:rect l="l" t="t" r="r" b="b"/>
                <a:pathLst>
                  <a:path w="170" h="759" extrusionOk="0">
                    <a:moveTo>
                      <a:pt x="170" y="99"/>
                    </a:moveTo>
                    <a:lnTo>
                      <a:pt x="170" y="759"/>
                    </a:lnTo>
                    <a:lnTo>
                      <a:pt x="0" y="661"/>
                    </a:lnTo>
                    <a:lnTo>
                      <a:pt x="0" y="1"/>
                    </a:ln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67"/>
              <p:cNvSpPr/>
              <p:nvPr/>
            </p:nvSpPr>
            <p:spPr>
              <a:xfrm>
                <a:off x="10169927" y="3077148"/>
                <a:ext cx="804505" cy="294853"/>
              </a:xfrm>
              <a:custGeom>
                <a:avLst/>
                <a:gdLst/>
                <a:ahLst/>
                <a:cxnLst/>
                <a:rect l="l" t="t" r="r" b="b"/>
                <a:pathLst>
                  <a:path w="19476" h="7138" extrusionOk="0">
                    <a:moveTo>
                      <a:pt x="9493" y="6968"/>
                    </a:moveTo>
                    <a:lnTo>
                      <a:pt x="19341" y="0"/>
                    </a:lnTo>
                    <a:lnTo>
                      <a:pt x="19475" y="72"/>
                    </a:lnTo>
                    <a:lnTo>
                      <a:pt x="9493" y="7137"/>
                    </a:lnTo>
                    <a:lnTo>
                      <a:pt x="1" y="1740"/>
                    </a:lnTo>
                    <a:lnTo>
                      <a:pt x="134" y="164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67"/>
              <p:cNvSpPr/>
              <p:nvPr/>
            </p:nvSpPr>
            <p:spPr>
              <a:xfrm>
                <a:off x="10152619" y="3247004"/>
                <a:ext cx="391760" cy="278660"/>
              </a:xfrm>
              <a:custGeom>
                <a:avLst/>
                <a:gdLst/>
                <a:ahLst/>
                <a:cxnLst/>
                <a:rect l="l" t="t" r="r" b="b"/>
                <a:pathLst>
                  <a:path w="9484" h="6746" extrusionOk="0">
                    <a:moveTo>
                      <a:pt x="9483" y="5389"/>
                    </a:moveTo>
                    <a:lnTo>
                      <a:pt x="0" y="1"/>
                    </a:lnTo>
                    <a:lnTo>
                      <a:pt x="0" y="1357"/>
                    </a:lnTo>
                    <a:lnTo>
                      <a:pt x="9483" y="6745"/>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67"/>
              <p:cNvSpPr/>
              <p:nvPr/>
            </p:nvSpPr>
            <p:spPr>
              <a:xfrm>
                <a:off x="10544338" y="3459284"/>
                <a:ext cx="17349" cy="66381"/>
              </a:xfrm>
              <a:custGeom>
                <a:avLst/>
                <a:gdLst/>
                <a:ahLst/>
                <a:cxnLst/>
                <a:rect l="l" t="t" r="r" b="b"/>
                <a:pathLst>
                  <a:path w="420" h="1607" extrusionOk="0">
                    <a:moveTo>
                      <a:pt x="0" y="1606"/>
                    </a:moveTo>
                    <a:lnTo>
                      <a:pt x="420" y="625"/>
                    </a:lnTo>
                    <a:lnTo>
                      <a:pt x="420" y="0"/>
                    </a:lnTo>
                    <a:lnTo>
                      <a:pt x="0" y="25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67"/>
              <p:cNvSpPr/>
              <p:nvPr/>
            </p:nvSpPr>
            <p:spPr>
              <a:xfrm>
                <a:off x="10152619" y="3236719"/>
                <a:ext cx="409068" cy="232933"/>
              </a:xfrm>
              <a:custGeom>
                <a:avLst/>
                <a:gdLst/>
                <a:ahLst/>
                <a:cxnLst/>
                <a:rect l="l" t="t" r="r" b="b"/>
                <a:pathLst>
                  <a:path w="9903" h="5639" extrusionOk="0">
                    <a:moveTo>
                      <a:pt x="0" y="250"/>
                    </a:moveTo>
                    <a:lnTo>
                      <a:pt x="420" y="0"/>
                    </a:lnTo>
                    <a:lnTo>
                      <a:pt x="9903" y="5388"/>
                    </a:lnTo>
                    <a:lnTo>
                      <a:pt x="9483" y="5638"/>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67"/>
              <p:cNvSpPr/>
              <p:nvPr/>
            </p:nvSpPr>
            <p:spPr>
              <a:xfrm>
                <a:off x="10561646" y="3454864"/>
                <a:ext cx="42795" cy="80756"/>
              </a:xfrm>
              <a:custGeom>
                <a:avLst/>
                <a:gdLst/>
                <a:ahLst/>
                <a:cxnLst/>
                <a:rect l="l" t="t" r="r" b="b"/>
                <a:pathLst>
                  <a:path w="1036" h="1955" extrusionOk="0">
                    <a:moveTo>
                      <a:pt x="1" y="598"/>
                    </a:moveTo>
                    <a:lnTo>
                      <a:pt x="1036" y="0"/>
                    </a:lnTo>
                    <a:lnTo>
                      <a:pt x="1036" y="1356"/>
                    </a:lnTo>
                    <a:lnTo>
                      <a:pt x="1" y="1954"/>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67"/>
              <p:cNvSpPr/>
              <p:nvPr/>
            </p:nvSpPr>
            <p:spPr>
              <a:xfrm>
                <a:off x="10544338" y="3469610"/>
                <a:ext cx="17349" cy="66009"/>
              </a:xfrm>
              <a:custGeom>
                <a:avLst/>
                <a:gdLst/>
                <a:ahLst/>
                <a:cxnLst/>
                <a:rect l="l" t="t" r="r" b="b"/>
                <a:pathLst>
                  <a:path w="420" h="1598" extrusionOk="0">
                    <a:moveTo>
                      <a:pt x="420" y="1597"/>
                    </a:moveTo>
                    <a:lnTo>
                      <a:pt x="0" y="1356"/>
                    </a:lnTo>
                    <a:lnTo>
                      <a:pt x="0" y="0"/>
                    </a:lnTo>
                    <a:lnTo>
                      <a:pt x="420" y="24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67"/>
              <p:cNvSpPr/>
              <p:nvPr/>
            </p:nvSpPr>
            <p:spPr>
              <a:xfrm>
                <a:off x="10544338" y="3444909"/>
                <a:ext cx="60102" cy="34698"/>
              </a:xfrm>
              <a:custGeom>
                <a:avLst/>
                <a:gdLst/>
                <a:ahLst/>
                <a:cxnLst/>
                <a:rect l="l" t="t" r="r" b="b"/>
                <a:pathLst>
                  <a:path w="1455" h="840" extrusionOk="0">
                    <a:moveTo>
                      <a:pt x="1455" y="241"/>
                    </a:moveTo>
                    <a:lnTo>
                      <a:pt x="1035" y="0"/>
                    </a:lnTo>
                    <a:lnTo>
                      <a:pt x="0" y="598"/>
                    </a:lnTo>
                    <a:lnTo>
                      <a:pt x="420" y="839"/>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67"/>
              <p:cNvSpPr/>
              <p:nvPr/>
            </p:nvSpPr>
            <p:spPr>
              <a:xfrm>
                <a:off x="10454412" y="3320366"/>
                <a:ext cx="107647" cy="133795"/>
              </a:xfrm>
              <a:custGeom>
                <a:avLst/>
                <a:gdLst/>
                <a:ahLst/>
                <a:cxnLst/>
                <a:rect l="l" t="t" r="r" b="b"/>
                <a:pathLst>
                  <a:path w="2606" h="3239" extrusionOk="0">
                    <a:moveTo>
                      <a:pt x="2606" y="1490"/>
                    </a:moveTo>
                    <a:lnTo>
                      <a:pt x="1" y="0"/>
                    </a:lnTo>
                    <a:lnTo>
                      <a:pt x="1" y="1740"/>
                    </a:lnTo>
                    <a:lnTo>
                      <a:pt x="2606" y="3238"/>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67"/>
              <p:cNvSpPr/>
              <p:nvPr/>
            </p:nvSpPr>
            <p:spPr>
              <a:xfrm>
                <a:off x="10460319" y="3330321"/>
                <a:ext cx="95833" cy="113513"/>
              </a:xfrm>
              <a:custGeom>
                <a:avLst/>
                <a:gdLst/>
                <a:ahLst/>
                <a:cxnLst/>
                <a:rect l="l" t="t" r="r" b="b"/>
                <a:pathLst>
                  <a:path w="2320" h="2748" extrusionOk="0">
                    <a:moveTo>
                      <a:pt x="2320" y="1329"/>
                    </a:moveTo>
                    <a:lnTo>
                      <a:pt x="0" y="0"/>
                    </a:lnTo>
                    <a:lnTo>
                      <a:pt x="0" y="1418"/>
                    </a:lnTo>
                    <a:lnTo>
                      <a:pt x="2320" y="2748"/>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67"/>
              <p:cNvSpPr/>
              <p:nvPr/>
            </p:nvSpPr>
            <p:spPr>
              <a:xfrm>
                <a:off x="10460319" y="3330321"/>
                <a:ext cx="95833" cy="113513"/>
              </a:xfrm>
              <a:custGeom>
                <a:avLst/>
                <a:gdLst/>
                <a:ahLst/>
                <a:cxnLst/>
                <a:rect l="l" t="t" r="r" b="b"/>
                <a:pathLst>
                  <a:path w="2320" h="2748" extrusionOk="0">
                    <a:moveTo>
                      <a:pt x="241" y="143"/>
                    </a:moveTo>
                    <a:lnTo>
                      <a:pt x="241" y="1285"/>
                    </a:lnTo>
                    <a:lnTo>
                      <a:pt x="2320" y="2480"/>
                    </a:lnTo>
                    <a:lnTo>
                      <a:pt x="2320" y="2748"/>
                    </a:lnTo>
                    <a:lnTo>
                      <a:pt x="0" y="1418"/>
                    </a:lnTo>
                    <a:lnTo>
                      <a:pt x="0" y="0"/>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67"/>
              <p:cNvSpPr/>
              <p:nvPr/>
            </p:nvSpPr>
            <p:spPr>
              <a:xfrm>
                <a:off x="10460319" y="3383360"/>
                <a:ext cx="95833" cy="60474"/>
              </a:xfrm>
              <a:custGeom>
                <a:avLst/>
                <a:gdLst/>
                <a:ahLst/>
                <a:cxnLst/>
                <a:rect l="l" t="t" r="r" b="b"/>
                <a:pathLst>
                  <a:path w="2320" h="1464" extrusionOk="0">
                    <a:moveTo>
                      <a:pt x="0" y="134"/>
                    </a:moveTo>
                    <a:lnTo>
                      <a:pt x="241" y="1"/>
                    </a:lnTo>
                    <a:lnTo>
                      <a:pt x="2320" y="1196"/>
                    </a:lnTo>
                    <a:lnTo>
                      <a:pt x="2320" y="1464"/>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67"/>
              <p:cNvSpPr/>
              <p:nvPr/>
            </p:nvSpPr>
            <p:spPr>
              <a:xfrm>
                <a:off x="11761133" y="2691666"/>
                <a:ext cx="36888" cy="61961"/>
              </a:xfrm>
              <a:custGeom>
                <a:avLst/>
                <a:gdLst/>
                <a:ahLst/>
                <a:cxnLst/>
                <a:rect l="l" t="t" r="r" b="b"/>
                <a:pathLst>
                  <a:path w="893" h="1500" extrusionOk="0">
                    <a:moveTo>
                      <a:pt x="1" y="536"/>
                    </a:moveTo>
                    <a:lnTo>
                      <a:pt x="893" y="1"/>
                    </a:lnTo>
                    <a:lnTo>
                      <a:pt x="893" y="973"/>
                    </a:lnTo>
                    <a:lnTo>
                      <a:pt x="1" y="1500"/>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67"/>
              <p:cNvSpPr/>
              <p:nvPr/>
            </p:nvSpPr>
            <p:spPr>
              <a:xfrm>
                <a:off x="10169927" y="3159308"/>
                <a:ext cx="107647" cy="133795"/>
              </a:xfrm>
              <a:custGeom>
                <a:avLst/>
                <a:gdLst/>
                <a:ahLst/>
                <a:cxnLst/>
                <a:rect l="l" t="t" r="r" b="b"/>
                <a:pathLst>
                  <a:path w="2606" h="3239" extrusionOk="0">
                    <a:moveTo>
                      <a:pt x="2606" y="1490"/>
                    </a:moveTo>
                    <a:lnTo>
                      <a:pt x="1" y="1"/>
                    </a:lnTo>
                    <a:lnTo>
                      <a:pt x="1" y="1740"/>
                    </a:lnTo>
                    <a:lnTo>
                      <a:pt x="2606" y="3239"/>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67"/>
              <p:cNvSpPr/>
              <p:nvPr/>
            </p:nvSpPr>
            <p:spPr>
              <a:xfrm>
                <a:off x="10175834" y="3169264"/>
                <a:ext cx="96205" cy="113554"/>
              </a:xfrm>
              <a:custGeom>
                <a:avLst/>
                <a:gdLst/>
                <a:ahLst/>
                <a:cxnLst/>
                <a:rect l="l" t="t" r="r" b="b"/>
                <a:pathLst>
                  <a:path w="2329" h="2749" extrusionOk="0">
                    <a:moveTo>
                      <a:pt x="2329" y="1330"/>
                    </a:moveTo>
                    <a:lnTo>
                      <a:pt x="0" y="1"/>
                    </a:lnTo>
                    <a:lnTo>
                      <a:pt x="0" y="1419"/>
                    </a:lnTo>
                    <a:lnTo>
                      <a:pt x="2329" y="2748"/>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67"/>
              <p:cNvSpPr/>
              <p:nvPr/>
            </p:nvSpPr>
            <p:spPr>
              <a:xfrm>
                <a:off x="10175834" y="3169264"/>
                <a:ext cx="96205" cy="113926"/>
              </a:xfrm>
              <a:custGeom>
                <a:avLst/>
                <a:gdLst/>
                <a:ahLst/>
                <a:cxnLst/>
                <a:rect l="l" t="t" r="r" b="b"/>
                <a:pathLst>
                  <a:path w="2329" h="2758" extrusionOk="0">
                    <a:moveTo>
                      <a:pt x="241" y="143"/>
                    </a:moveTo>
                    <a:lnTo>
                      <a:pt x="241" y="1285"/>
                    </a:lnTo>
                    <a:lnTo>
                      <a:pt x="2329" y="2481"/>
                    </a:lnTo>
                    <a:lnTo>
                      <a:pt x="2329" y="2757"/>
                    </a:lnTo>
                    <a:lnTo>
                      <a:pt x="0" y="1419"/>
                    </a:lnTo>
                    <a:lnTo>
                      <a:pt x="0" y="1"/>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67"/>
              <p:cNvSpPr/>
              <p:nvPr/>
            </p:nvSpPr>
            <p:spPr>
              <a:xfrm>
                <a:off x="10175834" y="3222344"/>
                <a:ext cx="96205" cy="60474"/>
              </a:xfrm>
              <a:custGeom>
                <a:avLst/>
                <a:gdLst/>
                <a:ahLst/>
                <a:cxnLst/>
                <a:rect l="l" t="t" r="r" b="b"/>
                <a:pathLst>
                  <a:path w="2329" h="1464" extrusionOk="0">
                    <a:moveTo>
                      <a:pt x="0" y="134"/>
                    </a:moveTo>
                    <a:lnTo>
                      <a:pt x="241" y="0"/>
                    </a:lnTo>
                    <a:lnTo>
                      <a:pt x="2329" y="1196"/>
                    </a:lnTo>
                    <a:lnTo>
                      <a:pt x="2329" y="1463"/>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67"/>
              <p:cNvSpPr/>
              <p:nvPr/>
            </p:nvSpPr>
            <p:spPr>
              <a:xfrm>
                <a:off x="10284886" y="3226392"/>
                <a:ext cx="162215" cy="162545"/>
              </a:xfrm>
              <a:custGeom>
                <a:avLst/>
                <a:gdLst/>
                <a:ahLst/>
                <a:cxnLst/>
                <a:rect l="l" t="t" r="r" b="b"/>
                <a:pathLst>
                  <a:path w="3927" h="3935" extrusionOk="0">
                    <a:moveTo>
                      <a:pt x="3926" y="2213"/>
                    </a:moveTo>
                    <a:lnTo>
                      <a:pt x="1" y="0"/>
                    </a:lnTo>
                    <a:lnTo>
                      <a:pt x="1" y="1731"/>
                    </a:lnTo>
                    <a:lnTo>
                      <a:pt x="3926" y="3934"/>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67"/>
              <p:cNvSpPr/>
              <p:nvPr/>
            </p:nvSpPr>
            <p:spPr>
              <a:xfrm>
                <a:off x="10291908" y="3230812"/>
                <a:ext cx="155192" cy="150029"/>
              </a:xfrm>
              <a:custGeom>
                <a:avLst/>
                <a:gdLst/>
                <a:ahLst/>
                <a:cxnLst/>
                <a:rect l="l" t="t" r="r" b="b"/>
                <a:pathLst>
                  <a:path w="3757" h="3632" extrusionOk="0">
                    <a:moveTo>
                      <a:pt x="0" y="0"/>
                    </a:moveTo>
                    <a:lnTo>
                      <a:pt x="0" y="1526"/>
                    </a:lnTo>
                    <a:lnTo>
                      <a:pt x="3756" y="3631"/>
                    </a:lnTo>
                    <a:lnTo>
                      <a:pt x="3756" y="2106"/>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67"/>
              <p:cNvSpPr/>
              <p:nvPr/>
            </p:nvSpPr>
            <p:spPr>
              <a:xfrm>
                <a:off x="10291908" y="3235975"/>
                <a:ext cx="155192" cy="93272"/>
              </a:xfrm>
              <a:custGeom>
                <a:avLst/>
                <a:gdLst/>
                <a:ahLst/>
                <a:cxnLst/>
                <a:rect l="l" t="t" r="r" b="b"/>
                <a:pathLst>
                  <a:path w="3757" h="2258" extrusionOk="0">
                    <a:moveTo>
                      <a:pt x="0" y="0"/>
                    </a:moveTo>
                    <a:lnTo>
                      <a:pt x="0" y="205"/>
                    </a:lnTo>
                    <a:lnTo>
                      <a:pt x="3756" y="2257"/>
                    </a:lnTo>
                    <a:lnTo>
                      <a:pt x="3756" y="206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67"/>
              <p:cNvSpPr/>
              <p:nvPr/>
            </p:nvSpPr>
            <p:spPr>
              <a:xfrm>
                <a:off x="10291908" y="3238908"/>
                <a:ext cx="155192" cy="93272"/>
              </a:xfrm>
              <a:custGeom>
                <a:avLst/>
                <a:gdLst/>
                <a:ahLst/>
                <a:cxnLst/>
                <a:rect l="l" t="t" r="r" b="b"/>
                <a:pathLst>
                  <a:path w="3757" h="2258" extrusionOk="0">
                    <a:moveTo>
                      <a:pt x="0" y="1"/>
                    </a:moveTo>
                    <a:lnTo>
                      <a:pt x="0" y="197"/>
                    </a:lnTo>
                    <a:lnTo>
                      <a:pt x="3756" y="2258"/>
                    </a:lnTo>
                    <a:lnTo>
                      <a:pt x="3756" y="205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67"/>
              <p:cNvSpPr/>
              <p:nvPr/>
            </p:nvSpPr>
            <p:spPr>
              <a:xfrm>
                <a:off x="10291908" y="3250722"/>
                <a:ext cx="155192" cy="93272"/>
              </a:xfrm>
              <a:custGeom>
                <a:avLst/>
                <a:gdLst/>
                <a:ahLst/>
                <a:cxnLst/>
                <a:rect l="l" t="t" r="r" b="b"/>
                <a:pathLst>
                  <a:path w="3757" h="2258" extrusionOk="0">
                    <a:moveTo>
                      <a:pt x="0" y="0"/>
                    </a:moveTo>
                    <a:lnTo>
                      <a:pt x="0" y="205"/>
                    </a:lnTo>
                    <a:lnTo>
                      <a:pt x="3756" y="2257"/>
                    </a:lnTo>
                    <a:lnTo>
                      <a:pt x="3756" y="206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67"/>
              <p:cNvSpPr/>
              <p:nvPr/>
            </p:nvSpPr>
            <p:spPr>
              <a:xfrm>
                <a:off x="10291908" y="3253655"/>
                <a:ext cx="155192" cy="93272"/>
              </a:xfrm>
              <a:custGeom>
                <a:avLst/>
                <a:gdLst/>
                <a:ahLst/>
                <a:cxnLst/>
                <a:rect l="l" t="t" r="r" b="b"/>
                <a:pathLst>
                  <a:path w="3757" h="2258" extrusionOk="0">
                    <a:moveTo>
                      <a:pt x="0" y="0"/>
                    </a:moveTo>
                    <a:lnTo>
                      <a:pt x="0" y="197"/>
                    </a:lnTo>
                    <a:lnTo>
                      <a:pt x="3756" y="2257"/>
                    </a:lnTo>
                    <a:lnTo>
                      <a:pt x="3756" y="205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67"/>
              <p:cNvSpPr/>
              <p:nvPr/>
            </p:nvSpPr>
            <p:spPr>
              <a:xfrm>
                <a:off x="10291908" y="3265427"/>
                <a:ext cx="155192" cy="93272"/>
              </a:xfrm>
              <a:custGeom>
                <a:avLst/>
                <a:gdLst/>
                <a:ahLst/>
                <a:cxnLst/>
                <a:rect l="l" t="t" r="r" b="b"/>
                <a:pathLst>
                  <a:path w="3757" h="2258" extrusionOk="0">
                    <a:moveTo>
                      <a:pt x="0" y="1"/>
                    </a:moveTo>
                    <a:lnTo>
                      <a:pt x="0" y="206"/>
                    </a:lnTo>
                    <a:lnTo>
                      <a:pt x="3756" y="2258"/>
                    </a:lnTo>
                    <a:lnTo>
                      <a:pt x="3756" y="206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67"/>
              <p:cNvSpPr/>
              <p:nvPr/>
            </p:nvSpPr>
            <p:spPr>
              <a:xfrm>
                <a:off x="10291908" y="3268402"/>
                <a:ext cx="155192" cy="93272"/>
              </a:xfrm>
              <a:custGeom>
                <a:avLst/>
                <a:gdLst/>
                <a:ahLst/>
                <a:cxnLst/>
                <a:rect l="l" t="t" r="r" b="b"/>
                <a:pathLst>
                  <a:path w="3757" h="2258" extrusionOk="0">
                    <a:moveTo>
                      <a:pt x="0" y="0"/>
                    </a:moveTo>
                    <a:lnTo>
                      <a:pt x="0" y="197"/>
                    </a:lnTo>
                    <a:lnTo>
                      <a:pt x="3756" y="2257"/>
                    </a:lnTo>
                    <a:lnTo>
                      <a:pt x="3756" y="206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67"/>
              <p:cNvSpPr/>
              <p:nvPr/>
            </p:nvSpPr>
            <p:spPr>
              <a:xfrm>
                <a:off x="10291908" y="3280174"/>
                <a:ext cx="155192" cy="93272"/>
              </a:xfrm>
              <a:custGeom>
                <a:avLst/>
                <a:gdLst/>
                <a:ahLst/>
                <a:cxnLst/>
                <a:rect l="l" t="t" r="r" b="b"/>
                <a:pathLst>
                  <a:path w="3757" h="2258" extrusionOk="0">
                    <a:moveTo>
                      <a:pt x="0" y="1"/>
                    </a:moveTo>
                    <a:lnTo>
                      <a:pt x="0" y="206"/>
                    </a:lnTo>
                    <a:lnTo>
                      <a:pt x="3756" y="2258"/>
                    </a:lnTo>
                    <a:lnTo>
                      <a:pt x="3756" y="206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67"/>
              <p:cNvSpPr/>
              <p:nvPr/>
            </p:nvSpPr>
            <p:spPr>
              <a:xfrm>
                <a:off x="10291908" y="3283148"/>
                <a:ext cx="155192" cy="93272"/>
              </a:xfrm>
              <a:custGeom>
                <a:avLst/>
                <a:gdLst/>
                <a:ahLst/>
                <a:cxnLst/>
                <a:rect l="l" t="t" r="r" b="b"/>
                <a:pathLst>
                  <a:path w="3757" h="2258" extrusionOk="0">
                    <a:moveTo>
                      <a:pt x="0" y="0"/>
                    </a:moveTo>
                    <a:lnTo>
                      <a:pt x="0" y="196"/>
                    </a:lnTo>
                    <a:lnTo>
                      <a:pt x="3756" y="2257"/>
                    </a:lnTo>
                    <a:lnTo>
                      <a:pt x="3756" y="206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67"/>
              <p:cNvSpPr/>
              <p:nvPr/>
            </p:nvSpPr>
            <p:spPr>
              <a:xfrm>
                <a:off x="11310468" y="2860449"/>
                <a:ext cx="39449" cy="51634"/>
              </a:xfrm>
              <a:custGeom>
                <a:avLst/>
                <a:gdLst/>
                <a:ahLst/>
                <a:cxnLst/>
                <a:rect l="l" t="t" r="r" b="b"/>
                <a:pathLst>
                  <a:path w="955" h="1250" extrusionOk="0">
                    <a:moveTo>
                      <a:pt x="955" y="1"/>
                    </a:moveTo>
                    <a:lnTo>
                      <a:pt x="955" y="670"/>
                    </a:lnTo>
                    <a:lnTo>
                      <a:pt x="0" y="1250"/>
                    </a:lnTo>
                    <a:lnTo>
                      <a:pt x="0" y="581"/>
                    </a:lnTo>
                    <a:lnTo>
                      <a:pt x="955" y="1"/>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67"/>
              <p:cNvSpPr/>
              <p:nvPr/>
            </p:nvSpPr>
            <p:spPr>
              <a:xfrm>
                <a:off x="11310097" y="2860449"/>
                <a:ext cx="39820" cy="51634"/>
              </a:xfrm>
              <a:custGeom>
                <a:avLst/>
                <a:gdLst/>
                <a:ahLst/>
                <a:cxnLst/>
                <a:rect l="l" t="t" r="r" b="b"/>
                <a:pathLst>
                  <a:path w="964" h="1250" extrusionOk="0">
                    <a:moveTo>
                      <a:pt x="857" y="598"/>
                    </a:moveTo>
                    <a:lnTo>
                      <a:pt x="857" y="63"/>
                    </a:lnTo>
                    <a:lnTo>
                      <a:pt x="964" y="1"/>
                    </a:lnTo>
                    <a:lnTo>
                      <a:pt x="964" y="1"/>
                    </a:lnTo>
                    <a:lnTo>
                      <a:pt x="964" y="670"/>
                    </a:lnTo>
                    <a:lnTo>
                      <a:pt x="0" y="1250"/>
                    </a:lnTo>
                    <a:lnTo>
                      <a:pt x="0" y="1116"/>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67"/>
              <p:cNvSpPr/>
              <p:nvPr/>
            </p:nvSpPr>
            <p:spPr>
              <a:xfrm>
                <a:off x="11345456" y="2860449"/>
                <a:ext cx="4461" cy="27676"/>
              </a:xfrm>
              <a:custGeom>
                <a:avLst/>
                <a:gdLst/>
                <a:ahLst/>
                <a:cxnLst/>
                <a:rect l="l" t="t" r="r" b="b"/>
                <a:pathLst>
                  <a:path w="108" h="670" extrusionOk="0">
                    <a:moveTo>
                      <a:pt x="1" y="63"/>
                    </a:moveTo>
                    <a:lnTo>
                      <a:pt x="1" y="598"/>
                    </a:lnTo>
                    <a:lnTo>
                      <a:pt x="108" y="670"/>
                    </a:lnTo>
                    <a:lnTo>
                      <a:pt x="108" y="1"/>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67"/>
              <p:cNvSpPr/>
              <p:nvPr/>
            </p:nvSpPr>
            <p:spPr>
              <a:xfrm>
                <a:off x="10290793" y="3329206"/>
                <a:ext cx="118346" cy="116115"/>
              </a:xfrm>
              <a:custGeom>
                <a:avLst/>
                <a:gdLst/>
                <a:ahLst/>
                <a:cxnLst/>
                <a:rect l="l" t="t" r="r" b="b"/>
                <a:pathLst>
                  <a:path w="2865" h="2811" extrusionOk="0">
                    <a:moveTo>
                      <a:pt x="1" y="188"/>
                    </a:moveTo>
                    <a:lnTo>
                      <a:pt x="1" y="1080"/>
                    </a:lnTo>
                    <a:cubicBezTo>
                      <a:pt x="1" y="1178"/>
                      <a:pt x="45" y="1258"/>
                      <a:pt x="135" y="1312"/>
                    </a:cubicBezTo>
                    <a:lnTo>
                      <a:pt x="2632" y="2748"/>
                    </a:lnTo>
                    <a:cubicBezTo>
                      <a:pt x="2739" y="2810"/>
                      <a:pt x="2864" y="2730"/>
                      <a:pt x="2864" y="2614"/>
                    </a:cubicBezTo>
                    <a:lnTo>
                      <a:pt x="2864" y="1722"/>
                    </a:lnTo>
                    <a:cubicBezTo>
                      <a:pt x="2864" y="1633"/>
                      <a:pt x="2811" y="1544"/>
                      <a:pt x="2731" y="1499"/>
                    </a:cubicBezTo>
                    <a:lnTo>
                      <a:pt x="233" y="54"/>
                    </a:lnTo>
                    <a:cubicBezTo>
                      <a:pt x="126" y="0"/>
                      <a:pt x="1" y="72"/>
                      <a:pt x="1" y="188"/>
                    </a:cubicBezTo>
                    <a:close/>
                  </a:path>
                </a:pathLst>
              </a:custGeom>
              <a:solidFill>
                <a:srgbClr val="262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67"/>
              <p:cNvSpPr/>
              <p:nvPr/>
            </p:nvSpPr>
            <p:spPr>
              <a:xfrm>
                <a:off x="10390674" y="3445652"/>
                <a:ext cx="60474" cy="52378"/>
              </a:xfrm>
              <a:custGeom>
                <a:avLst/>
                <a:gdLst/>
                <a:ahLst/>
                <a:cxnLst/>
                <a:rect l="l" t="t" r="r" b="b"/>
                <a:pathLst>
                  <a:path w="1464" h="1268" extrusionOk="0">
                    <a:moveTo>
                      <a:pt x="0" y="0"/>
                    </a:moveTo>
                    <a:lnTo>
                      <a:pt x="0" y="429"/>
                    </a:lnTo>
                    <a:lnTo>
                      <a:pt x="1463" y="1267"/>
                    </a:lnTo>
                    <a:lnTo>
                      <a:pt x="1463" y="839"/>
                    </a:lnTo>
                    <a:lnTo>
                      <a:pt x="0"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67"/>
              <p:cNvSpPr/>
              <p:nvPr/>
            </p:nvSpPr>
            <p:spPr>
              <a:xfrm>
                <a:off x="10390674" y="3445652"/>
                <a:ext cx="60474" cy="52378"/>
              </a:xfrm>
              <a:custGeom>
                <a:avLst/>
                <a:gdLst/>
                <a:ahLst/>
                <a:cxnLst/>
                <a:rect l="l" t="t" r="r" b="b"/>
                <a:pathLst>
                  <a:path w="1464" h="1268" extrusionOk="0">
                    <a:moveTo>
                      <a:pt x="0" y="0"/>
                    </a:moveTo>
                    <a:lnTo>
                      <a:pt x="54" y="36"/>
                    </a:lnTo>
                    <a:lnTo>
                      <a:pt x="54" y="402"/>
                    </a:lnTo>
                    <a:lnTo>
                      <a:pt x="1463" y="1205"/>
                    </a:lnTo>
                    <a:lnTo>
                      <a:pt x="1463" y="1267"/>
                    </a:lnTo>
                    <a:lnTo>
                      <a:pt x="0" y="429"/>
                    </a:lnTo>
                    <a:lnTo>
                      <a:pt x="0"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67"/>
              <p:cNvSpPr/>
              <p:nvPr/>
            </p:nvSpPr>
            <p:spPr>
              <a:xfrm>
                <a:off x="10390674" y="3445652"/>
                <a:ext cx="2231" cy="17721"/>
              </a:xfrm>
              <a:custGeom>
                <a:avLst/>
                <a:gdLst/>
                <a:ahLst/>
                <a:cxnLst/>
                <a:rect l="l" t="t" r="r" b="b"/>
                <a:pathLst>
                  <a:path w="54" h="429" extrusionOk="0">
                    <a:moveTo>
                      <a:pt x="54" y="36"/>
                    </a:moveTo>
                    <a:lnTo>
                      <a:pt x="54" y="402"/>
                    </a:lnTo>
                    <a:lnTo>
                      <a:pt x="0" y="429"/>
                    </a:lnTo>
                    <a:lnTo>
                      <a:pt x="0"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67"/>
              <p:cNvSpPr/>
              <p:nvPr/>
            </p:nvSpPr>
            <p:spPr>
              <a:xfrm>
                <a:off x="10314008" y="3401783"/>
                <a:ext cx="60846" cy="52006"/>
              </a:xfrm>
              <a:custGeom>
                <a:avLst/>
                <a:gdLst/>
                <a:ahLst/>
                <a:cxnLst/>
                <a:rect l="l" t="t" r="r" b="b"/>
                <a:pathLst>
                  <a:path w="1473" h="1259" extrusionOk="0">
                    <a:moveTo>
                      <a:pt x="1" y="1"/>
                    </a:moveTo>
                    <a:lnTo>
                      <a:pt x="1" y="429"/>
                    </a:lnTo>
                    <a:lnTo>
                      <a:pt x="1473" y="1259"/>
                    </a:lnTo>
                    <a:lnTo>
                      <a:pt x="1473" y="830"/>
                    </a:lnTo>
                    <a:lnTo>
                      <a:pt x="1"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67"/>
              <p:cNvSpPr/>
              <p:nvPr/>
            </p:nvSpPr>
            <p:spPr>
              <a:xfrm>
                <a:off x="10314008" y="3401783"/>
                <a:ext cx="60846" cy="52006"/>
              </a:xfrm>
              <a:custGeom>
                <a:avLst/>
                <a:gdLst/>
                <a:ahLst/>
                <a:cxnLst/>
                <a:rect l="l" t="t" r="r" b="b"/>
                <a:pathLst>
                  <a:path w="1473" h="1259" extrusionOk="0">
                    <a:moveTo>
                      <a:pt x="10" y="1"/>
                    </a:moveTo>
                    <a:lnTo>
                      <a:pt x="63" y="36"/>
                    </a:lnTo>
                    <a:lnTo>
                      <a:pt x="63" y="393"/>
                    </a:lnTo>
                    <a:lnTo>
                      <a:pt x="1473" y="1196"/>
                    </a:lnTo>
                    <a:lnTo>
                      <a:pt x="1473" y="1259"/>
                    </a:lnTo>
                    <a:lnTo>
                      <a:pt x="1" y="429"/>
                    </a:lnTo>
                    <a:lnTo>
                      <a:pt x="1"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67"/>
              <p:cNvSpPr/>
              <p:nvPr/>
            </p:nvSpPr>
            <p:spPr>
              <a:xfrm>
                <a:off x="10314008" y="3401783"/>
                <a:ext cx="2644" cy="17721"/>
              </a:xfrm>
              <a:custGeom>
                <a:avLst/>
                <a:gdLst/>
                <a:ahLst/>
                <a:cxnLst/>
                <a:rect l="l" t="t" r="r" b="b"/>
                <a:pathLst>
                  <a:path w="64" h="429" extrusionOk="0">
                    <a:moveTo>
                      <a:pt x="63" y="36"/>
                    </a:moveTo>
                    <a:lnTo>
                      <a:pt x="63" y="393"/>
                    </a:lnTo>
                    <a:lnTo>
                      <a:pt x="1" y="429"/>
                    </a:lnTo>
                    <a:lnTo>
                      <a:pt x="10"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67"/>
              <p:cNvSpPr/>
              <p:nvPr/>
            </p:nvSpPr>
            <p:spPr>
              <a:xfrm>
                <a:off x="10238084" y="3358658"/>
                <a:ext cx="60846" cy="52006"/>
              </a:xfrm>
              <a:custGeom>
                <a:avLst/>
                <a:gdLst/>
                <a:ahLst/>
                <a:cxnLst/>
                <a:rect l="l" t="t" r="r" b="b"/>
                <a:pathLst>
                  <a:path w="1473" h="1259" extrusionOk="0">
                    <a:moveTo>
                      <a:pt x="1" y="1"/>
                    </a:moveTo>
                    <a:lnTo>
                      <a:pt x="1" y="420"/>
                    </a:lnTo>
                    <a:lnTo>
                      <a:pt x="1473" y="1259"/>
                    </a:lnTo>
                    <a:lnTo>
                      <a:pt x="1473" y="831"/>
                    </a:lnTo>
                    <a:lnTo>
                      <a:pt x="1"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67"/>
              <p:cNvSpPr/>
              <p:nvPr/>
            </p:nvSpPr>
            <p:spPr>
              <a:xfrm>
                <a:off x="10238084" y="3358658"/>
                <a:ext cx="60846" cy="52006"/>
              </a:xfrm>
              <a:custGeom>
                <a:avLst/>
                <a:gdLst/>
                <a:ahLst/>
                <a:cxnLst/>
                <a:rect l="l" t="t" r="r" b="b"/>
                <a:pathLst>
                  <a:path w="1473" h="1259" extrusionOk="0">
                    <a:moveTo>
                      <a:pt x="1" y="1"/>
                    </a:moveTo>
                    <a:lnTo>
                      <a:pt x="63" y="28"/>
                    </a:lnTo>
                    <a:lnTo>
                      <a:pt x="63" y="393"/>
                    </a:lnTo>
                    <a:lnTo>
                      <a:pt x="1473" y="1196"/>
                    </a:lnTo>
                    <a:lnTo>
                      <a:pt x="1473" y="1259"/>
                    </a:lnTo>
                    <a:lnTo>
                      <a:pt x="1" y="420"/>
                    </a:lnTo>
                    <a:lnTo>
                      <a:pt x="1"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67"/>
              <p:cNvSpPr/>
              <p:nvPr/>
            </p:nvSpPr>
            <p:spPr>
              <a:xfrm>
                <a:off x="10238084" y="3358658"/>
                <a:ext cx="2644" cy="17390"/>
              </a:xfrm>
              <a:custGeom>
                <a:avLst/>
                <a:gdLst/>
                <a:ahLst/>
                <a:cxnLst/>
                <a:rect l="l" t="t" r="r" b="b"/>
                <a:pathLst>
                  <a:path w="64" h="421" extrusionOk="0">
                    <a:moveTo>
                      <a:pt x="63" y="28"/>
                    </a:moveTo>
                    <a:lnTo>
                      <a:pt x="63" y="393"/>
                    </a:lnTo>
                    <a:lnTo>
                      <a:pt x="1" y="420"/>
                    </a:lnTo>
                    <a:lnTo>
                      <a:pt x="1"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67"/>
              <p:cNvSpPr/>
              <p:nvPr/>
            </p:nvSpPr>
            <p:spPr>
              <a:xfrm>
                <a:off x="10153363" y="3357213"/>
                <a:ext cx="391389" cy="227398"/>
              </a:xfrm>
              <a:custGeom>
                <a:avLst/>
                <a:gdLst/>
                <a:ahLst/>
                <a:cxnLst/>
                <a:rect l="l" t="t" r="r" b="b"/>
                <a:pathLst>
                  <a:path w="9475" h="5505" extrusionOk="0">
                    <a:moveTo>
                      <a:pt x="9474" y="5389"/>
                    </a:moveTo>
                    <a:lnTo>
                      <a:pt x="0" y="0"/>
                    </a:lnTo>
                    <a:lnTo>
                      <a:pt x="0" y="116"/>
                    </a:lnTo>
                    <a:lnTo>
                      <a:pt x="9474" y="5505"/>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67"/>
              <p:cNvSpPr/>
              <p:nvPr/>
            </p:nvSpPr>
            <p:spPr>
              <a:xfrm>
                <a:off x="10544710" y="3569451"/>
                <a:ext cx="17349" cy="15160"/>
              </a:xfrm>
              <a:custGeom>
                <a:avLst/>
                <a:gdLst/>
                <a:ahLst/>
                <a:cxnLst/>
                <a:rect l="l" t="t" r="r" b="b"/>
                <a:pathLst>
                  <a:path w="420" h="367" extrusionOk="0">
                    <a:moveTo>
                      <a:pt x="0" y="367"/>
                    </a:moveTo>
                    <a:lnTo>
                      <a:pt x="420" y="126"/>
                    </a:lnTo>
                    <a:lnTo>
                      <a:pt x="420" y="1"/>
                    </a:lnTo>
                    <a:lnTo>
                      <a:pt x="0" y="251"/>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67"/>
              <p:cNvSpPr/>
              <p:nvPr/>
            </p:nvSpPr>
            <p:spPr>
              <a:xfrm>
                <a:off x="10153363" y="3346886"/>
                <a:ext cx="408696" cy="232933"/>
              </a:xfrm>
              <a:custGeom>
                <a:avLst/>
                <a:gdLst/>
                <a:ahLst/>
                <a:cxnLst/>
                <a:rect l="l" t="t" r="r" b="b"/>
                <a:pathLst>
                  <a:path w="9894" h="5639" extrusionOk="0">
                    <a:moveTo>
                      <a:pt x="0" y="250"/>
                    </a:moveTo>
                    <a:lnTo>
                      <a:pt x="419" y="0"/>
                    </a:lnTo>
                    <a:lnTo>
                      <a:pt x="9894" y="5389"/>
                    </a:lnTo>
                    <a:lnTo>
                      <a:pt x="9474" y="5639"/>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67"/>
              <p:cNvSpPr/>
              <p:nvPr/>
            </p:nvSpPr>
            <p:spPr>
              <a:xfrm>
                <a:off x="10897724" y="2968426"/>
                <a:ext cx="637209" cy="401344"/>
              </a:xfrm>
              <a:custGeom>
                <a:avLst/>
                <a:gdLst/>
                <a:ahLst/>
                <a:cxnLst/>
                <a:rect l="l" t="t" r="r" b="b"/>
                <a:pathLst>
                  <a:path w="15426" h="9716" extrusionOk="0">
                    <a:moveTo>
                      <a:pt x="10" y="9564"/>
                    </a:moveTo>
                    <a:cubicBezTo>
                      <a:pt x="10" y="9617"/>
                      <a:pt x="10" y="9662"/>
                      <a:pt x="1" y="9716"/>
                    </a:cubicBezTo>
                    <a:lnTo>
                      <a:pt x="15363" y="456"/>
                    </a:lnTo>
                    <a:cubicBezTo>
                      <a:pt x="15363" y="438"/>
                      <a:pt x="15363" y="429"/>
                      <a:pt x="15372" y="411"/>
                    </a:cubicBezTo>
                    <a:cubicBezTo>
                      <a:pt x="15372" y="340"/>
                      <a:pt x="15381" y="259"/>
                      <a:pt x="15398" y="188"/>
                    </a:cubicBezTo>
                    <a:cubicBezTo>
                      <a:pt x="15407" y="126"/>
                      <a:pt x="15416" y="63"/>
                      <a:pt x="15425" y="1"/>
                    </a:cubicBezTo>
                    <a:lnTo>
                      <a:pt x="1" y="9394"/>
                    </a:lnTo>
                    <a:cubicBezTo>
                      <a:pt x="10" y="9448"/>
                      <a:pt x="10" y="9501"/>
                      <a:pt x="10" y="9555"/>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67"/>
              <p:cNvSpPr/>
              <p:nvPr/>
            </p:nvSpPr>
            <p:spPr>
              <a:xfrm>
                <a:off x="10895906" y="2976151"/>
                <a:ext cx="637912" cy="410225"/>
              </a:xfrm>
              <a:custGeom>
                <a:avLst/>
                <a:gdLst/>
                <a:ahLst/>
                <a:cxnLst/>
                <a:rect l="l" t="t" r="r" b="b"/>
                <a:pathLst>
                  <a:path w="15443" h="9931" extrusionOk="0">
                    <a:moveTo>
                      <a:pt x="0" y="9930"/>
                    </a:moveTo>
                    <a:lnTo>
                      <a:pt x="9" y="9921"/>
                    </a:lnTo>
                    <a:lnTo>
                      <a:pt x="15416" y="643"/>
                    </a:lnTo>
                    <a:cubicBezTo>
                      <a:pt x="15407" y="572"/>
                      <a:pt x="15407" y="492"/>
                      <a:pt x="15407" y="411"/>
                    </a:cubicBezTo>
                    <a:lnTo>
                      <a:pt x="15407" y="393"/>
                    </a:lnTo>
                    <a:cubicBezTo>
                      <a:pt x="15407" y="349"/>
                      <a:pt x="15407" y="313"/>
                      <a:pt x="15407" y="269"/>
                    </a:cubicBezTo>
                    <a:cubicBezTo>
                      <a:pt x="15407" y="251"/>
                      <a:pt x="15407" y="242"/>
                      <a:pt x="15416" y="224"/>
                    </a:cubicBezTo>
                    <a:cubicBezTo>
                      <a:pt x="15416" y="153"/>
                      <a:pt x="15425" y="72"/>
                      <a:pt x="15442" y="1"/>
                    </a:cubicBezTo>
                    <a:lnTo>
                      <a:pt x="54" y="9368"/>
                    </a:lnTo>
                    <a:lnTo>
                      <a:pt x="54" y="9377"/>
                    </a:lnTo>
                    <a:cubicBezTo>
                      <a:pt x="54" y="9430"/>
                      <a:pt x="54" y="9475"/>
                      <a:pt x="45" y="9529"/>
                    </a:cubicBezTo>
                    <a:cubicBezTo>
                      <a:pt x="45" y="9546"/>
                      <a:pt x="45" y="9564"/>
                      <a:pt x="45" y="9582"/>
                    </a:cubicBezTo>
                    <a:cubicBezTo>
                      <a:pt x="36" y="9645"/>
                      <a:pt x="36" y="9707"/>
                      <a:pt x="27" y="9761"/>
                    </a:cubicBezTo>
                    <a:cubicBezTo>
                      <a:pt x="18" y="9823"/>
                      <a:pt x="9" y="9868"/>
                      <a:pt x="0" y="993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67"/>
              <p:cNvSpPr/>
              <p:nvPr/>
            </p:nvSpPr>
            <p:spPr>
              <a:xfrm>
                <a:off x="11677486" y="2816621"/>
                <a:ext cx="120535" cy="87737"/>
              </a:xfrm>
              <a:custGeom>
                <a:avLst/>
                <a:gdLst/>
                <a:ahLst/>
                <a:cxnLst/>
                <a:rect l="l" t="t" r="r" b="b"/>
                <a:pathLst>
                  <a:path w="2918" h="2124" extrusionOk="0">
                    <a:moveTo>
                      <a:pt x="1" y="1767"/>
                    </a:moveTo>
                    <a:cubicBezTo>
                      <a:pt x="10" y="1811"/>
                      <a:pt x="18" y="1865"/>
                      <a:pt x="27" y="1918"/>
                    </a:cubicBezTo>
                    <a:cubicBezTo>
                      <a:pt x="36" y="1981"/>
                      <a:pt x="45" y="2052"/>
                      <a:pt x="45" y="2123"/>
                    </a:cubicBezTo>
                    <a:lnTo>
                      <a:pt x="2918" y="411"/>
                    </a:lnTo>
                    <a:lnTo>
                      <a:pt x="2918"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67"/>
              <p:cNvSpPr/>
              <p:nvPr/>
            </p:nvSpPr>
            <p:spPr>
              <a:xfrm>
                <a:off x="11678601" y="2823602"/>
                <a:ext cx="119420" cy="94759"/>
              </a:xfrm>
              <a:custGeom>
                <a:avLst/>
                <a:gdLst/>
                <a:ahLst/>
                <a:cxnLst/>
                <a:rect l="l" t="t" r="r" b="b"/>
                <a:pathLst>
                  <a:path w="2891" h="2294" extrusionOk="0">
                    <a:moveTo>
                      <a:pt x="18" y="2044"/>
                    </a:moveTo>
                    <a:cubicBezTo>
                      <a:pt x="18" y="2124"/>
                      <a:pt x="18" y="2213"/>
                      <a:pt x="9" y="2293"/>
                    </a:cubicBezTo>
                    <a:lnTo>
                      <a:pt x="2079" y="1098"/>
                    </a:lnTo>
                    <a:lnTo>
                      <a:pt x="2891" y="616"/>
                    </a:lnTo>
                    <a:lnTo>
                      <a:pt x="2891" y="1"/>
                    </a:lnTo>
                    <a:lnTo>
                      <a:pt x="0" y="1749"/>
                    </a:lnTo>
                    <a:cubicBezTo>
                      <a:pt x="9" y="1812"/>
                      <a:pt x="18" y="1883"/>
                      <a:pt x="18" y="1954"/>
                    </a:cubicBezTo>
                    <a:cubicBezTo>
                      <a:pt x="18" y="1990"/>
                      <a:pt x="18" y="2017"/>
                      <a:pt x="18" y="2044"/>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67"/>
              <p:cNvSpPr/>
              <p:nvPr/>
            </p:nvSpPr>
            <p:spPr>
              <a:xfrm>
                <a:off x="11784720" y="2740698"/>
                <a:ext cx="43166" cy="80756"/>
              </a:xfrm>
              <a:custGeom>
                <a:avLst/>
                <a:gdLst/>
                <a:ahLst/>
                <a:cxnLst/>
                <a:rect l="l" t="t" r="r" b="b"/>
                <a:pathLst>
                  <a:path w="1045" h="1955" extrusionOk="0">
                    <a:moveTo>
                      <a:pt x="1" y="598"/>
                    </a:moveTo>
                    <a:lnTo>
                      <a:pt x="1044" y="0"/>
                    </a:lnTo>
                    <a:lnTo>
                      <a:pt x="1044" y="1356"/>
                    </a:lnTo>
                    <a:lnTo>
                      <a:pt x="1" y="1954"/>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67"/>
              <p:cNvSpPr/>
              <p:nvPr/>
            </p:nvSpPr>
            <p:spPr>
              <a:xfrm>
                <a:off x="11767784" y="2755445"/>
                <a:ext cx="16977" cy="66009"/>
              </a:xfrm>
              <a:custGeom>
                <a:avLst/>
                <a:gdLst/>
                <a:ahLst/>
                <a:cxnLst/>
                <a:rect l="l" t="t" r="r" b="b"/>
                <a:pathLst>
                  <a:path w="411" h="1598" extrusionOk="0">
                    <a:moveTo>
                      <a:pt x="411" y="1597"/>
                    </a:moveTo>
                    <a:lnTo>
                      <a:pt x="0" y="1356"/>
                    </a:lnTo>
                    <a:lnTo>
                      <a:pt x="0" y="0"/>
                    </a:lnTo>
                    <a:lnTo>
                      <a:pt x="411" y="24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67"/>
              <p:cNvSpPr/>
              <p:nvPr/>
            </p:nvSpPr>
            <p:spPr>
              <a:xfrm>
                <a:off x="11767784" y="2730371"/>
                <a:ext cx="60102" cy="35070"/>
              </a:xfrm>
              <a:custGeom>
                <a:avLst/>
                <a:gdLst/>
                <a:ahLst/>
                <a:cxnLst/>
                <a:rect l="l" t="t" r="r" b="b"/>
                <a:pathLst>
                  <a:path w="1455" h="849" extrusionOk="0">
                    <a:moveTo>
                      <a:pt x="1454" y="250"/>
                    </a:moveTo>
                    <a:lnTo>
                      <a:pt x="1035" y="1"/>
                    </a:lnTo>
                    <a:lnTo>
                      <a:pt x="0" y="607"/>
                    </a:lnTo>
                    <a:lnTo>
                      <a:pt x="411" y="848"/>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67"/>
              <p:cNvSpPr/>
              <p:nvPr/>
            </p:nvSpPr>
            <p:spPr>
              <a:xfrm>
                <a:off x="10567925" y="3376008"/>
                <a:ext cx="15160" cy="33583"/>
              </a:xfrm>
              <a:custGeom>
                <a:avLst/>
                <a:gdLst/>
                <a:ahLst/>
                <a:cxnLst/>
                <a:rect l="l" t="t" r="r" b="b"/>
                <a:pathLst>
                  <a:path w="367" h="813" extrusionOk="0">
                    <a:moveTo>
                      <a:pt x="366" y="0"/>
                    </a:moveTo>
                    <a:lnTo>
                      <a:pt x="366" y="616"/>
                    </a:lnTo>
                    <a:lnTo>
                      <a:pt x="0" y="812"/>
                    </a:lnTo>
                    <a:lnTo>
                      <a:pt x="0" y="223"/>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67"/>
              <p:cNvSpPr/>
              <p:nvPr/>
            </p:nvSpPr>
            <p:spPr>
              <a:xfrm>
                <a:off x="10562018" y="2665147"/>
                <a:ext cx="1236003" cy="730441"/>
              </a:xfrm>
              <a:custGeom>
                <a:avLst/>
                <a:gdLst/>
                <a:ahLst/>
                <a:cxnLst/>
                <a:rect l="l" t="t" r="r" b="b"/>
                <a:pathLst>
                  <a:path w="29922" h="17683" extrusionOk="0">
                    <a:moveTo>
                      <a:pt x="1" y="17281"/>
                    </a:moveTo>
                    <a:lnTo>
                      <a:pt x="1" y="17682"/>
                    </a:lnTo>
                    <a:lnTo>
                      <a:pt x="29922" y="402"/>
                    </a:lnTo>
                    <a:lnTo>
                      <a:pt x="29922"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67"/>
              <p:cNvSpPr/>
              <p:nvPr/>
            </p:nvSpPr>
            <p:spPr>
              <a:xfrm>
                <a:off x="10562018" y="2671797"/>
                <a:ext cx="1236003" cy="730027"/>
              </a:xfrm>
              <a:custGeom>
                <a:avLst/>
                <a:gdLst/>
                <a:ahLst/>
                <a:cxnLst/>
                <a:rect l="l" t="t" r="r" b="b"/>
                <a:pathLst>
                  <a:path w="29922" h="17673" extrusionOk="0">
                    <a:moveTo>
                      <a:pt x="1" y="17271"/>
                    </a:moveTo>
                    <a:lnTo>
                      <a:pt x="1" y="17673"/>
                    </a:lnTo>
                    <a:lnTo>
                      <a:pt x="29922" y="402"/>
                    </a:lnTo>
                    <a:lnTo>
                      <a:pt x="29922"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67"/>
              <p:cNvSpPr/>
              <p:nvPr/>
            </p:nvSpPr>
            <p:spPr>
              <a:xfrm>
                <a:off x="11363879" y="2839836"/>
                <a:ext cx="6692" cy="203439"/>
              </a:xfrm>
              <a:custGeom>
                <a:avLst/>
                <a:gdLst/>
                <a:ahLst/>
                <a:cxnLst/>
                <a:rect l="l" t="t" r="r" b="b"/>
                <a:pathLst>
                  <a:path w="162" h="4925" extrusionOk="0">
                    <a:moveTo>
                      <a:pt x="1" y="4925"/>
                    </a:moveTo>
                    <a:lnTo>
                      <a:pt x="161" y="4826"/>
                    </a:lnTo>
                    <a:lnTo>
                      <a:pt x="161" y="0"/>
                    </a:lnTo>
                    <a:lnTo>
                      <a:pt x="1" y="98"/>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67"/>
              <p:cNvSpPr/>
              <p:nvPr/>
            </p:nvSpPr>
            <p:spPr>
              <a:xfrm>
                <a:off x="11006817" y="3038071"/>
                <a:ext cx="50891" cy="73032"/>
              </a:xfrm>
              <a:custGeom>
                <a:avLst/>
                <a:gdLst/>
                <a:ahLst/>
                <a:cxnLst/>
                <a:rect l="l" t="t" r="r" b="b"/>
                <a:pathLst>
                  <a:path w="1232" h="1768" extrusionOk="0">
                    <a:moveTo>
                      <a:pt x="776" y="1767"/>
                    </a:moveTo>
                    <a:cubicBezTo>
                      <a:pt x="848" y="1767"/>
                      <a:pt x="928" y="1749"/>
                      <a:pt x="991" y="1714"/>
                    </a:cubicBezTo>
                    <a:cubicBezTo>
                      <a:pt x="1142" y="1633"/>
                      <a:pt x="1231" y="1482"/>
                      <a:pt x="1231" y="1312"/>
                    </a:cubicBezTo>
                    <a:lnTo>
                      <a:pt x="1231" y="179"/>
                    </a:lnTo>
                    <a:cubicBezTo>
                      <a:pt x="1231" y="81"/>
                      <a:pt x="1151" y="1"/>
                      <a:pt x="1053" y="1"/>
                    </a:cubicBezTo>
                    <a:cubicBezTo>
                      <a:pt x="955" y="1"/>
                      <a:pt x="875" y="81"/>
                      <a:pt x="875" y="179"/>
                    </a:cubicBezTo>
                    <a:lnTo>
                      <a:pt x="875" y="1312"/>
                    </a:lnTo>
                    <a:cubicBezTo>
                      <a:pt x="875" y="1366"/>
                      <a:pt x="839" y="1392"/>
                      <a:pt x="821" y="1401"/>
                    </a:cubicBezTo>
                    <a:cubicBezTo>
                      <a:pt x="812" y="1410"/>
                      <a:pt x="768" y="1428"/>
                      <a:pt x="723" y="1401"/>
                    </a:cubicBezTo>
                    <a:lnTo>
                      <a:pt x="295" y="1125"/>
                    </a:lnTo>
                    <a:cubicBezTo>
                      <a:pt x="214" y="1071"/>
                      <a:pt x="98" y="1098"/>
                      <a:pt x="54" y="1178"/>
                    </a:cubicBezTo>
                    <a:cubicBezTo>
                      <a:pt x="0" y="1259"/>
                      <a:pt x="27" y="1366"/>
                      <a:pt x="107" y="1419"/>
                    </a:cubicBezTo>
                    <a:lnTo>
                      <a:pt x="536" y="1696"/>
                    </a:lnTo>
                    <a:cubicBezTo>
                      <a:pt x="607" y="1749"/>
                      <a:pt x="687" y="1767"/>
                      <a:pt x="776" y="1767"/>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67"/>
              <p:cNvSpPr/>
              <p:nvPr/>
            </p:nvSpPr>
            <p:spPr>
              <a:xfrm>
                <a:off x="11018961" y="3021507"/>
                <a:ext cx="77452" cy="71503"/>
              </a:xfrm>
              <a:custGeom>
                <a:avLst/>
                <a:gdLst/>
                <a:ahLst/>
                <a:cxnLst/>
                <a:rect l="l" t="t" r="r" b="b"/>
                <a:pathLst>
                  <a:path w="1875" h="1731" extrusionOk="0">
                    <a:moveTo>
                      <a:pt x="242" y="892"/>
                    </a:moveTo>
                    <a:cubicBezTo>
                      <a:pt x="242" y="892"/>
                      <a:pt x="242" y="892"/>
                      <a:pt x="242" y="892"/>
                    </a:cubicBezTo>
                    <a:cubicBezTo>
                      <a:pt x="429" y="999"/>
                      <a:pt x="607" y="1106"/>
                      <a:pt x="786" y="1205"/>
                    </a:cubicBezTo>
                    <a:cubicBezTo>
                      <a:pt x="893" y="1267"/>
                      <a:pt x="1000" y="1321"/>
                      <a:pt x="1107" y="1392"/>
                    </a:cubicBezTo>
                    <a:cubicBezTo>
                      <a:pt x="1134" y="1410"/>
                      <a:pt x="1160" y="1437"/>
                      <a:pt x="1187" y="1463"/>
                    </a:cubicBezTo>
                    <a:cubicBezTo>
                      <a:pt x="1196" y="1481"/>
                      <a:pt x="1205" y="1508"/>
                      <a:pt x="1223" y="1526"/>
                    </a:cubicBezTo>
                    <a:cubicBezTo>
                      <a:pt x="1250" y="1579"/>
                      <a:pt x="1321" y="1624"/>
                      <a:pt x="1383" y="1642"/>
                    </a:cubicBezTo>
                    <a:cubicBezTo>
                      <a:pt x="1598" y="1731"/>
                      <a:pt x="1776" y="1526"/>
                      <a:pt x="1821" y="1329"/>
                    </a:cubicBezTo>
                    <a:cubicBezTo>
                      <a:pt x="1874" y="1089"/>
                      <a:pt x="1776" y="794"/>
                      <a:pt x="1589" y="634"/>
                    </a:cubicBezTo>
                    <a:cubicBezTo>
                      <a:pt x="1419" y="482"/>
                      <a:pt x="1214" y="366"/>
                      <a:pt x="1018" y="250"/>
                    </a:cubicBezTo>
                    <a:cubicBezTo>
                      <a:pt x="804" y="134"/>
                      <a:pt x="572" y="0"/>
                      <a:pt x="322" y="72"/>
                    </a:cubicBezTo>
                    <a:cubicBezTo>
                      <a:pt x="197" y="107"/>
                      <a:pt x="99" y="188"/>
                      <a:pt x="36" y="295"/>
                    </a:cubicBezTo>
                    <a:cubicBezTo>
                      <a:pt x="1" y="348"/>
                      <a:pt x="10" y="384"/>
                      <a:pt x="36" y="446"/>
                    </a:cubicBezTo>
                    <a:cubicBezTo>
                      <a:pt x="63" y="500"/>
                      <a:pt x="90" y="553"/>
                      <a:pt x="99" y="616"/>
                    </a:cubicBezTo>
                    <a:cubicBezTo>
                      <a:pt x="99" y="660"/>
                      <a:pt x="90" y="696"/>
                      <a:pt x="108" y="750"/>
                    </a:cubicBezTo>
                    <a:cubicBezTo>
                      <a:pt x="135" y="812"/>
                      <a:pt x="179" y="857"/>
                      <a:pt x="242" y="892"/>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67"/>
              <p:cNvSpPr/>
              <p:nvPr/>
            </p:nvSpPr>
            <p:spPr>
              <a:xfrm>
                <a:off x="11015657" y="3021507"/>
                <a:ext cx="72619" cy="75923"/>
              </a:xfrm>
              <a:custGeom>
                <a:avLst/>
                <a:gdLst/>
                <a:ahLst/>
                <a:cxnLst/>
                <a:rect l="l" t="t" r="r" b="b"/>
                <a:pathLst>
                  <a:path w="1758" h="1838" extrusionOk="0">
                    <a:moveTo>
                      <a:pt x="188" y="990"/>
                    </a:moveTo>
                    <a:cubicBezTo>
                      <a:pt x="259" y="1053"/>
                      <a:pt x="348" y="1098"/>
                      <a:pt x="438" y="1151"/>
                    </a:cubicBezTo>
                    <a:cubicBezTo>
                      <a:pt x="589" y="1240"/>
                      <a:pt x="750" y="1329"/>
                      <a:pt x="901" y="1419"/>
                    </a:cubicBezTo>
                    <a:cubicBezTo>
                      <a:pt x="1098" y="1535"/>
                      <a:pt x="1481" y="1838"/>
                      <a:pt x="1669" y="1570"/>
                    </a:cubicBezTo>
                    <a:cubicBezTo>
                      <a:pt x="1758" y="1445"/>
                      <a:pt x="1749" y="1240"/>
                      <a:pt x="1704" y="1098"/>
                    </a:cubicBezTo>
                    <a:cubicBezTo>
                      <a:pt x="1669" y="964"/>
                      <a:pt x="1588" y="857"/>
                      <a:pt x="1499" y="750"/>
                    </a:cubicBezTo>
                    <a:cubicBezTo>
                      <a:pt x="1419" y="669"/>
                      <a:pt x="1303" y="616"/>
                      <a:pt x="1205" y="562"/>
                    </a:cubicBezTo>
                    <a:cubicBezTo>
                      <a:pt x="1089" y="500"/>
                      <a:pt x="964" y="428"/>
                      <a:pt x="848" y="357"/>
                    </a:cubicBezTo>
                    <a:cubicBezTo>
                      <a:pt x="643" y="241"/>
                      <a:pt x="375" y="0"/>
                      <a:pt x="143" y="179"/>
                    </a:cubicBezTo>
                    <a:cubicBezTo>
                      <a:pt x="45" y="259"/>
                      <a:pt x="18" y="375"/>
                      <a:pt x="9" y="500"/>
                    </a:cubicBezTo>
                    <a:cubicBezTo>
                      <a:pt x="9" y="625"/>
                      <a:pt x="0" y="767"/>
                      <a:pt x="81" y="874"/>
                    </a:cubicBezTo>
                    <a:cubicBezTo>
                      <a:pt x="107" y="919"/>
                      <a:pt x="143" y="955"/>
                      <a:pt x="188" y="99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67"/>
              <p:cNvSpPr/>
              <p:nvPr/>
            </p:nvSpPr>
            <p:spPr>
              <a:xfrm>
                <a:off x="10562018" y="3359774"/>
                <a:ext cx="37259" cy="94388"/>
              </a:xfrm>
              <a:custGeom>
                <a:avLst/>
                <a:gdLst/>
                <a:ahLst/>
                <a:cxnLst/>
                <a:rect l="l" t="t" r="r" b="b"/>
                <a:pathLst>
                  <a:path w="902" h="2285" extrusionOk="0">
                    <a:moveTo>
                      <a:pt x="1" y="536"/>
                    </a:moveTo>
                    <a:lnTo>
                      <a:pt x="902" y="1"/>
                    </a:lnTo>
                    <a:lnTo>
                      <a:pt x="902" y="1749"/>
                    </a:lnTo>
                    <a:lnTo>
                      <a:pt x="1" y="2284"/>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67"/>
              <p:cNvSpPr/>
              <p:nvPr/>
            </p:nvSpPr>
            <p:spPr>
              <a:xfrm>
                <a:off x="10567925" y="3370101"/>
                <a:ext cx="25445" cy="73734"/>
              </a:xfrm>
              <a:custGeom>
                <a:avLst/>
                <a:gdLst/>
                <a:ahLst/>
                <a:cxnLst/>
                <a:rect l="l" t="t" r="r" b="b"/>
                <a:pathLst>
                  <a:path w="616" h="1785" extrusionOk="0">
                    <a:moveTo>
                      <a:pt x="0" y="366"/>
                    </a:moveTo>
                    <a:lnTo>
                      <a:pt x="616" y="0"/>
                    </a:lnTo>
                    <a:lnTo>
                      <a:pt x="616" y="1419"/>
                    </a:lnTo>
                    <a:lnTo>
                      <a:pt x="0" y="1785"/>
                    </a:ln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67"/>
              <p:cNvSpPr/>
              <p:nvPr/>
            </p:nvSpPr>
            <p:spPr>
              <a:xfrm>
                <a:off x="10567925" y="3370101"/>
                <a:ext cx="25445" cy="73734"/>
              </a:xfrm>
              <a:custGeom>
                <a:avLst/>
                <a:gdLst/>
                <a:ahLst/>
                <a:cxnLst/>
                <a:rect l="l" t="t" r="r" b="b"/>
                <a:pathLst>
                  <a:path w="616" h="1785" extrusionOk="0">
                    <a:moveTo>
                      <a:pt x="366" y="143"/>
                    </a:moveTo>
                    <a:lnTo>
                      <a:pt x="366" y="1285"/>
                    </a:lnTo>
                    <a:lnTo>
                      <a:pt x="0" y="1517"/>
                    </a:lnTo>
                    <a:lnTo>
                      <a:pt x="0" y="1785"/>
                    </a:lnTo>
                    <a:lnTo>
                      <a:pt x="616" y="1419"/>
                    </a:lnTo>
                    <a:lnTo>
                      <a:pt x="616"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67"/>
              <p:cNvSpPr/>
              <p:nvPr/>
            </p:nvSpPr>
            <p:spPr>
              <a:xfrm>
                <a:off x="10567925" y="3423181"/>
                <a:ext cx="25445" cy="20654"/>
              </a:xfrm>
              <a:custGeom>
                <a:avLst/>
                <a:gdLst/>
                <a:ahLst/>
                <a:cxnLst/>
                <a:rect l="l" t="t" r="r" b="b"/>
                <a:pathLst>
                  <a:path w="616" h="500" extrusionOk="0">
                    <a:moveTo>
                      <a:pt x="616" y="134"/>
                    </a:moveTo>
                    <a:lnTo>
                      <a:pt x="366" y="0"/>
                    </a:lnTo>
                    <a:lnTo>
                      <a:pt x="0" y="232"/>
                    </a:lnTo>
                    <a:lnTo>
                      <a:pt x="0" y="50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67"/>
              <p:cNvSpPr/>
              <p:nvPr/>
            </p:nvSpPr>
            <p:spPr>
              <a:xfrm>
                <a:off x="10987279" y="3067193"/>
                <a:ext cx="7022" cy="203811"/>
              </a:xfrm>
              <a:custGeom>
                <a:avLst/>
                <a:gdLst/>
                <a:ahLst/>
                <a:cxnLst/>
                <a:rect l="l" t="t" r="r" b="b"/>
                <a:pathLst>
                  <a:path w="170" h="4934" extrusionOk="0">
                    <a:moveTo>
                      <a:pt x="0" y="99"/>
                    </a:moveTo>
                    <a:lnTo>
                      <a:pt x="0" y="4934"/>
                    </a:lnTo>
                    <a:lnTo>
                      <a:pt x="170" y="4836"/>
                    </a:lnTo>
                    <a:lnTo>
                      <a:pt x="170" y="0"/>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67"/>
              <p:cNvSpPr/>
              <p:nvPr/>
            </p:nvSpPr>
            <p:spPr>
              <a:xfrm>
                <a:off x="11613748" y="2688733"/>
                <a:ext cx="7022" cy="121651"/>
              </a:xfrm>
              <a:custGeom>
                <a:avLst/>
                <a:gdLst/>
                <a:ahLst/>
                <a:cxnLst/>
                <a:rect l="l" t="t" r="r" b="b"/>
                <a:pathLst>
                  <a:path w="170" h="2945" extrusionOk="0">
                    <a:moveTo>
                      <a:pt x="0" y="99"/>
                    </a:moveTo>
                    <a:lnTo>
                      <a:pt x="0" y="2944"/>
                    </a:lnTo>
                    <a:lnTo>
                      <a:pt x="170" y="2846"/>
                    </a:lnTo>
                    <a:lnTo>
                      <a:pt x="170" y="1"/>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16" name="Google Shape;3116;p67"/>
          <p:cNvGrpSpPr/>
          <p:nvPr/>
        </p:nvGrpSpPr>
        <p:grpSpPr>
          <a:xfrm>
            <a:off x="5107777" y="-886873"/>
            <a:ext cx="5711859" cy="3447070"/>
            <a:chOff x="4342617" y="-2190759"/>
            <a:chExt cx="8049406" cy="4857765"/>
          </a:xfrm>
        </p:grpSpPr>
        <p:sp>
          <p:nvSpPr>
            <p:cNvPr id="3117" name="Google Shape;3117;p67"/>
            <p:cNvSpPr/>
            <p:nvPr/>
          </p:nvSpPr>
          <p:spPr>
            <a:xfrm rot="10800000">
              <a:off x="4342617" y="-1953517"/>
              <a:ext cx="8049406" cy="4620523"/>
            </a:xfrm>
            <a:custGeom>
              <a:avLst/>
              <a:gdLst/>
              <a:ahLst/>
              <a:cxnLst/>
              <a:rect l="l" t="t" r="r" b="b"/>
              <a:pathLst>
                <a:path w="65151" h="37398" extrusionOk="0">
                  <a:moveTo>
                    <a:pt x="32928" y="28369"/>
                  </a:moveTo>
                  <a:lnTo>
                    <a:pt x="65151" y="9965"/>
                  </a:lnTo>
                  <a:lnTo>
                    <a:pt x="48326" y="1"/>
                  </a:lnTo>
                  <a:lnTo>
                    <a:pt x="16112" y="18405"/>
                  </a:lnTo>
                  <a:lnTo>
                    <a:pt x="16567" y="18681"/>
                  </a:lnTo>
                  <a:lnTo>
                    <a:pt x="5594" y="24953"/>
                  </a:lnTo>
                  <a:lnTo>
                    <a:pt x="6905" y="25729"/>
                  </a:lnTo>
                  <a:lnTo>
                    <a:pt x="2918" y="27647"/>
                  </a:lnTo>
                  <a:cubicBezTo>
                    <a:pt x="1035" y="28548"/>
                    <a:pt x="0" y="30439"/>
                    <a:pt x="830" y="30903"/>
                  </a:cubicBezTo>
                  <a:lnTo>
                    <a:pt x="10706" y="36478"/>
                  </a:lnTo>
                  <a:cubicBezTo>
                    <a:pt x="12329" y="37397"/>
                    <a:pt x="14667" y="36907"/>
                    <a:pt x="16290" y="35988"/>
                  </a:cubicBezTo>
                  <a:lnTo>
                    <a:pt x="27183" y="29806"/>
                  </a:lnTo>
                  <a:cubicBezTo>
                    <a:pt x="27388" y="29690"/>
                    <a:pt x="27513" y="29484"/>
                    <a:pt x="27513" y="29244"/>
                  </a:cubicBezTo>
                  <a:cubicBezTo>
                    <a:pt x="27513" y="28994"/>
                    <a:pt x="27397" y="28789"/>
                    <a:pt x="27192" y="28664"/>
                  </a:cubicBezTo>
                  <a:lnTo>
                    <a:pt x="26202" y="28075"/>
                  </a:lnTo>
                  <a:lnTo>
                    <a:pt x="29369" y="26264"/>
                  </a:lnTo>
                  <a:close/>
                </a:path>
              </a:pathLst>
            </a:custGeom>
            <a:solidFill>
              <a:srgbClr val="262162">
                <a:alpha val="25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18" name="Google Shape;3118;p67"/>
            <p:cNvGrpSpPr/>
            <p:nvPr/>
          </p:nvGrpSpPr>
          <p:grpSpPr>
            <a:xfrm>
              <a:off x="4636337" y="-2190759"/>
              <a:ext cx="5488675" cy="4551096"/>
              <a:chOff x="5631105" y="4114266"/>
              <a:chExt cx="1609299" cy="1334397"/>
            </a:xfrm>
          </p:grpSpPr>
          <p:sp>
            <p:nvSpPr>
              <p:cNvPr id="3119" name="Google Shape;3119;p67"/>
              <p:cNvSpPr/>
              <p:nvPr/>
            </p:nvSpPr>
            <p:spPr>
              <a:xfrm>
                <a:off x="7129080" y="4691704"/>
                <a:ext cx="92157" cy="127929"/>
              </a:xfrm>
              <a:custGeom>
                <a:avLst/>
                <a:gdLst/>
                <a:ahLst/>
                <a:cxnLst/>
                <a:rect l="l" t="t" r="r" b="b"/>
                <a:pathLst>
                  <a:path w="2231" h="3097" extrusionOk="0">
                    <a:moveTo>
                      <a:pt x="2231" y="1321"/>
                    </a:moveTo>
                    <a:lnTo>
                      <a:pt x="1" y="1"/>
                    </a:lnTo>
                    <a:lnTo>
                      <a:pt x="1" y="1776"/>
                    </a:lnTo>
                    <a:lnTo>
                      <a:pt x="2231" y="3097"/>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67"/>
              <p:cNvSpPr/>
              <p:nvPr/>
            </p:nvSpPr>
            <p:spPr>
              <a:xfrm>
                <a:off x="7221196" y="4734829"/>
                <a:ext cx="19208" cy="84804"/>
              </a:xfrm>
              <a:custGeom>
                <a:avLst/>
                <a:gdLst/>
                <a:ahLst/>
                <a:cxnLst/>
                <a:rect l="l" t="t" r="r" b="b"/>
                <a:pathLst>
                  <a:path w="465" h="2053" extrusionOk="0">
                    <a:moveTo>
                      <a:pt x="1" y="857"/>
                    </a:moveTo>
                    <a:lnTo>
                      <a:pt x="1" y="2053"/>
                    </a:lnTo>
                    <a:lnTo>
                      <a:pt x="465" y="1776"/>
                    </a:lnTo>
                    <a:lnTo>
                      <a:pt x="465" y="1"/>
                    </a:lnTo>
                    <a:lnTo>
                      <a:pt x="1" y="277"/>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67"/>
              <p:cNvSpPr/>
              <p:nvPr/>
            </p:nvSpPr>
            <p:spPr>
              <a:xfrm>
                <a:off x="7129080" y="4680303"/>
                <a:ext cx="111324" cy="66009"/>
              </a:xfrm>
              <a:custGeom>
                <a:avLst/>
                <a:gdLst/>
                <a:ahLst/>
                <a:cxnLst/>
                <a:rect l="l" t="t" r="r" b="b"/>
                <a:pathLst>
                  <a:path w="2695" h="1598" extrusionOk="0">
                    <a:moveTo>
                      <a:pt x="1" y="277"/>
                    </a:moveTo>
                    <a:lnTo>
                      <a:pt x="473" y="0"/>
                    </a:lnTo>
                    <a:lnTo>
                      <a:pt x="2695" y="1321"/>
                    </a:lnTo>
                    <a:lnTo>
                      <a:pt x="2231" y="1597"/>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67"/>
              <p:cNvSpPr/>
              <p:nvPr/>
            </p:nvSpPr>
            <p:spPr>
              <a:xfrm>
                <a:off x="5650272" y="5046577"/>
                <a:ext cx="47958" cy="101410"/>
              </a:xfrm>
              <a:custGeom>
                <a:avLst/>
                <a:gdLst/>
                <a:ahLst/>
                <a:cxnLst/>
                <a:rect l="l" t="t" r="r" b="b"/>
                <a:pathLst>
                  <a:path w="1161" h="2455" extrusionOk="0">
                    <a:moveTo>
                      <a:pt x="0" y="679"/>
                    </a:moveTo>
                    <a:lnTo>
                      <a:pt x="1160" y="1"/>
                    </a:lnTo>
                    <a:lnTo>
                      <a:pt x="1160" y="1776"/>
                    </a:lnTo>
                    <a:lnTo>
                      <a:pt x="0" y="2454"/>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67"/>
              <p:cNvSpPr/>
              <p:nvPr/>
            </p:nvSpPr>
            <p:spPr>
              <a:xfrm>
                <a:off x="5631105" y="5063182"/>
                <a:ext cx="19208" cy="84804"/>
              </a:xfrm>
              <a:custGeom>
                <a:avLst/>
                <a:gdLst/>
                <a:ahLst/>
                <a:cxnLst/>
                <a:rect l="l" t="t" r="r" b="b"/>
                <a:pathLst>
                  <a:path w="465" h="2053" extrusionOk="0">
                    <a:moveTo>
                      <a:pt x="464" y="2052"/>
                    </a:moveTo>
                    <a:lnTo>
                      <a:pt x="1" y="1776"/>
                    </a:lnTo>
                    <a:lnTo>
                      <a:pt x="1" y="0"/>
                    </a:lnTo>
                    <a:lnTo>
                      <a:pt x="464" y="277"/>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67"/>
              <p:cNvSpPr/>
              <p:nvPr/>
            </p:nvSpPr>
            <p:spPr>
              <a:xfrm>
                <a:off x="5631105" y="5035548"/>
                <a:ext cx="67125" cy="39077"/>
              </a:xfrm>
              <a:custGeom>
                <a:avLst/>
                <a:gdLst/>
                <a:ahLst/>
                <a:cxnLst/>
                <a:rect l="l" t="t" r="r" b="b"/>
                <a:pathLst>
                  <a:path w="1625" h="946" extrusionOk="0">
                    <a:moveTo>
                      <a:pt x="1624" y="268"/>
                    </a:moveTo>
                    <a:lnTo>
                      <a:pt x="1160" y="0"/>
                    </a:lnTo>
                    <a:lnTo>
                      <a:pt x="1" y="669"/>
                    </a:lnTo>
                    <a:lnTo>
                      <a:pt x="464" y="946"/>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67"/>
              <p:cNvSpPr/>
              <p:nvPr/>
            </p:nvSpPr>
            <p:spPr>
              <a:xfrm>
                <a:off x="5962391" y="4569021"/>
                <a:ext cx="87365" cy="80715"/>
              </a:xfrm>
              <a:custGeom>
                <a:avLst/>
                <a:gdLst/>
                <a:ahLst/>
                <a:cxnLst/>
                <a:rect l="l" t="t" r="r" b="b"/>
                <a:pathLst>
                  <a:path w="2115" h="1954" extrusionOk="0">
                    <a:moveTo>
                      <a:pt x="268" y="1008"/>
                    </a:moveTo>
                    <a:cubicBezTo>
                      <a:pt x="268" y="1008"/>
                      <a:pt x="268" y="1008"/>
                      <a:pt x="268" y="1008"/>
                    </a:cubicBezTo>
                    <a:cubicBezTo>
                      <a:pt x="473" y="1133"/>
                      <a:pt x="679" y="1249"/>
                      <a:pt x="884" y="1365"/>
                    </a:cubicBezTo>
                    <a:cubicBezTo>
                      <a:pt x="1000" y="1437"/>
                      <a:pt x="1125" y="1499"/>
                      <a:pt x="1241" y="1570"/>
                    </a:cubicBezTo>
                    <a:cubicBezTo>
                      <a:pt x="1276" y="1597"/>
                      <a:pt x="1312" y="1624"/>
                      <a:pt x="1339" y="1651"/>
                    </a:cubicBezTo>
                    <a:cubicBezTo>
                      <a:pt x="1357" y="1677"/>
                      <a:pt x="1357" y="1704"/>
                      <a:pt x="1374" y="1731"/>
                    </a:cubicBezTo>
                    <a:cubicBezTo>
                      <a:pt x="1410" y="1784"/>
                      <a:pt x="1490" y="1838"/>
                      <a:pt x="1553" y="1856"/>
                    </a:cubicBezTo>
                    <a:cubicBezTo>
                      <a:pt x="1803" y="1954"/>
                      <a:pt x="2008" y="1722"/>
                      <a:pt x="2052" y="1508"/>
                    </a:cubicBezTo>
                    <a:cubicBezTo>
                      <a:pt x="2115" y="1231"/>
                      <a:pt x="2008" y="901"/>
                      <a:pt x="1794" y="714"/>
                    </a:cubicBezTo>
                    <a:cubicBezTo>
                      <a:pt x="1597" y="544"/>
                      <a:pt x="1374" y="411"/>
                      <a:pt x="1143" y="286"/>
                    </a:cubicBezTo>
                    <a:cubicBezTo>
                      <a:pt x="902" y="152"/>
                      <a:pt x="643" y="0"/>
                      <a:pt x="357" y="81"/>
                    </a:cubicBezTo>
                    <a:cubicBezTo>
                      <a:pt x="224" y="116"/>
                      <a:pt x="108" y="205"/>
                      <a:pt x="36" y="330"/>
                    </a:cubicBezTo>
                    <a:cubicBezTo>
                      <a:pt x="1" y="402"/>
                      <a:pt x="10" y="437"/>
                      <a:pt x="36" y="500"/>
                    </a:cubicBezTo>
                    <a:cubicBezTo>
                      <a:pt x="63" y="562"/>
                      <a:pt x="99" y="625"/>
                      <a:pt x="108" y="696"/>
                    </a:cubicBezTo>
                    <a:cubicBezTo>
                      <a:pt x="108" y="750"/>
                      <a:pt x="99" y="794"/>
                      <a:pt x="117" y="848"/>
                    </a:cubicBezTo>
                    <a:cubicBezTo>
                      <a:pt x="152" y="919"/>
                      <a:pt x="206" y="973"/>
                      <a:pt x="268" y="1008"/>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67"/>
              <p:cNvSpPr/>
              <p:nvPr/>
            </p:nvSpPr>
            <p:spPr>
              <a:xfrm>
                <a:off x="5958715" y="4569021"/>
                <a:ext cx="81830" cy="85878"/>
              </a:xfrm>
              <a:custGeom>
                <a:avLst/>
                <a:gdLst/>
                <a:ahLst/>
                <a:cxnLst/>
                <a:rect l="l" t="t" r="r" b="b"/>
                <a:pathLst>
                  <a:path w="1981" h="2079" extrusionOk="0">
                    <a:moveTo>
                      <a:pt x="206" y="1124"/>
                    </a:moveTo>
                    <a:cubicBezTo>
                      <a:pt x="295" y="1196"/>
                      <a:pt x="393" y="1249"/>
                      <a:pt x="482" y="1303"/>
                    </a:cubicBezTo>
                    <a:cubicBezTo>
                      <a:pt x="661" y="1401"/>
                      <a:pt x="839" y="1508"/>
                      <a:pt x="1017" y="1606"/>
                    </a:cubicBezTo>
                    <a:cubicBezTo>
                      <a:pt x="1232" y="1731"/>
                      <a:pt x="1669" y="2079"/>
                      <a:pt x="1883" y="1784"/>
                    </a:cubicBezTo>
                    <a:cubicBezTo>
                      <a:pt x="1981" y="1633"/>
                      <a:pt x="1972" y="1410"/>
                      <a:pt x="1927" y="1240"/>
                    </a:cubicBezTo>
                    <a:cubicBezTo>
                      <a:pt x="1883" y="1098"/>
                      <a:pt x="1794" y="964"/>
                      <a:pt x="1686" y="848"/>
                    </a:cubicBezTo>
                    <a:cubicBezTo>
                      <a:pt x="1597" y="759"/>
                      <a:pt x="1463" y="705"/>
                      <a:pt x="1356" y="643"/>
                    </a:cubicBezTo>
                    <a:cubicBezTo>
                      <a:pt x="1223" y="562"/>
                      <a:pt x="1089" y="482"/>
                      <a:pt x="955" y="411"/>
                    </a:cubicBezTo>
                    <a:cubicBezTo>
                      <a:pt x="723" y="277"/>
                      <a:pt x="420" y="0"/>
                      <a:pt x="152" y="205"/>
                    </a:cubicBezTo>
                    <a:cubicBezTo>
                      <a:pt x="45" y="295"/>
                      <a:pt x="9" y="428"/>
                      <a:pt x="9" y="562"/>
                    </a:cubicBezTo>
                    <a:cubicBezTo>
                      <a:pt x="9" y="705"/>
                      <a:pt x="0" y="875"/>
                      <a:pt x="81" y="990"/>
                    </a:cubicBezTo>
                    <a:cubicBezTo>
                      <a:pt x="116" y="1044"/>
                      <a:pt x="161" y="1080"/>
                      <a:pt x="206" y="11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67"/>
              <p:cNvSpPr/>
              <p:nvPr/>
            </p:nvSpPr>
            <p:spPr>
              <a:xfrm>
                <a:off x="6012497" y="4615078"/>
                <a:ext cx="89224" cy="79641"/>
              </a:xfrm>
              <a:custGeom>
                <a:avLst/>
                <a:gdLst/>
                <a:ahLst/>
                <a:cxnLst/>
                <a:rect l="l" t="t" r="r" b="b"/>
                <a:pathLst>
                  <a:path w="2160" h="1928" extrusionOk="0">
                    <a:moveTo>
                      <a:pt x="45" y="330"/>
                    </a:moveTo>
                    <a:cubicBezTo>
                      <a:pt x="90" y="420"/>
                      <a:pt x="170" y="473"/>
                      <a:pt x="251" y="527"/>
                    </a:cubicBezTo>
                    <a:cubicBezTo>
                      <a:pt x="402" y="625"/>
                      <a:pt x="563" y="714"/>
                      <a:pt x="688" y="839"/>
                    </a:cubicBezTo>
                    <a:cubicBezTo>
                      <a:pt x="813" y="973"/>
                      <a:pt x="902" y="1142"/>
                      <a:pt x="991" y="1303"/>
                    </a:cubicBezTo>
                    <a:cubicBezTo>
                      <a:pt x="1080" y="1463"/>
                      <a:pt x="1178" y="1624"/>
                      <a:pt x="1321" y="1740"/>
                    </a:cubicBezTo>
                    <a:cubicBezTo>
                      <a:pt x="1464" y="1856"/>
                      <a:pt x="1660" y="1927"/>
                      <a:pt x="1839" y="1865"/>
                    </a:cubicBezTo>
                    <a:cubicBezTo>
                      <a:pt x="1937" y="1829"/>
                      <a:pt x="2017" y="1758"/>
                      <a:pt x="2071" y="1660"/>
                    </a:cubicBezTo>
                    <a:cubicBezTo>
                      <a:pt x="2133" y="1544"/>
                      <a:pt x="2160" y="1401"/>
                      <a:pt x="2133" y="1276"/>
                    </a:cubicBezTo>
                    <a:cubicBezTo>
                      <a:pt x="2097" y="1035"/>
                      <a:pt x="1919" y="839"/>
                      <a:pt x="1723" y="705"/>
                    </a:cubicBezTo>
                    <a:cubicBezTo>
                      <a:pt x="1616" y="634"/>
                      <a:pt x="1500" y="598"/>
                      <a:pt x="1393" y="536"/>
                    </a:cubicBezTo>
                    <a:cubicBezTo>
                      <a:pt x="1303" y="473"/>
                      <a:pt x="1232" y="411"/>
                      <a:pt x="1134" y="357"/>
                    </a:cubicBezTo>
                    <a:cubicBezTo>
                      <a:pt x="947" y="259"/>
                      <a:pt x="750" y="170"/>
                      <a:pt x="554" y="99"/>
                    </a:cubicBezTo>
                    <a:cubicBezTo>
                      <a:pt x="474" y="72"/>
                      <a:pt x="393" y="63"/>
                      <a:pt x="322" y="36"/>
                    </a:cubicBezTo>
                    <a:cubicBezTo>
                      <a:pt x="233" y="18"/>
                      <a:pt x="144" y="0"/>
                      <a:pt x="72" y="72"/>
                    </a:cubicBezTo>
                    <a:cubicBezTo>
                      <a:pt x="45" y="90"/>
                      <a:pt x="28" y="125"/>
                      <a:pt x="19" y="161"/>
                    </a:cubicBezTo>
                    <a:cubicBezTo>
                      <a:pt x="1" y="214"/>
                      <a:pt x="19" y="277"/>
                      <a:pt x="45" y="33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67"/>
              <p:cNvSpPr/>
              <p:nvPr/>
            </p:nvSpPr>
            <p:spPr>
              <a:xfrm>
                <a:off x="6013241" y="4615078"/>
                <a:ext cx="88481" cy="68570"/>
              </a:xfrm>
              <a:custGeom>
                <a:avLst/>
                <a:gdLst/>
                <a:ahLst/>
                <a:cxnLst/>
                <a:rect l="l" t="t" r="r" b="b"/>
                <a:pathLst>
                  <a:path w="2142" h="1660" extrusionOk="0">
                    <a:moveTo>
                      <a:pt x="1" y="161"/>
                    </a:moveTo>
                    <a:cubicBezTo>
                      <a:pt x="331" y="250"/>
                      <a:pt x="652" y="384"/>
                      <a:pt x="929" y="589"/>
                    </a:cubicBezTo>
                    <a:cubicBezTo>
                      <a:pt x="1285" y="848"/>
                      <a:pt x="1553" y="1196"/>
                      <a:pt x="1865" y="1508"/>
                    </a:cubicBezTo>
                    <a:cubicBezTo>
                      <a:pt x="1928" y="1562"/>
                      <a:pt x="1981" y="1615"/>
                      <a:pt x="2053" y="1660"/>
                    </a:cubicBezTo>
                    <a:cubicBezTo>
                      <a:pt x="2115" y="1544"/>
                      <a:pt x="2142" y="1401"/>
                      <a:pt x="2115" y="1276"/>
                    </a:cubicBezTo>
                    <a:cubicBezTo>
                      <a:pt x="2079" y="1035"/>
                      <a:pt x="1901" y="839"/>
                      <a:pt x="1705" y="705"/>
                    </a:cubicBezTo>
                    <a:cubicBezTo>
                      <a:pt x="1598" y="634"/>
                      <a:pt x="1482" y="598"/>
                      <a:pt x="1375" y="536"/>
                    </a:cubicBezTo>
                    <a:cubicBezTo>
                      <a:pt x="1285" y="473"/>
                      <a:pt x="1214" y="411"/>
                      <a:pt x="1116" y="357"/>
                    </a:cubicBezTo>
                    <a:cubicBezTo>
                      <a:pt x="929" y="259"/>
                      <a:pt x="732" y="170"/>
                      <a:pt x="536" y="99"/>
                    </a:cubicBezTo>
                    <a:cubicBezTo>
                      <a:pt x="456" y="72"/>
                      <a:pt x="375" y="63"/>
                      <a:pt x="304" y="36"/>
                    </a:cubicBezTo>
                    <a:cubicBezTo>
                      <a:pt x="215" y="18"/>
                      <a:pt x="126" y="0"/>
                      <a:pt x="54" y="72"/>
                    </a:cubicBezTo>
                    <a:cubicBezTo>
                      <a:pt x="27" y="90"/>
                      <a:pt x="10" y="125"/>
                      <a:pt x="1" y="16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67"/>
              <p:cNvSpPr/>
              <p:nvPr/>
            </p:nvSpPr>
            <p:spPr>
              <a:xfrm>
                <a:off x="6295164" y="5126920"/>
                <a:ext cx="161801" cy="123138"/>
              </a:xfrm>
              <a:custGeom>
                <a:avLst/>
                <a:gdLst/>
                <a:ahLst/>
                <a:cxnLst/>
                <a:rect l="l" t="t" r="r" b="b"/>
                <a:pathLst>
                  <a:path w="3917" h="2981" extrusionOk="0">
                    <a:moveTo>
                      <a:pt x="3453" y="2980"/>
                    </a:moveTo>
                    <a:lnTo>
                      <a:pt x="0" y="991"/>
                    </a:lnTo>
                    <a:lnTo>
                      <a:pt x="3917" y="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67"/>
              <p:cNvSpPr/>
              <p:nvPr/>
            </p:nvSpPr>
            <p:spPr>
              <a:xfrm>
                <a:off x="6200818" y="5172234"/>
                <a:ext cx="211949" cy="255446"/>
              </a:xfrm>
              <a:custGeom>
                <a:avLst/>
                <a:gdLst/>
                <a:ahLst/>
                <a:cxnLst/>
                <a:rect l="l" t="t" r="r" b="b"/>
                <a:pathLst>
                  <a:path w="5131" h="6184" extrusionOk="0">
                    <a:moveTo>
                      <a:pt x="1" y="3989"/>
                    </a:moveTo>
                    <a:cubicBezTo>
                      <a:pt x="1" y="2659"/>
                      <a:pt x="937" y="1036"/>
                      <a:pt x="2097" y="367"/>
                    </a:cubicBezTo>
                    <a:cubicBezTo>
                      <a:pt x="2677" y="37"/>
                      <a:pt x="3203" y="1"/>
                      <a:pt x="3578" y="215"/>
                    </a:cubicBezTo>
                    <a:lnTo>
                      <a:pt x="3578" y="215"/>
                    </a:lnTo>
                    <a:lnTo>
                      <a:pt x="3587" y="215"/>
                    </a:lnTo>
                    <a:cubicBezTo>
                      <a:pt x="3587" y="215"/>
                      <a:pt x="3587" y="215"/>
                      <a:pt x="3587" y="215"/>
                    </a:cubicBezTo>
                    <a:lnTo>
                      <a:pt x="5130" y="1098"/>
                    </a:lnTo>
                    <a:lnTo>
                      <a:pt x="2097" y="6183"/>
                    </a:lnTo>
                    <a:lnTo>
                      <a:pt x="616" y="5336"/>
                    </a:lnTo>
                    <a:cubicBezTo>
                      <a:pt x="616" y="5336"/>
                      <a:pt x="616" y="5336"/>
                      <a:pt x="616" y="5336"/>
                    </a:cubicBezTo>
                    <a:lnTo>
                      <a:pt x="607" y="5336"/>
                    </a:lnTo>
                    <a:lnTo>
                      <a:pt x="607" y="5336"/>
                    </a:lnTo>
                    <a:cubicBezTo>
                      <a:pt x="232" y="5113"/>
                      <a:pt x="1" y="4649"/>
                      <a:pt x="1" y="3989"/>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67"/>
              <p:cNvSpPr/>
              <p:nvPr/>
            </p:nvSpPr>
            <p:spPr>
              <a:xfrm>
                <a:off x="6261623" y="5194375"/>
                <a:ext cx="173615" cy="254289"/>
              </a:xfrm>
              <a:custGeom>
                <a:avLst/>
                <a:gdLst/>
                <a:ahLst/>
                <a:cxnLst/>
                <a:rect l="l" t="t" r="r" b="b"/>
                <a:pathLst>
                  <a:path w="4203" h="6156" extrusionOk="0">
                    <a:moveTo>
                      <a:pt x="0" y="4291"/>
                    </a:moveTo>
                    <a:cubicBezTo>
                      <a:pt x="0" y="5620"/>
                      <a:pt x="946" y="6156"/>
                      <a:pt x="2106" y="5487"/>
                    </a:cubicBezTo>
                    <a:cubicBezTo>
                      <a:pt x="3266" y="4818"/>
                      <a:pt x="4202" y="3194"/>
                      <a:pt x="4202" y="1865"/>
                    </a:cubicBezTo>
                    <a:cubicBezTo>
                      <a:pt x="4202" y="535"/>
                      <a:pt x="3266" y="0"/>
                      <a:pt x="2106" y="669"/>
                    </a:cubicBezTo>
                    <a:cubicBezTo>
                      <a:pt x="946" y="1338"/>
                      <a:pt x="0" y="2962"/>
                      <a:pt x="0" y="4291"/>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67"/>
              <p:cNvSpPr/>
              <p:nvPr/>
            </p:nvSpPr>
            <p:spPr>
              <a:xfrm>
                <a:off x="6297354" y="5250760"/>
                <a:ext cx="102112" cy="141519"/>
              </a:xfrm>
              <a:custGeom>
                <a:avLst/>
                <a:gdLst/>
                <a:ahLst/>
                <a:cxnLst/>
                <a:rect l="l" t="t" r="r" b="b"/>
                <a:pathLst>
                  <a:path w="2472" h="3426" extrusionOk="0">
                    <a:moveTo>
                      <a:pt x="1" y="2685"/>
                    </a:moveTo>
                    <a:cubicBezTo>
                      <a:pt x="1" y="2819"/>
                      <a:pt x="19" y="3078"/>
                      <a:pt x="144" y="3247"/>
                    </a:cubicBezTo>
                    <a:cubicBezTo>
                      <a:pt x="161" y="3274"/>
                      <a:pt x="179" y="3292"/>
                      <a:pt x="206" y="3319"/>
                    </a:cubicBezTo>
                    <a:lnTo>
                      <a:pt x="206" y="3319"/>
                    </a:lnTo>
                    <a:cubicBezTo>
                      <a:pt x="233" y="3345"/>
                      <a:pt x="268" y="3372"/>
                      <a:pt x="304" y="3390"/>
                    </a:cubicBezTo>
                    <a:cubicBezTo>
                      <a:pt x="358" y="3408"/>
                      <a:pt x="420" y="3426"/>
                      <a:pt x="483" y="3426"/>
                    </a:cubicBezTo>
                    <a:cubicBezTo>
                      <a:pt x="518" y="3426"/>
                      <a:pt x="554" y="3417"/>
                      <a:pt x="599" y="3417"/>
                    </a:cubicBezTo>
                    <a:cubicBezTo>
                      <a:pt x="723" y="3390"/>
                      <a:pt x="866" y="3345"/>
                      <a:pt x="1009" y="3256"/>
                    </a:cubicBezTo>
                    <a:cubicBezTo>
                      <a:pt x="1285" y="3096"/>
                      <a:pt x="1553" y="2846"/>
                      <a:pt x="1776" y="2560"/>
                    </a:cubicBezTo>
                    <a:cubicBezTo>
                      <a:pt x="1874" y="2436"/>
                      <a:pt x="1955" y="2311"/>
                      <a:pt x="2035" y="2177"/>
                    </a:cubicBezTo>
                    <a:cubicBezTo>
                      <a:pt x="2302" y="1713"/>
                      <a:pt x="2472" y="1196"/>
                      <a:pt x="2472" y="749"/>
                    </a:cubicBezTo>
                    <a:lnTo>
                      <a:pt x="2472" y="723"/>
                    </a:lnTo>
                    <a:cubicBezTo>
                      <a:pt x="2472" y="634"/>
                      <a:pt x="2454" y="500"/>
                      <a:pt x="2418" y="375"/>
                    </a:cubicBezTo>
                    <a:cubicBezTo>
                      <a:pt x="2365" y="187"/>
                      <a:pt x="2249" y="0"/>
                      <a:pt x="1990" y="0"/>
                    </a:cubicBezTo>
                    <a:cubicBezTo>
                      <a:pt x="1839" y="0"/>
                      <a:pt x="1651" y="63"/>
                      <a:pt x="1464" y="179"/>
                    </a:cubicBezTo>
                    <a:cubicBezTo>
                      <a:pt x="1437" y="187"/>
                      <a:pt x="1410" y="196"/>
                      <a:pt x="1393" y="214"/>
                    </a:cubicBezTo>
                    <a:cubicBezTo>
                      <a:pt x="1393" y="214"/>
                      <a:pt x="1384" y="214"/>
                      <a:pt x="1384" y="223"/>
                    </a:cubicBezTo>
                    <a:cubicBezTo>
                      <a:pt x="1321" y="259"/>
                      <a:pt x="1268" y="303"/>
                      <a:pt x="1214" y="348"/>
                    </a:cubicBezTo>
                    <a:cubicBezTo>
                      <a:pt x="1178" y="366"/>
                      <a:pt x="1161" y="393"/>
                      <a:pt x="1125" y="419"/>
                    </a:cubicBezTo>
                    <a:cubicBezTo>
                      <a:pt x="1107" y="428"/>
                      <a:pt x="1080" y="446"/>
                      <a:pt x="1062" y="473"/>
                    </a:cubicBezTo>
                    <a:cubicBezTo>
                      <a:pt x="1045" y="482"/>
                      <a:pt x="1027" y="500"/>
                      <a:pt x="1009" y="518"/>
                    </a:cubicBezTo>
                    <a:cubicBezTo>
                      <a:pt x="973" y="562"/>
                      <a:pt x="920" y="607"/>
                      <a:pt x="884" y="651"/>
                    </a:cubicBezTo>
                    <a:cubicBezTo>
                      <a:pt x="634" y="910"/>
                      <a:pt x="429" y="1240"/>
                      <a:pt x="277" y="1570"/>
                    </a:cubicBezTo>
                    <a:cubicBezTo>
                      <a:pt x="251" y="1624"/>
                      <a:pt x="233" y="1668"/>
                      <a:pt x="206" y="1713"/>
                    </a:cubicBezTo>
                    <a:cubicBezTo>
                      <a:pt x="179" y="1793"/>
                      <a:pt x="144" y="1882"/>
                      <a:pt x="126" y="1963"/>
                    </a:cubicBezTo>
                    <a:lnTo>
                      <a:pt x="126" y="1981"/>
                    </a:lnTo>
                    <a:cubicBezTo>
                      <a:pt x="117" y="1989"/>
                      <a:pt x="117" y="1998"/>
                      <a:pt x="117" y="2007"/>
                    </a:cubicBezTo>
                    <a:cubicBezTo>
                      <a:pt x="99" y="2052"/>
                      <a:pt x="90" y="2097"/>
                      <a:pt x="72" y="2141"/>
                    </a:cubicBezTo>
                    <a:cubicBezTo>
                      <a:pt x="45" y="2239"/>
                      <a:pt x="37" y="2328"/>
                      <a:pt x="28" y="2418"/>
                    </a:cubicBezTo>
                    <a:cubicBezTo>
                      <a:pt x="10" y="2507"/>
                      <a:pt x="1" y="2596"/>
                      <a:pt x="1" y="2685"/>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67"/>
              <p:cNvSpPr/>
              <p:nvPr/>
            </p:nvSpPr>
            <p:spPr>
              <a:xfrm>
                <a:off x="6302517" y="5251462"/>
                <a:ext cx="96949" cy="140817"/>
              </a:xfrm>
              <a:custGeom>
                <a:avLst/>
                <a:gdLst/>
                <a:ahLst/>
                <a:cxnLst/>
                <a:rect l="l" t="t" r="r" b="b"/>
                <a:pathLst>
                  <a:path w="2347" h="3409" extrusionOk="0">
                    <a:moveTo>
                      <a:pt x="99" y="3221"/>
                    </a:moveTo>
                    <a:cubicBezTo>
                      <a:pt x="259" y="3221"/>
                      <a:pt x="438" y="3168"/>
                      <a:pt x="634" y="3052"/>
                    </a:cubicBezTo>
                    <a:cubicBezTo>
                      <a:pt x="1419" y="2597"/>
                      <a:pt x="2088" y="1446"/>
                      <a:pt x="2088" y="545"/>
                    </a:cubicBezTo>
                    <a:cubicBezTo>
                      <a:pt x="2088" y="411"/>
                      <a:pt x="2070" y="170"/>
                      <a:pt x="1963" y="1"/>
                    </a:cubicBezTo>
                    <a:cubicBezTo>
                      <a:pt x="2302" y="72"/>
                      <a:pt x="2347" y="527"/>
                      <a:pt x="2347" y="724"/>
                    </a:cubicBezTo>
                    <a:cubicBezTo>
                      <a:pt x="2347" y="1633"/>
                      <a:pt x="1678" y="2784"/>
                      <a:pt x="893" y="3239"/>
                    </a:cubicBezTo>
                    <a:cubicBezTo>
                      <a:pt x="697" y="3346"/>
                      <a:pt x="509" y="3409"/>
                      <a:pt x="358" y="3409"/>
                    </a:cubicBezTo>
                    <a:cubicBezTo>
                      <a:pt x="188" y="3409"/>
                      <a:pt x="72" y="3328"/>
                      <a:pt x="1" y="3213"/>
                    </a:cubicBezTo>
                    <a:cubicBezTo>
                      <a:pt x="36" y="3221"/>
                      <a:pt x="63" y="3221"/>
                      <a:pt x="99" y="322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67"/>
              <p:cNvSpPr/>
              <p:nvPr/>
            </p:nvSpPr>
            <p:spPr>
              <a:xfrm>
                <a:off x="6302145" y="5262160"/>
                <a:ext cx="89596" cy="126070"/>
              </a:xfrm>
              <a:custGeom>
                <a:avLst/>
                <a:gdLst/>
                <a:ahLst/>
                <a:cxnLst/>
                <a:rect l="l" t="t" r="r" b="b"/>
                <a:pathLst>
                  <a:path w="2169" h="3052" extrusionOk="0">
                    <a:moveTo>
                      <a:pt x="28" y="2971"/>
                    </a:moveTo>
                    <a:lnTo>
                      <a:pt x="384" y="2204"/>
                    </a:lnTo>
                    <a:cubicBezTo>
                      <a:pt x="268" y="2124"/>
                      <a:pt x="197" y="1972"/>
                      <a:pt x="197" y="1749"/>
                    </a:cubicBezTo>
                    <a:cubicBezTo>
                      <a:pt x="197" y="1731"/>
                      <a:pt x="206" y="1705"/>
                      <a:pt x="206" y="1687"/>
                    </a:cubicBezTo>
                    <a:lnTo>
                      <a:pt x="1" y="1731"/>
                    </a:lnTo>
                    <a:cubicBezTo>
                      <a:pt x="1" y="1722"/>
                      <a:pt x="1" y="1713"/>
                      <a:pt x="10" y="1705"/>
                    </a:cubicBezTo>
                    <a:lnTo>
                      <a:pt x="10" y="1687"/>
                    </a:lnTo>
                    <a:cubicBezTo>
                      <a:pt x="28" y="1606"/>
                      <a:pt x="63" y="1517"/>
                      <a:pt x="90" y="1437"/>
                    </a:cubicBezTo>
                    <a:cubicBezTo>
                      <a:pt x="117" y="1392"/>
                      <a:pt x="135" y="1348"/>
                      <a:pt x="161" y="1294"/>
                    </a:cubicBezTo>
                    <a:lnTo>
                      <a:pt x="304" y="1267"/>
                    </a:lnTo>
                    <a:cubicBezTo>
                      <a:pt x="402" y="1018"/>
                      <a:pt x="572" y="777"/>
                      <a:pt x="768" y="598"/>
                    </a:cubicBezTo>
                    <a:lnTo>
                      <a:pt x="768" y="375"/>
                    </a:lnTo>
                    <a:cubicBezTo>
                      <a:pt x="813" y="331"/>
                      <a:pt x="857" y="286"/>
                      <a:pt x="893" y="242"/>
                    </a:cubicBezTo>
                    <a:cubicBezTo>
                      <a:pt x="911" y="224"/>
                      <a:pt x="929" y="206"/>
                      <a:pt x="946" y="197"/>
                    </a:cubicBezTo>
                    <a:cubicBezTo>
                      <a:pt x="964" y="170"/>
                      <a:pt x="991" y="152"/>
                      <a:pt x="1009" y="143"/>
                    </a:cubicBezTo>
                    <a:cubicBezTo>
                      <a:pt x="1045" y="117"/>
                      <a:pt x="1062" y="90"/>
                      <a:pt x="1098" y="72"/>
                    </a:cubicBezTo>
                    <a:lnTo>
                      <a:pt x="1098" y="402"/>
                    </a:lnTo>
                    <a:cubicBezTo>
                      <a:pt x="1294" y="340"/>
                      <a:pt x="1464" y="393"/>
                      <a:pt x="1571" y="527"/>
                    </a:cubicBezTo>
                    <a:lnTo>
                      <a:pt x="2124" y="1"/>
                    </a:lnTo>
                    <a:cubicBezTo>
                      <a:pt x="2160" y="126"/>
                      <a:pt x="2169" y="259"/>
                      <a:pt x="2169" y="349"/>
                    </a:cubicBezTo>
                    <a:lnTo>
                      <a:pt x="1678" y="821"/>
                    </a:lnTo>
                    <a:cubicBezTo>
                      <a:pt x="1678" y="848"/>
                      <a:pt x="1678" y="866"/>
                      <a:pt x="1678" y="902"/>
                    </a:cubicBezTo>
                    <a:cubicBezTo>
                      <a:pt x="1678" y="1107"/>
                      <a:pt x="1607" y="1348"/>
                      <a:pt x="1500" y="1553"/>
                    </a:cubicBezTo>
                    <a:lnTo>
                      <a:pt x="1740" y="1803"/>
                    </a:lnTo>
                    <a:cubicBezTo>
                      <a:pt x="1660" y="1937"/>
                      <a:pt x="1571" y="2061"/>
                      <a:pt x="1482" y="2186"/>
                    </a:cubicBezTo>
                    <a:lnTo>
                      <a:pt x="1232" y="1937"/>
                    </a:lnTo>
                    <a:cubicBezTo>
                      <a:pt x="1143" y="2035"/>
                      <a:pt x="1045" y="2115"/>
                      <a:pt x="938" y="2177"/>
                    </a:cubicBezTo>
                    <a:cubicBezTo>
                      <a:pt x="839" y="2231"/>
                      <a:pt x="741" y="2267"/>
                      <a:pt x="652" y="2276"/>
                    </a:cubicBezTo>
                    <a:lnTo>
                      <a:pt x="295" y="3043"/>
                    </a:lnTo>
                    <a:cubicBezTo>
                      <a:pt x="260" y="3043"/>
                      <a:pt x="224" y="3052"/>
                      <a:pt x="188" y="3052"/>
                    </a:cubicBezTo>
                    <a:cubicBezTo>
                      <a:pt x="152" y="3052"/>
                      <a:pt x="126" y="3043"/>
                      <a:pt x="90" y="3043"/>
                    </a:cubicBezTo>
                    <a:lnTo>
                      <a:pt x="90" y="3043"/>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67"/>
              <p:cNvSpPr/>
              <p:nvPr/>
            </p:nvSpPr>
            <p:spPr>
              <a:xfrm>
                <a:off x="6329408" y="5304170"/>
                <a:ext cx="23256" cy="28420"/>
              </a:xfrm>
              <a:custGeom>
                <a:avLst/>
                <a:gdLst/>
                <a:ahLst/>
                <a:cxnLst/>
                <a:rect l="l" t="t" r="r" b="b"/>
                <a:pathLst>
                  <a:path w="563" h="688" extrusionOk="0">
                    <a:moveTo>
                      <a:pt x="1" y="438"/>
                    </a:moveTo>
                    <a:cubicBezTo>
                      <a:pt x="1" y="295"/>
                      <a:pt x="99" y="117"/>
                      <a:pt x="233" y="45"/>
                    </a:cubicBezTo>
                    <a:cubicBezTo>
                      <a:pt x="295" y="1"/>
                      <a:pt x="349" y="1"/>
                      <a:pt x="393" y="27"/>
                    </a:cubicBezTo>
                    <a:lnTo>
                      <a:pt x="393" y="27"/>
                    </a:lnTo>
                    <a:lnTo>
                      <a:pt x="393" y="27"/>
                    </a:lnTo>
                    <a:lnTo>
                      <a:pt x="393" y="27"/>
                    </a:lnTo>
                    <a:lnTo>
                      <a:pt x="563" y="126"/>
                    </a:lnTo>
                    <a:lnTo>
                      <a:pt x="233" y="688"/>
                    </a:lnTo>
                    <a:lnTo>
                      <a:pt x="63" y="589"/>
                    </a:lnTo>
                    <a:cubicBezTo>
                      <a:pt x="63" y="589"/>
                      <a:pt x="63" y="589"/>
                      <a:pt x="63" y="589"/>
                    </a:cubicBezTo>
                    <a:lnTo>
                      <a:pt x="63" y="589"/>
                    </a:lnTo>
                    <a:cubicBezTo>
                      <a:pt x="28" y="563"/>
                      <a:pt x="1" y="518"/>
                      <a:pt x="1" y="438"/>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67"/>
              <p:cNvSpPr/>
              <p:nvPr/>
            </p:nvSpPr>
            <p:spPr>
              <a:xfrm>
                <a:off x="6336059" y="5306773"/>
                <a:ext cx="19208" cy="28048"/>
              </a:xfrm>
              <a:custGeom>
                <a:avLst/>
                <a:gdLst/>
                <a:ahLst/>
                <a:cxnLst/>
                <a:rect l="l" t="t" r="r" b="b"/>
                <a:pathLst>
                  <a:path w="465" h="679" extrusionOk="0">
                    <a:moveTo>
                      <a:pt x="1" y="473"/>
                    </a:moveTo>
                    <a:cubicBezTo>
                      <a:pt x="1" y="616"/>
                      <a:pt x="99" y="678"/>
                      <a:pt x="232" y="607"/>
                    </a:cubicBezTo>
                    <a:cubicBezTo>
                      <a:pt x="357" y="526"/>
                      <a:pt x="464" y="348"/>
                      <a:pt x="464" y="205"/>
                    </a:cubicBezTo>
                    <a:cubicBezTo>
                      <a:pt x="464" y="54"/>
                      <a:pt x="357" y="0"/>
                      <a:pt x="232" y="71"/>
                    </a:cubicBezTo>
                    <a:cubicBezTo>
                      <a:pt x="99" y="143"/>
                      <a:pt x="1" y="321"/>
                      <a:pt x="1" y="47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67"/>
              <p:cNvSpPr/>
              <p:nvPr/>
            </p:nvSpPr>
            <p:spPr>
              <a:xfrm>
                <a:off x="6966948" y="4739249"/>
                <a:ext cx="161430" cy="123138"/>
              </a:xfrm>
              <a:custGeom>
                <a:avLst/>
                <a:gdLst/>
                <a:ahLst/>
                <a:cxnLst/>
                <a:rect l="l" t="t" r="r" b="b"/>
                <a:pathLst>
                  <a:path w="3908" h="2981" extrusionOk="0">
                    <a:moveTo>
                      <a:pt x="3453" y="2980"/>
                    </a:moveTo>
                    <a:lnTo>
                      <a:pt x="0" y="991"/>
                    </a:lnTo>
                    <a:lnTo>
                      <a:pt x="3908" y="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67"/>
              <p:cNvSpPr/>
              <p:nvPr/>
            </p:nvSpPr>
            <p:spPr>
              <a:xfrm>
                <a:off x="6876650" y="4787909"/>
                <a:ext cx="211949" cy="255404"/>
              </a:xfrm>
              <a:custGeom>
                <a:avLst/>
                <a:gdLst/>
                <a:ahLst/>
                <a:cxnLst/>
                <a:rect l="l" t="t" r="r" b="b"/>
                <a:pathLst>
                  <a:path w="5131" h="6183" extrusionOk="0">
                    <a:moveTo>
                      <a:pt x="1" y="3988"/>
                    </a:moveTo>
                    <a:cubicBezTo>
                      <a:pt x="1" y="2659"/>
                      <a:pt x="937" y="1035"/>
                      <a:pt x="2097" y="366"/>
                    </a:cubicBezTo>
                    <a:cubicBezTo>
                      <a:pt x="2677" y="36"/>
                      <a:pt x="3203" y="0"/>
                      <a:pt x="3578" y="214"/>
                    </a:cubicBezTo>
                    <a:lnTo>
                      <a:pt x="3578" y="214"/>
                    </a:lnTo>
                    <a:lnTo>
                      <a:pt x="3587" y="214"/>
                    </a:lnTo>
                    <a:cubicBezTo>
                      <a:pt x="3587" y="214"/>
                      <a:pt x="3587" y="214"/>
                      <a:pt x="3587" y="214"/>
                    </a:cubicBezTo>
                    <a:lnTo>
                      <a:pt x="5130" y="1098"/>
                    </a:lnTo>
                    <a:lnTo>
                      <a:pt x="2097" y="6183"/>
                    </a:lnTo>
                    <a:lnTo>
                      <a:pt x="616" y="5344"/>
                    </a:lnTo>
                    <a:cubicBezTo>
                      <a:pt x="616" y="5335"/>
                      <a:pt x="616" y="5335"/>
                      <a:pt x="616" y="5335"/>
                    </a:cubicBezTo>
                    <a:lnTo>
                      <a:pt x="607" y="5335"/>
                    </a:lnTo>
                    <a:lnTo>
                      <a:pt x="607" y="5335"/>
                    </a:lnTo>
                    <a:cubicBezTo>
                      <a:pt x="233" y="5112"/>
                      <a:pt x="1" y="4648"/>
                      <a:pt x="1" y="3988"/>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67"/>
              <p:cNvSpPr/>
              <p:nvPr/>
            </p:nvSpPr>
            <p:spPr>
              <a:xfrm>
                <a:off x="6937455" y="4810009"/>
                <a:ext cx="173615" cy="254661"/>
              </a:xfrm>
              <a:custGeom>
                <a:avLst/>
                <a:gdLst/>
                <a:ahLst/>
                <a:cxnLst/>
                <a:rect l="l" t="t" r="r" b="b"/>
                <a:pathLst>
                  <a:path w="4203" h="6165" extrusionOk="0">
                    <a:moveTo>
                      <a:pt x="1" y="4292"/>
                    </a:moveTo>
                    <a:cubicBezTo>
                      <a:pt x="1" y="5630"/>
                      <a:pt x="946" y="6165"/>
                      <a:pt x="2106" y="5496"/>
                    </a:cubicBezTo>
                    <a:cubicBezTo>
                      <a:pt x="3266" y="4818"/>
                      <a:pt x="4203" y="3203"/>
                      <a:pt x="4203" y="1865"/>
                    </a:cubicBezTo>
                    <a:cubicBezTo>
                      <a:pt x="4203" y="536"/>
                      <a:pt x="3266" y="1"/>
                      <a:pt x="2106" y="670"/>
                    </a:cubicBezTo>
                    <a:cubicBezTo>
                      <a:pt x="946" y="1339"/>
                      <a:pt x="1" y="2962"/>
                      <a:pt x="1" y="4292"/>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67"/>
              <p:cNvSpPr/>
              <p:nvPr/>
            </p:nvSpPr>
            <p:spPr>
              <a:xfrm>
                <a:off x="6973227" y="4866393"/>
                <a:ext cx="102112" cy="141561"/>
              </a:xfrm>
              <a:custGeom>
                <a:avLst/>
                <a:gdLst/>
                <a:ahLst/>
                <a:cxnLst/>
                <a:rect l="l" t="t" r="r" b="b"/>
                <a:pathLst>
                  <a:path w="2472" h="3427" extrusionOk="0">
                    <a:moveTo>
                      <a:pt x="0" y="2686"/>
                    </a:moveTo>
                    <a:cubicBezTo>
                      <a:pt x="0" y="2828"/>
                      <a:pt x="18" y="3087"/>
                      <a:pt x="152" y="3257"/>
                    </a:cubicBezTo>
                    <a:cubicBezTo>
                      <a:pt x="161" y="3275"/>
                      <a:pt x="178" y="3301"/>
                      <a:pt x="205" y="3319"/>
                    </a:cubicBezTo>
                    <a:lnTo>
                      <a:pt x="205" y="3319"/>
                    </a:lnTo>
                    <a:cubicBezTo>
                      <a:pt x="232" y="3346"/>
                      <a:pt x="268" y="3373"/>
                      <a:pt x="312" y="3390"/>
                    </a:cubicBezTo>
                    <a:cubicBezTo>
                      <a:pt x="357" y="3417"/>
                      <a:pt x="419" y="3426"/>
                      <a:pt x="482" y="3426"/>
                    </a:cubicBezTo>
                    <a:cubicBezTo>
                      <a:pt x="517" y="3426"/>
                      <a:pt x="553" y="3417"/>
                      <a:pt x="598" y="3417"/>
                    </a:cubicBezTo>
                    <a:cubicBezTo>
                      <a:pt x="723" y="3399"/>
                      <a:pt x="865" y="3346"/>
                      <a:pt x="1017" y="3257"/>
                    </a:cubicBezTo>
                    <a:cubicBezTo>
                      <a:pt x="1285" y="3096"/>
                      <a:pt x="1552" y="2855"/>
                      <a:pt x="1775" y="2561"/>
                    </a:cubicBezTo>
                    <a:cubicBezTo>
                      <a:pt x="1873" y="2436"/>
                      <a:pt x="1963" y="2311"/>
                      <a:pt x="2034" y="2177"/>
                    </a:cubicBezTo>
                    <a:cubicBezTo>
                      <a:pt x="2302" y="1713"/>
                      <a:pt x="2471" y="1196"/>
                      <a:pt x="2471" y="750"/>
                    </a:cubicBezTo>
                    <a:lnTo>
                      <a:pt x="2471" y="723"/>
                    </a:lnTo>
                    <a:cubicBezTo>
                      <a:pt x="2471" y="634"/>
                      <a:pt x="2453" y="500"/>
                      <a:pt x="2418" y="384"/>
                    </a:cubicBezTo>
                    <a:cubicBezTo>
                      <a:pt x="2373" y="188"/>
                      <a:pt x="2248" y="1"/>
                      <a:pt x="1989" y="1"/>
                    </a:cubicBezTo>
                    <a:cubicBezTo>
                      <a:pt x="1838" y="1"/>
                      <a:pt x="1659" y="63"/>
                      <a:pt x="1463" y="179"/>
                    </a:cubicBezTo>
                    <a:cubicBezTo>
                      <a:pt x="1436" y="188"/>
                      <a:pt x="1418" y="206"/>
                      <a:pt x="1392" y="215"/>
                    </a:cubicBezTo>
                    <a:cubicBezTo>
                      <a:pt x="1392" y="224"/>
                      <a:pt x="1383" y="224"/>
                      <a:pt x="1383" y="224"/>
                    </a:cubicBezTo>
                    <a:cubicBezTo>
                      <a:pt x="1329" y="259"/>
                      <a:pt x="1267" y="304"/>
                      <a:pt x="1213" y="348"/>
                    </a:cubicBezTo>
                    <a:cubicBezTo>
                      <a:pt x="1187" y="375"/>
                      <a:pt x="1160" y="393"/>
                      <a:pt x="1124" y="420"/>
                    </a:cubicBezTo>
                    <a:cubicBezTo>
                      <a:pt x="1106" y="438"/>
                      <a:pt x="1088" y="455"/>
                      <a:pt x="1062" y="473"/>
                    </a:cubicBezTo>
                    <a:cubicBezTo>
                      <a:pt x="1044" y="482"/>
                      <a:pt x="1026" y="500"/>
                      <a:pt x="1017" y="518"/>
                    </a:cubicBezTo>
                    <a:cubicBezTo>
                      <a:pt x="972" y="563"/>
                      <a:pt x="928" y="607"/>
                      <a:pt x="883" y="652"/>
                    </a:cubicBezTo>
                    <a:cubicBezTo>
                      <a:pt x="633" y="919"/>
                      <a:pt x="428" y="1241"/>
                      <a:pt x="277" y="1580"/>
                    </a:cubicBezTo>
                    <a:cubicBezTo>
                      <a:pt x="250" y="1624"/>
                      <a:pt x="232" y="1669"/>
                      <a:pt x="214" y="1722"/>
                    </a:cubicBezTo>
                    <a:cubicBezTo>
                      <a:pt x="178" y="1803"/>
                      <a:pt x="152" y="1883"/>
                      <a:pt x="125" y="1972"/>
                    </a:cubicBezTo>
                    <a:lnTo>
                      <a:pt x="125" y="1981"/>
                    </a:lnTo>
                    <a:cubicBezTo>
                      <a:pt x="116" y="1990"/>
                      <a:pt x="116" y="1999"/>
                      <a:pt x="116" y="2008"/>
                    </a:cubicBezTo>
                    <a:cubicBezTo>
                      <a:pt x="98" y="2052"/>
                      <a:pt x="89" y="2097"/>
                      <a:pt x="71" y="2142"/>
                    </a:cubicBezTo>
                    <a:cubicBezTo>
                      <a:pt x="54" y="2240"/>
                      <a:pt x="36" y="2329"/>
                      <a:pt x="27" y="2418"/>
                    </a:cubicBezTo>
                    <a:cubicBezTo>
                      <a:pt x="9" y="2507"/>
                      <a:pt x="0" y="2597"/>
                      <a:pt x="0" y="2686"/>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67"/>
              <p:cNvSpPr/>
              <p:nvPr/>
            </p:nvSpPr>
            <p:spPr>
              <a:xfrm>
                <a:off x="6978721" y="4867137"/>
                <a:ext cx="96618" cy="140817"/>
              </a:xfrm>
              <a:custGeom>
                <a:avLst/>
                <a:gdLst/>
                <a:ahLst/>
                <a:cxnLst/>
                <a:rect l="l" t="t" r="r" b="b"/>
                <a:pathLst>
                  <a:path w="2339" h="3409" extrusionOk="0">
                    <a:moveTo>
                      <a:pt x="99" y="3221"/>
                    </a:moveTo>
                    <a:cubicBezTo>
                      <a:pt x="251" y="3221"/>
                      <a:pt x="429" y="3167"/>
                      <a:pt x="625" y="3051"/>
                    </a:cubicBezTo>
                    <a:cubicBezTo>
                      <a:pt x="1410" y="2596"/>
                      <a:pt x="2079" y="1446"/>
                      <a:pt x="2079" y="545"/>
                    </a:cubicBezTo>
                    <a:cubicBezTo>
                      <a:pt x="2079" y="411"/>
                      <a:pt x="2062" y="170"/>
                      <a:pt x="1955" y="0"/>
                    </a:cubicBezTo>
                    <a:cubicBezTo>
                      <a:pt x="2294" y="72"/>
                      <a:pt x="2338" y="527"/>
                      <a:pt x="2338" y="732"/>
                    </a:cubicBezTo>
                    <a:cubicBezTo>
                      <a:pt x="2338" y="1633"/>
                      <a:pt x="1669" y="2784"/>
                      <a:pt x="884" y="3239"/>
                    </a:cubicBezTo>
                    <a:cubicBezTo>
                      <a:pt x="688" y="3355"/>
                      <a:pt x="500" y="3408"/>
                      <a:pt x="349" y="3408"/>
                    </a:cubicBezTo>
                    <a:cubicBezTo>
                      <a:pt x="179" y="3408"/>
                      <a:pt x="72" y="3328"/>
                      <a:pt x="1" y="3212"/>
                    </a:cubicBezTo>
                    <a:cubicBezTo>
                      <a:pt x="28" y="3221"/>
                      <a:pt x="63" y="3221"/>
                      <a:pt x="99" y="322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67"/>
              <p:cNvSpPr/>
              <p:nvPr/>
            </p:nvSpPr>
            <p:spPr>
              <a:xfrm>
                <a:off x="6978019" y="4878166"/>
                <a:ext cx="89926" cy="125740"/>
              </a:xfrm>
              <a:custGeom>
                <a:avLst/>
                <a:gdLst/>
                <a:ahLst/>
                <a:cxnLst/>
                <a:rect l="l" t="t" r="r" b="b"/>
                <a:pathLst>
                  <a:path w="2177" h="3044" extrusionOk="0">
                    <a:moveTo>
                      <a:pt x="36" y="2972"/>
                    </a:moveTo>
                    <a:lnTo>
                      <a:pt x="384" y="2196"/>
                    </a:lnTo>
                    <a:cubicBezTo>
                      <a:pt x="277" y="2115"/>
                      <a:pt x="196" y="1964"/>
                      <a:pt x="196" y="1749"/>
                    </a:cubicBezTo>
                    <a:cubicBezTo>
                      <a:pt x="196" y="1723"/>
                      <a:pt x="205" y="1705"/>
                      <a:pt x="205" y="1678"/>
                    </a:cubicBezTo>
                    <a:lnTo>
                      <a:pt x="0" y="1723"/>
                    </a:lnTo>
                    <a:cubicBezTo>
                      <a:pt x="0" y="1714"/>
                      <a:pt x="0" y="1705"/>
                      <a:pt x="9" y="1696"/>
                    </a:cubicBezTo>
                    <a:lnTo>
                      <a:pt x="9" y="1687"/>
                    </a:lnTo>
                    <a:cubicBezTo>
                      <a:pt x="36" y="1598"/>
                      <a:pt x="62" y="1518"/>
                      <a:pt x="98" y="1437"/>
                    </a:cubicBezTo>
                    <a:cubicBezTo>
                      <a:pt x="116" y="1384"/>
                      <a:pt x="134" y="1339"/>
                      <a:pt x="161" y="1295"/>
                    </a:cubicBezTo>
                    <a:lnTo>
                      <a:pt x="303" y="1259"/>
                    </a:lnTo>
                    <a:cubicBezTo>
                      <a:pt x="401" y="1009"/>
                      <a:pt x="571" y="768"/>
                      <a:pt x="767" y="590"/>
                    </a:cubicBezTo>
                    <a:lnTo>
                      <a:pt x="767" y="367"/>
                    </a:lnTo>
                    <a:cubicBezTo>
                      <a:pt x="812" y="322"/>
                      <a:pt x="856" y="278"/>
                      <a:pt x="901" y="233"/>
                    </a:cubicBezTo>
                    <a:cubicBezTo>
                      <a:pt x="910" y="215"/>
                      <a:pt x="928" y="197"/>
                      <a:pt x="946" y="188"/>
                    </a:cubicBezTo>
                    <a:cubicBezTo>
                      <a:pt x="972" y="170"/>
                      <a:pt x="990" y="153"/>
                      <a:pt x="1008" y="135"/>
                    </a:cubicBezTo>
                    <a:cubicBezTo>
                      <a:pt x="1044" y="108"/>
                      <a:pt x="1071" y="90"/>
                      <a:pt x="1097" y="63"/>
                    </a:cubicBezTo>
                    <a:lnTo>
                      <a:pt x="1097" y="402"/>
                    </a:lnTo>
                    <a:cubicBezTo>
                      <a:pt x="1302" y="331"/>
                      <a:pt x="1463" y="385"/>
                      <a:pt x="1570" y="518"/>
                    </a:cubicBezTo>
                    <a:lnTo>
                      <a:pt x="2123" y="1"/>
                    </a:lnTo>
                    <a:cubicBezTo>
                      <a:pt x="2159" y="117"/>
                      <a:pt x="2177" y="251"/>
                      <a:pt x="2177" y="349"/>
                    </a:cubicBezTo>
                    <a:lnTo>
                      <a:pt x="1677" y="822"/>
                    </a:lnTo>
                    <a:cubicBezTo>
                      <a:pt x="1677" y="840"/>
                      <a:pt x="1677" y="866"/>
                      <a:pt x="1677" y="893"/>
                    </a:cubicBezTo>
                    <a:cubicBezTo>
                      <a:pt x="1677" y="1107"/>
                      <a:pt x="1615" y="1339"/>
                      <a:pt x="1499" y="1544"/>
                    </a:cubicBezTo>
                    <a:lnTo>
                      <a:pt x="1740" y="1794"/>
                    </a:lnTo>
                    <a:cubicBezTo>
                      <a:pt x="1659" y="1928"/>
                      <a:pt x="1570" y="2053"/>
                      <a:pt x="1481" y="2178"/>
                    </a:cubicBezTo>
                    <a:lnTo>
                      <a:pt x="1231" y="1928"/>
                    </a:lnTo>
                    <a:cubicBezTo>
                      <a:pt x="1151" y="2026"/>
                      <a:pt x="1044" y="2106"/>
                      <a:pt x="937" y="2169"/>
                    </a:cubicBezTo>
                    <a:cubicBezTo>
                      <a:pt x="839" y="2231"/>
                      <a:pt x="740" y="2258"/>
                      <a:pt x="651" y="2267"/>
                    </a:cubicBezTo>
                    <a:lnTo>
                      <a:pt x="294" y="3034"/>
                    </a:lnTo>
                    <a:cubicBezTo>
                      <a:pt x="259" y="3043"/>
                      <a:pt x="223" y="3043"/>
                      <a:pt x="187" y="3043"/>
                    </a:cubicBezTo>
                    <a:cubicBezTo>
                      <a:pt x="152" y="3043"/>
                      <a:pt x="125" y="3043"/>
                      <a:pt x="89" y="3034"/>
                    </a:cubicBezTo>
                    <a:lnTo>
                      <a:pt x="89" y="3034"/>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67"/>
              <p:cNvSpPr/>
              <p:nvPr/>
            </p:nvSpPr>
            <p:spPr>
              <a:xfrm>
                <a:off x="7005282" y="4919845"/>
                <a:ext cx="23256" cy="28378"/>
              </a:xfrm>
              <a:custGeom>
                <a:avLst/>
                <a:gdLst/>
                <a:ahLst/>
                <a:cxnLst/>
                <a:rect l="l" t="t" r="r" b="b"/>
                <a:pathLst>
                  <a:path w="563" h="687" extrusionOk="0">
                    <a:moveTo>
                      <a:pt x="0" y="446"/>
                    </a:moveTo>
                    <a:cubicBezTo>
                      <a:pt x="0" y="294"/>
                      <a:pt x="98" y="116"/>
                      <a:pt x="232" y="45"/>
                    </a:cubicBezTo>
                    <a:cubicBezTo>
                      <a:pt x="295" y="9"/>
                      <a:pt x="348" y="0"/>
                      <a:pt x="393" y="27"/>
                    </a:cubicBezTo>
                    <a:lnTo>
                      <a:pt x="393" y="27"/>
                    </a:lnTo>
                    <a:lnTo>
                      <a:pt x="393" y="27"/>
                    </a:lnTo>
                    <a:lnTo>
                      <a:pt x="393" y="27"/>
                    </a:lnTo>
                    <a:lnTo>
                      <a:pt x="562" y="125"/>
                    </a:lnTo>
                    <a:lnTo>
                      <a:pt x="232" y="687"/>
                    </a:lnTo>
                    <a:lnTo>
                      <a:pt x="63" y="589"/>
                    </a:lnTo>
                    <a:cubicBezTo>
                      <a:pt x="63" y="589"/>
                      <a:pt x="63" y="589"/>
                      <a:pt x="63" y="589"/>
                    </a:cubicBezTo>
                    <a:lnTo>
                      <a:pt x="63" y="589"/>
                    </a:lnTo>
                    <a:cubicBezTo>
                      <a:pt x="27" y="571"/>
                      <a:pt x="0" y="517"/>
                      <a:pt x="0" y="4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67"/>
              <p:cNvSpPr/>
              <p:nvPr/>
            </p:nvSpPr>
            <p:spPr>
              <a:xfrm>
                <a:off x="7011891" y="4922406"/>
                <a:ext cx="19208" cy="28048"/>
              </a:xfrm>
              <a:custGeom>
                <a:avLst/>
                <a:gdLst/>
                <a:ahLst/>
                <a:cxnLst/>
                <a:rect l="l" t="t" r="r" b="b"/>
                <a:pathLst>
                  <a:path w="465" h="679" extrusionOk="0">
                    <a:moveTo>
                      <a:pt x="1" y="473"/>
                    </a:moveTo>
                    <a:cubicBezTo>
                      <a:pt x="1" y="616"/>
                      <a:pt x="108" y="678"/>
                      <a:pt x="233" y="607"/>
                    </a:cubicBezTo>
                    <a:cubicBezTo>
                      <a:pt x="358" y="536"/>
                      <a:pt x="465" y="348"/>
                      <a:pt x="465" y="206"/>
                    </a:cubicBezTo>
                    <a:cubicBezTo>
                      <a:pt x="465" y="63"/>
                      <a:pt x="358" y="1"/>
                      <a:pt x="233" y="72"/>
                    </a:cubicBezTo>
                    <a:cubicBezTo>
                      <a:pt x="108" y="152"/>
                      <a:pt x="1" y="331"/>
                      <a:pt x="1" y="473"/>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67"/>
              <p:cNvSpPr/>
              <p:nvPr/>
            </p:nvSpPr>
            <p:spPr>
              <a:xfrm>
                <a:off x="6136337" y="4386607"/>
                <a:ext cx="1074986" cy="1038842"/>
              </a:xfrm>
              <a:custGeom>
                <a:avLst/>
                <a:gdLst/>
                <a:ahLst/>
                <a:cxnLst/>
                <a:rect l="l" t="t" r="r" b="b"/>
                <a:pathLst>
                  <a:path w="26024" h="25149" extrusionOk="0">
                    <a:moveTo>
                      <a:pt x="0" y="18850"/>
                    </a:moveTo>
                    <a:lnTo>
                      <a:pt x="0" y="25149"/>
                    </a:lnTo>
                    <a:lnTo>
                      <a:pt x="9" y="25149"/>
                    </a:lnTo>
                    <a:lnTo>
                      <a:pt x="3016" y="23373"/>
                    </a:lnTo>
                    <a:lnTo>
                      <a:pt x="3016" y="22035"/>
                    </a:lnTo>
                    <a:cubicBezTo>
                      <a:pt x="3016" y="21884"/>
                      <a:pt x="3042" y="21723"/>
                      <a:pt x="3096" y="21562"/>
                    </a:cubicBezTo>
                    <a:cubicBezTo>
                      <a:pt x="3149" y="21375"/>
                      <a:pt x="3230" y="21188"/>
                      <a:pt x="3337" y="21009"/>
                    </a:cubicBezTo>
                    <a:cubicBezTo>
                      <a:pt x="3515" y="20706"/>
                      <a:pt x="3765" y="20438"/>
                      <a:pt x="4042" y="20278"/>
                    </a:cubicBezTo>
                    <a:lnTo>
                      <a:pt x="6281" y="18984"/>
                    </a:lnTo>
                    <a:cubicBezTo>
                      <a:pt x="6834" y="18663"/>
                      <a:pt x="7298" y="18922"/>
                      <a:pt x="7298" y="19573"/>
                    </a:cubicBezTo>
                    <a:lnTo>
                      <a:pt x="7298" y="20902"/>
                    </a:lnTo>
                    <a:lnTo>
                      <a:pt x="7298" y="20902"/>
                    </a:lnTo>
                    <a:lnTo>
                      <a:pt x="19279" y="13980"/>
                    </a:lnTo>
                    <a:lnTo>
                      <a:pt x="19279" y="12650"/>
                    </a:lnTo>
                    <a:cubicBezTo>
                      <a:pt x="19279" y="11999"/>
                      <a:pt x="19734" y="11214"/>
                      <a:pt x="20296" y="10893"/>
                    </a:cubicBezTo>
                    <a:lnTo>
                      <a:pt x="22535" y="9599"/>
                    </a:lnTo>
                    <a:cubicBezTo>
                      <a:pt x="22972" y="9350"/>
                      <a:pt x="23338" y="9448"/>
                      <a:pt x="23481" y="9796"/>
                    </a:cubicBezTo>
                    <a:cubicBezTo>
                      <a:pt x="23534" y="9903"/>
                      <a:pt x="23552" y="10028"/>
                      <a:pt x="23552" y="10179"/>
                    </a:cubicBezTo>
                    <a:lnTo>
                      <a:pt x="23552" y="11517"/>
                    </a:lnTo>
                    <a:lnTo>
                      <a:pt x="24444" y="11000"/>
                    </a:lnTo>
                    <a:lnTo>
                      <a:pt x="25184" y="10572"/>
                    </a:lnTo>
                    <a:lnTo>
                      <a:pt x="25247" y="10072"/>
                    </a:lnTo>
                    <a:lnTo>
                      <a:pt x="25461" y="8315"/>
                    </a:lnTo>
                    <a:lnTo>
                      <a:pt x="25470" y="8279"/>
                    </a:lnTo>
                    <a:lnTo>
                      <a:pt x="25488" y="8110"/>
                    </a:lnTo>
                    <a:lnTo>
                      <a:pt x="25550" y="7610"/>
                    </a:lnTo>
                    <a:lnTo>
                      <a:pt x="25577" y="7432"/>
                    </a:lnTo>
                    <a:lnTo>
                      <a:pt x="25622" y="7057"/>
                    </a:lnTo>
                    <a:lnTo>
                      <a:pt x="25622" y="7030"/>
                    </a:lnTo>
                    <a:lnTo>
                      <a:pt x="25639" y="6861"/>
                    </a:lnTo>
                    <a:lnTo>
                      <a:pt x="25702" y="6379"/>
                    </a:lnTo>
                    <a:lnTo>
                      <a:pt x="25702" y="6352"/>
                    </a:lnTo>
                    <a:lnTo>
                      <a:pt x="25729" y="6183"/>
                    </a:lnTo>
                    <a:lnTo>
                      <a:pt x="25773" y="5808"/>
                    </a:lnTo>
                    <a:lnTo>
                      <a:pt x="25791" y="5656"/>
                    </a:lnTo>
                    <a:lnTo>
                      <a:pt x="25827" y="5389"/>
                    </a:lnTo>
                    <a:lnTo>
                      <a:pt x="25845" y="5237"/>
                    </a:lnTo>
                    <a:lnTo>
                      <a:pt x="26023" y="3783"/>
                    </a:lnTo>
                    <a:lnTo>
                      <a:pt x="25184" y="0"/>
                    </a:lnTo>
                    <a:lnTo>
                      <a:pt x="12044" y="7583"/>
                    </a:lnTo>
                    <a:lnTo>
                      <a:pt x="8475" y="13917"/>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67"/>
              <p:cNvSpPr/>
              <p:nvPr/>
            </p:nvSpPr>
            <p:spPr>
              <a:xfrm>
                <a:off x="7109170" y="4802656"/>
                <a:ext cx="70058" cy="59731"/>
              </a:xfrm>
              <a:custGeom>
                <a:avLst/>
                <a:gdLst/>
                <a:ahLst/>
                <a:cxnLst/>
                <a:rect l="l" t="t" r="r" b="b"/>
                <a:pathLst>
                  <a:path w="1696" h="1446" extrusionOk="0">
                    <a:moveTo>
                      <a:pt x="1696" y="0"/>
                    </a:moveTo>
                    <a:lnTo>
                      <a:pt x="1" y="973"/>
                    </a:lnTo>
                    <a:lnTo>
                      <a:pt x="1" y="1445"/>
                    </a:lnTo>
                    <a:lnTo>
                      <a:pt x="893" y="928"/>
                    </a:lnTo>
                    <a:lnTo>
                      <a:pt x="1633" y="50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67"/>
              <p:cNvSpPr/>
              <p:nvPr/>
            </p:nvSpPr>
            <p:spPr>
              <a:xfrm>
                <a:off x="6437758" y="4944506"/>
                <a:ext cx="494946" cy="305552"/>
              </a:xfrm>
              <a:custGeom>
                <a:avLst/>
                <a:gdLst/>
                <a:ahLst/>
                <a:cxnLst/>
                <a:rect l="l" t="t" r="r" b="b"/>
                <a:pathLst>
                  <a:path w="11982" h="7397" extrusionOk="0">
                    <a:moveTo>
                      <a:pt x="1" y="6906"/>
                    </a:moveTo>
                    <a:lnTo>
                      <a:pt x="1" y="7396"/>
                    </a:lnTo>
                    <a:lnTo>
                      <a:pt x="11982" y="474"/>
                    </a:lnTo>
                    <a:lnTo>
                      <a:pt x="11982"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67"/>
              <p:cNvSpPr/>
              <p:nvPr/>
            </p:nvSpPr>
            <p:spPr>
              <a:xfrm>
                <a:off x="7171462" y="4745899"/>
                <a:ext cx="49404" cy="102856"/>
              </a:xfrm>
              <a:custGeom>
                <a:avLst/>
                <a:gdLst/>
                <a:ahLst/>
                <a:cxnLst/>
                <a:rect l="l" t="t" r="r" b="b"/>
                <a:pathLst>
                  <a:path w="1196" h="2490" extrusionOk="0">
                    <a:moveTo>
                      <a:pt x="1" y="714"/>
                    </a:moveTo>
                    <a:lnTo>
                      <a:pt x="1196" y="0"/>
                    </a:lnTo>
                    <a:lnTo>
                      <a:pt x="1196" y="1776"/>
                    </a:lnTo>
                    <a:lnTo>
                      <a:pt x="1" y="2489"/>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67"/>
              <p:cNvSpPr/>
              <p:nvPr/>
            </p:nvSpPr>
            <p:spPr>
              <a:xfrm>
                <a:off x="7152295" y="4763951"/>
                <a:ext cx="19208" cy="84804"/>
              </a:xfrm>
              <a:custGeom>
                <a:avLst/>
                <a:gdLst/>
                <a:ahLst/>
                <a:cxnLst/>
                <a:rect l="l" t="t" r="r" b="b"/>
                <a:pathLst>
                  <a:path w="465" h="2053" extrusionOk="0">
                    <a:moveTo>
                      <a:pt x="465" y="2052"/>
                    </a:moveTo>
                    <a:lnTo>
                      <a:pt x="1" y="1776"/>
                    </a:lnTo>
                    <a:lnTo>
                      <a:pt x="1" y="0"/>
                    </a:lnTo>
                    <a:lnTo>
                      <a:pt x="465" y="277"/>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67"/>
              <p:cNvSpPr/>
              <p:nvPr/>
            </p:nvSpPr>
            <p:spPr>
              <a:xfrm>
                <a:off x="7152295" y="4734829"/>
                <a:ext cx="68570" cy="40605"/>
              </a:xfrm>
              <a:custGeom>
                <a:avLst/>
                <a:gdLst/>
                <a:ahLst/>
                <a:cxnLst/>
                <a:rect l="l" t="t" r="r" b="b"/>
                <a:pathLst>
                  <a:path w="1660" h="983" extrusionOk="0">
                    <a:moveTo>
                      <a:pt x="1660" y="268"/>
                    </a:moveTo>
                    <a:lnTo>
                      <a:pt x="1196" y="1"/>
                    </a:lnTo>
                    <a:lnTo>
                      <a:pt x="1" y="705"/>
                    </a:lnTo>
                    <a:lnTo>
                      <a:pt x="465" y="982"/>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67"/>
              <p:cNvSpPr/>
              <p:nvPr/>
            </p:nvSpPr>
            <p:spPr>
              <a:xfrm>
                <a:off x="6136337" y="4602893"/>
                <a:ext cx="1067592" cy="608831"/>
              </a:xfrm>
              <a:custGeom>
                <a:avLst/>
                <a:gdLst/>
                <a:ahLst/>
                <a:cxnLst/>
                <a:rect l="l" t="t" r="r" b="b"/>
                <a:pathLst>
                  <a:path w="25845" h="14739" extrusionOk="0">
                    <a:moveTo>
                      <a:pt x="0" y="14346"/>
                    </a:moveTo>
                    <a:lnTo>
                      <a:pt x="0" y="14738"/>
                    </a:lnTo>
                    <a:lnTo>
                      <a:pt x="25791" y="420"/>
                    </a:lnTo>
                    <a:lnTo>
                      <a:pt x="25827" y="153"/>
                    </a:lnTo>
                    <a:lnTo>
                      <a:pt x="25845" y="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67"/>
              <p:cNvSpPr/>
              <p:nvPr/>
            </p:nvSpPr>
            <p:spPr>
              <a:xfrm>
                <a:off x="6136337" y="4609172"/>
                <a:ext cx="1066849" cy="608088"/>
              </a:xfrm>
              <a:custGeom>
                <a:avLst/>
                <a:gdLst/>
                <a:ahLst/>
                <a:cxnLst/>
                <a:rect l="l" t="t" r="r" b="b"/>
                <a:pathLst>
                  <a:path w="25827" h="14721" extrusionOk="0">
                    <a:moveTo>
                      <a:pt x="0" y="14328"/>
                    </a:moveTo>
                    <a:lnTo>
                      <a:pt x="0" y="14720"/>
                    </a:lnTo>
                    <a:lnTo>
                      <a:pt x="25773" y="420"/>
                    </a:lnTo>
                    <a:lnTo>
                      <a:pt x="25791" y="268"/>
                    </a:lnTo>
                    <a:lnTo>
                      <a:pt x="25827" y="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67"/>
              <p:cNvSpPr/>
              <p:nvPr/>
            </p:nvSpPr>
            <p:spPr>
              <a:xfrm>
                <a:off x="6500421" y="4632386"/>
                <a:ext cx="487181" cy="556866"/>
              </a:xfrm>
              <a:custGeom>
                <a:avLst/>
                <a:gdLst/>
                <a:ahLst/>
                <a:cxnLst/>
                <a:rect l="l" t="t" r="r" b="b"/>
                <a:pathLst>
                  <a:path w="11794" h="13481" extrusionOk="0">
                    <a:moveTo>
                      <a:pt x="206" y="7869"/>
                    </a:moveTo>
                    <a:lnTo>
                      <a:pt x="1258" y="6317"/>
                    </a:lnTo>
                    <a:lnTo>
                      <a:pt x="5335" y="3962"/>
                    </a:lnTo>
                    <a:lnTo>
                      <a:pt x="5335" y="10162"/>
                    </a:lnTo>
                    <a:lnTo>
                      <a:pt x="206" y="13123"/>
                    </a:lnTo>
                    <a:close/>
                    <a:moveTo>
                      <a:pt x="9742" y="7120"/>
                    </a:moveTo>
                    <a:lnTo>
                      <a:pt x="9742" y="7619"/>
                    </a:lnTo>
                    <a:lnTo>
                      <a:pt x="5576" y="10019"/>
                    </a:lnTo>
                    <a:lnTo>
                      <a:pt x="5576" y="3819"/>
                    </a:lnTo>
                    <a:lnTo>
                      <a:pt x="11589" y="358"/>
                    </a:lnTo>
                    <a:lnTo>
                      <a:pt x="11589" y="4051"/>
                    </a:lnTo>
                    <a:lnTo>
                      <a:pt x="11482" y="4113"/>
                    </a:lnTo>
                    <a:cubicBezTo>
                      <a:pt x="10527" y="4666"/>
                      <a:pt x="9742" y="6013"/>
                      <a:pt x="9742" y="7120"/>
                    </a:cubicBezTo>
                    <a:close/>
                    <a:moveTo>
                      <a:pt x="0" y="7869"/>
                    </a:moveTo>
                    <a:lnTo>
                      <a:pt x="0" y="13480"/>
                    </a:lnTo>
                    <a:lnTo>
                      <a:pt x="9947" y="7735"/>
                    </a:lnTo>
                    <a:lnTo>
                      <a:pt x="9947" y="6995"/>
                    </a:lnTo>
                    <a:cubicBezTo>
                      <a:pt x="9947" y="6022"/>
                      <a:pt x="10643" y="4836"/>
                      <a:pt x="11482" y="4345"/>
                    </a:cubicBezTo>
                    <a:lnTo>
                      <a:pt x="11794" y="4167"/>
                    </a:lnTo>
                    <a:lnTo>
                      <a:pt x="11794" y="1"/>
                    </a:lnTo>
                    <a:lnTo>
                      <a:pt x="5576" y="3587"/>
                    </a:lnTo>
                    <a:lnTo>
                      <a:pt x="5335" y="3721"/>
                    </a:lnTo>
                    <a:lnTo>
                      <a:pt x="1187" y="6120"/>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67"/>
              <p:cNvSpPr/>
              <p:nvPr/>
            </p:nvSpPr>
            <p:spPr>
              <a:xfrm>
                <a:off x="6720797" y="4790098"/>
                <a:ext cx="9955" cy="262055"/>
              </a:xfrm>
              <a:custGeom>
                <a:avLst/>
                <a:gdLst/>
                <a:ahLst/>
                <a:cxnLst/>
                <a:rect l="l" t="t" r="r" b="b"/>
                <a:pathLst>
                  <a:path w="241" h="6344" extrusionOk="0">
                    <a:moveTo>
                      <a:pt x="0" y="144"/>
                    </a:moveTo>
                    <a:lnTo>
                      <a:pt x="0" y="6344"/>
                    </a:lnTo>
                    <a:lnTo>
                      <a:pt x="241" y="6201"/>
                    </a:lnTo>
                    <a:lnTo>
                      <a:pt x="241" y="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67"/>
              <p:cNvSpPr/>
              <p:nvPr/>
            </p:nvSpPr>
            <p:spPr>
              <a:xfrm>
                <a:off x="6720797" y="4733011"/>
                <a:ext cx="9955" cy="322446"/>
              </a:xfrm>
              <a:custGeom>
                <a:avLst/>
                <a:gdLst/>
                <a:ahLst/>
                <a:cxnLst/>
                <a:rect l="l" t="t" r="r" b="b"/>
                <a:pathLst>
                  <a:path w="241" h="7806" extrusionOk="0">
                    <a:moveTo>
                      <a:pt x="0" y="143"/>
                    </a:moveTo>
                    <a:lnTo>
                      <a:pt x="0" y="7806"/>
                    </a:lnTo>
                    <a:lnTo>
                      <a:pt x="241" y="7672"/>
                    </a:lnTo>
                    <a:lnTo>
                      <a:pt x="241" y="0"/>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67"/>
              <p:cNvSpPr/>
              <p:nvPr/>
            </p:nvSpPr>
            <p:spPr>
              <a:xfrm>
                <a:off x="6500421" y="4407219"/>
                <a:ext cx="695040" cy="550216"/>
              </a:xfrm>
              <a:custGeom>
                <a:avLst/>
                <a:gdLst/>
                <a:ahLst/>
                <a:cxnLst/>
                <a:rect l="l" t="t" r="r" b="b"/>
                <a:pathLst>
                  <a:path w="16826" h="13320" extrusionOk="0">
                    <a:moveTo>
                      <a:pt x="16825" y="3614"/>
                    </a:moveTo>
                    <a:lnTo>
                      <a:pt x="16121" y="1"/>
                    </a:lnTo>
                    <a:lnTo>
                      <a:pt x="3364" y="7361"/>
                    </a:lnTo>
                    <a:lnTo>
                      <a:pt x="0" y="13320"/>
                    </a:lnTo>
                    <a:close/>
                  </a:path>
                </a:pathLst>
              </a:custGeom>
              <a:solidFill>
                <a:srgbClr val="212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67"/>
              <p:cNvSpPr/>
              <p:nvPr/>
            </p:nvSpPr>
            <p:spPr>
              <a:xfrm>
                <a:off x="6520662" y="4420892"/>
                <a:ext cx="664101" cy="515187"/>
              </a:xfrm>
              <a:custGeom>
                <a:avLst/>
                <a:gdLst/>
                <a:ahLst/>
                <a:cxnLst/>
                <a:rect l="l" t="t" r="r" b="b"/>
                <a:pathLst>
                  <a:path w="16077" h="12472" extrusionOk="0">
                    <a:moveTo>
                      <a:pt x="1" y="12472"/>
                    </a:moveTo>
                    <a:lnTo>
                      <a:pt x="2142" y="11240"/>
                    </a:lnTo>
                    <a:lnTo>
                      <a:pt x="6183" y="8903"/>
                    </a:lnTo>
                    <a:lnTo>
                      <a:pt x="11679" y="5736"/>
                    </a:lnTo>
                    <a:lnTo>
                      <a:pt x="13918" y="4443"/>
                    </a:lnTo>
                    <a:lnTo>
                      <a:pt x="16077" y="3194"/>
                    </a:lnTo>
                    <a:lnTo>
                      <a:pt x="15461" y="0"/>
                    </a:lnTo>
                    <a:lnTo>
                      <a:pt x="13008" y="1418"/>
                    </a:lnTo>
                    <a:lnTo>
                      <a:pt x="10367" y="2944"/>
                    </a:lnTo>
                    <a:lnTo>
                      <a:pt x="8119" y="4238"/>
                    </a:lnTo>
                    <a:lnTo>
                      <a:pt x="2963" y="7217"/>
                    </a:lnTo>
                    <a:lnTo>
                      <a:pt x="2811" y="7485"/>
                    </a:lnTo>
                    <a:lnTo>
                      <a:pt x="973" y="1075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67"/>
              <p:cNvSpPr/>
              <p:nvPr/>
            </p:nvSpPr>
            <p:spPr>
              <a:xfrm>
                <a:off x="6520662" y="4864906"/>
                <a:ext cx="88522" cy="71173"/>
              </a:xfrm>
              <a:custGeom>
                <a:avLst/>
                <a:gdLst/>
                <a:ahLst/>
                <a:cxnLst/>
                <a:rect l="l" t="t" r="r" b="b"/>
                <a:pathLst>
                  <a:path w="2143" h="1723" extrusionOk="0">
                    <a:moveTo>
                      <a:pt x="1" y="1723"/>
                    </a:moveTo>
                    <a:lnTo>
                      <a:pt x="2142" y="491"/>
                    </a:lnTo>
                    <a:lnTo>
                      <a:pt x="97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67"/>
              <p:cNvSpPr/>
              <p:nvPr/>
            </p:nvSpPr>
            <p:spPr>
              <a:xfrm>
                <a:off x="7057949" y="4420892"/>
                <a:ext cx="126814" cy="131936"/>
              </a:xfrm>
              <a:custGeom>
                <a:avLst/>
                <a:gdLst/>
                <a:ahLst/>
                <a:cxnLst/>
                <a:rect l="l" t="t" r="r" b="b"/>
                <a:pathLst>
                  <a:path w="3070" h="3194" extrusionOk="0">
                    <a:moveTo>
                      <a:pt x="1" y="1418"/>
                    </a:moveTo>
                    <a:lnTo>
                      <a:pt x="3070" y="3194"/>
                    </a:lnTo>
                    <a:lnTo>
                      <a:pt x="2454"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67"/>
              <p:cNvSpPr/>
              <p:nvPr/>
            </p:nvSpPr>
            <p:spPr>
              <a:xfrm>
                <a:off x="6954432" y="4420892"/>
                <a:ext cx="230331" cy="183529"/>
              </a:xfrm>
              <a:custGeom>
                <a:avLst/>
                <a:gdLst/>
                <a:ahLst/>
                <a:cxnLst/>
                <a:rect l="l" t="t" r="r" b="b"/>
                <a:pathLst>
                  <a:path w="5576" h="4443" extrusionOk="0">
                    <a:moveTo>
                      <a:pt x="0" y="2864"/>
                    </a:moveTo>
                    <a:lnTo>
                      <a:pt x="3417" y="4443"/>
                    </a:lnTo>
                    <a:lnTo>
                      <a:pt x="5576" y="3194"/>
                    </a:lnTo>
                    <a:lnTo>
                      <a:pt x="4960" y="0"/>
                    </a:lnTo>
                    <a:lnTo>
                      <a:pt x="2507" y="1418"/>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67"/>
              <p:cNvSpPr/>
              <p:nvPr/>
            </p:nvSpPr>
            <p:spPr>
              <a:xfrm>
                <a:off x="6636777" y="4595912"/>
                <a:ext cx="366315" cy="192782"/>
              </a:xfrm>
              <a:custGeom>
                <a:avLst/>
                <a:gdLst/>
                <a:ahLst/>
                <a:cxnLst/>
                <a:rect l="l" t="t" r="r" b="b"/>
                <a:pathLst>
                  <a:path w="8868" h="4667" extrusionOk="0">
                    <a:moveTo>
                      <a:pt x="0" y="3248"/>
                    </a:moveTo>
                    <a:lnTo>
                      <a:pt x="3372" y="4666"/>
                    </a:lnTo>
                    <a:lnTo>
                      <a:pt x="8868" y="1499"/>
                    </a:lnTo>
                    <a:lnTo>
                      <a:pt x="5308" y="1"/>
                    </a:lnTo>
                    <a:lnTo>
                      <a:pt x="152" y="298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67"/>
              <p:cNvSpPr/>
              <p:nvPr/>
            </p:nvSpPr>
            <p:spPr>
              <a:xfrm>
                <a:off x="6977647" y="4510405"/>
                <a:ext cx="9955" cy="171757"/>
              </a:xfrm>
              <a:custGeom>
                <a:avLst/>
                <a:gdLst/>
                <a:ahLst/>
                <a:cxnLst/>
                <a:rect l="l" t="t" r="r" b="b"/>
                <a:pathLst>
                  <a:path w="241" h="4158" extrusionOk="0">
                    <a:moveTo>
                      <a:pt x="0" y="4158"/>
                    </a:moveTo>
                    <a:lnTo>
                      <a:pt x="241" y="4015"/>
                    </a:lnTo>
                    <a:lnTo>
                      <a:pt x="241" y="1"/>
                    </a:lnTo>
                    <a:lnTo>
                      <a:pt x="0" y="135"/>
                    </a:lnTo>
                    <a:close/>
                  </a:path>
                </a:pathLst>
              </a:custGeom>
              <a:solidFill>
                <a:srgbClr val="212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67"/>
              <p:cNvSpPr/>
              <p:nvPr/>
            </p:nvSpPr>
            <p:spPr>
              <a:xfrm>
                <a:off x="6720797" y="4658575"/>
                <a:ext cx="9955" cy="171757"/>
              </a:xfrm>
              <a:custGeom>
                <a:avLst/>
                <a:gdLst/>
                <a:ahLst/>
                <a:cxnLst/>
                <a:rect l="l" t="t" r="r" b="b"/>
                <a:pathLst>
                  <a:path w="241" h="4158" extrusionOk="0">
                    <a:moveTo>
                      <a:pt x="0" y="4157"/>
                    </a:moveTo>
                    <a:lnTo>
                      <a:pt x="241" y="4023"/>
                    </a:lnTo>
                    <a:lnTo>
                      <a:pt x="241" y="0"/>
                    </a:lnTo>
                    <a:lnTo>
                      <a:pt x="0" y="143"/>
                    </a:lnTo>
                    <a:close/>
                  </a:path>
                </a:pathLst>
              </a:custGeom>
              <a:solidFill>
                <a:srgbClr val="212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67"/>
              <p:cNvSpPr/>
              <p:nvPr/>
            </p:nvSpPr>
            <p:spPr>
              <a:xfrm>
                <a:off x="5669438" y="4892913"/>
                <a:ext cx="466940" cy="532908"/>
              </a:xfrm>
              <a:custGeom>
                <a:avLst/>
                <a:gdLst/>
                <a:ahLst/>
                <a:cxnLst/>
                <a:rect l="l" t="t" r="r" b="b"/>
                <a:pathLst>
                  <a:path w="11304" h="12901" extrusionOk="0">
                    <a:moveTo>
                      <a:pt x="11303" y="6593"/>
                    </a:moveTo>
                    <a:lnTo>
                      <a:pt x="0" y="1"/>
                    </a:lnTo>
                    <a:lnTo>
                      <a:pt x="0" y="6308"/>
                    </a:lnTo>
                    <a:lnTo>
                      <a:pt x="11303" y="1290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67"/>
              <p:cNvSpPr/>
              <p:nvPr/>
            </p:nvSpPr>
            <p:spPr>
              <a:xfrm>
                <a:off x="5669438" y="4689515"/>
                <a:ext cx="817021" cy="475780"/>
              </a:xfrm>
              <a:custGeom>
                <a:avLst/>
                <a:gdLst/>
                <a:ahLst/>
                <a:cxnLst/>
                <a:rect l="l" t="t" r="r" b="b"/>
                <a:pathLst>
                  <a:path w="19779" h="11518" extrusionOk="0">
                    <a:moveTo>
                      <a:pt x="11303" y="11517"/>
                    </a:moveTo>
                    <a:lnTo>
                      <a:pt x="19778" y="6584"/>
                    </a:lnTo>
                    <a:lnTo>
                      <a:pt x="8475" y="0"/>
                    </a:lnTo>
                    <a:lnTo>
                      <a:pt x="0" y="4925"/>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67"/>
              <p:cNvSpPr/>
              <p:nvPr/>
            </p:nvSpPr>
            <p:spPr>
              <a:xfrm>
                <a:off x="6019520" y="4427501"/>
                <a:ext cx="614325" cy="534023"/>
              </a:xfrm>
              <a:custGeom>
                <a:avLst/>
                <a:gdLst/>
                <a:ahLst/>
                <a:cxnLst/>
                <a:rect l="l" t="t" r="r" b="b"/>
                <a:pathLst>
                  <a:path w="14872" h="12928" extrusionOk="0">
                    <a:moveTo>
                      <a:pt x="11303" y="12927"/>
                    </a:moveTo>
                    <a:lnTo>
                      <a:pt x="14872" y="6593"/>
                    </a:lnTo>
                    <a:lnTo>
                      <a:pt x="3569" y="1"/>
                    </a:lnTo>
                    <a:lnTo>
                      <a:pt x="0" y="6343"/>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67"/>
              <p:cNvSpPr/>
              <p:nvPr/>
            </p:nvSpPr>
            <p:spPr>
              <a:xfrm>
                <a:off x="6038314" y="4447040"/>
                <a:ext cx="576364" cy="495318"/>
              </a:xfrm>
              <a:custGeom>
                <a:avLst/>
                <a:gdLst/>
                <a:ahLst/>
                <a:cxnLst/>
                <a:rect l="l" t="t" r="r" b="b"/>
                <a:pathLst>
                  <a:path w="13953" h="11991" extrusionOk="0">
                    <a:moveTo>
                      <a:pt x="13953" y="6245"/>
                    </a:moveTo>
                    <a:lnTo>
                      <a:pt x="3239" y="0"/>
                    </a:lnTo>
                    <a:lnTo>
                      <a:pt x="0" y="5746"/>
                    </a:lnTo>
                    <a:lnTo>
                      <a:pt x="10715" y="11990"/>
                    </a:lnTo>
                    <a:close/>
                  </a:path>
                </a:pathLst>
              </a:custGeom>
              <a:solidFill>
                <a:srgbClr val="212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67"/>
              <p:cNvSpPr/>
              <p:nvPr/>
            </p:nvSpPr>
            <p:spPr>
              <a:xfrm>
                <a:off x="6047898" y="4456623"/>
                <a:ext cx="557197" cy="475780"/>
              </a:xfrm>
              <a:custGeom>
                <a:avLst/>
                <a:gdLst/>
                <a:ahLst/>
                <a:cxnLst/>
                <a:rect l="l" t="t" r="r" b="b"/>
                <a:pathLst>
                  <a:path w="13489" h="11518" extrusionOk="0">
                    <a:moveTo>
                      <a:pt x="0" y="5451"/>
                    </a:moveTo>
                    <a:lnTo>
                      <a:pt x="10420" y="11517"/>
                    </a:lnTo>
                    <a:lnTo>
                      <a:pt x="13489" y="6076"/>
                    </a:lnTo>
                    <a:lnTo>
                      <a:pt x="6236" y="1847"/>
                    </a:lnTo>
                    <a:lnTo>
                      <a:pt x="3078" y="0"/>
                    </a:lnTo>
                    <a:lnTo>
                      <a:pt x="9" y="544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67"/>
              <p:cNvSpPr/>
              <p:nvPr/>
            </p:nvSpPr>
            <p:spPr>
              <a:xfrm>
                <a:off x="6166905" y="4114266"/>
                <a:ext cx="1009762" cy="585616"/>
              </a:xfrm>
              <a:custGeom>
                <a:avLst/>
                <a:gdLst/>
                <a:ahLst/>
                <a:cxnLst/>
                <a:rect l="l" t="t" r="r" b="b"/>
                <a:pathLst>
                  <a:path w="24445" h="14177" extrusionOk="0">
                    <a:moveTo>
                      <a:pt x="1" y="7584"/>
                    </a:moveTo>
                    <a:lnTo>
                      <a:pt x="11304" y="14176"/>
                    </a:lnTo>
                    <a:lnTo>
                      <a:pt x="24444" y="6593"/>
                    </a:lnTo>
                    <a:lnTo>
                      <a:pt x="13141" y="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67"/>
              <p:cNvSpPr/>
              <p:nvPr/>
            </p:nvSpPr>
            <p:spPr>
              <a:xfrm>
                <a:off x="6619800" y="4649364"/>
                <a:ext cx="14045" cy="18464"/>
              </a:xfrm>
              <a:custGeom>
                <a:avLst/>
                <a:gdLst/>
                <a:ahLst/>
                <a:cxnLst/>
                <a:rect l="l" t="t" r="r" b="b"/>
                <a:pathLst>
                  <a:path w="340" h="447" extrusionOk="0">
                    <a:moveTo>
                      <a:pt x="1" y="0"/>
                    </a:moveTo>
                    <a:lnTo>
                      <a:pt x="1" y="241"/>
                    </a:lnTo>
                    <a:lnTo>
                      <a:pt x="340" y="446"/>
                    </a:lnTo>
                    <a:lnTo>
                      <a:pt x="340" y="196"/>
                    </a:ln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67"/>
              <p:cNvSpPr/>
              <p:nvPr/>
            </p:nvSpPr>
            <p:spPr>
              <a:xfrm>
                <a:off x="6633803" y="4375536"/>
                <a:ext cx="490527" cy="292292"/>
              </a:xfrm>
              <a:custGeom>
                <a:avLst/>
                <a:gdLst/>
                <a:ahLst/>
                <a:cxnLst/>
                <a:rect l="l" t="t" r="r" b="b"/>
                <a:pathLst>
                  <a:path w="11875" h="7076" extrusionOk="0">
                    <a:moveTo>
                      <a:pt x="11875" y="1"/>
                    </a:moveTo>
                    <a:lnTo>
                      <a:pt x="11875" y="242"/>
                    </a:lnTo>
                    <a:lnTo>
                      <a:pt x="1" y="7075"/>
                    </a:lnTo>
                    <a:lnTo>
                      <a:pt x="1" y="6825"/>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67"/>
              <p:cNvSpPr/>
              <p:nvPr/>
            </p:nvSpPr>
            <p:spPr>
              <a:xfrm>
                <a:off x="6619800" y="4367068"/>
                <a:ext cx="504530" cy="290433"/>
              </a:xfrm>
              <a:custGeom>
                <a:avLst/>
                <a:gdLst/>
                <a:ahLst/>
                <a:cxnLst/>
                <a:rect l="l" t="t" r="r" b="b"/>
                <a:pathLst>
                  <a:path w="12214" h="7031" extrusionOk="0">
                    <a:moveTo>
                      <a:pt x="340" y="7030"/>
                    </a:moveTo>
                    <a:lnTo>
                      <a:pt x="1" y="6834"/>
                    </a:lnTo>
                    <a:lnTo>
                      <a:pt x="11884" y="1"/>
                    </a:lnTo>
                    <a:lnTo>
                      <a:pt x="12214" y="20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67"/>
              <p:cNvSpPr/>
              <p:nvPr/>
            </p:nvSpPr>
            <p:spPr>
              <a:xfrm>
                <a:off x="6219613" y="4419777"/>
                <a:ext cx="14045" cy="18464"/>
              </a:xfrm>
              <a:custGeom>
                <a:avLst/>
                <a:gdLst/>
                <a:ahLst/>
                <a:cxnLst/>
                <a:rect l="l" t="t" r="r" b="b"/>
                <a:pathLst>
                  <a:path w="340" h="447" extrusionOk="0">
                    <a:moveTo>
                      <a:pt x="0" y="0"/>
                    </a:moveTo>
                    <a:lnTo>
                      <a:pt x="0" y="241"/>
                    </a:lnTo>
                    <a:lnTo>
                      <a:pt x="339" y="446"/>
                    </a:lnTo>
                    <a:lnTo>
                      <a:pt x="339" y="197"/>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67"/>
              <p:cNvSpPr/>
              <p:nvPr/>
            </p:nvSpPr>
            <p:spPr>
              <a:xfrm>
                <a:off x="6233616" y="4145949"/>
                <a:ext cx="490898" cy="292292"/>
              </a:xfrm>
              <a:custGeom>
                <a:avLst/>
                <a:gdLst/>
                <a:ahLst/>
                <a:cxnLst/>
                <a:rect l="l" t="t" r="r" b="b"/>
                <a:pathLst>
                  <a:path w="11884" h="7076" extrusionOk="0">
                    <a:moveTo>
                      <a:pt x="11883" y="1"/>
                    </a:moveTo>
                    <a:lnTo>
                      <a:pt x="11883" y="242"/>
                    </a:lnTo>
                    <a:lnTo>
                      <a:pt x="0" y="7075"/>
                    </a:lnTo>
                    <a:lnTo>
                      <a:pt x="0" y="6826"/>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67"/>
              <p:cNvSpPr/>
              <p:nvPr/>
            </p:nvSpPr>
            <p:spPr>
              <a:xfrm>
                <a:off x="6219613" y="4137481"/>
                <a:ext cx="504902" cy="290433"/>
              </a:xfrm>
              <a:custGeom>
                <a:avLst/>
                <a:gdLst/>
                <a:ahLst/>
                <a:cxnLst/>
                <a:rect l="l" t="t" r="r" b="b"/>
                <a:pathLst>
                  <a:path w="12223" h="7031" extrusionOk="0">
                    <a:moveTo>
                      <a:pt x="339" y="7031"/>
                    </a:moveTo>
                    <a:lnTo>
                      <a:pt x="0" y="6834"/>
                    </a:lnTo>
                    <a:lnTo>
                      <a:pt x="11883" y="1"/>
                    </a:lnTo>
                    <a:lnTo>
                      <a:pt x="12222" y="20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67"/>
              <p:cNvSpPr/>
              <p:nvPr/>
            </p:nvSpPr>
            <p:spPr>
              <a:xfrm>
                <a:off x="6527313" y="4318408"/>
                <a:ext cx="550216" cy="317696"/>
              </a:xfrm>
              <a:custGeom>
                <a:avLst/>
                <a:gdLst/>
                <a:ahLst/>
                <a:cxnLst/>
                <a:rect l="l" t="t" r="r" b="b"/>
                <a:pathLst>
                  <a:path w="13320" h="7691" extrusionOk="0">
                    <a:moveTo>
                      <a:pt x="13320" y="786"/>
                    </a:moveTo>
                    <a:lnTo>
                      <a:pt x="11955" y="1"/>
                    </a:lnTo>
                    <a:lnTo>
                      <a:pt x="1" y="6906"/>
                    </a:lnTo>
                    <a:lnTo>
                      <a:pt x="1365" y="769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67"/>
              <p:cNvSpPr/>
              <p:nvPr/>
            </p:nvSpPr>
            <p:spPr>
              <a:xfrm>
                <a:off x="6527313" y="4318408"/>
                <a:ext cx="550216" cy="289689"/>
              </a:xfrm>
              <a:custGeom>
                <a:avLst/>
                <a:gdLst/>
                <a:ahLst/>
                <a:cxnLst/>
                <a:rect l="l" t="t" r="r" b="b"/>
                <a:pathLst>
                  <a:path w="13320" h="7013" extrusionOk="0">
                    <a:moveTo>
                      <a:pt x="11955" y="215"/>
                    </a:moveTo>
                    <a:lnTo>
                      <a:pt x="13132" y="893"/>
                    </a:lnTo>
                    <a:lnTo>
                      <a:pt x="13320" y="786"/>
                    </a:lnTo>
                    <a:lnTo>
                      <a:pt x="11955" y="1"/>
                    </a:lnTo>
                    <a:lnTo>
                      <a:pt x="1" y="6906"/>
                    </a:lnTo>
                    <a:lnTo>
                      <a:pt x="188" y="7013"/>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67"/>
              <p:cNvSpPr/>
              <p:nvPr/>
            </p:nvSpPr>
            <p:spPr>
              <a:xfrm>
                <a:off x="6437758" y="4266485"/>
                <a:ext cx="550216" cy="317696"/>
              </a:xfrm>
              <a:custGeom>
                <a:avLst/>
                <a:gdLst/>
                <a:ahLst/>
                <a:cxnLst/>
                <a:rect l="l" t="t" r="r" b="b"/>
                <a:pathLst>
                  <a:path w="13320" h="7691" extrusionOk="0">
                    <a:moveTo>
                      <a:pt x="13320" y="785"/>
                    </a:moveTo>
                    <a:lnTo>
                      <a:pt x="11955" y="0"/>
                    </a:lnTo>
                    <a:lnTo>
                      <a:pt x="1" y="6905"/>
                    </a:lnTo>
                    <a:lnTo>
                      <a:pt x="1366" y="7690"/>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67"/>
              <p:cNvSpPr/>
              <p:nvPr/>
            </p:nvSpPr>
            <p:spPr>
              <a:xfrm>
                <a:off x="6437758" y="4266485"/>
                <a:ext cx="550216" cy="289689"/>
              </a:xfrm>
              <a:custGeom>
                <a:avLst/>
                <a:gdLst/>
                <a:ahLst/>
                <a:cxnLst/>
                <a:rect l="l" t="t" r="r" b="b"/>
                <a:pathLst>
                  <a:path w="13320" h="7013" extrusionOk="0">
                    <a:moveTo>
                      <a:pt x="11955" y="214"/>
                    </a:moveTo>
                    <a:lnTo>
                      <a:pt x="13133" y="892"/>
                    </a:lnTo>
                    <a:lnTo>
                      <a:pt x="13320" y="785"/>
                    </a:lnTo>
                    <a:lnTo>
                      <a:pt x="11955" y="0"/>
                    </a:lnTo>
                    <a:lnTo>
                      <a:pt x="1" y="6905"/>
                    </a:lnTo>
                    <a:lnTo>
                      <a:pt x="188" y="7012"/>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67"/>
              <p:cNvSpPr/>
              <p:nvPr/>
            </p:nvSpPr>
            <p:spPr>
              <a:xfrm>
                <a:off x="6348203" y="4214520"/>
                <a:ext cx="550257" cy="317324"/>
              </a:xfrm>
              <a:custGeom>
                <a:avLst/>
                <a:gdLst/>
                <a:ahLst/>
                <a:cxnLst/>
                <a:rect l="l" t="t" r="r" b="b"/>
                <a:pathLst>
                  <a:path w="13321" h="7682" extrusionOk="0">
                    <a:moveTo>
                      <a:pt x="13320" y="785"/>
                    </a:moveTo>
                    <a:lnTo>
                      <a:pt x="11955" y="0"/>
                    </a:lnTo>
                    <a:lnTo>
                      <a:pt x="1" y="6896"/>
                    </a:lnTo>
                    <a:lnTo>
                      <a:pt x="1366" y="768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67"/>
              <p:cNvSpPr/>
              <p:nvPr/>
            </p:nvSpPr>
            <p:spPr>
              <a:xfrm>
                <a:off x="6348203" y="4214520"/>
                <a:ext cx="550257" cy="289689"/>
              </a:xfrm>
              <a:custGeom>
                <a:avLst/>
                <a:gdLst/>
                <a:ahLst/>
                <a:cxnLst/>
                <a:rect l="l" t="t" r="r" b="b"/>
                <a:pathLst>
                  <a:path w="13321" h="7013" extrusionOk="0">
                    <a:moveTo>
                      <a:pt x="11955" y="214"/>
                    </a:moveTo>
                    <a:lnTo>
                      <a:pt x="13133" y="892"/>
                    </a:lnTo>
                    <a:lnTo>
                      <a:pt x="13320" y="785"/>
                    </a:lnTo>
                    <a:lnTo>
                      <a:pt x="11955" y="0"/>
                    </a:lnTo>
                    <a:lnTo>
                      <a:pt x="1" y="6896"/>
                    </a:lnTo>
                    <a:lnTo>
                      <a:pt x="188" y="7012"/>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67"/>
              <p:cNvSpPr/>
              <p:nvPr/>
            </p:nvSpPr>
            <p:spPr>
              <a:xfrm>
                <a:off x="6258690" y="4162555"/>
                <a:ext cx="550216" cy="317324"/>
              </a:xfrm>
              <a:custGeom>
                <a:avLst/>
                <a:gdLst/>
                <a:ahLst/>
                <a:cxnLst/>
                <a:rect l="l" t="t" r="r" b="b"/>
                <a:pathLst>
                  <a:path w="13320" h="7682" extrusionOk="0">
                    <a:moveTo>
                      <a:pt x="13319" y="785"/>
                    </a:moveTo>
                    <a:lnTo>
                      <a:pt x="11954" y="0"/>
                    </a:lnTo>
                    <a:lnTo>
                      <a:pt x="0" y="6896"/>
                    </a:lnTo>
                    <a:lnTo>
                      <a:pt x="1365" y="768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67"/>
              <p:cNvSpPr/>
              <p:nvPr/>
            </p:nvSpPr>
            <p:spPr>
              <a:xfrm>
                <a:off x="6258690" y="4162555"/>
                <a:ext cx="550216" cy="289318"/>
              </a:xfrm>
              <a:custGeom>
                <a:avLst/>
                <a:gdLst/>
                <a:ahLst/>
                <a:cxnLst/>
                <a:rect l="l" t="t" r="r" b="b"/>
                <a:pathLst>
                  <a:path w="13320" h="7004" extrusionOk="0">
                    <a:moveTo>
                      <a:pt x="11954" y="215"/>
                    </a:moveTo>
                    <a:lnTo>
                      <a:pt x="13132" y="893"/>
                    </a:lnTo>
                    <a:lnTo>
                      <a:pt x="13319" y="785"/>
                    </a:lnTo>
                    <a:lnTo>
                      <a:pt x="11954" y="0"/>
                    </a:lnTo>
                    <a:lnTo>
                      <a:pt x="0" y="6896"/>
                    </a:lnTo>
                    <a:lnTo>
                      <a:pt x="187" y="7003"/>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67"/>
              <p:cNvSpPr/>
              <p:nvPr/>
            </p:nvSpPr>
            <p:spPr>
              <a:xfrm>
                <a:off x="6272321" y="4322869"/>
                <a:ext cx="433027" cy="294812"/>
              </a:xfrm>
              <a:custGeom>
                <a:avLst/>
                <a:gdLst/>
                <a:ahLst/>
                <a:cxnLst/>
                <a:rect l="l" t="t" r="r" b="b"/>
                <a:pathLst>
                  <a:path w="10483" h="7137" extrusionOk="0">
                    <a:moveTo>
                      <a:pt x="10233" y="7137"/>
                    </a:moveTo>
                    <a:lnTo>
                      <a:pt x="10233" y="7137"/>
                    </a:lnTo>
                    <a:cubicBezTo>
                      <a:pt x="10375" y="7137"/>
                      <a:pt x="10482" y="7021"/>
                      <a:pt x="10482" y="6878"/>
                    </a:cubicBezTo>
                    <a:lnTo>
                      <a:pt x="10482" y="6263"/>
                    </a:lnTo>
                    <a:cubicBezTo>
                      <a:pt x="10482" y="5950"/>
                      <a:pt x="10322" y="5656"/>
                      <a:pt x="10045" y="5504"/>
                    </a:cubicBezTo>
                    <a:lnTo>
                      <a:pt x="705" y="98"/>
                    </a:lnTo>
                    <a:cubicBezTo>
                      <a:pt x="535" y="0"/>
                      <a:pt x="339" y="9"/>
                      <a:pt x="179" y="134"/>
                    </a:cubicBezTo>
                    <a:cubicBezTo>
                      <a:pt x="63" y="223"/>
                      <a:pt x="0" y="366"/>
                      <a:pt x="0" y="517"/>
                    </a:cubicBezTo>
                    <a:lnTo>
                      <a:pt x="0" y="1517"/>
                    </a:lnTo>
                    <a:cubicBezTo>
                      <a:pt x="0" y="1659"/>
                      <a:pt x="116" y="1775"/>
                      <a:pt x="259" y="1775"/>
                    </a:cubicBezTo>
                    <a:cubicBezTo>
                      <a:pt x="393" y="1775"/>
                      <a:pt x="509" y="1659"/>
                      <a:pt x="509" y="1517"/>
                    </a:cubicBezTo>
                    <a:lnTo>
                      <a:pt x="509" y="678"/>
                    </a:lnTo>
                    <a:cubicBezTo>
                      <a:pt x="509" y="633"/>
                      <a:pt x="562" y="607"/>
                      <a:pt x="598" y="633"/>
                    </a:cubicBezTo>
                    <a:lnTo>
                      <a:pt x="9796" y="5950"/>
                    </a:lnTo>
                    <a:cubicBezTo>
                      <a:pt x="9903" y="6013"/>
                      <a:pt x="9974" y="6129"/>
                      <a:pt x="9974" y="6263"/>
                    </a:cubicBezTo>
                    <a:lnTo>
                      <a:pt x="9974" y="6878"/>
                    </a:lnTo>
                    <a:cubicBezTo>
                      <a:pt x="9974" y="7021"/>
                      <a:pt x="10090" y="7137"/>
                      <a:pt x="10233" y="713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67"/>
              <p:cNvSpPr/>
              <p:nvPr/>
            </p:nvSpPr>
            <p:spPr>
              <a:xfrm>
                <a:off x="6272321" y="4322869"/>
                <a:ext cx="433027" cy="269408"/>
              </a:xfrm>
              <a:custGeom>
                <a:avLst/>
                <a:gdLst/>
                <a:ahLst/>
                <a:cxnLst/>
                <a:rect l="l" t="t" r="r" b="b"/>
                <a:pathLst>
                  <a:path w="10483" h="6522" extrusionOk="0">
                    <a:moveTo>
                      <a:pt x="10045" y="5763"/>
                    </a:moveTo>
                    <a:lnTo>
                      <a:pt x="705" y="357"/>
                    </a:lnTo>
                    <a:cubicBezTo>
                      <a:pt x="535" y="259"/>
                      <a:pt x="339" y="277"/>
                      <a:pt x="179" y="393"/>
                    </a:cubicBezTo>
                    <a:cubicBezTo>
                      <a:pt x="63" y="482"/>
                      <a:pt x="0" y="633"/>
                      <a:pt x="0" y="776"/>
                    </a:cubicBezTo>
                    <a:lnTo>
                      <a:pt x="0" y="517"/>
                    </a:lnTo>
                    <a:cubicBezTo>
                      <a:pt x="0" y="366"/>
                      <a:pt x="63" y="223"/>
                      <a:pt x="179" y="134"/>
                    </a:cubicBezTo>
                    <a:cubicBezTo>
                      <a:pt x="339" y="9"/>
                      <a:pt x="535" y="0"/>
                      <a:pt x="705" y="98"/>
                    </a:cubicBezTo>
                    <a:lnTo>
                      <a:pt x="10045" y="5504"/>
                    </a:lnTo>
                    <a:cubicBezTo>
                      <a:pt x="10322" y="5656"/>
                      <a:pt x="10482" y="5950"/>
                      <a:pt x="10482" y="6263"/>
                    </a:cubicBezTo>
                    <a:lnTo>
                      <a:pt x="10482" y="6521"/>
                    </a:lnTo>
                    <a:cubicBezTo>
                      <a:pt x="10482" y="6209"/>
                      <a:pt x="10322" y="5924"/>
                      <a:pt x="10045" y="5763"/>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67"/>
              <p:cNvSpPr/>
              <p:nvPr/>
            </p:nvSpPr>
            <p:spPr>
              <a:xfrm>
                <a:off x="6628640" y="4119802"/>
                <a:ext cx="433068" cy="294481"/>
              </a:xfrm>
              <a:custGeom>
                <a:avLst/>
                <a:gdLst/>
                <a:ahLst/>
                <a:cxnLst/>
                <a:rect l="l" t="t" r="r" b="b"/>
                <a:pathLst>
                  <a:path w="10484" h="7129" extrusionOk="0">
                    <a:moveTo>
                      <a:pt x="10224" y="7128"/>
                    </a:moveTo>
                    <a:lnTo>
                      <a:pt x="10224" y="7128"/>
                    </a:lnTo>
                    <a:cubicBezTo>
                      <a:pt x="10367" y="7128"/>
                      <a:pt x="10483" y="7021"/>
                      <a:pt x="10483" y="6879"/>
                    </a:cubicBezTo>
                    <a:lnTo>
                      <a:pt x="10483" y="6254"/>
                    </a:lnTo>
                    <a:cubicBezTo>
                      <a:pt x="10483" y="5942"/>
                      <a:pt x="10314" y="5656"/>
                      <a:pt x="10046" y="5496"/>
                    </a:cubicBezTo>
                    <a:lnTo>
                      <a:pt x="697" y="90"/>
                    </a:lnTo>
                    <a:cubicBezTo>
                      <a:pt x="536" y="1"/>
                      <a:pt x="331" y="9"/>
                      <a:pt x="179" y="125"/>
                    </a:cubicBezTo>
                    <a:cubicBezTo>
                      <a:pt x="63" y="215"/>
                      <a:pt x="1" y="366"/>
                      <a:pt x="1" y="518"/>
                    </a:cubicBezTo>
                    <a:lnTo>
                      <a:pt x="1" y="1508"/>
                    </a:lnTo>
                    <a:cubicBezTo>
                      <a:pt x="1" y="1651"/>
                      <a:pt x="108" y="1767"/>
                      <a:pt x="251" y="1767"/>
                    </a:cubicBezTo>
                    <a:cubicBezTo>
                      <a:pt x="393" y="1767"/>
                      <a:pt x="509" y="1651"/>
                      <a:pt x="509" y="1508"/>
                    </a:cubicBezTo>
                    <a:lnTo>
                      <a:pt x="509" y="679"/>
                    </a:lnTo>
                    <a:cubicBezTo>
                      <a:pt x="509" y="634"/>
                      <a:pt x="563" y="607"/>
                      <a:pt x="599" y="625"/>
                    </a:cubicBezTo>
                    <a:lnTo>
                      <a:pt x="9787" y="5942"/>
                    </a:lnTo>
                    <a:cubicBezTo>
                      <a:pt x="9903" y="6004"/>
                      <a:pt x="9975" y="6129"/>
                      <a:pt x="9975" y="6254"/>
                    </a:cubicBezTo>
                    <a:lnTo>
                      <a:pt x="9975" y="6879"/>
                    </a:lnTo>
                    <a:cubicBezTo>
                      <a:pt x="9975" y="7021"/>
                      <a:pt x="10091" y="7128"/>
                      <a:pt x="10224" y="7128"/>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67"/>
              <p:cNvSpPr/>
              <p:nvPr/>
            </p:nvSpPr>
            <p:spPr>
              <a:xfrm>
                <a:off x="6628640" y="4119802"/>
                <a:ext cx="433068" cy="269036"/>
              </a:xfrm>
              <a:custGeom>
                <a:avLst/>
                <a:gdLst/>
                <a:ahLst/>
                <a:cxnLst/>
                <a:rect l="l" t="t" r="r" b="b"/>
                <a:pathLst>
                  <a:path w="10484" h="6513" extrusionOk="0">
                    <a:moveTo>
                      <a:pt x="10046" y="5764"/>
                    </a:moveTo>
                    <a:lnTo>
                      <a:pt x="697" y="348"/>
                    </a:lnTo>
                    <a:cubicBezTo>
                      <a:pt x="536" y="259"/>
                      <a:pt x="331" y="268"/>
                      <a:pt x="179" y="384"/>
                    </a:cubicBezTo>
                    <a:cubicBezTo>
                      <a:pt x="63" y="473"/>
                      <a:pt x="1" y="625"/>
                      <a:pt x="1" y="777"/>
                    </a:cubicBezTo>
                    <a:lnTo>
                      <a:pt x="1" y="518"/>
                    </a:lnTo>
                    <a:cubicBezTo>
                      <a:pt x="1" y="366"/>
                      <a:pt x="63" y="215"/>
                      <a:pt x="179" y="125"/>
                    </a:cubicBezTo>
                    <a:cubicBezTo>
                      <a:pt x="331" y="9"/>
                      <a:pt x="536" y="1"/>
                      <a:pt x="697" y="90"/>
                    </a:cubicBezTo>
                    <a:lnTo>
                      <a:pt x="10046" y="5496"/>
                    </a:lnTo>
                    <a:cubicBezTo>
                      <a:pt x="10314" y="5656"/>
                      <a:pt x="10483" y="5942"/>
                      <a:pt x="10483" y="6254"/>
                    </a:cubicBezTo>
                    <a:lnTo>
                      <a:pt x="10483" y="6513"/>
                    </a:lnTo>
                    <a:cubicBezTo>
                      <a:pt x="10483" y="6210"/>
                      <a:pt x="10314" y="5915"/>
                      <a:pt x="10046" y="57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67"/>
              <p:cNvSpPr/>
              <p:nvPr/>
            </p:nvSpPr>
            <p:spPr>
              <a:xfrm>
                <a:off x="6290745" y="4397677"/>
                <a:ext cx="386225" cy="227026"/>
              </a:xfrm>
              <a:custGeom>
                <a:avLst/>
                <a:gdLst/>
                <a:ahLst/>
                <a:cxnLst/>
                <a:rect l="l" t="t" r="r" b="b"/>
                <a:pathLst>
                  <a:path w="9350" h="5496" extrusionOk="0">
                    <a:moveTo>
                      <a:pt x="9011" y="5495"/>
                    </a:moveTo>
                    <a:lnTo>
                      <a:pt x="9350" y="5299"/>
                    </a:lnTo>
                    <a:lnTo>
                      <a:pt x="321" y="0"/>
                    </a:lnTo>
                    <a:lnTo>
                      <a:pt x="0" y="187"/>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67"/>
              <p:cNvSpPr/>
              <p:nvPr/>
            </p:nvSpPr>
            <p:spPr>
              <a:xfrm>
                <a:off x="6638967" y="4197171"/>
                <a:ext cx="386597" cy="227067"/>
              </a:xfrm>
              <a:custGeom>
                <a:avLst/>
                <a:gdLst/>
                <a:ahLst/>
                <a:cxnLst/>
                <a:rect l="l" t="t" r="r" b="b"/>
                <a:pathLst>
                  <a:path w="9359" h="5497" extrusionOk="0">
                    <a:moveTo>
                      <a:pt x="9020" y="5496"/>
                    </a:moveTo>
                    <a:lnTo>
                      <a:pt x="9359" y="5300"/>
                    </a:lnTo>
                    <a:lnTo>
                      <a:pt x="331" y="1"/>
                    </a:lnTo>
                    <a:lnTo>
                      <a:pt x="1" y="18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67"/>
              <p:cNvSpPr/>
              <p:nvPr/>
            </p:nvSpPr>
            <p:spPr>
              <a:xfrm>
                <a:off x="6048270" y="4456623"/>
                <a:ext cx="257263" cy="224837"/>
              </a:xfrm>
              <a:custGeom>
                <a:avLst/>
                <a:gdLst/>
                <a:ahLst/>
                <a:cxnLst/>
                <a:rect l="l" t="t" r="r" b="b"/>
                <a:pathLst>
                  <a:path w="6228" h="5443" extrusionOk="0">
                    <a:moveTo>
                      <a:pt x="0" y="5442"/>
                    </a:moveTo>
                    <a:lnTo>
                      <a:pt x="6227" y="1847"/>
                    </a:lnTo>
                    <a:lnTo>
                      <a:pt x="3069"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67"/>
              <p:cNvSpPr/>
              <p:nvPr/>
            </p:nvSpPr>
            <p:spPr>
              <a:xfrm>
                <a:off x="6048270" y="4651925"/>
                <a:ext cx="460661" cy="280478"/>
              </a:xfrm>
              <a:custGeom>
                <a:avLst/>
                <a:gdLst/>
                <a:ahLst/>
                <a:cxnLst/>
                <a:rect l="l" t="t" r="r" b="b"/>
                <a:pathLst>
                  <a:path w="11152" h="6790" extrusionOk="0">
                    <a:moveTo>
                      <a:pt x="0" y="714"/>
                    </a:moveTo>
                    <a:lnTo>
                      <a:pt x="1231" y="0"/>
                    </a:lnTo>
                    <a:lnTo>
                      <a:pt x="11152" y="5540"/>
                    </a:lnTo>
                    <a:lnTo>
                      <a:pt x="10411" y="678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67"/>
              <p:cNvSpPr/>
              <p:nvPr/>
            </p:nvSpPr>
            <p:spPr>
              <a:xfrm>
                <a:off x="6048270" y="4456623"/>
                <a:ext cx="556825" cy="250984"/>
              </a:xfrm>
              <a:custGeom>
                <a:avLst/>
                <a:gdLst/>
                <a:ahLst/>
                <a:cxnLst/>
                <a:rect l="l" t="t" r="r" b="b"/>
                <a:pathLst>
                  <a:path w="13480" h="6076" extrusionOk="0">
                    <a:moveTo>
                      <a:pt x="13480" y="6076"/>
                    </a:moveTo>
                    <a:lnTo>
                      <a:pt x="0" y="5442"/>
                    </a:lnTo>
                    <a:lnTo>
                      <a:pt x="306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67"/>
              <p:cNvSpPr/>
              <p:nvPr/>
            </p:nvSpPr>
            <p:spPr>
              <a:xfrm>
                <a:off x="6325732" y="4568649"/>
                <a:ext cx="78526" cy="80384"/>
              </a:xfrm>
              <a:custGeom>
                <a:avLst/>
                <a:gdLst/>
                <a:ahLst/>
                <a:cxnLst/>
                <a:rect l="l" t="t" r="r" b="b"/>
                <a:pathLst>
                  <a:path w="1901" h="1946" extrusionOk="0">
                    <a:moveTo>
                      <a:pt x="126" y="1115"/>
                    </a:moveTo>
                    <a:lnTo>
                      <a:pt x="1428" y="1883"/>
                    </a:lnTo>
                    <a:cubicBezTo>
                      <a:pt x="1535" y="1945"/>
                      <a:pt x="1669" y="1892"/>
                      <a:pt x="1714" y="1767"/>
                    </a:cubicBezTo>
                    <a:lnTo>
                      <a:pt x="1874" y="1267"/>
                    </a:lnTo>
                    <a:cubicBezTo>
                      <a:pt x="1901" y="1169"/>
                      <a:pt x="1865" y="1071"/>
                      <a:pt x="1785" y="1026"/>
                    </a:cubicBezTo>
                    <a:lnTo>
                      <a:pt x="1241" y="705"/>
                    </a:lnTo>
                    <a:lnTo>
                      <a:pt x="1508" y="116"/>
                    </a:lnTo>
                    <a:lnTo>
                      <a:pt x="1312" y="0"/>
                    </a:lnTo>
                    <a:lnTo>
                      <a:pt x="1045" y="589"/>
                    </a:lnTo>
                    <a:lnTo>
                      <a:pt x="482" y="259"/>
                    </a:lnTo>
                    <a:cubicBezTo>
                      <a:pt x="375" y="197"/>
                      <a:pt x="233" y="250"/>
                      <a:pt x="197" y="366"/>
                    </a:cubicBezTo>
                    <a:lnTo>
                      <a:pt x="28" y="884"/>
                    </a:lnTo>
                    <a:cubicBezTo>
                      <a:pt x="1" y="973"/>
                      <a:pt x="36" y="1071"/>
                      <a:pt x="126" y="1115"/>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67"/>
              <p:cNvSpPr/>
              <p:nvPr/>
            </p:nvSpPr>
            <p:spPr>
              <a:xfrm>
                <a:off x="6166905" y="4751063"/>
                <a:ext cx="401715" cy="181340"/>
              </a:xfrm>
              <a:custGeom>
                <a:avLst/>
                <a:gdLst/>
                <a:ahLst/>
                <a:cxnLst/>
                <a:rect l="l" t="t" r="r" b="b"/>
                <a:pathLst>
                  <a:path w="9725" h="4390" extrusionOk="0">
                    <a:moveTo>
                      <a:pt x="7539" y="4389"/>
                    </a:moveTo>
                    <a:lnTo>
                      <a:pt x="1" y="0"/>
                    </a:lnTo>
                    <a:lnTo>
                      <a:pt x="9725" y="509"/>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67"/>
              <p:cNvSpPr/>
              <p:nvPr/>
            </p:nvSpPr>
            <p:spPr>
              <a:xfrm>
                <a:off x="6548338" y="4915054"/>
                <a:ext cx="76667" cy="70760"/>
              </a:xfrm>
              <a:custGeom>
                <a:avLst/>
                <a:gdLst/>
                <a:ahLst/>
                <a:cxnLst/>
                <a:rect l="l" t="t" r="r" b="b"/>
                <a:pathLst>
                  <a:path w="1856" h="1713" extrusionOk="0">
                    <a:moveTo>
                      <a:pt x="232" y="883"/>
                    </a:moveTo>
                    <a:cubicBezTo>
                      <a:pt x="232" y="883"/>
                      <a:pt x="241" y="883"/>
                      <a:pt x="241" y="883"/>
                    </a:cubicBezTo>
                    <a:cubicBezTo>
                      <a:pt x="419" y="990"/>
                      <a:pt x="598" y="1088"/>
                      <a:pt x="776" y="1195"/>
                    </a:cubicBezTo>
                    <a:cubicBezTo>
                      <a:pt x="883" y="1258"/>
                      <a:pt x="990" y="1311"/>
                      <a:pt x="1088" y="1374"/>
                    </a:cubicBezTo>
                    <a:cubicBezTo>
                      <a:pt x="1124" y="1392"/>
                      <a:pt x="1151" y="1419"/>
                      <a:pt x="1169" y="1445"/>
                    </a:cubicBezTo>
                    <a:cubicBezTo>
                      <a:pt x="1187" y="1472"/>
                      <a:pt x="1195" y="1490"/>
                      <a:pt x="1204" y="1517"/>
                    </a:cubicBezTo>
                    <a:cubicBezTo>
                      <a:pt x="1240" y="1561"/>
                      <a:pt x="1311" y="1606"/>
                      <a:pt x="1365" y="1633"/>
                    </a:cubicBezTo>
                    <a:cubicBezTo>
                      <a:pt x="1579" y="1713"/>
                      <a:pt x="1758" y="1508"/>
                      <a:pt x="1802" y="1320"/>
                    </a:cubicBezTo>
                    <a:cubicBezTo>
                      <a:pt x="1856" y="1080"/>
                      <a:pt x="1766" y="785"/>
                      <a:pt x="1579" y="625"/>
                    </a:cubicBezTo>
                    <a:cubicBezTo>
                      <a:pt x="1410" y="473"/>
                      <a:pt x="1204" y="357"/>
                      <a:pt x="1008" y="250"/>
                    </a:cubicBezTo>
                    <a:cubicBezTo>
                      <a:pt x="794" y="134"/>
                      <a:pt x="562" y="0"/>
                      <a:pt x="312" y="71"/>
                    </a:cubicBezTo>
                    <a:cubicBezTo>
                      <a:pt x="196" y="107"/>
                      <a:pt x="89" y="179"/>
                      <a:pt x="36" y="286"/>
                    </a:cubicBezTo>
                    <a:cubicBezTo>
                      <a:pt x="0" y="348"/>
                      <a:pt x="9" y="384"/>
                      <a:pt x="36" y="437"/>
                    </a:cubicBezTo>
                    <a:cubicBezTo>
                      <a:pt x="63" y="491"/>
                      <a:pt x="89" y="544"/>
                      <a:pt x="89" y="607"/>
                    </a:cubicBezTo>
                    <a:cubicBezTo>
                      <a:pt x="98" y="660"/>
                      <a:pt x="80" y="696"/>
                      <a:pt x="107" y="741"/>
                    </a:cubicBezTo>
                    <a:cubicBezTo>
                      <a:pt x="134" y="803"/>
                      <a:pt x="178" y="848"/>
                      <a:pt x="232" y="883"/>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67"/>
              <p:cNvSpPr/>
              <p:nvPr/>
            </p:nvSpPr>
            <p:spPr>
              <a:xfrm>
                <a:off x="6544992" y="4914682"/>
                <a:ext cx="71916" cy="75551"/>
              </a:xfrm>
              <a:custGeom>
                <a:avLst/>
                <a:gdLst/>
                <a:ahLst/>
                <a:cxnLst/>
                <a:rect l="l" t="t" r="r" b="b"/>
                <a:pathLst>
                  <a:path w="1741" h="1829" extrusionOk="0">
                    <a:moveTo>
                      <a:pt x="188" y="990"/>
                    </a:moveTo>
                    <a:cubicBezTo>
                      <a:pt x="259" y="1053"/>
                      <a:pt x="349" y="1097"/>
                      <a:pt x="429" y="1151"/>
                    </a:cubicBezTo>
                    <a:cubicBezTo>
                      <a:pt x="590" y="1240"/>
                      <a:pt x="741" y="1329"/>
                      <a:pt x="893" y="1419"/>
                    </a:cubicBezTo>
                    <a:cubicBezTo>
                      <a:pt x="1089" y="1526"/>
                      <a:pt x="1464" y="1829"/>
                      <a:pt x="1651" y="1570"/>
                    </a:cubicBezTo>
                    <a:cubicBezTo>
                      <a:pt x="1740" y="1436"/>
                      <a:pt x="1731" y="1240"/>
                      <a:pt x="1696" y="1097"/>
                    </a:cubicBezTo>
                    <a:cubicBezTo>
                      <a:pt x="1651" y="964"/>
                      <a:pt x="1571" y="857"/>
                      <a:pt x="1482" y="750"/>
                    </a:cubicBezTo>
                    <a:cubicBezTo>
                      <a:pt x="1410" y="669"/>
                      <a:pt x="1285" y="625"/>
                      <a:pt x="1196" y="571"/>
                    </a:cubicBezTo>
                    <a:cubicBezTo>
                      <a:pt x="1080" y="500"/>
                      <a:pt x="955" y="428"/>
                      <a:pt x="839" y="366"/>
                    </a:cubicBezTo>
                    <a:cubicBezTo>
                      <a:pt x="634" y="250"/>
                      <a:pt x="375" y="0"/>
                      <a:pt x="144" y="188"/>
                    </a:cubicBezTo>
                    <a:cubicBezTo>
                      <a:pt x="45" y="259"/>
                      <a:pt x="19" y="384"/>
                      <a:pt x="10" y="500"/>
                    </a:cubicBezTo>
                    <a:cubicBezTo>
                      <a:pt x="10" y="625"/>
                      <a:pt x="1" y="767"/>
                      <a:pt x="81" y="874"/>
                    </a:cubicBezTo>
                    <a:cubicBezTo>
                      <a:pt x="108" y="919"/>
                      <a:pt x="144" y="955"/>
                      <a:pt x="188" y="99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67"/>
              <p:cNvSpPr/>
              <p:nvPr/>
            </p:nvSpPr>
            <p:spPr>
              <a:xfrm>
                <a:off x="5766718" y="4722313"/>
                <a:ext cx="699460" cy="418280"/>
              </a:xfrm>
              <a:custGeom>
                <a:avLst/>
                <a:gdLst/>
                <a:ahLst/>
                <a:cxnLst/>
                <a:rect l="l" t="t" r="r" b="b"/>
                <a:pathLst>
                  <a:path w="16933" h="10126" extrusionOk="0">
                    <a:moveTo>
                      <a:pt x="7940" y="10126"/>
                    </a:moveTo>
                    <a:lnTo>
                      <a:pt x="16933" y="5505"/>
                    </a:lnTo>
                    <a:lnTo>
                      <a:pt x="7485" y="0"/>
                    </a:lnTo>
                    <a:lnTo>
                      <a:pt x="1" y="5505"/>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67"/>
              <p:cNvSpPr/>
              <p:nvPr/>
            </p:nvSpPr>
            <p:spPr>
              <a:xfrm>
                <a:off x="5716240" y="4699841"/>
                <a:ext cx="740354" cy="433770"/>
              </a:xfrm>
              <a:custGeom>
                <a:avLst/>
                <a:gdLst/>
                <a:ahLst/>
                <a:cxnLst/>
                <a:rect l="l" t="t" r="r" b="b"/>
                <a:pathLst>
                  <a:path w="17923" h="10501" extrusionOk="0">
                    <a:moveTo>
                      <a:pt x="8868" y="10500"/>
                    </a:moveTo>
                    <a:lnTo>
                      <a:pt x="17923" y="5915"/>
                    </a:lnTo>
                    <a:lnTo>
                      <a:pt x="7797" y="0"/>
                    </a:lnTo>
                    <a:lnTo>
                      <a:pt x="0" y="5335"/>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67"/>
              <p:cNvSpPr/>
              <p:nvPr/>
            </p:nvSpPr>
            <p:spPr>
              <a:xfrm>
                <a:off x="5876885" y="4812239"/>
                <a:ext cx="361936" cy="206001"/>
              </a:xfrm>
              <a:custGeom>
                <a:avLst/>
                <a:gdLst/>
                <a:ahLst/>
                <a:cxnLst/>
                <a:rect l="l" t="t" r="r" b="b"/>
                <a:pathLst>
                  <a:path w="8762" h="4987" extrusionOk="0">
                    <a:moveTo>
                      <a:pt x="179" y="4987"/>
                    </a:moveTo>
                    <a:lnTo>
                      <a:pt x="8761" y="107"/>
                    </a:lnTo>
                    <a:lnTo>
                      <a:pt x="8574" y="0"/>
                    </a:lnTo>
                    <a:lnTo>
                      <a:pt x="1" y="4880"/>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67"/>
              <p:cNvSpPr/>
              <p:nvPr/>
            </p:nvSpPr>
            <p:spPr>
              <a:xfrm>
                <a:off x="6359645" y="4922406"/>
                <a:ext cx="30609" cy="16275"/>
              </a:xfrm>
              <a:custGeom>
                <a:avLst/>
                <a:gdLst/>
                <a:ahLst/>
                <a:cxnLst/>
                <a:rect l="l" t="t" r="r" b="b"/>
                <a:pathLst>
                  <a:path w="741" h="394" extrusionOk="0">
                    <a:moveTo>
                      <a:pt x="0" y="357"/>
                    </a:moveTo>
                    <a:lnTo>
                      <a:pt x="661" y="1"/>
                    </a:lnTo>
                    <a:lnTo>
                      <a:pt x="741" y="36"/>
                    </a:lnTo>
                    <a:lnTo>
                      <a:pt x="72" y="393"/>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67"/>
              <p:cNvSpPr/>
              <p:nvPr/>
            </p:nvSpPr>
            <p:spPr>
              <a:xfrm>
                <a:off x="6351921" y="4917986"/>
                <a:ext cx="30609" cy="16234"/>
              </a:xfrm>
              <a:custGeom>
                <a:avLst/>
                <a:gdLst/>
                <a:ahLst/>
                <a:cxnLst/>
                <a:rect l="l" t="t" r="r" b="b"/>
                <a:pathLst>
                  <a:path w="741" h="393" extrusionOk="0">
                    <a:moveTo>
                      <a:pt x="0" y="357"/>
                    </a:moveTo>
                    <a:lnTo>
                      <a:pt x="669" y="0"/>
                    </a:lnTo>
                    <a:lnTo>
                      <a:pt x="741" y="45"/>
                    </a:lnTo>
                    <a:lnTo>
                      <a:pt x="72" y="393"/>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67"/>
              <p:cNvSpPr/>
              <p:nvPr/>
            </p:nvSpPr>
            <p:spPr>
              <a:xfrm>
                <a:off x="6344155" y="4913566"/>
                <a:ext cx="30650" cy="16606"/>
              </a:xfrm>
              <a:custGeom>
                <a:avLst/>
                <a:gdLst/>
                <a:ahLst/>
                <a:cxnLst/>
                <a:rect l="l" t="t" r="r" b="b"/>
                <a:pathLst>
                  <a:path w="742" h="402" extrusionOk="0">
                    <a:moveTo>
                      <a:pt x="1" y="357"/>
                    </a:moveTo>
                    <a:lnTo>
                      <a:pt x="670" y="0"/>
                    </a:lnTo>
                    <a:lnTo>
                      <a:pt x="741" y="45"/>
                    </a:lnTo>
                    <a:lnTo>
                      <a:pt x="81"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67"/>
              <p:cNvSpPr/>
              <p:nvPr/>
            </p:nvSpPr>
            <p:spPr>
              <a:xfrm>
                <a:off x="6336431" y="4909147"/>
                <a:ext cx="30609" cy="16606"/>
              </a:xfrm>
              <a:custGeom>
                <a:avLst/>
                <a:gdLst/>
                <a:ahLst/>
                <a:cxnLst/>
                <a:rect l="l" t="t" r="r" b="b"/>
                <a:pathLst>
                  <a:path w="741" h="402" extrusionOk="0">
                    <a:moveTo>
                      <a:pt x="0" y="357"/>
                    </a:moveTo>
                    <a:lnTo>
                      <a:pt x="670" y="0"/>
                    </a:lnTo>
                    <a:lnTo>
                      <a:pt x="741" y="45"/>
                    </a:lnTo>
                    <a:lnTo>
                      <a:pt x="81"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67"/>
              <p:cNvSpPr/>
              <p:nvPr/>
            </p:nvSpPr>
            <p:spPr>
              <a:xfrm>
                <a:off x="6329078" y="4904727"/>
                <a:ext cx="30609" cy="16606"/>
              </a:xfrm>
              <a:custGeom>
                <a:avLst/>
                <a:gdLst/>
                <a:ahLst/>
                <a:cxnLst/>
                <a:rect l="l" t="t" r="r" b="b"/>
                <a:pathLst>
                  <a:path w="741" h="402" extrusionOk="0">
                    <a:moveTo>
                      <a:pt x="0" y="357"/>
                    </a:moveTo>
                    <a:lnTo>
                      <a:pt x="660" y="0"/>
                    </a:lnTo>
                    <a:lnTo>
                      <a:pt x="740" y="45"/>
                    </a:lnTo>
                    <a:lnTo>
                      <a:pt x="71"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67"/>
              <p:cNvSpPr/>
              <p:nvPr/>
            </p:nvSpPr>
            <p:spPr>
              <a:xfrm>
                <a:off x="6321312" y="4900307"/>
                <a:ext cx="30650" cy="16606"/>
              </a:xfrm>
              <a:custGeom>
                <a:avLst/>
                <a:gdLst/>
                <a:ahLst/>
                <a:cxnLst/>
                <a:rect l="l" t="t" r="r" b="b"/>
                <a:pathLst>
                  <a:path w="742" h="402" extrusionOk="0">
                    <a:moveTo>
                      <a:pt x="1" y="357"/>
                    </a:moveTo>
                    <a:lnTo>
                      <a:pt x="661" y="0"/>
                    </a:lnTo>
                    <a:lnTo>
                      <a:pt x="741" y="45"/>
                    </a:lnTo>
                    <a:lnTo>
                      <a:pt x="72"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67"/>
              <p:cNvSpPr/>
              <p:nvPr/>
            </p:nvSpPr>
            <p:spPr>
              <a:xfrm>
                <a:off x="6313588" y="4895887"/>
                <a:ext cx="30609" cy="16606"/>
              </a:xfrm>
              <a:custGeom>
                <a:avLst/>
                <a:gdLst/>
                <a:ahLst/>
                <a:cxnLst/>
                <a:rect l="l" t="t" r="r" b="b"/>
                <a:pathLst>
                  <a:path w="741" h="402" extrusionOk="0">
                    <a:moveTo>
                      <a:pt x="0" y="357"/>
                    </a:moveTo>
                    <a:lnTo>
                      <a:pt x="661" y="0"/>
                    </a:lnTo>
                    <a:lnTo>
                      <a:pt x="741" y="45"/>
                    </a:lnTo>
                    <a:lnTo>
                      <a:pt x="72"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67"/>
              <p:cNvSpPr/>
              <p:nvPr/>
            </p:nvSpPr>
            <p:spPr>
              <a:xfrm>
                <a:off x="6305863" y="4891467"/>
                <a:ext cx="30609" cy="16606"/>
              </a:xfrm>
              <a:custGeom>
                <a:avLst/>
                <a:gdLst/>
                <a:ahLst/>
                <a:cxnLst/>
                <a:rect l="l" t="t" r="r" b="b"/>
                <a:pathLst>
                  <a:path w="741" h="402" extrusionOk="0">
                    <a:moveTo>
                      <a:pt x="0" y="357"/>
                    </a:moveTo>
                    <a:lnTo>
                      <a:pt x="669" y="0"/>
                    </a:lnTo>
                    <a:lnTo>
                      <a:pt x="740" y="45"/>
                    </a:lnTo>
                    <a:lnTo>
                      <a:pt x="80"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67"/>
              <p:cNvSpPr/>
              <p:nvPr/>
            </p:nvSpPr>
            <p:spPr>
              <a:xfrm>
                <a:off x="6298097" y="4887047"/>
                <a:ext cx="30650" cy="16606"/>
              </a:xfrm>
              <a:custGeom>
                <a:avLst/>
                <a:gdLst/>
                <a:ahLst/>
                <a:cxnLst/>
                <a:rect l="l" t="t" r="r" b="b"/>
                <a:pathLst>
                  <a:path w="742" h="402" extrusionOk="0">
                    <a:moveTo>
                      <a:pt x="1" y="357"/>
                    </a:moveTo>
                    <a:lnTo>
                      <a:pt x="670" y="0"/>
                    </a:lnTo>
                    <a:lnTo>
                      <a:pt x="741" y="45"/>
                    </a:lnTo>
                    <a:lnTo>
                      <a:pt x="81"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67"/>
              <p:cNvSpPr/>
              <p:nvPr/>
            </p:nvSpPr>
            <p:spPr>
              <a:xfrm>
                <a:off x="6290373" y="4882627"/>
                <a:ext cx="30609" cy="16606"/>
              </a:xfrm>
              <a:custGeom>
                <a:avLst/>
                <a:gdLst/>
                <a:ahLst/>
                <a:cxnLst/>
                <a:rect l="l" t="t" r="r" b="b"/>
                <a:pathLst>
                  <a:path w="741" h="402" extrusionOk="0">
                    <a:moveTo>
                      <a:pt x="0" y="357"/>
                    </a:moveTo>
                    <a:lnTo>
                      <a:pt x="669" y="0"/>
                    </a:lnTo>
                    <a:lnTo>
                      <a:pt x="741" y="45"/>
                    </a:lnTo>
                    <a:lnTo>
                      <a:pt x="81" y="40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67"/>
              <p:cNvSpPr/>
              <p:nvPr/>
            </p:nvSpPr>
            <p:spPr>
              <a:xfrm>
                <a:off x="6282979" y="4878166"/>
                <a:ext cx="30650" cy="16647"/>
              </a:xfrm>
              <a:custGeom>
                <a:avLst/>
                <a:gdLst/>
                <a:ahLst/>
                <a:cxnLst/>
                <a:rect l="l" t="t" r="r" b="b"/>
                <a:pathLst>
                  <a:path w="742" h="403" extrusionOk="0">
                    <a:moveTo>
                      <a:pt x="1" y="358"/>
                    </a:moveTo>
                    <a:lnTo>
                      <a:pt x="661" y="1"/>
                    </a:lnTo>
                    <a:lnTo>
                      <a:pt x="741" y="46"/>
                    </a:lnTo>
                    <a:lnTo>
                      <a:pt x="72"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67"/>
              <p:cNvSpPr/>
              <p:nvPr/>
            </p:nvSpPr>
            <p:spPr>
              <a:xfrm>
                <a:off x="6275254" y="4873746"/>
                <a:ext cx="30650" cy="16647"/>
              </a:xfrm>
              <a:custGeom>
                <a:avLst/>
                <a:gdLst/>
                <a:ahLst/>
                <a:cxnLst/>
                <a:rect l="l" t="t" r="r" b="b"/>
                <a:pathLst>
                  <a:path w="742" h="403" extrusionOk="0">
                    <a:moveTo>
                      <a:pt x="1" y="358"/>
                    </a:moveTo>
                    <a:lnTo>
                      <a:pt x="661" y="1"/>
                    </a:lnTo>
                    <a:lnTo>
                      <a:pt x="741" y="46"/>
                    </a:lnTo>
                    <a:lnTo>
                      <a:pt x="72"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67"/>
              <p:cNvSpPr/>
              <p:nvPr/>
            </p:nvSpPr>
            <p:spPr>
              <a:xfrm>
                <a:off x="6267530" y="4869326"/>
                <a:ext cx="30609" cy="16647"/>
              </a:xfrm>
              <a:custGeom>
                <a:avLst/>
                <a:gdLst/>
                <a:ahLst/>
                <a:cxnLst/>
                <a:rect l="l" t="t" r="r" b="b"/>
                <a:pathLst>
                  <a:path w="741" h="403" extrusionOk="0">
                    <a:moveTo>
                      <a:pt x="0" y="358"/>
                    </a:moveTo>
                    <a:lnTo>
                      <a:pt x="669" y="1"/>
                    </a:lnTo>
                    <a:lnTo>
                      <a:pt x="741" y="45"/>
                    </a:lnTo>
                    <a:lnTo>
                      <a:pt x="72"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67"/>
              <p:cNvSpPr/>
              <p:nvPr/>
            </p:nvSpPr>
            <p:spPr>
              <a:xfrm>
                <a:off x="6259764" y="4864906"/>
                <a:ext cx="30650" cy="16647"/>
              </a:xfrm>
              <a:custGeom>
                <a:avLst/>
                <a:gdLst/>
                <a:ahLst/>
                <a:cxnLst/>
                <a:rect l="l" t="t" r="r" b="b"/>
                <a:pathLst>
                  <a:path w="742" h="403" extrusionOk="0">
                    <a:moveTo>
                      <a:pt x="1" y="358"/>
                    </a:moveTo>
                    <a:lnTo>
                      <a:pt x="670" y="1"/>
                    </a:lnTo>
                    <a:lnTo>
                      <a:pt x="741" y="45"/>
                    </a:lnTo>
                    <a:lnTo>
                      <a:pt x="81"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67"/>
              <p:cNvSpPr/>
              <p:nvPr/>
            </p:nvSpPr>
            <p:spPr>
              <a:xfrm>
                <a:off x="6252039" y="4860486"/>
                <a:ext cx="30609" cy="16647"/>
              </a:xfrm>
              <a:custGeom>
                <a:avLst/>
                <a:gdLst/>
                <a:ahLst/>
                <a:cxnLst/>
                <a:rect l="l" t="t" r="r" b="b"/>
                <a:pathLst>
                  <a:path w="741" h="403" extrusionOk="0">
                    <a:moveTo>
                      <a:pt x="1" y="358"/>
                    </a:moveTo>
                    <a:lnTo>
                      <a:pt x="670" y="1"/>
                    </a:lnTo>
                    <a:lnTo>
                      <a:pt x="741" y="45"/>
                    </a:lnTo>
                    <a:lnTo>
                      <a:pt x="81"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67"/>
              <p:cNvSpPr/>
              <p:nvPr/>
            </p:nvSpPr>
            <p:spPr>
              <a:xfrm>
                <a:off x="6244315" y="4856066"/>
                <a:ext cx="30609" cy="16647"/>
              </a:xfrm>
              <a:custGeom>
                <a:avLst/>
                <a:gdLst/>
                <a:ahLst/>
                <a:cxnLst/>
                <a:rect l="l" t="t" r="r" b="b"/>
                <a:pathLst>
                  <a:path w="741" h="403" extrusionOk="0">
                    <a:moveTo>
                      <a:pt x="0" y="358"/>
                    </a:moveTo>
                    <a:lnTo>
                      <a:pt x="669" y="1"/>
                    </a:lnTo>
                    <a:lnTo>
                      <a:pt x="741" y="45"/>
                    </a:lnTo>
                    <a:lnTo>
                      <a:pt x="80"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67"/>
              <p:cNvSpPr/>
              <p:nvPr/>
            </p:nvSpPr>
            <p:spPr>
              <a:xfrm>
                <a:off x="6236921" y="4851647"/>
                <a:ext cx="30650" cy="16647"/>
              </a:xfrm>
              <a:custGeom>
                <a:avLst/>
                <a:gdLst/>
                <a:ahLst/>
                <a:cxnLst/>
                <a:rect l="l" t="t" r="r" b="b"/>
                <a:pathLst>
                  <a:path w="742" h="403" extrusionOk="0">
                    <a:moveTo>
                      <a:pt x="1" y="358"/>
                    </a:moveTo>
                    <a:lnTo>
                      <a:pt x="661" y="1"/>
                    </a:lnTo>
                    <a:lnTo>
                      <a:pt x="741" y="45"/>
                    </a:lnTo>
                    <a:lnTo>
                      <a:pt x="72"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67"/>
              <p:cNvSpPr/>
              <p:nvPr/>
            </p:nvSpPr>
            <p:spPr>
              <a:xfrm>
                <a:off x="6229196" y="4847227"/>
                <a:ext cx="30609" cy="16647"/>
              </a:xfrm>
              <a:custGeom>
                <a:avLst/>
                <a:gdLst/>
                <a:ahLst/>
                <a:cxnLst/>
                <a:rect l="l" t="t" r="r" b="b"/>
                <a:pathLst>
                  <a:path w="741" h="403" extrusionOk="0">
                    <a:moveTo>
                      <a:pt x="0" y="357"/>
                    </a:moveTo>
                    <a:lnTo>
                      <a:pt x="661" y="1"/>
                    </a:lnTo>
                    <a:lnTo>
                      <a:pt x="741" y="45"/>
                    </a:lnTo>
                    <a:lnTo>
                      <a:pt x="72"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67"/>
              <p:cNvSpPr/>
              <p:nvPr/>
            </p:nvSpPr>
            <p:spPr>
              <a:xfrm>
                <a:off x="6151456" y="4797121"/>
                <a:ext cx="30609" cy="16606"/>
              </a:xfrm>
              <a:custGeom>
                <a:avLst/>
                <a:gdLst/>
                <a:ahLst/>
                <a:cxnLst/>
                <a:rect l="l" t="t" r="r" b="b"/>
                <a:pathLst>
                  <a:path w="741" h="402" extrusionOk="0">
                    <a:moveTo>
                      <a:pt x="0" y="357"/>
                    </a:moveTo>
                    <a:lnTo>
                      <a:pt x="669" y="0"/>
                    </a:lnTo>
                    <a:lnTo>
                      <a:pt x="741" y="45"/>
                    </a:lnTo>
                    <a:lnTo>
                      <a:pt x="71"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67"/>
              <p:cNvSpPr/>
              <p:nvPr/>
            </p:nvSpPr>
            <p:spPr>
              <a:xfrm>
                <a:off x="6143690" y="4792701"/>
                <a:ext cx="30650" cy="16606"/>
              </a:xfrm>
              <a:custGeom>
                <a:avLst/>
                <a:gdLst/>
                <a:ahLst/>
                <a:cxnLst/>
                <a:rect l="l" t="t" r="r" b="b"/>
                <a:pathLst>
                  <a:path w="742" h="402" extrusionOk="0">
                    <a:moveTo>
                      <a:pt x="1" y="357"/>
                    </a:moveTo>
                    <a:lnTo>
                      <a:pt x="670" y="0"/>
                    </a:lnTo>
                    <a:lnTo>
                      <a:pt x="741" y="45"/>
                    </a:lnTo>
                    <a:lnTo>
                      <a:pt x="81"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67"/>
              <p:cNvSpPr/>
              <p:nvPr/>
            </p:nvSpPr>
            <p:spPr>
              <a:xfrm>
                <a:off x="6135965" y="4788281"/>
                <a:ext cx="30609" cy="16606"/>
              </a:xfrm>
              <a:custGeom>
                <a:avLst/>
                <a:gdLst/>
                <a:ahLst/>
                <a:cxnLst/>
                <a:rect l="l" t="t" r="r" b="b"/>
                <a:pathLst>
                  <a:path w="741" h="402" extrusionOk="0">
                    <a:moveTo>
                      <a:pt x="0" y="357"/>
                    </a:moveTo>
                    <a:lnTo>
                      <a:pt x="669" y="0"/>
                    </a:lnTo>
                    <a:lnTo>
                      <a:pt x="741" y="45"/>
                    </a:lnTo>
                    <a:lnTo>
                      <a:pt x="81"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67"/>
              <p:cNvSpPr/>
              <p:nvPr/>
            </p:nvSpPr>
            <p:spPr>
              <a:xfrm>
                <a:off x="6128571" y="4783861"/>
                <a:ext cx="30650" cy="16606"/>
              </a:xfrm>
              <a:custGeom>
                <a:avLst/>
                <a:gdLst/>
                <a:ahLst/>
                <a:cxnLst/>
                <a:rect l="l" t="t" r="r" b="b"/>
                <a:pathLst>
                  <a:path w="742" h="402" extrusionOk="0">
                    <a:moveTo>
                      <a:pt x="1" y="357"/>
                    </a:moveTo>
                    <a:lnTo>
                      <a:pt x="661" y="0"/>
                    </a:lnTo>
                    <a:lnTo>
                      <a:pt x="741" y="45"/>
                    </a:lnTo>
                    <a:lnTo>
                      <a:pt x="72"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67"/>
              <p:cNvSpPr/>
              <p:nvPr/>
            </p:nvSpPr>
            <p:spPr>
              <a:xfrm>
                <a:off x="6120847" y="4779813"/>
                <a:ext cx="30650" cy="16234"/>
              </a:xfrm>
              <a:custGeom>
                <a:avLst/>
                <a:gdLst/>
                <a:ahLst/>
                <a:cxnLst/>
                <a:rect l="l" t="t" r="r" b="b"/>
                <a:pathLst>
                  <a:path w="742" h="393" extrusionOk="0">
                    <a:moveTo>
                      <a:pt x="1" y="348"/>
                    </a:moveTo>
                    <a:lnTo>
                      <a:pt x="661" y="0"/>
                    </a:lnTo>
                    <a:lnTo>
                      <a:pt x="741" y="36"/>
                    </a:lnTo>
                    <a:lnTo>
                      <a:pt x="72" y="393"/>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67"/>
              <p:cNvSpPr/>
              <p:nvPr/>
            </p:nvSpPr>
            <p:spPr>
              <a:xfrm>
                <a:off x="6113122" y="4775393"/>
                <a:ext cx="30609" cy="16234"/>
              </a:xfrm>
              <a:custGeom>
                <a:avLst/>
                <a:gdLst/>
                <a:ahLst/>
                <a:cxnLst/>
                <a:rect l="l" t="t" r="r" b="b"/>
                <a:pathLst>
                  <a:path w="741" h="393" extrusionOk="0">
                    <a:moveTo>
                      <a:pt x="0" y="357"/>
                    </a:moveTo>
                    <a:lnTo>
                      <a:pt x="660" y="0"/>
                    </a:lnTo>
                    <a:lnTo>
                      <a:pt x="741" y="36"/>
                    </a:lnTo>
                    <a:lnTo>
                      <a:pt x="72" y="393"/>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67"/>
              <p:cNvSpPr/>
              <p:nvPr/>
            </p:nvSpPr>
            <p:spPr>
              <a:xfrm>
                <a:off x="6105356" y="4770932"/>
                <a:ext cx="30650" cy="16275"/>
              </a:xfrm>
              <a:custGeom>
                <a:avLst/>
                <a:gdLst/>
                <a:ahLst/>
                <a:cxnLst/>
                <a:rect l="l" t="t" r="r" b="b"/>
                <a:pathLst>
                  <a:path w="742" h="394" extrusionOk="0">
                    <a:moveTo>
                      <a:pt x="1" y="358"/>
                    </a:moveTo>
                    <a:lnTo>
                      <a:pt x="670" y="1"/>
                    </a:lnTo>
                    <a:lnTo>
                      <a:pt x="741" y="37"/>
                    </a:lnTo>
                    <a:lnTo>
                      <a:pt x="72" y="393"/>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67"/>
              <p:cNvSpPr/>
              <p:nvPr/>
            </p:nvSpPr>
            <p:spPr>
              <a:xfrm>
                <a:off x="6097632" y="4766512"/>
                <a:ext cx="30650" cy="16275"/>
              </a:xfrm>
              <a:custGeom>
                <a:avLst/>
                <a:gdLst/>
                <a:ahLst/>
                <a:cxnLst/>
                <a:rect l="l" t="t" r="r" b="b"/>
                <a:pathLst>
                  <a:path w="742" h="394" extrusionOk="0">
                    <a:moveTo>
                      <a:pt x="1" y="358"/>
                    </a:moveTo>
                    <a:lnTo>
                      <a:pt x="670" y="1"/>
                    </a:lnTo>
                    <a:lnTo>
                      <a:pt x="741" y="46"/>
                    </a:lnTo>
                    <a:lnTo>
                      <a:pt x="81" y="393"/>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67"/>
              <p:cNvSpPr/>
              <p:nvPr/>
            </p:nvSpPr>
            <p:spPr>
              <a:xfrm>
                <a:off x="6089907" y="4762092"/>
                <a:ext cx="30609" cy="16647"/>
              </a:xfrm>
              <a:custGeom>
                <a:avLst/>
                <a:gdLst/>
                <a:ahLst/>
                <a:cxnLst/>
                <a:rect l="l" t="t" r="r" b="b"/>
                <a:pathLst>
                  <a:path w="741" h="403" extrusionOk="0">
                    <a:moveTo>
                      <a:pt x="0" y="358"/>
                    </a:moveTo>
                    <a:lnTo>
                      <a:pt x="669" y="1"/>
                    </a:lnTo>
                    <a:lnTo>
                      <a:pt x="741" y="45"/>
                    </a:lnTo>
                    <a:lnTo>
                      <a:pt x="81"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67"/>
              <p:cNvSpPr/>
              <p:nvPr/>
            </p:nvSpPr>
            <p:spPr>
              <a:xfrm>
                <a:off x="6082513" y="4757672"/>
                <a:ext cx="30650" cy="16647"/>
              </a:xfrm>
              <a:custGeom>
                <a:avLst/>
                <a:gdLst/>
                <a:ahLst/>
                <a:cxnLst/>
                <a:rect l="l" t="t" r="r" b="b"/>
                <a:pathLst>
                  <a:path w="742" h="403" extrusionOk="0">
                    <a:moveTo>
                      <a:pt x="1" y="358"/>
                    </a:moveTo>
                    <a:lnTo>
                      <a:pt x="661" y="1"/>
                    </a:lnTo>
                    <a:lnTo>
                      <a:pt x="741" y="45"/>
                    </a:lnTo>
                    <a:lnTo>
                      <a:pt x="72"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67"/>
              <p:cNvSpPr/>
              <p:nvPr/>
            </p:nvSpPr>
            <p:spPr>
              <a:xfrm>
                <a:off x="6074789" y="4753252"/>
                <a:ext cx="30609" cy="16647"/>
              </a:xfrm>
              <a:custGeom>
                <a:avLst/>
                <a:gdLst/>
                <a:ahLst/>
                <a:cxnLst/>
                <a:rect l="l" t="t" r="r" b="b"/>
                <a:pathLst>
                  <a:path w="741" h="403" extrusionOk="0">
                    <a:moveTo>
                      <a:pt x="1" y="358"/>
                    </a:moveTo>
                    <a:lnTo>
                      <a:pt x="661" y="1"/>
                    </a:lnTo>
                    <a:lnTo>
                      <a:pt x="741" y="45"/>
                    </a:lnTo>
                    <a:lnTo>
                      <a:pt x="72"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67"/>
              <p:cNvSpPr/>
              <p:nvPr/>
            </p:nvSpPr>
            <p:spPr>
              <a:xfrm>
                <a:off x="6067064" y="4748832"/>
                <a:ext cx="30609" cy="16647"/>
              </a:xfrm>
              <a:custGeom>
                <a:avLst/>
                <a:gdLst/>
                <a:ahLst/>
                <a:cxnLst/>
                <a:rect l="l" t="t" r="r" b="b"/>
                <a:pathLst>
                  <a:path w="741" h="403" extrusionOk="0">
                    <a:moveTo>
                      <a:pt x="0" y="358"/>
                    </a:moveTo>
                    <a:lnTo>
                      <a:pt x="660" y="1"/>
                    </a:lnTo>
                    <a:lnTo>
                      <a:pt x="741" y="45"/>
                    </a:lnTo>
                    <a:lnTo>
                      <a:pt x="72"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67"/>
              <p:cNvSpPr/>
              <p:nvPr/>
            </p:nvSpPr>
            <p:spPr>
              <a:xfrm>
                <a:off x="6059299" y="4744412"/>
                <a:ext cx="30650" cy="16647"/>
              </a:xfrm>
              <a:custGeom>
                <a:avLst/>
                <a:gdLst/>
                <a:ahLst/>
                <a:cxnLst/>
                <a:rect l="l" t="t" r="r" b="b"/>
                <a:pathLst>
                  <a:path w="742" h="403" extrusionOk="0">
                    <a:moveTo>
                      <a:pt x="1" y="358"/>
                    </a:moveTo>
                    <a:lnTo>
                      <a:pt x="670" y="1"/>
                    </a:lnTo>
                    <a:lnTo>
                      <a:pt x="741" y="45"/>
                    </a:lnTo>
                    <a:lnTo>
                      <a:pt x="81"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67"/>
              <p:cNvSpPr/>
              <p:nvPr/>
            </p:nvSpPr>
            <p:spPr>
              <a:xfrm>
                <a:off x="6051574" y="4739992"/>
                <a:ext cx="30609" cy="16647"/>
              </a:xfrm>
              <a:custGeom>
                <a:avLst/>
                <a:gdLst/>
                <a:ahLst/>
                <a:cxnLst/>
                <a:rect l="l" t="t" r="r" b="b"/>
                <a:pathLst>
                  <a:path w="741" h="403" extrusionOk="0">
                    <a:moveTo>
                      <a:pt x="1" y="357"/>
                    </a:moveTo>
                    <a:lnTo>
                      <a:pt x="670" y="1"/>
                    </a:lnTo>
                    <a:lnTo>
                      <a:pt x="741" y="45"/>
                    </a:lnTo>
                    <a:lnTo>
                      <a:pt x="81"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67"/>
              <p:cNvSpPr/>
              <p:nvPr/>
            </p:nvSpPr>
            <p:spPr>
              <a:xfrm>
                <a:off x="6043850" y="4735572"/>
                <a:ext cx="30609" cy="16606"/>
              </a:xfrm>
              <a:custGeom>
                <a:avLst/>
                <a:gdLst/>
                <a:ahLst/>
                <a:cxnLst/>
                <a:rect l="l" t="t" r="r" b="b"/>
                <a:pathLst>
                  <a:path w="741" h="402" extrusionOk="0">
                    <a:moveTo>
                      <a:pt x="0" y="357"/>
                    </a:moveTo>
                    <a:lnTo>
                      <a:pt x="669" y="1"/>
                    </a:lnTo>
                    <a:lnTo>
                      <a:pt x="741" y="45"/>
                    </a:lnTo>
                    <a:lnTo>
                      <a:pt x="80"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67"/>
              <p:cNvSpPr/>
              <p:nvPr/>
            </p:nvSpPr>
            <p:spPr>
              <a:xfrm>
                <a:off x="6036456" y="4731153"/>
                <a:ext cx="30650" cy="16606"/>
              </a:xfrm>
              <a:custGeom>
                <a:avLst/>
                <a:gdLst/>
                <a:ahLst/>
                <a:cxnLst/>
                <a:rect l="l" t="t" r="r" b="b"/>
                <a:pathLst>
                  <a:path w="742" h="402" extrusionOk="0">
                    <a:moveTo>
                      <a:pt x="1" y="357"/>
                    </a:moveTo>
                    <a:lnTo>
                      <a:pt x="661" y="1"/>
                    </a:lnTo>
                    <a:lnTo>
                      <a:pt x="741" y="45"/>
                    </a:lnTo>
                    <a:lnTo>
                      <a:pt x="72"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67"/>
              <p:cNvSpPr/>
              <p:nvPr/>
            </p:nvSpPr>
            <p:spPr>
              <a:xfrm>
                <a:off x="6028731" y="4726733"/>
                <a:ext cx="30609" cy="16606"/>
              </a:xfrm>
              <a:custGeom>
                <a:avLst/>
                <a:gdLst/>
                <a:ahLst/>
                <a:cxnLst/>
                <a:rect l="l" t="t" r="r" b="b"/>
                <a:pathLst>
                  <a:path w="741" h="402" extrusionOk="0">
                    <a:moveTo>
                      <a:pt x="0" y="357"/>
                    </a:moveTo>
                    <a:lnTo>
                      <a:pt x="661" y="0"/>
                    </a:lnTo>
                    <a:lnTo>
                      <a:pt x="741" y="45"/>
                    </a:lnTo>
                    <a:lnTo>
                      <a:pt x="72"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67"/>
              <p:cNvSpPr/>
              <p:nvPr/>
            </p:nvSpPr>
            <p:spPr>
              <a:xfrm>
                <a:off x="6021007" y="4722313"/>
                <a:ext cx="30609" cy="16606"/>
              </a:xfrm>
              <a:custGeom>
                <a:avLst/>
                <a:gdLst/>
                <a:ahLst/>
                <a:cxnLst/>
                <a:rect l="l" t="t" r="r" b="b"/>
                <a:pathLst>
                  <a:path w="741" h="402" extrusionOk="0">
                    <a:moveTo>
                      <a:pt x="0" y="357"/>
                    </a:moveTo>
                    <a:lnTo>
                      <a:pt x="669" y="0"/>
                    </a:lnTo>
                    <a:lnTo>
                      <a:pt x="741" y="45"/>
                    </a:lnTo>
                    <a:lnTo>
                      <a:pt x="71" y="40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67"/>
              <p:cNvSpPr/>
              <p:nvPr/>
            </p:nvSpPr>
            <p:spPr>
              <a:xfrm>
                <a:off x="6514053" y="4902868"/>
                <a:ext cx="60846" cy="55311"/>
              </a:xfrm>
              <a:custGeom>
                <a:avLst/>
                <a:gdLst/>
                <a:ahLst/>
                <a:cxnLst/>
                <a:rect l="l" t="t" r="r" b="b"/>
                <a:pathLst>
                  <a:path w="1473" h="1339" extrusionOk="0">
                    <a:moveTo>
                      <a:pt x="9" y="518"/>
                    </a:moveTo>
                    <a:cubicBezTo>
                      <a:pt x="27" y="616"/>
                      <a:pt x="72" y="714"/>
                      <a:pt x="179" y="732"/>
                    </a:cubicBezTo>
                    <a:cubicBezTo>
                      <a:pt x="250" y="750"/>
                      <a:pt x="322" y="750"/>
                      <a:pt x="393" y="777"/>
                    </a:cubicBezTo>
                    <a:cubicBezTo>
                      <a:pt x="616" y="830"/>
                      <a:pt x="794" y="1018"/>
                      <a:pt x="955" y="1178"/>
                    </a:cubicBezTo>
                    <a:cubicBezTo>
                      <a:pt x="1008" y="1232"/>
                      <a:pt x="1062" y="1276"/>
                      <a:pt x="1133" y="1303"/>
                    </a:cubicBezTo>
                    <a:cubicBezTo>
                      <a:pt x="1196" y="1330"/>
                      <a:pt x="1276" y="1339"/>
                      <a:pt x="1339" y="1294"/>
                    </a:cubicBezTo>
                    <a:cubicBezTo>
                      <a:pt x="1410" y="1259"/>
                      <a:pt x="1446" y="1187"/>
                      <a:pt x="1463" y="1107"/>
                    </a:cubicBezTo>
                    <a:cubicBezTo>
                      <a:pt x="1472" y="1071"/>
                      <a:pt x="1472" y="1036"/>
                      <a:pt x="1472" y="1000"/>
                    </a:cubicBezTo>
                    <a:cubicBezTo>
                      <a:pt x="1472" y="964"/>
                      <a:pt x="1463" y="920"/>
                      <a:pt x="1463" y="875"/>
                    </a:cubicBezTo>
                    <a:cubicBezTo>
                      <a:pt x="1455" y="857"/>
                      <a:pt x="1455" y="839"/>
                      <a:pt x="1446" y="821"/>
                    </a:cubicBezTo>
                    <a:cubicBezTo>
                      <a:pt x="1428" y="795"/>
                      <a:pt x="1392" y="786"/>
                      <a:pt x="1356" y="777"/>
                    </a:cubicBezTo>
                    <a:cubicBezTo>
                      <a:pt x="1133" y="714"/>
                      <a:pt x="893" y="572"/>
                      <a:pt x="768" y="366"/>
                    </a:cubicBezTo>
                    <a:cubicBezTo>
                      <a:pt x="723" y="313"/>
                      <a:pt x="696" y="242"/>
                      <a:pt x="661" y="179"/>
                    </a:cubicBezTo>
                    <a:cubicBezTo>
                      <a:pt x="554" y="1"/>
                      <a:pt x="357" y="1"/>
                      <a:pt x="215" y="108"/>
                    </a:cubicBezTo>
                    <a:cubicBezTo>
                      <a:pt x="179" y="126"/>
                      <a:pt x="152" y="152"/>
                      <a:pt x="125" y="179"/>
                    </a:cubicBezTo>
                    <a:cubicBezTo>
                      <a:pt x="63" y="250"/>
                      <a:pt x="18" y="322"/>
                      <a:pt x="9" y="411"/>
                    </a:cubicBezTo>
                    <a:cubicBezTo>
                      <a:pt x="0" y="447"/>
                      <a:pt x="0" y="482"/>
                      <a:pt x="9" y="518"/>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67"/>
              <p:cNvSpPr/>
              <p:nvPr/>
            </p:nvSpPr>
            <p:spPr>
              <a:xfrm>
                <a:off x="6522893" y="4902868"/>
                <a:ext cx="52006" cy="41307"/>
              </a:xfrm>
              <a:custGeom>
                <a:avLst/>
                <a:gdLst/>
                <a:ahLst/>
                <a:cxnLst/>
                <a:rect l="l" t="t" r="r" b="b"/>
                <a:pathLst>
                  <a:path w="1259" h="1000" extrusionOk="0">
                    <a:moveTo>
                      <a:pt x="1" y="108"/>
                    </a:moveTo>
                    <a:cubicBezTo>
                      <a:pt x="18" y="197"/>
                      <a:pt x="72" y="286"/>
                      <a:pt x="134" y="358"/>
                    </a:cubicBezTo>
                    <a:cubicBezTo>
                      <a:pt x="206" y="429"/>
                      <a:pt x="295" y="491"/>
                      <a:pt x="375" y="554"/>
                    </a:cubicBezTo>
                    <a:cubicBezTo>
                      <a:pt x="518" y="652"/>
                      <a:pt x="652" y="750"/>
                      <a:pt x="803" y="839"/>
                    </a:cubicBezTo>
                    <a:cubicBezTo>
                      <a:pt x="946" y="920"/>
                      <a:pt x="1098" y="973"/>
                      <a:pt x="1258" y="1000"/>
                    </a:cubicBezTo>
                    <a:cubicBezTo>
                      <a:pt x="1258" y="964"/>
                      <a:pt x="1249" y="920"/>
                      <a:pt x="1249" y="875"/>
                    </a:cubicBezTo>
                    <a:cubicBezTo>
                      <a:pt x="1241" y="857"/>
                      <a:pt x="1241" y="839"/>
                      <a:pt x="1232" y="821"/>
                    </a:cubicBezTo>
                    <a:cubicBezTo>
                      <a:pt x="1214" y="795"/>
                      <a:pt x="1178" y="786"/>
                      <a:pt x="1142" y="777"/>
                    </a:cubicBezTo>
                    <a:cubicBezTo>
                      <a:pt x="919" y="714"/>
                      <a:pt x="679" y="572"/>
                      <a:pt x="554" y="366"/>
                    </a:cubicBezTo>
                    <a:cubicBezTo>
                      <a:pt x="509" y="313"/>
                      <a:pt x="482" y="242"/>
                      <a:pt x="447" y="179"/>
                    </a:cubicBezTo>
                    <a:cubicBezTo>
                      <a:pt x="340" y="1"/>
                      <a:pt x="143" y="1"/>
                      <a:pt x="1" y="1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67"/>
              <p:cNvSpPr/>
              <p:nvPr/>
            </p:nvSpPr>
            <p:spPr>
              <a:xfrm>
                <a:off x="6933035" y="4697611"/>
                <a:ext cx="37631" cy="49073"/>
              </a:xfrm>
              <a:custGeom>
                <a:avLst/>
                <a:gdLst/>
                <a:ahLst/>
                <a:cxnLst/>
                <a:rect l="l" t="t" r="r" b="b"/>
                <a:pathLst>
                  <a:path w="911" h="1188" extrusionOk="0">
                    <a:moveTo>
                      <a:pt x="911" y="1"/>
                    </a:moveTo>
                    <a:lnTo>
                      <a:pt x="911" y="643"/>
                    </a:lnTo>
                    <a:lnTo>
                      <a:pt x="1" y="1187"/>
                    </a:lnTo>
                    <a:lnTo>
                      <a:pt x="1" y="554"/>
                    </a:lnTo>
                    <a:lnTo>
                      <a:pt x="911" y="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67"/>
              <p:cNvSpPr/>
              <p:nvPr/>
            </p:nvSpPr>
            <p:spPr>
              <a:xfrm>
                <a:off x="6933035" y="4697611"/>
                <a:ext cx="37631" cy="49073"/>
              </a:xfrm>
              <a:custGeom>
                <a:avLst/>
                <a:gdLst/>
                <a:ahLst/>
                <a:cxnLst/>
                <a:rect l="l" t="t" r="r" b="b"/>
                <a:pathLst>
                  <a:path w="911" h="1188" extrusionOk="0">
                    <a:moveTo>
                      <a:pt x="812" y="581"/>
                    </a:moveTo>
                    <a:lnTo>
                      <a:pt x="812" y="63"/>
                    </a:lnTo>
                    <a:lnTo>
                      <a:pt x="911" y="1"/>
                    </a:lnTo>
                    <a:lnTo>
                      <a:pt x="911" y="1"/>
                    </a:lnTo>
                    <a:lnTo>
                      <a:pt x="911" y="643"/>
                    </a:lnTo>
                    <a:lnTo>
                      <a:pt x="1" y="1187"/>
                    </a:lnTo>
                    <a:lnTo>
                      <a:pt x="1" y="107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67"/>
              <p:cNvSpPr/>
              <p:nvPr/>
            </p:nvSpPr>
            <p:spPr>
              <a:xfrm>
                <a:off x="6966577" y="4697611"/>
                <a:ext cx="4089" cy="26561"/>
              </a:xfrm>
              <a:custGeom>
                <a:avLst/>
                <a:gdLst/>
                <a:ahLst/>
                <a:cxnLst/>
                <a:rect l="l" t="t" r="r" b="b"/>
                <a:pathLst>
                  <a:path w="99" h="643" extrusionOk="0">
                    <a:moveTo>
                      <a:pt x="0" y="63"/>
                    </a:moveTo>
                    <a:lnTo>
                      <a:pt x="0" y="581"/>
                    </a:lnTo>
                    <a:lnTo>
                      <a:pt x="99" y="643"/>
                    </a:lnTo>
                    <a:lnTo>
                      <a:pt x="99" y="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67"/>
              <p:cNvSpPr/>
              <p:nvPr/>
            </p:nvSpPr>
            <p:spPr>
              <a:xfrm>
                <a:off x="6676928" y="4841691"/>
                <a:ext cx="37631" cy="49073"/>
              </a:xfrm>
              <a:custGeom>
                <a:avLst/>
                <a:gdLst/>
                <a:ahLst/>
                <a:cxnLst/>
                <a:rect l="l" t="t" r="r" b="b"/>
                <a:pathLst>
                  <a:path w="911" h="1188" extrusionOk="0">
                    <a:moveTo>
                      <a:pt x="910" y="1"/>
                    </a:moveTo>
                    <a:lnTo>
                      <a:pt x="910" y="643"/>
                    </a:lnTo>
                    <a:lnTo>
                      <a:pt x="1" y="1187"/>
                    </a:lnTo>
                    <a:lnTo>
                      <a:pt x="1" y="554"/>
                    </a:lnTo>
                    <a:lnTo>
                      <a:pt x="910" y="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67"/>
              <p:cNvSpPr/>
              <p:nvPr/>
            </p:nvSpPr>
            <p:spPr>
              <a:xfrm>
                <a:off x="6676928" y="4841691"/>
                <a:ext cx="37631" cy="49073"/>
              </a:xfrm>
              <a:custGeom>
                <a:avLst/>
                <a:gdLst/>
                <a:ahLst/>
                <a:cxnLst/>
                <a:rect l="l" t="t" r="r" b="b"/>
                <a:pathLst>
                  <a:path w="911" h="1188" extrusionOk="0">
                    <a:moveTo>
                      <a:pt x="812" y="572"/>
                    </a:moveTo>
                    <a:lnTo>
                      <a:pt x="812" y="63"/>
                    </a:lnTo>
                    <a:lnTo>
                      <a:pt x="910" y="1"/>
                    </a:lnTo>
                    <a:lnTo>
                      <a:pt x="910" y="1"/>
                    </a:lnTo>
                    <a:lnTo>
                      <a:pt x="910" y="643"/>
                    </a:lnTo>
                    <a:lnTo>
                      <a:pt x="1" y="1187"/>
                    </a:lnTo>
                    <a:lnTo>
                      <a:pt x="1" y="1062"/>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67"/>
              <p:cNvSpPr/>
              <p:nvPr/>
            </p:nvSpPr>
            <p:spPr>
              <a:xfrm>
                <a:off x="6710470" y="4841691"/>
                <a:ext cx="4089" cy="26602"/>
              </a:xfrm>
              <a:custGeom>
                <a:avLst/>
                <a:gdLst/>
                <a:ahLst/>
                <a:cxnLst/>
                <a:rect l="l" t="t" r="r" b="b"/>
                <a:pathLst>
                  <a:path w="99" h="644" extrusionOk="0">
                    <a:moveTo>
                      <a:pt x="0" y="63"/>
                    </a:moveTo>
                    <a:lnTo>
                      <a:pt x="0" y="572"/>
                    </a:lnTo>
                    <a:lnTo>
                      <a:pt x="98" y="643"/>
                    </a:lnTo>
                    <a:lnTo>
                      <a:pt x="98" y="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67"/>
              <p:cNvSpPr/>
              <p:nvPr/>
            </p:nvSpPr>
            <p:spPr>
              <a:xfrm>
                <a:off x="6001840" y="5112545"/>
                <a:ext cx="120535" cy="161099"/>
              </a:xfrm>
              <a:custGeom>
                <a:avLst/>
                <a:gdLst/>
                <a:ahLst/>
                <a:cxnLst/>
                <a:rect l="l" t="t" r="r" b="b"/>
                <a:pathLst>
                  <a:path w="2918" h="3900" extrusionOk="0">
                    <a:moveTo>
                      <a:pt x="2917" y="1669"/>
                    </a:moveTo>
                    <a:lnTo>
                      <a:pt x="0" y="1"/>
                    </a:lnTo>
                    <a:lnTo>
                      <a:pt x="0" y="2240"/>
                    </a:lnTo>
                    <a:lnTo>
                      <a:pt x="2917" y="3899"/>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67"/>
              <p:cNvSpPr/>
              <p:nvPr/>
            </p:nvSpPr>
            <p:spPr>
              <a:xfrm>
                <a:off x="6010308" y="5126920"/>
                <a:ext cx="103599" cy="132721"/>
              </a:xfrm>
              <a:custGeom>
                <a:avLst/>
                <a:gdLst/>
                <a:ahLst/>
                <a:cxnLst/>
                <a:rect l="l" t="t" r="r" b="b"/>
                <a:pathLst>
                  <a:path w="2508" h="3213" extrusionOk="0">
                    <a:moveTo>
                      <a:pt x="197" y="108"/>
                    </a:moveTo>
                    <a:lnTo>
                      <a:pt x="197" y="1687"/>
                    </a:lnTo>
                    <a:lnTo>
                      <a:pt x="2507" y="3007"/>
                    </a:lnTo>
                    <a:lnTo>
                      <a:pt x="2507" y="3212"/>
                    </a:lnTo>
                    <a:lnTo>
                      <a:pt x="0" y="1767"/>
                    </a:lnTo>
                    <a:lnTo>
                      <a:pt x="0" y="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67"/>
              <p:cNvSpPr/>
              <p:nvPr/>
            </p:nvSpPr>
            <p:spPr>
              <a:xfrm>
                <a:off x="6010308" y="5196564"/>
                <a:ext cx="103599" cy="63077"/>
              </a:xfrm>
              <a:custGeom>
                <a:avLst/>
                <a:gdLst/>
                <a:ahLst/>
                <a:cxnLst/>
                <a:rect l="l" t="t" r="r" b="b"/>
                <a:pathLst>
                  <a:path w="2508" h="1527" extrusionOk="0">
                    <a:moveTo>
                      <a:pt x="197" y="1"/>
                    </a:moveTo>
                    <a:lnTo>
                      <a:pt x="2507" y="1321"/>
                    </a:lnTo>
                    <a:lnTo>
                      <a:pt x="2507" y="1526"/>
                    </a:lnTo>
                    <a:lnTo>
                      <a:pt x="0" y="8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67"/>
              <p:cNvSpPr/>
              <p:nvPr/>
            </p:nvSpPr>
            <p:spPr>
              <a:xfrm>
                <a:off x="6018776" y="5131711"/>
                <a:ext cx="95131" cy="119461"/>
              </a:xfrm>
              <a:custGeom>
                <a:avLst/>
                <a:gdLst/>
                <a:ahLst/>
                <a:cxnLst/>
                <a:rect l="l" t="t" r="r" b="b"/>
                <a:pathLst>
                  <a:path w="2303" h="2892" extrusionOk="0">
                    <a:moveTo>
                      <a:pt x="1" y="1"/>
                    </a:moveTo>
                    <a:lnTo>
                      <a:pt x="1" y="1580"/>
                    </a:lnTo>
                    <a:lnTo>
                      <a:pt x="1151" y="2240"/>
                    </a:lnTo>
                    <a:lnTo>
                      <a:pt x="2302" y="2891"/>
                    </a:lnTo>
                    <a:lnTo>
                      <a:pt x="2302" y="1312"/>
                    </a:lnTo>
                    <a:lnTo>
                      <a:pt x="1151" y="652"/>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67"/>
              <p:cNvSpPr/>
              <p:nvPr/>
            </p:nvSpPr>
            <p:spPr>
              <a:xfrm>
                <a:off x="6018776" y="5131711"/>
                <a:ext cx="75593" cy="108019"/>
              </a:xfrm>
              <a:custGeom>
                <a:avLst/>
                <a:gdLst/>
                <a:ahLst/>
                <a:cxnLst/>
                <a:rect l="l" t="t" r="r" b="b"/>
                <a:pathLst>
                  <a:path w="1830" h="2615" extrusionOk="0">
                    <a:moveTo>
                      <a:pt x="1" y="1"/>
                    </a:moveTo>
                    <a:lnTo>
                      <a:pt x="1" y="1580"/>
                    </a:lnTo>
                    <a:lnTo>
                      <a:pt x="1829" y="2614"/>
                    </a:lnTo>
                    <a:lnTo>
                      <a:pt x="1829" y="1027"/>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67"/>
              <p:cNvSpPr/>
              <p:nvPr/>
            </p:nvSpPr>
            <p:spPr>
              <a:xfrm>
                <a:off x="6001840" y="5209824"/>
                <a:ext cx="120535" cy="109506"/>
              </a:xfrm>
              <a:custGeom>
                <a:avLst/>
                <a:gdLst/>
                <a:ahLst/>
                <a:cxnLst/>
                <a:rect l="l" t="t" r="r" b="b"/>
                <a:pathLst>
                  <a:path w="2918" h="2651" extrusionOk="0">
                    <a:moveTo>
                      <a:pt x="2917" y="1669"/>
                    </a:moveTo>
                    <a:lnTo>
                      <a:pt x="0" y="1"/>
                    </a:lnTo>
                    <a:lnTo>
                      <a:pt x="0" y="982"/>
                    </a:lnTo>
                    <a:lnTo>
                      <a:pt x="2917" y="2650"/>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67"/>
              <p:cNvSpPr/>
              <p:nvPr/>
            </p:nvSpPr>
            <p:spPr>
              <a:xfrm>
                <a:off x="6010308" y="5224199"/>
                <a:ext cx="103599" cy="80756"/>
              </a:xfrm>
              <a:custGeom>
                <a:avLst/>
                <a:gdLst/>
                <a:ahLst/>
                <a:cxnLst/>
                <a:rect l="l" t="t" r="r" b="b"/>
                <a:pathLst>
                  <a:path w="2508" h="1955" extrusionOk="0">
                    <a:moveTo>
                      <a:pt x="197" y="108"/>
                    </a:moveTo>
                    <a:lnTo>
                      <a:pt x="197" y="438"/>
                    </a:lnTo>
                    <a:lnTo>
                      <a:pt x="2507" y="1758"/>
                    </a:lnTo>
                    <a:lnTo>
                      <a:pt x="2507" y="1954"/>
                    </a:lnTo>
                    <a:lnTo>
                      <a:pt x="0" y="518"/>
                    </a:lnTo>
                    <a:lnTo>
                      <a:pt x="0" y="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67"/>
              <p:cNvSpPr/>
              <p:nvPr/>
            </p:nvSpPr>
            <p:spPr>
              <a:xfrm>
                <a:off x="6010308" y="5242250"/>
                <a:ext cx="103599" cy="62705"/>
              </a:xfrm>
              <a:custGeom>
                <a:avLst/>
                <a:gdLst/>
                <a:ahLst/>
                <a:cxnLst/>
                <a:rect l="l" t="t" r="r" b="b"/>
                <a:pathLst>
                  <a:path w="2508" h="1518" extrusionOk="0">
                    <a:moveTo>
                      <a:pt x="197" y="1"/>
                    </a:moveTo>
                    <a:lnTo>
                      <a:pt x="2507" y="1321"/>
                    </a:lnTo>
                    <a:lnTo>
                      <a:pt x="2507" y="1517"/>
                    </a:lnTo>
                    <a:lnTo>
                      <a:pt x="0" y="8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67"/>
              <p:cNvSpPr/>
              <p:nvPr/>
            </p:nvSpPr>
            <p:spPr>
              <a:xfrm>
                <a:off x="6018776" y="5228619"/>
                <a:ext cx="95131" cy="67868"/>
              </a:xfrm>
              <a:custGeom>
                <a:avLst/>
                <a:gdLst/>
                <a:ahLst/>
                <a:cxnLst/>
                <a:rect l="l" t="t" r="r" b="b"/>
                <a:pathLst>
                  <a:path w="2303" h="1643" extrusionOk="0">
                    <a:moveTo>
                      <a:pt x="1" y="1"/>
                    </a:moveTo>
                    <a:lnTo>
                      <a:pt x="1" y="331"/>
                    </a:lnTo>
                    <a:lnTo>
                      <a:pt x="1151" y="991"/>
                    </a:lnTo>
                    <a:lnTo>
                      <a:pt x="2302" y="1642"/>
                    </a:lnTo>
                    <a:lnTo>
                      <a:pt x="2302" y="1321"/>
                    </a:lnTo>
                    <a:lnTo>
                      <a:pt x="1151" y="661"/>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67"/>
              <p:cNvSpPr/>
              <p:nvPr/>
            </p:nvSpPr>
            <p:spPr>
              <a:xfrm>
                <a:off x="5686746" y="4928313"/>
                <a:ext cx="120164" cy="161058"/>
              </a:xfrm>
              <a:custGeom>
                <a:avLst/>
                <a:gdLst/>
                <a:ahLst/>
                <a:cxnLst/>
                <a:rect l="l" t="t" r="r" b="b"/>
                <a:pathLst>
                  <a:path w="2909" h="3899" extrusionOk="0">
                    <a:moveTo>
                      <a:pt x="2909" y="1668"/>
                    </a:moveTo>
                    <a:lnTo>
                      <a:pt x="1" y="0"/>
                    </a:lnTo>
                    <a:lnTo>
                      <a:pt x="1" y="2239"/>
                    </a:lnTo>
                    <a:lnTo>
                      <a:pt x="2909" y="3899"/>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67"/>
              <p:cNvSpPr/>
              <p:nvPr/>
            </p:nvSpPr>
            <p:spPr>
              <a:xfrm>
                <a:off x="5694843" y="4942688"/>
                <a:ext cx="103599" cy="132680"/>
              </a:xfrm>
              <a:custGeom>
                <a:avLst/>
                <a:gdLst/>
                <a:ahLst/>
                <a:cxnLst/>
                <a:rect l="l" t="t" r="r" b="b"/>
                <a:pathLst>
                  <a:path w="2508" h="3212" extrusionOk="0">
                    <a:moveTo>
                      <a:pt x="206" y="116"/>
                    </a:moveTo>
                    <a:lnTo>
                      <a:pt x="206" y="1686"/>
                    </a:lnTo>
                    <a:lnTo>
                      <a:pt x="2508" y="3015"/>
                    </a:lnTo>
                    <a:lnTo>
                      <a:pt x="2508" y="3212"/>
                    </a:lnTo>
                    <a:lnTo>
                      <a:pt x="1" y="1775"/>
                    </a:lnTo>
                    <a:lnTo>
                      <a:pt x="1" y="0"/>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67"/>
              <p:cNvSpPr/>
              <p:nvPr/>
            </p:nvSpPr>
            <p:spPr>
              <a:xfrm>
                <a:off x="5694843" y="5012333"/>
                <a:ext cx="103599" cy="63035"/>
              </a:xfrm>
              <a:custGeom>
                <a:avLst/>
                <a:gdLst/>
                <a:ahLst/>
                <a:cxnLst/>
                <a:rect l="l" t="t" r="r" b="b"/>
                <a:pathLst>
                  <a:path w="2508" h="1526" extrusionOk="0">
                    <a:moveTo>
                      <a:pt x="206" y="0"/>
                    </a:moveTo>
                    <a:lnTo>
                      <a:pt x="2508" y="1329"/>
                    </a:lnTo>
                    <a:lnTo>
                      <a:pt x="2508" y="1526"/>
                    </a:lnTo>
                    <a:lnTo>
                      <a:pt x="1" y="89"/>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67"/>
              <p:cNvSpPr/>
              <p:nvPr/>
            </p:nvSpPr>
            <p:spPr>
              <a:xfrm>
                <a:off x="5703724" y="4947480"/>
                <a:ext cx="94718" cy="119420"/>
              </a:xfrm>
              <a:custGeom>
                <a:avLst/>
                <a:gdLst/>
                <a:ahLst/>
                <a:cxnLst/>
                <a:rect l="l" t="t" r="r" b="b"/>
                <a:pathLst>
                  <a:path w="2293" h="2891" extrusionOk="0">
                    <a:moveTo>
                      <a:pt x="0" y="0"/>
                    </a:moveTo>
                    <a:lnTo>
                      <a:pt x="0" y="1579"/>
                    </a:lnTo>
                    <a:lnTo>
                      <a:pt x="1151" y="2239"/>
                    </a:lnTo>
                    <a:lnTo>
                      <a:pt x="2293" y="2891"/>
                    </a:lnTo>
                    <a:lnTo>
                      <a:pt x="2293" y="1312"/>
                    </a:lnTo>
                    <a:lnTo>
                      <a:pt x="1151" y="651"/>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67"/>
              <p:cNvSpPr/>
              <p:nvPr/>
            </p:nvSpPr>
            <p:spPr>
              <a:xfrm>
                <a:off x="5703724" y="4947480"/>
                <a:ext cx="75180" cy="107978"/>
              </a:xfrm>
              <a:custGeom>
                <a:avLst/>
                <a:gdLst/>
                <a:ahLst/>
                <a:cxnLst/>
                <a:rect l="l" t="t" r="r" b="b"/>
                <a:pathLst>
                  <a:path w="1820" h="2614" extrusionOk="0">
                    <a:moveTo>
                      <a:pt x="0" y="0"/>
                    </a:moveTo>
                    <a:lnTo>
                      <a:pt x="0" y="1579"/>
                    </a:lnTo>
                    <a:lnTo>
                      <a:pt x="1820" y="2614"/>
                    </a:lnTo>
                    <a:lnTo>
                      <a:pt x="1820" y="1035"/>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67"/>
              <p:cNvSpPr/>
              <p:nvPr/>
            </p:nvSpPr>
            <p:spPr>
              <a:xfrm>
                <a:off x="5686746" y="5025592"/>
                <a:ext cx="120164" cy="109465"/>
              </a:xfrm>
              <a:custGeom>
                <a:avLst/>
                <a:gdLst/>
                <a:ahLst/>
                <a:cxnLst/>
                <a:rect l="l" t="t" r="r" b="b"/>
                <a:pathLst>
                  <a:path w="2909" h="2650" extrusionOk="0">
                    <a:moveTo>
                      <a:pt x="2909" y="1669"/>
                    </a:moveTo>
                    <a:lnTo>
                      <a:pt x="1" y="0"/>
                    </a:lnTo>
                    <a:lnTo>
                      <a:pt x="1" y="982"/>
                    </a:lnTo>
                    <a:lnTo>
                      <a:pt x="2909" y="2650"/>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67"/>
              <p:cNvSpPr/>
              <p:nvPr/>
            </p:nvSpPr>
            <p:spPr>
              <a:xfrm>
                <a:off x="5694843" y="5039967"/>
                <a:ext cx="103599" cy="80715"/>
              </a:xfrm>
              <a:custGeom>
                <a:avLst/>
                <a:gdLst/>
                <a:ahLst/>
                <a:cxnLst/>
                <a:rect l="l" t="t" r="r" b="b"/>
                <a:pathLst>
                  <a:path w="2508" h="1954" extrusionOk="0">
                    <a:moveTo>
                      <a:pt x="206" y="116"/>
                    </a:moveTo>
                    <a:lnTo>
                      <a:pt x="206" y="437"/>
                    </a:lnTo>
                    <a:lnTo>
                      <a:pt x="2508" y="1758"/>
                    </a:lnTo>
                    <a:lnTo>
                      <a:pt x="2508" y="1954"/>
                    </a:lnTo>
                    <a:lnTo>
                      <a:pt x="1" y="518"/>
                    </a:lnTo>
                    <a:lnTo>
                      <a:pt x="1" y="0"/>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67"/>
              <p:cNvSpPr/>
              <p:nvPr/>
            </p:nvSpPr>
            <p:spPr>
              <a:xfrm>
                <a:off x="5694843" y="5058019"/>
                <a:ext cx="103599" cy="62663"/>
              </a:xfrm>
              <a:custGeom>
                <a:avLst/>
                <a:gdLst/>
                <a:ahLst/>
                <a:cxnLst/>
                <a:rect l="l" t="t" r="r" b="b"/>
                <a:pathLst>
                  <a:path w="2508" h="1517" extrusionOk="0">
                    <a:moveTo>
                      <a:pt x="206" y="0"/>
                    </a:moveTo>
                    <a:lnTo>
                      <a:pt x="2508" y="1321"/>
                    </a:lnTo>
                    <a:lnTo>
                      <a:pt x="2508" y="1517"/>
                    </a:lnTo>
                    <a:lnTo>
                      <a:pt x="1" y="8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67"/>
              <p:cNvSpPr/>
              <p:nvPr/>
            </p:nvSpPr>
            <p:spPr>
              <a:xfrm>
                <a:off x="5703724" y="5044759"/>
                <a:ext cx="94718" cy="67827"/>
              </a:xfrm>
              <a:custGeom>
                <a:avLst/>
                <a:gdLst/>
                <a:ahLst/>
                <a:cxnLst/>
                <a:rect l="l" t="t" r="r" b="b"/>
                <a:pathLst>
                  <a:path w="2293" h="1642" extrusionOk="0">
                    <a:moveTo>
                      <a:pt x="0" y="0"/>
                    </a:moveTo>
                    <a:lnTo>
                      <a:pt x="0" y="330"/>
                    </a:lnTo>
                    <a:lnTo>
                      <a:pt x="1151" y="982"/>
                    </a:lnTo>
                    <a:lnTo>
                      <a:pt x="2293" y="1642"/>
                    </a:lnTo>
                    <a:lnTo>
                      <a:pt x="2293" y="1312"/>
                    </a:lnTo>
                    <a:lnTo>
                      <a:pt x="1151" y="652"/>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67"/>
              <p:cNvSpPr/>
              <p:nvPr/>
            </p:nvSpPr>
            <p:spPr>
              <a:xfrm>
                <a:off x="5806869" y="4997214"/>
                <a:ext cx="195013" cy="253215"/>
              </a:xfrm>
              <a:custGeom>
                <a:avLst/>
                <a:gdLst/>
                <a:ahLst/>
                <a:cxnLst/>
                <a:rect l="l" t="t" r="r" b="b"/>
                <a:pathLst>
                  <a:path w="4721" h="6130" extrusionOk="0">
                    <a:moveTo>
                      <a:pt x="4720" y="2793"/>
                    </a:moveTo>
                    <a:lnTo>
                      <a:pt x="4720" y="6129"/>
                    </a:lnTo>
                    <a:lnTo>
                      <a:pt x="1" y="3337"/>
                    </a:lnTo>
                    <a:lnTo>
                      <a:pt x="1" y="0"/>
                    </a:lnTo>
                    <a:close/>
                  </a:path>
                </a:pathLst>
              </a:custGeom>
              <a:solidFill>
                <a:srgbClr val="262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67"/>
              <p:cNvSpPr/>
              <p:nvPr/>
            </p:nvSpPr>
            <p:spPr>
              <a:xfrm>
                <a:off x="5978253" y="5107753"/>
                <a:ext cx="15862" cy="131977"/>
              </a:xfrm>
              <a:custGeom>
                <a:avLst/>
                <a:gdLst/>
                <a:ahLst/>
                <a:cxnLst/>
                <a:rect l="l" t="t" r="r" b="b"/>
                <a:pathLst>
                  <a:path w="384" h="3195" extrusionOk="0">
                    <a:moveTo>
                      <a:pt x="27" y="1"/>
                    </a:moveTo>
                    <a:lnTo>
                      <a:pt x="0" y="2989"/>
                    </a:lnTo>
                    <a:lnTo>
                      <a:pt x="357" y="3194"/>
                    </a:lnTo>
                    <a:lnTo>
                      <a:pt x="384" y="215"/>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67"/>
              <p:cNvSpPr/>
              <p:nvPr/>
            </p:nvSpPr>
            <p:spPr>
              <a:xfrm>
                <a:off x="5978253" y="5107753"/>
                <a:ext cx="15119" cy="131977"/>
              </a:xfrm>
              <a:custGeom>
                <a:avLst/>
                <a:gdLst/>
                <a:ahLst/>
                <a:cxnLst/>
                <a:rect l="l" t="t" r="r" b="b"/>
                <a:pathLst>
                  <a:path w="366" h="3195" extrusionOk="0">
                    <a:moveTo>
                      <a:pt x="27" y="1"/>
                    </a:moveTo>
                    <a:lnTo>
                      <a:pt x="152" y="72"/>
                    </a:lnTo>
                    <a:lnTo>
                      <a:pt x="161" y="2954"/>
                    </a:lnTo>
                    <a:lnTo>
                      <a:pt x="366" y="3070"/>
                    </a:lnTo>
                    <a:lnTo>
                      <a:pt x="357" y="3194"/>
                    </a:lnTo>
                    <a:lnTo>
                      <a:pt x="0" y="2989"/>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67"/>
              <p:cNvSpPr/>
              <p:nvPr/>
            </p:nvSpPr>
            <p:spPr>
              <a:xfrm>
                <a:off x="5978253" y="5107753"/>
                <a:ext cx="6651" cy="123509"/>
              </a:xfrm>
              <a:custGeom>
                <a:avLst/>
                <a:gdLst/>
                <a:ahLst/>
                <a:cxnLst/>
                <a:rect l="l" t="t" r="r" b="b"/>
                <a:pathLst>
                  <a:path w="161" h="2990" extrusionOk="0">
                    <a:moveTo>
                      <a:pt x="161" y="2954"/>
                    </a:moveTo>
                    <a:lnTo>
                      <a:pt x="0" y="2989"/>
                    </a:lnTo>
                    <a:lnTo>
                      <a:pt x="27" y="1"/>
                    </a:lnTo>
                    <a:lnTo>
                      <a:pt x="152" y="7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67"/>
              <p:cNvSpPr/>
              <p:nvPr/>
            </p:nvSpPr>
            <p:spPr>
              <a:xfrm>
                <a:off x="5959830" y="5097096"/>
                <a:ext cx="15862" cy="131564"/>
              </a:xfrm>
              <a:custGeom>
                <a:avLst/>
                <a:gdLst/>
                <a:ahLst/>
                <a:cxnLst/>
                <a:rect l="l" t="t" r="r" b="b"/>
                <a:pathLst>
                  <a:path w="384" h="3185" extrusionOk="0">
                    <a:moveTo>
                      <a:pt x="27" y="0"/>
                    </a:moveTo>
                    <a:lnTo>
                      <a:pt x="0" y="2980"/>
                    </a:lnTo>
                    <a:lnTo>
                      <a:pt x="357" y="3185"/>
                    </a:lnTo>
                    <a:lnTo>
                      <a:pt x="384" y="214"/>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67"/>
              <p:cNvSpPr/>
              <p:nvPr/>
            </p:nvSpPr>
            <p:spPr>
              <a:xfrm>
                <a:off x="5959830" y="5097096"/>
                <a:ext cx="14747" cy="131564"/>
              </a:xfrm>
              <a:custGeom>
                <a:avLst/>
                <a:gdLst/>
                <a:ahLst/>
                <a:cxnLst/>
                <a:rect l="l" t="t" r="r" b="b"/>
                <a:pathLst>
                  <a:path w="357" h="3185" extrusionOk="0">
                    <a:moveTo>
                      <a:pt x="27" y="0"/>
                    </a:moveTo>
                    <a:lnTo>
                      <a:pt x="143" y="71"/>
                    </a:lnTo>
                    <a:lnTo>
                      <a:pt x="161" y="2944"/>
                    </a:lnTo>
                    <a:lnTo>
                      <a:pt x="357" y="3060"/>
                    </a:lnTo>
                    <a:lnTo>
                      <a:pt x="357" y="3185"/>
                    </a:lnTo>
                    <a:lnTo>
                      <a:pt x="0" y="298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67"/>
              <p:cNvSpPr/>
              <p:nvPr/>
            </p:nvSpPr>
            <p:spPr>
              <a:xfrm>
                <a:off x="5959830" y="5097096"/>
                <a:ext cx="6651" cy="123096"/>
              </a:xfrm>
              <a:custGeom>
                <a:avLst/>
                <a:gdLst/>
                <a:ahLst/>
                <a:cxnLst/>
                <a:rect l="l" t="t" r="r" b="b"/>
                <a:pathLst>
                  <a:path w="161" h="2980" extrusionOk="0">
                    <a:moveTo>
                      <a:pt x="161" y="2944"/>
                    </a:moveTo>
                    <a:lnTo>
                      <a:pt x="0" y="2980"/>
                    </a:lnTo>
                    <a:lnTo>
                      <a:pt x="27" y="0"/>
                    </a:lnTo>
                    <a:lnTo>
                      <a:pt x="143" y="7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67"/>
              <p:cNvSpPr/>
              <p:nvPr/>
            </p:nvSpPr>
            <p:spPr>
              <a:xfrm>
                <a:off x="5941035" y="5086025"/>
                <a:ext cx="15862" cy="131606"/>
              </a:xfrm>
              <a:custGeom>
                <a:avLst/>
                <a:gdLst/>
                <a:ahLst/>
                <a:cxnLst/>
                <a:rect l="l" t="t" r="r" b="b"/>
                <a:pathLst>
                  <a:path w="384" h="3186" extrusionOk="0">
                    <a:moveTo>
                      <a:pt x="27" y="0"/>
                    </a:moveTo>
                    <a:lnTo>
                      <a:pt x="0" y="2980"/>
                    </a:lnTo>
                    <a:lnTo>
                      <a:pt x="357" y="3185"/>
                    </a:lnTo>
                    <a:lnTo>
                      <a:pt x="384" y="215"/>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67"/>
              <p:cNvSpPr/>
              <p:nvPr/>
            </p:nvSpPr>
            <p:spPr>
              <a:xfrm>
                <a:off x="5941035" y="5086025"/>
                <a:ext cx="14788" cy="131606"/>
              </a:xfrm>
              <a:custGeom>
                <a:avLst/>
                <a:gdLst/>
                <a:ahLst/>
                <a:cxnLst/>
                <a:rect l="l" t="t" r="r" b="b"/>
                <a:pathLst>
                  <a:path w="358" h="3186" extrusionOk="0">
                    <a:moveTo>
                      <a:pt x="27" y="0"/>
                    </a:moveTo>
                    <a:lnTo>
                      <a:pt x="143" y="72"/>
                    </a:lnTo>
                    <a:lnTo>
                      <a:pt x="161" y="2953"/>
                    </a:lnTo>
                    <a:lnTo>
                      <a:pt x="357" y="3060"/>
                    </a:lnTo>
                    <a:lnTo>
                      <a:pt x="357" y="3185"/>
                    </a:lnTo>
                    <a:lnTo>
                      <a:pt x="0" y="298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67"/>
              <p:cNvSpPr/>
              <p:nvPr/>
            </p:nvSpPr>
            <p:spPr>
              <a:xfrm>
                <a:off x="5941035" y="5086025"/>
                <a:ext cx="6651" cy="123138"/>
              </a:xfrm>
              <a:custGeom>
                <a:avLst/>
                <a:gdLst/>
                <a:ahLst/>
                <a:cxnLst/>
                <a:rect l="l" t="t" r="r" b="b"/>
                <a:pathLst>
                  <a:path w="161" h="2981" extrusionOk="0">
                    <a:moveTo>
                      <a:pt x="161" y="2953"/>
                    </a:moveTo>
                    <a:lnTo>
                      <a:pt x="0" y="2980"/>
                    </a:lnTo>
                    <a:lnTo>
                      <a:pt x="27" y="0"/>
                    </a:lnTo>
                    <a:lnTo>
                      <a:pt x="143" y="7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67"/>
              <p:cNvSpPr/>
              <p:nvPr/>
            </p:nvSpPr>
            <p:spPr>
              <a:xfrm>
                <a:off x="5922240" y="5074955"/>
                <a:ext cx="15862" cy="131977"/>
              </a:xfrm>
              <a:custGeom>
                <a:avLst/>
                <a:gdLst/>
                <a:ahLst/>
                <a:cxnLst/>
                <a:rect l="l" t="t" r="r" b="b"/>
                <a:pathLst>
                  <a:path w="384" h="3195" extrusionOk="0">
                    <a:moveTo>
                      <a:pt x="27" y="1"/>
                    </a:moveTo>
                    <a:lnTo>
                      <a:pt x="0" y="2989"/>
                    </a:lnTo>
                    <a:lnTo>
                      <a:pt x="357" y="3195"/>
                    </a:lnTo>
                    <a:lnTo>
                      <a:pt x="384" y="215"/>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67"/>
              <p:cNvSpPr/>
              <p:nvPr/>
            </p:nvSpPr>
            <p:spPr>
              <a:xfrm>
                <a:off x="5922240" y="5074955"/>
                <a:ext cx="14788" cy="131977"/>
              </a:xfrm>
              <a:custGeom>
                <a:avLst/>
                <a:gdLst/>
                <a:ahLst/>
                <a:cxnLst/>
                <a:rect l="l" t="t" r="r" b="b"/>
                <a:pathLst>
                  <a:path w="358" h="3195" extrusionOk="0">
                    <a:moveTo>
                      <a:pt x="27" y="1"/>
                    </a:moveTo>
                    <a:lnTo>
                      <a:pt x="152" y="72"/>
                    </a:lnTo>
                    <a:lnTo>
                      <a:pt x="161" y="2954"/>
                    </a:lnTo>
                    <a:lnTo>
                      <a:pt x="357" y="3070"/>
                    </a:lnTo>
                    <a:lnTo>
                      <a:pt x="357" y="3195"/>
                    </a:lnTo>
                    <a:lnTo>
                      <a:pt x="0" y="2989"/>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67"/>
              <p:cNvSpPr/>
              <p:nvPr/>
            </p:nvSpPr>
            <p:spPr>
              <a:xfrm>
                <a:off x="5922240" y="5074955"/>
                <a:ext cx="6651" cy="123509"/>
              </a:xfrm>
              <a:custGeom>
                <a:avLst/>
                <a:gdLst/>
                <a:ahLst/>
                <a:cxnLst/>
                <a:rect l="l" t="t" r="r" b="b"/>
                <a:pathLst>
                  <a:path w="161" h="2990" extrusionOk="0">
                    <a:moveTo>
                      <a:pt x="161" y="2954"/>
                    </a:moveTo>
                    <a:lnTo>
                      <a:pt x="0" y="2989"/>
                    </a:lnTo>
                    <a:lnTo>
                      <a:pt x="27" y="1"/>
                    </a:lnTo>
                    <a:lnTo>
                      <a:pt x="152" y="7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67"/>
              <p:cNvSpPr/>
              <p:nvPr/>
            </p:nvSpPr>
            <p:spPr>
              <a:xfrm>
                <a:off x="5903817" y="5064298"/>
                <a:ext cx="15862" cy="131564"/>
              </a:xfrm>
              <a:custGeom>
                <a:avLst/>
                <a:gdLst/>
                <a:ahLst/>
                <a:cxnLst/>
                <a:rect l="l" t="t" r="r" b="b"/>
                <a:pathLst>
                  <a:path w="384" h="3185" extrusionOk="0">
                    <a:moveTo>
                      <a:pt x="27" y="0"/>
                    </a:moveTo>
                    <a:lnTo>
                      <a:pt x="0" y="2980"/>
                    </a:lnTo>
                    <a:lnTo>
                      <a:pt x="357" y="3185"/>
                    </a:lnTo>
                    <a:lnTo>
                      <a:pt x="384" y="214"/>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67"/>
              <p:cNvSpPr/>
              <p:nvPr/>
            </p:nvSpPr>
            <p:spPr>
              <a:xfrm>
                <a:off x="5903817" y="5064298"/>
                <a:ext cx="14747" cy="131564"/>
              </a:xfrm>
              <a:custGeom>
                <a:avLst/>
                <a:gdLst/>
                <a:ahLst/>
                <a:cxnLst/>
                <a:rect l="l" t="t" r="r" b="b"/>
                <a:pathLst>
                  <a:path w="357" h="3185" extrusionOk="0">
                    <a:moveTo>
                      <a:pt x="27" y="0"/>
                    </a:moveTo>
                    <a:lnTo>
                      <a:pt x="143" y="63"/>
                    </a:lnTo>
                    <a:lnTo>
                      <a:pt x="152" y="2944"/>
                    </a:lnTo>
                    <a:lnTo>
                      <a:pt x="357" y="3060"/>
                    </a:lnTo>
                    <a:lnTo>
                      <a:pt x="357" y="3185"/>
                    </a:lnTo>
                    <a:lnTo>
                      <a:pt x="0" y="298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67"/>
              <p:cNvSpPr/>
              <p:nvPr/>
            </p:nvSpPr>
            <p:spPr>
              <a:xfrm>
                <a:off x="5903817" y="5064298"/>
                <a:ext cx="6279" cy="123096"/>
              </a:xfrm>
              <a:custGeom>
                <a:avLst/>
                <a:gdLst/>
                <a:ahLst/>
                <a:cxnLst/>
                <a:rect l="l" t="t" r="r" b="b"/>
                <a:pathLst>
                  <a:path w="152" h="2980" extrusionOk="0">
                    <a:moveTo>
                      <a:pt x="152" y="2944"/>
                    </a:moveTo>
                    <a:lnTo>
                      <a:pt x="0" y="2980"/>
                    </a:lnTo>
                    <a:lnTo>
                      <a:pt x="27" y="0"/>
                    </a:lnTo>
                    <a:lnTo>
                      <a:pt x="143" y="7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67"/>
              <p:cNvSpPr/>
              <p:nvPr/>
            </p:nvSpPr>
            <p:spPr>
              <a:xfrm>
                <a:off x="5885022" y="5053227"/>
                <a:ext cx="15862" cy="131606"/>
              </a:xfrm>
              <a:custGeom>
                <a:avLst/>
                <a:gdLst/>
                <a:ahLst/>
                <a:cxnLst/>
                <a:rect l="l" t="t" r="r" b="b"/>
                <a:pathLst>
                  <a:path w="384" h="3186" extrusionOk="0">
                    <a:moveTo>
                      <a:pt x="27" y="0"/>
                    </a:moveTo>
                    <a:lnTo>
                      <a:pt x="0" y="2980"/>
                    </a:lnTo>
                    <a:lnTo>
                      <a:pt x="357" y="3185"/>
                    </a:lnTo>
                    <a:lnTo>
                      <a:pt x="384" y="215"/>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67"/>
              <p:cNvSpPr/>
              <p:nvPr/>
            </p:nvSpPr>
            <p:spPr>
              <a:xfrm>
                <a:off x="5885022" y="5053227"/>
                <a:ext cx="14788" cy="131606"/>
              </a:xfrm>
              <a:custGeom>
                <a:avLst/>
                <a:gdLst/>
                <a:ahLst/>
                <a:cxnLst/>
                <a:rect l="l" t="t" r="r" b="b"/>
                <a:pathLst>
                  <a:path w="358" h="3186" extrusionOk="0">
                    <a:moveTo>
                      <a:pt x="27" y="0"/>
                    </a:moveTo>
                    <a:lnTo>
                      <a:pt x="143" y="72"/>
                    </a:lnTo>
                    <a:lnTo>
                      <a:pt x="161" y="2944"/>
                    </a:lnTo>
                    <a:lnTo>
                      <a:pt x="357" y="3060"/>
                    </a:lnTo>
                    <a:lnTo>
                      <a:pt x="357" y="3185"/>
                    </a:lnTo>
                    <a:lnTo>
                      <a:pt x="0" y="298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67"/>
              <p:cNvSpPr/>
              <p:nvPr/>
            </p:nvSpPr>
            <p:spPr>
              <a:xfrm>
                <a:off x="5885022" y="5053227"/>
                <a:ext cx="6651" cy="123138"/>
              </a:xfrm>
              <a:custGeom>
                <a:avLst/>
                <a:gdLst/>
                <a:ahLst/>
                <a:cxnLst/>
                <a:rect l="l" t="t" r="r" b="b"/>
                <a:pathLst>
                  <a:path w="161" h="2981" extrusionOk="0">
                    <a:moveTo>
                      <a:pt x="161" y="2944"/>
                    </a:moveTo>
                    <a:lnTo>
                      <a:pt x="0" y="2980"/>
                    </a:lnTo>
                    <a:lnTo>
                      <a:pt x="27" y="0"/>
                    </a:lnTo>
                    <a:lnTo>
                      <a:pt x="143" y="7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67"/>
              <p:cNvSpPr/>
              <p:nvPr/>
            </p:nvSpPr>
            <p:spPr>
              <a:xfrm>
                <a:off x="5866227" y="5042157"/>
                <a:ext cx="15862" cy="131977"/>
              </a:xfrm>
              <a:custGeom>
                <a:avLst/>
                <a:gdLst/>
                <a:ahLst/>
                <a:cxnLst/>
                <a:rect l="l" t="t" r="r" b="b"/>
                <a:pathLst>
                  <a:path w="384" h="3195" extrusionOk="0">
                    <a:moveTo>
                      <a:pt x="27" y="1"/>
                    </a:moveTo>
                    <a:lnTo>
                      <a:pt x="0" y="2989"/>
                    </a:lnTo>
                    <a:lnTo>
                      <a:pt x="357" y="3195"/>
                    </a:lnTo>
                    <a:lnTo>
                      <a:pt x="384" y="215"/>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67"/>
              <p:cNvSpPr/>
              <p:nvPr/>
            </p:nvSpPr>
            <p:spPr>
              <a:xfrm>
                <a:off x="5866227" y="5042157"/>
                <a:ext cx="14788" cy="131977"/>
              </a:xfrm>
              <a:custGeom>
                <a:avLst/>
                <a:gdLst/>
                <a:ahLst/>
                <a:cxnLst/>
                <a:rect l="l" t="t" r="r" b="b"/>
                <a:pathLst>
                  <a:path w="358" h="3195" extrusionOk="0">
                    <a:moveTo>
                      <a:pt x="27" y="1"/>
                    </a:moveTo>
                    <a:lnTo>
                      <a:pt x="152" y="72"/>
                    </a:lnTo>
                    <a:lnTo>
                      <a:pt x="161" y="2954"/>
                    </a:lnTo>
                    <a:lnTo>
                      <a:pt x="357" y="3070"/>
                    </a:lnTo>
                    <a:lnTo>
                      <a:pt x="357" y="3195"/>
                    </a:lnTo>
                    <a:lnTo>
                      <a:pt x="0" y="2989"/>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67"/>
              <p:cNvSpPr/>
              <p:nvPr/>
            </p:nvSpPr>
            <p:spPr>
              <a:xfrm>
                <a:off x="5866227" y="5042157"/>
                <a:ext cx="6651" cy="123509"/>
              </a:xfrm>
              <a:custGeom>
                <a:avLst/>
                <a:gdLst/>
                <a:ahLst/>
                <a:cxnLst/>
                <a:rect l="l" t="t" r="r" b="b"/>
                <a:pathLst>
                  <a:path w="161" h="2990" extrusionOk="0">
                    <a:moveTo>
                      <a:pt x="161" y="2954"/>
                    </a:moveTo>
                    <a:lnTo>
                      <a:pt x="0" y="2989"/>
                    </a:lnTo>
                    <a:lnTo>
                      <a:pt x="27" y="1"/>
                    </a:lnTo>
                    <a:lnTo>
                      <a:pt x="152" y="7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67"/>
              <p:cNvSpPr/>
              <p:nvPr/>
            </p:nvSpPr>
            <p:spPr>
              <a:xfrm>
                <a:off x="5847804" y="5031128"/>
                <a:ext cx="15862" cy="131936"/>
              </a:xfrm>
              <a:custGeom>
                <a:avLst/>
                <a:gdLst/>
                <a:ahLst/>
                <a:cxnLst/>
                <a:rect l="l" t="t" r="r" b="b"/>
                <a:pathLst>
                  <a:path w="384" h="3194" extrusionOk="0">
                    <a:moveTo>
                      <a:pt x="27" y="0"/>
                    </a:moveTo>
                    <a:lnTo>
                      <a:pt x="0" y="2989"/>
                    </a:lnTo>
                    <a:lnTo>
                      <a:pt x="357" y="3194"/>
                    </a:lnTo>
                    <a:lnTo>
                      <a:pt x="384" y="223"/>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67"/>
              <p:cNvSpPr/>
              <p:nvPr/>
            </p:nvSpPr>
            <p:spPr>
              <a:xfrm>
                <a:off x="5847804" y="5031128"/>
                <a:ext cx="14747" cy="131936"/>
              </a:xfrm>
              <a:custGeom>
                <a:avLst/>
                <a:gdLst/>
                <a:ahLst/>
                <a:cxnLst/>
                <a:rect l="l" t="t" r="r" b="b"/>
                <a:pathLst>
                  <a:path w="357" h="3194" extrusionOk="0">
                    <a:moveTo>
                      <a:pt x="27" y="0"/>
                    </a:moveTo>
                    <a:lnTo>
                      <a:pt x="143" y="72"/>
                    </a:lnTo>
                    <a:lnTo>
                      <a:pt x="152" y="2953"/>
                    </a:lnTo>
                    <a:lnTo>
                      <a:pt x="357" y="3069"/>
                    </a:lnTo>
                    <a:lnTo>
                      <a:pt x="357" y="3194"/>
                    </a:lnTo>
                    <a:lnTo>
                      <a:pt x="0" y="2989"/>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67"/>
              <p:cNvSpPr/>
              <p:nvPr/>
            </p:nvSpPr>
            <p:spPr>
              <a:xfrm>
                <a:off x="5847804" y="5031128"/>
                <a:ext cx="6279" cy="123468"/>
              </a:xfrm>
              <a:custGeom>
                <a:avLst/>
                <a:gdLst/>
                <a:ahLst/>
                <a:cxnLst/>
                <a:rect l="l" t="t" r="r" b="b"/>
                <a:pathLst>
                  <a:path w="152" h="2989" extrusionOk="0">
                    <a:moveTo>
                      <a:pt x="152" y="2953"/>
                    </a:moveTo>
                    <a:lnTo>
                      <a:pt x="0" y="2989"/>
                    </a:lnTo>
                    <a:lnTo>
                      <a:pt x="27" y="0"/>
                    </a:lnTo>
                    <a:lnTo>
                      <a:pt x="143" y="7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67"/>
              <p:cNvSpPr/>
              <p:nvPr/>
            </p:nvSpPr>
            <p:spPr>
              <a:xfrm>
                <a:off x="5829009" y="5020429"/>
                <a:ext cx="15862" cy="131606"/>
              </a:xfrm>
              <a:custGeom>
                <a:avLst/>
                <a:gdLst/>
                <a:ahLst/>
                <a:cxnLst/>
                <a:rect l="l" t="t" r="r" b="b"/>
                <a:pathLst>
                  <a:path w="384" h="3186" extrusionOk="0">
                    <a:moveTo>
                      <a:pt x="27" y="0"/>
                    </a:moveTo>
                    <a:lnTo>
                      <a:pt x="0" y="2980"/>
                    </a:lnTo>
                    <a:lnTo>
                      <a:pt x="357" y="3185"/>
                    </a:lnTo>
                    <a:lnTo>
                      <a:pt x="384" y="215"/>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67"/>
              <p:cNvSpPr/>
              <p:nvPr/>
            </p:nvSpPr>
            <p:spPr>
              <a:xfrm>
                <a:off x="5829009" y="5020429"/>
                <a:ext cx="14788" cy="131606"/>
              </a:xfrm>
              <a:custGeom>
                <a:avLst/>
                <a:gdLst/>
                <a:ahLst/>
                <a:cxnLst/>
                <a:rect l="l" t="t" r="r" b="b"/>
                <a:pathLst>
                  <a:path w="358" h="3186" extrusionOk="0">
                    <a:moveTo>
                      <a:pt x="27" y="0"/>
                    </a:moveTo>
                    <a:lnTo>
                      <a:pt x="143" y="72"/>
                    </a:lnTo>
                    <a:lnTo>
                      <a:pt x="161" y="2944"/>
                    </a:lnTo>
                    <a:lnTo>
                      <a:pt x="357" y="3060"/>
                    </a:lnTo>
                    <a:lnTo>
                      <a:pt x="357" y="3185"/>
                    </a:lnTo>
                    <a:lnTo>
                      <a:pt x="0" y="298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67"/>
              <p:cNvSpPr/>
              <p:nvPr/>
            </p:nvSpPr>
            <p:spPr>
              <a:xfrm>
                <a:off x="5829009" y="5020429"/>
                <a:ext cx="6651" cy="123138"/>
              </a:xfrm>
              <a:custGeom>
                <a:avLst/>
                <a:gdLst/>
                <a:ahLst/>
                <a:cxnLst/>
                <a:rect l="l" t="t" r="r" b="b"/>
                <a:pathLst>
                  <a:path w="161" h="2981" extrusionOk="0">
                    <a:moveTo>
                      <a:pt x="161" y="2944"/>
                    </a:moveTo>
                    <a:lnTo>
                      <a:pt x="0" y="2980"/>
                    </a:lnTo>
                    <a:lnTo>
                      <a:pt x="27" y="0"/>
                    </a:lnTo>
                    <a:lnTo>
                      <a:pt x="143" y="7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67"/>
              <p:cNvSpPr/>
              <p:nvPr/>
            </p:nvSpPr>
            <p:spPr>
              <a:xfrm>
                <a:off x="5810214" y="5009359"/>
                <a:ext cx="15862" cy="131977"/>
              </a:xfrm>
              <a:custGeom>
                <a:avLst/>
                <a:gdLst/>
                <a:ahLst/>
                <a:cxnLst/>
                <a:rect l="l" t="t" r="r" b="b"/>
                <a:pathLst>
                  <a:path w="384" h="3195" extrusionOk="0">
                    <a:moveTo>
                      <a:pt x="27" y="1"/>
                    </a:moveTo>
                    <a:lnTo>
                      <a:pt x="0" y="2980"/>
                    </a:lnTo>
                    <a:lnTo>
                      <a:pt x="357" y="3195"/>
                    </a:lnTo>
                    <a:lnTo>
                      <a:pt x="384" y="215"/>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67"/>
              <p:cNvSpPr/>
              <p:nvPr/>
            </p:nvSpPr>
            <p:spPr>
              <a:xfrm>
                <a:off x="5810214" y="5009359"/>
                <a:ext cx="14788" cy="131977"/>
              </a:xfrm>
              <a:custGeom>
                <a:avLst/>
                <a:gdLst/>
                <a:ahLst/>
                <a:cxnLst/>
                <a:rect l="l" t="t" r="r" b="b"/>
                <a:pathLst>
                  <a:path w="358" h="3195" extrusionOk="0">
                    <a:moveTo>
                      <a:pt x="27" y="1"/>
                    </a:moveTo>
                    <a:lnTo>
                      <a:pt x="143" y="72"/>
                    </a:lnTo>
                    <a:lnTo>
                      <a:pt x="161" y="2954"/>
                    </a:lnTo>
                    <a:lnTo>
                      <a:pt x="357" y="3070"/>
                    </a:lnTo>
                    <a:lnTo>
                      <a:pt x="357" y="3195"/>
                    </a:lnTo>
                    <a:lnTo>
                      <a:pt x="0" y="298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67"/>
              <p:cNvSpPr/>
              <p:nvPr/>
            </p:nvSpPr>
            <p:spPr>
              <a:xfrm>
                <a:off x="5810214" y="5009359"/>
                <a:ext cx="6651" cy="123509"/>
              </a:xfrm>
              <a:custGeom>
                <a:avLst/>
                <a:gdLst/>
                <a:ahLst/>
                <a:cxnLst/>
                <a:rect l="l" t="t" r="r" b="b"/>
                <a:pathLst>
                  <a:path w="161" h="2990" extrusionOk="0">
                    <a:moveTo>
                      <a:pt x="161" y="2954"/>
                    </a:moveTo>
                    <a:lnTo>
                      <a:pt x="0" y="2989"/>
                    </a:lnTo>
                    <a:lnTo>
                      <a:pt x="27" y="1"/>
                    </a:lnTo>
                    <a:lnTo>
                      <a:pt x="143" y="7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67"/>
              <p:cNvSpPr/>
              <p:nvPr/>
            </p:nvSpPr>
            <p:spPr>
              <a:xfrm>
                <a:off x="5650272" y="5074583"/>
                <a:ext cx="467312" cy="339837"/>
              </a:xfrm>
              <a:custGeom>
                <a:avLst/>
                <a:gdLst/>
                <a:ahLst/>
                <a:cxnLst/>
                <a:rect l="l" t="t" r="r" b="b"/>
                <a:pathLst>
                  <a:path w="11313" h="8227" extrusionOk="0">
                    <a:moveTo>
                      <a:pt x="11312" y="6451"/>
                    </a:moveTo>
                    <a:lnTo>
                      <a:pt x="0" y="1"/>
                    </a:lnTo>
                    <a:lnTo>
                      <a:pt x="0" y="1776"/>
                    </a:lnTo>
                    <a:lnTo>
                      <a:pt x="11312" y="8226"/>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67"/>
              <p:cNvSpPr/>
              <p:nvPr/>
            </p:nvSpPr>
            <p:spPr>
              <a:xfrm>
                <a:off x="6117542" y="5329616"/>
                <a:ext cx="19208" cy="84804"/>
              </a:xfrm>
              <a:custGeom>
                <a:avLst/>
                <a:gdLst/>
                <a:ahLst/>
                <a:cxnLst/>
                <a:rect l="l" t="t" r="r" b="b"/>
                <a:pathLst>
                  <a:path w="465" h="2053" extrusionOk="0">
                    <a:moveTo>
                      <a:pt x="0" y="2052"/>
                    </a:moveTo>
                    <a:lnTo>
                      <a:pt x="464" y="696"/>
                    </a:lnTo>
                    <a:lnTo>
                      <a:pt x="464" y="0"/>
                    </a:lnTo>
                    <a:lnTo>
                      <a:pt x="0" y="277"/>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67"/>
              <p:cNvSpPr/>
              <p:nvPr/>
            </p:nvSpPr>
            <p:spPr>
              <a:xfrm>
                <a:off x="5650272" y="5063182"/>
                <a:ext cx="486478" cy="277876"/>
              </a:xfrm>
              <a:custGeom>
                <a:avLst/>
                <a:gdLst/>
                <a:ahLst/>
                <a:cxnLst/>
                <a:rect l="l" t="t" r="r" b="b"/>
                <a:pathLst>
                  <a:path w="11777" h="6727" extrusionOk="0">
                    <a:moveTo>
                      <a:pt x="0" y="277"/>
                    </a:moveTo>
                    <a:lnTo>
                      <a:pt x="464" y="0"/>
                    </a:lnTo>
                    <a:lnTo>
                      <a:pt x="11776" y="6450"/>
                    </a:lnTo>
                    <a:lnTo>
                      <a:pt x="11312" y="6727"/>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67"/>
              <p:cNvSpPr/>
              <p:nvPr/>
            </p:nvSpPr>
            <p:spPr>
              <a:xfrm>
                <a:off x="6136709" y="5277279"/>
                <a:ext cx="127516" cy="148170"/>
              </a:xfrm>
              <a:custGeom>
                <a:avLst/>
                <a:gdLst/>
                <a:ahLst/>
                <a:cxnLst/>
                <a:rect l="l" t="t" r="r" b="b"/>
                <a:pathLst>
                  <a:path w="3087" h="3587" extrusionOk="0">
                    <a:moveTo>
                      <a:pt x="0" y="1811"/>
                    </a:moveTo>
                    <a:lnTo>
                      <a:pt x="0" y="3587"/>
                    </a:lnTo>
                    <a:lnTo>
                      <a:pt x="3007" y="1811"/>
                    </a:lnTo>
                    <a:lnTo>
                      <a:pt x="3007" y="473"/>
                    </a:lnTo>
                    <a:cubicBezTo>
                      <a:pt x="3007" y="322"/>
                      <a:pt x="3033" y="161"/>
                      <a:pt x="3087"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67"/>
              <p:cNvSpPr/>
              <p:nvPr/>
            </p:nvSpPr>
            <p:spPr>
              <a:xfrm>
                <a:off x="6117542" y="5341017"/>
                <a:ext cx="19208" cy="84804"/>
              </a:xfrm>
              <a:custGeom>
                <a:avLst/>
                <a:gdLst/>
                <a:ahLst/>
                <a:cxnLst/>
                <a:rect l="l" t="t" r="r" b="b"/>
                <a:pathLst>
                  <a:path w="465" h="2053" extrusionOk="0">
                    <a:moveTo>
                      <a:pt x="464" y="2053"/>
                    </a:moveTo>
                    <a:lnTo>
                      <a:pt x="0" y="1776"/>
                    </a:lnTo>
                    <a:lnTo>
                      <a:pt x="0" y="1"/>
                    </a:lnTo>
                    <a:lnTo>
                      <a:pt x="464" y="268"/>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67"/>
              <p:cNvSpPr/>
              <p:nvPr/>
            </p:nvSpPr>
            <p:spPr>
              <a:xfrm>
                <a:off x="6117542" y="5251462"/>
                <a:ext cx="156638" cy="100666"/>
              </a:xfrm>
              <a:custGeom>
                <a:avLst/>
                <a:gdLst/>
                <a:ahLst/>
                <a:cxnLst/>
                <a:rect l="l" t="t" r="r" b="b"/>
                <a:pathLst>
                  <a:path w="3792" h="2437" extrusionOk="0">
                    <a:moveTo>
                      <a:pt x="0" y="2169"/>
                    </a:moveTo>
                    <a:lnTo>
                      <a:pt x="455" y="2436"/>
                    </a:lnTo>
                    <a:lnTo>
                      <a:pt x="464" y="2436"/>
                    </a:lnTo>
                    <a:lnTo>
                      <a:pt x="3551" y="625"/>
                    </a:lnTo>
                    <a:cubicBezTo>
                      <a:pt x="3604" y="438"/>
                      <a:pt x="3685" y="251"/>
                      <a:pt x="3792" y="72"/>
                    </a:cubicBezTo>
                    <a:lnTo>
                      <a:pt x="3667" y="1"/>
                    </a:lnTo>
                    <a:lnTo>
                      <a:pt x="455" y="1892"/>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67"/>
              <p:cNvSpPr/>
              <p:nvPr/>
            </p:nvSpPr>
            <p:spPr>
              <a:xfrm>
                <a:off x="6926054" y="4758787"/>
                <a:ext cx="190180" cy="209346"/>
              </a:xfrm>
              <a:custGeom>
                <a:avLst/>
                <a:gdLst/>
                <a:ahLst/>
                <a:cxnLst/>
                <a:rect l="l" t="t" r="r" b="b"/>
                <a:pathLst>
                  <a:path w="4604" h="5068" extrusionOk="0">
                    <a:moveTo>
                      <a:pt x="0" y="3631"/>
                    </a:moveTo>
                    <a:lnTo>
                      <a:pt x="0" y="5068"/>
                    </a:lnTo>
                    <a:lnTo>
                      <a:pt x="161" y="4970"/>
                    </a:lnTo>
                    <a:lnTo>
                      <a:pt x="161" y="3640"/>
                    </a:lnTo>
                    <a:cubicBezTo>
                      <a:pt x="161" y="2989"/>
                      <a:pt x="625" y="2204"/>
                      <a:pt x="1178" y="1883"/>
                    </a:cubicBezTo>
                    <a:lnTo>
                      <a:pt x="3417" y="589"/>
                    </a:lnTo>
                    <a:cubicBezTo>
                      <a:pt x="3979" y="268"/>
                      <a:pt x="4434" y="527"/>
                      <a:pt x="4434" y="1169"/>
                    </a:cubicBezTo>
                    <a:lnTo>
                      <a:pt x="4434" y="2507"/>
                    </a:lnTo>
                    <a:lnTo>
                      <a:pt x="4603" y="2409"/>
                    </a:lnTo>
                    <a:lnTo>
                      <a:pt x="4603" y="973"/>
                    </a:lnTo>
                    <a:cubicBezTo>
                      <a:pt x="4603" y="277"/>
                      <a:pt x="4113" y="1"/>
                      <a:pt x="3506" y="340"/>
                    </a:cubicBezTo>
                    <a:lnTo>
                      <a:pt x="1097" y="1740"/>
                    </a:lnTo>
                    <a:cubicBezTo>
                      <a:pt x="491" y="2088"/>
                      <a:pt x="0" y="2936"/>
                      <a:pt x="0" y="3631"/>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67"/>
              <p:cNvSpPr/>
              <p:nvPr/>
            </p:nvSpPr>
            <p:spPr>
              <a:xfrm>
                <a:off x="6254270" y="5146458"/>
                <a:ext cx="190180" cy="209718"/>
              </a:xfrm>
              <a:custGeom>
                <a:avLst/>
                <a:gdLst/>
                <a:ahLst/>
                <a:cxnLst/>
                <a:rect l="l" t="t" r="r" b="b"/>
                <a:pathLst>
                  <a:path w="4604" h="5077" extrusionOk="0">
                    <a:moveTo>
                      <a:pt x="0" y="3631"/>
                    </a:moveTo>
                    <a:lnTo>
                      <a:pt x="0" y="5077"/>
                    </a:lnTo>
                    <a:lnTo>
                      <a:pt x="170" y="4978"/>
                    </a:lnTo>
                    <a:lnTo>
                      <a:pt x="170" y="3640"/>
                    </a:lnTo>
                    <a:cubicBezTo>
                      <a:pt x="170" y="2998"/>
                      <a:pt x="625" y="2213"/>
                      <a:pt x="1187" y="1892"/>
                    </a:cubicBezTo>
                    <a:lnTo>
                      <a:pt x="3426" y="598"/>
                    </a:lnTo>
                    <a:cubicBezTo>
                      <a:pt x="3988" y="268"/>
                      <a:pt x="4443" y="536"/>
                      <a:pt x="4443" y="1178"/>
                    </a:cubicBezTo>
                    <a:lnTo>
                      <a:pt x="4443" y="2507"/>
                    </a:lnTo>
                    <a:lnTo>
                      <a:pt x="4603" y="2409"/>
                    </a:lnTo>
                    <a:lnTo>
                      <a:pt x="4603" y="982"/>
                    </a:lnTo>
                    <a:cubicBezTo>
                      <a:pt x="4603" y="277"/>
                      <a:pt x="4113" y="0"/>
                      <a:pt x="3506" y="348"/>
                    </a:cubicBezTo>
                    <a:lnTo>
                      <a:pt x="1097" y="1740"/>
                    </a:lnTo>
                    <a:cubicBezTo>
                      <a:pt x="491" y="2088"/>
                      <a:pt x="0" y="2935"/>
                      <a:pt x="0" y="3631"/>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67"/>
              <p:cNvSpPr/>
              <p:nvPr/>
            </p:nvSpPr>
            <p:spPr>
              <a:xfrm>
                <a:off x="6176116" y="5217590"/>
                <a:ext cx="46099" cy="33211"/>
              </a:xfrm>
              <a:custGeom>
                <a:avLst/>
                <a:gdLst/>
                <a:ahLst/>
                <a:cxnLst/>
                <a:rect l="l" t="t" r="r" b="b"/>
                <a:pathLst>
                  <a:path w="1116" h="804" extrusionOk="0">
                    <a:moveTo>
                      <a:pt x="1116" y="0"/>
                    </a:moveTo>
                    <a:lnTo>
                      <a:pt x="1009" y="214"/>
                    </a:lnTo>
                    <a:lnTo>
                      <a:pt x="1" y="803"/>
                    </a:lnTo>
                    <a:lnTo>
                      <a:pt x="1" y="437"/>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67"/>
              <p:cNvSpPr/>
              <p:nvPr/>
            </p:nvSpPr>
            <p:spPr>
              <a:xfrm>
                <a:off x="6176116" y="5182561"/>
                <a:ext cx="46099" cy="27304"/>
              </a:xfrm>
              <a:custGeom>
                <a:avLst/>
                <a:gdLst/>
                <a:ahLst/>
                <a:cxnLst/>
                <a:rect l="l" t="t" r="r" b="b"/>
                <a:pathLst>
                  <a:path w="1116" h="661" extrusionOk="0">
                    <a:moveTo>
                      <a:pt x="1116" y="117"/>
                    </a:moveTo>
                    <a:lnTo>
                      <a:pt x="188" y="661"/>
                    </a:lnTo>
                    <a:lnTo>
                      <a:pt x="1" y="545"/>
                    </a:lnTo>
                    <a:lnTo>
                      <a:pt x="929" y="1"/>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67"/>
              <p:cNvSpPr/>
              <p:nvPr/>
            </p:nvSpPr>
            <p:spPr>
              <a:xfrm>
                <a:off x="6183882" y="5187353"/>
                <a:ext cx="38333" cy="52750"/>
              </a:xfrm>
              <a:custGeom>
                <a:avLst/>
                <a:gdLst/>
                <a:ahLst/>
                <a:cxnLst/>
                <a:rect l="l" t="t" r="r" b="b"/>
                <a:pathLst>
                  <a:path w="928" h="1277" extrusionOk="0">
                    <a:moveTo>
                      <a:pt x="928" y="1"/>
                    </a:moveTo>
                    <a:lnTo>
                      <a:pt x="928" y="741"/>
                    </a:lnTo>
                    <a:lnTo>
                      <a:pt x="0" y="1276"/>
                    </a:lnTo>
                    <a:lnTo>
                      <a:pt x="0" y="545"/>
                    </a:lnTo>
                    <a:lnTo>
                      <a:pt x="928" y="1"/>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67"/>
              <p:cNvSpPr/>
              <p:nvPr/>
            </p:nvSpPr>
            <p:spPr>
              <a:xfrm>
                <a:off x="6176116" y="5205032"/>
                <a:ext cx="7807" cy="35070"/>
              </a:xfrm>
              <a:custGeom>
                <a:avLst/>
                <a:gdLst/>
                <a:ahLst/>
                <a:cxnLst/>
                <a:rect l="l" t="t" r="r" b="b"/>
                <a:pathLst>
                  <a:path w="189" h="849" extrusionOk="0">
                    <a:moveTo>
                      <a:pt x="188" y="117"/>
                    </a:moveTo>
                    <a:lnTo>
                      <a:pt x="188" y="848"/>
                    </a:lnTo>
                    <a:lnTo>
                      <a:pt x="1" y="741"/>
                    </a:lnTo>
                    <a:lnTo>
                      <a:pt x="1" y="1"/>
                    </a:ln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67"/>
              <p:cNvSpPr/>
              <p:nvPr/>
            </p:nvSpPr>
            <p:spPr>
              <a:xfrm>
                <a:off x="7168529" y="4641970"/>
                <a:ext cx="30609" cy="66009"/>
              </a:xfrm>
              <a:custGeom>
                <a:avLst/>
                <a:gdLst/>
                <a:ahLst/>
                <a:cxnLst/>
                <a:rect l="l" t="t" r="r" b="b"/>
                <a:pathLst>
                  <a:path w="741" h="1598" extrusionOk="0">
                    <a:moveTo>
                      <a:pt x="0" y="438"/>
                    </a:moveTo>
                    <a:lnTo>
                      <a:pt x="0" y="1597"/>
                    </a:lnTo>
                    <a:lnTo>
                      <a:pt x="589" y="1250"/>
                    </a:lnTo>
                    <a:lnTo>
                      <a:pt x="634" y="875"/>
                    </a:lnTo>
                    <a:lnTo>
                      <a:pt x="634" y="848"/>
                    </a:lnTo>
                    <a:lnTo>
                      <a:pt x="651" y="679"/>
                    </a:lnTo>
                    <a:lnTo>
                      <a:pt x="714" y="197"/>
                    </a:lnTo>
                    <a:lnTo>
                      <a:pt x="714" y="170"/>
                    </a:lnTo>
                    <a:lnTo>
                      <a:pt x="741" y="1"/>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67"/>
              <p:cNvSpPr/>
              <p:nvPr/>
            </p:nvSpPr>
            <p:spPr>
              <a:xfrm>
                <a:off x="7160061" y="4669976"/>
                <a:ext cx="35401" cy="68942"/>
              </a:xfrm>
              <a:custGeom>
                <a:avLst/>
                <a:gdLst/>
                <a:ahLst/>
                <a:cxnLst/>
                <a:rect l="l" t="t" r="r" b="b"/>
                <a:pathLst>
                  <a:path w="857" h="1669" extrusionOk="0">
                    <a:moveTo>
                      <a:pt x="0" y="509"/>
                    </a:moveTo>
                    <a:lnTo>
                      <a:pt x="0" y="1669"/>
                    </a:lnTo>
                    <a:lnTo>
                      <a:pt x="705" y="1250"/>
                    </a:lnTo>
                    <a:lnTo>
                      <a:pt x="767" y="750"/>
                    </a:lnTo>
                    <a:lnTo>
                      <a:pt x="794" y="572"/>
                    </a:lnTo>
                    <a:lnTo>
                      <a:pt x="839" y="197"/>
                    </a:lnTo>
                    <a:lnTo>
                      <a:pt x="839" y="170"/>
                    </a:lnTo>
                    <a:lnTo>
                      <a:pt x="856" y="1"/>
                    </a:lnTo>
                    <a:lnTo>
                      <a:pt x="214" y="384"/>
                    </a:lnTo>
                    <a:lnTo>
                      <a:pt x="205" y="384"/>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67"/>
              <p:cNvSpPr/>
              <p:nvPr/>
            </p:nvSpPr>
            <p:spPr>
              <a:xfrm>
                <a:off x="5776301" y="5147945"/>
                <a:ext cx="186875" cy="183529"/>
              </a:xfrm>
              <a:custGeom>
                <a:avLst/>
                <a:gdLst/>
                <a:ahLst/>
                <a:cxnLst/>
                <a:rect l="l" t="t" r="r" b="b"/>
                <a:pathLst>
                  <a:path w="4524" h="4443" extrusionOk="0">
                    <a:moveTo>
                      <a:pt x="0" y="303"/>
                    </a:moveTo>
                    <a:lnTo>
                      <a:pt x="0" y="1713"/>
                    </a:lnTo>
                    <a:cubicBezTo>
                      <a:pt x="0" y="1865"/>
                      <a:pt x="81" y="1998"/>
                      <a:pt x="206" y="2070"/>
                    </a:cubicBezTo>
                    <a:lnTo>
                      <a:pt x="4158" y="4345"/>
                    </a:lnTo>
                    <a:cubicBezTo>
                      <a:pt x="4318" y="4443"/>
                      <a:pt x="4523" y="4327"/>
                      <a:pt x="4523" y="4131"/>
                    </a:cubicBezTo>
                    <a:lnTo>
                      <a:pt x="4523" y="2730"/>
                    </a:lnTo>
                    <a:cubicBezTo>
                      <a:pt x="4523" y="2578"/>
                      <a:pt x="4443" y="2445"/>
                      <a:pt x="4318" y="2373"/>
                    </a:cubicBezTo>
                    <a:lnTo>
                      <a:pt x="366" y="89"/>
                    </a:lnTo>
                    <a:cubicBezTo>
                      <a:pt x="206" y="0"/>
                      <a:pt x="0" y="116"/>
                      <a:pt x="0" y="30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11"/>
        <p:cNvGrpSpPr/>
        <p:nvPr/>
      </p:nvGrpSpPr>
      <p:grpSpPr>
        <a:xfrm>
          <a:off x="0" y="0"/>
          <a:ext cx="0" cy="0"/>
          <a:chOff x="0" y="0"/>
          <a:chExt cx="0" cy="0"/>
        </a:xfrm>
      </p:grpSpPr>
      <p:sp>
        <p:nvSpPr>
          <p:cNvPr id="3312" name="Google Shape;3312;p68"/>
          <p:cNvSpPr txBox="1">
            <a:spLocks noGrp="1"/>
          </p:cNvSpPr>
          <p:nvPr>
            <p:ph type="ctrTitle"/>
          </p:nvPr>
        </p:nvSpPr>
        <p:spPr>
          <a:xfrm>
            <a:off x="713250" y="203200"/>
            <a:ext cx="7717500" cy="101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dirty="0" smtClean="0"/>
              <a:t>Προτάσεις για συμπληρωματική δράση</a:t>
            </a:r>
            <a:endParaRPr/>
          </a:p>
        </p:txBody>
      </p:sp>
      <p:sp>
        <p:nvSpPr>
          <p:cNvPr id="3313" name="Google Shape;3313;p68"/>
          <p:cNvSpPr txBox="1"/>
          <p:nvPr/>
        </p:nvSpPr>
        <p:spPr>
          <a:xfrm>
            <a:off x="0" y="3398301"/>
            <a:ext cx="2526453" cy="733431"/>
          </a:xfrm>
          <a:prstGeom prst="rect">
            <a:avLst/>
          </a:prstGeom>
          <a:solidFill>
            <a:srgbClr val="F2E205">
              <a:alpha val="29440"/>
            </a:srgbClr>
          </a:solid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l-GR" dirty="0" smtClean="0">
                <a:solidFill>
                  <a:srgbClr val="262162"/>
                </a:solidFill>
                <a:latin typeface="Roboto"/>
                <a:ea typeface="Roboto"/>
                <a:cs typeface="Roboto"/>
                <a:sym typeface="Roboto"/>
              </a:rPr>
              <a:t>για την εύρεση εναλλακτικών μεθόδων μετακίνησης στην πόλη μας</a:t>
            </a:r>
            <a:endParaRPr>
              <a:solidFill>
                <a:srgbClr val="262162"/>
              </a:solidFill>
              <a:latin typeface="Roboto"/>
              <a:ea typeface="Roboto"/>
              <a:cs typeface="Roboto"/>
              <a:sym typeface="Roboto"/>
            </a:endParaRPr>
          </a:p>
        </p:txBody>
      </p:sp>
      <p:sp>
        <p:nvSpPr>
          <p:cNvPr id="3314" name="Google Shape;3314;p68"/>
          <p:cNvSpPr txBox="1"/>
          <p:nvPr/>
        </p:nvSpPr>
        <p:spPr>
          <a:xfrm>
            <a:off x="88053" y="2079176"/>
            <a:ext cx="2296197" cy="765623"/>
          </a:xfrm>
          <a:prstGeom prst="rect">
            <a:avLst/>
          </a:prstGeom>
          <a:solidFill>
            <a:srgbClr val="F2E205">
              <a:alpha val="29440"/>
            </a:srgbClr>
          </a:solid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l-GR" dirty="0" smtClean="0">
                <a:solidFill>
                  <a:srgbClr val="262162"/>
                </a:solidFill>
                <a:latin typeface="Roboto"/>
                <a:ea typeface="Roboto"/>
                <a:cs typeface="Roboto"/>
                <a:sym typeface="Roboto"/>
              </a:rPr>
              <a:t>της κίνησης στο κέντρο της πόλης σε ώρα αιχμής.</a:t>
            </a:r>
            <a:endParaRPr>
              <a:solidFill>
                <a:srgbClr val="262162"/>
              </a:solidFill>
              <a:latin typeface="Roboto"/>
              <a:ea typeface="Roboto"/>
              <a:cs typeface="Roboto"/>
              <a:sym typeface="Roboto"/>
            </a:endParaRPr>
          </a:p>
        </p:txBody>
      </p:sp>
      <p:sp>
        <p:nvSpPr>
          <p:cNvPr id="3315" name="Google Shape;3315;p68"/>
          <p:cNvSpPr txBox="1"/>
          <p:nvPr/>
        </p:nvSpPr>
        <p:spPr>
          <a:xfrm>
            <a:off x="142240" y="3025626"/>
            <a:ext cx="2242010" cy="3300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l-GR" sz="1800" b="1" dirty="0" smtClean="0">
                <a:solidFill>
                  <a:srgbClr val="262162"/>
                </a:solidFill>
                <a:latin typeface="Hammersmith One"/>
                <a:ea typeface="Hammersmith One"/>
                <a:cs typeface="Hammersmith One"/>
                <a:sym typeface="Hammersmith One"/>
              </a:rPr>
              <a:t>Περαιτέρω έρευνα</a:t>
            </a:r>
            <a:endParaRPr sz="1800" b="1">
              <a:solidFill>
                <a:srgbClr val="262162"/>
              </a:solidFill>
              <a:latin typeface="Hammersmith One"/>
              <a:ea typeface="Hammersmith One"/>
              <a:cs typeface="Hammersmith One"/>
              <a:sym typeface="Hammersmith One"/>
            </a:endParaRPr>
          </a:p>
        </p:txBody>
      </p:sp>
      <p:sp>
        <p:nvSpPr>
          <p:cNvPr id="3316" name="Google Shape;3316;p68"/>
          <p:cNvSpPr txBox="1"/>
          <p:nvPr/>
        </p:nvSpPr>
        <p:spPr>
          <a:xfrm>
            <a:off x="713250" y="1747138"/>
            <a:ext cx="1671000" cy="3300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l-GR" sz="1800" b="1" dirty="0" smtClean="0">
                <a:solidFill>
                  <a:srgbClr val="262162"/>
                </a:solidFill>
                <a:latin typeface="Hammersmith One"/>
                <a:ea typeface="Hammersmith One"/>
                <a:cs typeface="Hammersmith One"/>
                <a:sym typeface="Hammersmith One"/>
              </a:rPr>
              <a:t>Καταγραφή</a:t>
            </a:r>
            <a:endParaRPr sz="1800" b="1">
              <a:solidFill>
                <a:srgbClr val="262162"/>
              </a:solidFill>
              <a:latin typeface="Hammersmith One"/>
              <a:ea typeface="Hammersmith One"/>
              <a:cs typeface="Hammersmith One"/>
              <a:sym typeface="Hammersmith One"/>
            </a:endParaRPr>
          </a:p>
        </p:txBody>
      </p:sp>
      <p:sp>
        <p:nvSpPr>
          <p:cNvPr id="3317" name="Google Shape;3317;p68"/>
          <p:cNvSpPr/>
          <p:nvPr/>
        </p:nvSpPr>
        <p:spPr>
          <a:xfrm>
            <a:off x="2503273" y="1823338"/>
            <a:ext cx="972900" cy="634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68"/>
          <p:cNvSpPr/>
          <p:nvPr/>
        </p:nvSpPr>
        <p:spPr>
          <a:xfrm>
            <a:off x="2503273" y="3101813"/>
            <a:ext cx="972900" cy="634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68"/>
          <p:cNvSpPr/>
          <p:nvPr/>
        </p:nvSpPr>
        <p:spPr>
          <a:xfrm rot="5400000">
            <a:off x="7962591" y="745450"/>
            <a:ext cx="457800" cy="84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68"/>
          <p:cNvSpPr/>
          <p:nvPr/>
        </p:nvSpPr>
        <p:spPr>
          <a:xfrm rot="-5400000" flipH="1">
            <a:off x="723591" y="745450"/>
            <a:ext cx="457800" cy="84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22" name="Google Shape;3322;p68"/>
          <p:cNvGrpSpPr/>
          <p:nvPr/>
        </p:nvGrpSpPr>
        <p:grpSpPr>
          <a:xfrm>
            <a:off x="7983957" y="1214481"/>
            <a:ext cx="907184" cy="3393266"/>
            <a:chOff x="-766196" y="2417025"/>
            <a:chExt cx="364156" cy="1362156"/>
          </a:xfrm>
        </p:grpSpPr>
        <p:sp>
          <p:nvSpPr>
            <p:cNvPr id="3323" name="Google Shape;3323;p68"/>
            <p:cNvSpPr/>
            <p:nvPr/>
          </p:nvSpPr>
          <p:spPr>
            <a:xfrm>
              <a:off x="-766196" y="3565934"/>
              <a:ext cx="364156" cy="213247"/>
            </a:xfrm>
            <a:custGeom>
              <a:avLst/>
              <a:gdLst/>
              <a:ahLst/>
              <a:cxnLst/>
              <a:rect l="l" t="t" r="r" b="b"/>
              <a:pathLst>
                <a:path w="5060" h="2963" extrusionOk="0">
                  <a:moveTo>
                    <a:pt x="2552" y="2962"/>
                  </a:moveTo>
                  <a:lnTo>
                    <a:pt x="1" y="1481"/>
                  </a:lnTo>
                  <a:lnTo>
                    <a:pt x="2606" y="0"/>
                  </a:lnTo>
                  <a:lnTo>
                    <a:pt x="5059" y="1481"/>
                  </a:lnTo>
                  <a:close/>
                </a:path>
              </a:pathLst>
            </a:custGeom>
            <a:solidFill>
              <a:srgbClr val="262162">
                <a:alpha val="25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68"/>
            <p:cNvSpPr/>
            <p:nvPr/>
          </p:nvSpPr>
          <p:spPr>
            <a:xfrm>
              <a:off x="-685757" y="3637383"/>
              <a:ext cx="102665" cy="113405"/>
            </a:xfrm>
            <a:custGeom>
              <a:avLst/>
              <a:gdLst/>
              <a:ahLst/>
              <a:cxnLst/>
              <a:rect l="l" t="t" r="r" b="b"/>
              <a:pathLst>
                <a:path w="3231" h="3569" extrusionOk="0">
                  <a:moveTo>
                    <a:pt x="1" y="0"/>
                  </a:moveTo>
                  <a:lnTo>
                    <a:pt x="1" y="1695"/>
                  </a:lnTo>
                  <a:lnTo>
                    <a:pt x="3230" y="3569"/>
                  </a:lnTo>
                  <a:lnTo>
                    <a:pt x="3230" y="187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68"/>
            <p:cNvSpPr/>
            <p:nvPr/>
          </p:nvSpPr>
          <p:spPr>
            <a:xfrm>
              <a:off x="-583121" y="3637383"/>
              <a:ext cx="100949" cy="113405"/>
            </a:xfrm>
            <a:custGeom>
              <a:avLst/>
              <a:gdLst/>
              <a:ahLst/>
              <a:cxnLst/>
              <a:rect l="l" t="t" r="r" b="b"/>
              <a:pathLst>
                <a:path w="3177" h="3569" extrusionOk="0">
                  <a:moveTo>
                    <a:pt x="3176" y="0"/>
                  </a:moveTo>
                  <a:lnTo>
                    <a:pt x="3176" y="1713"/>
                  </a:lnTo>
                  <a:lnTo>
                    <a:pt x="0" y="3569"/>
                  </a:lnTo>
                  <a:lnTo>
                    <a:pt x="0" y="187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68"/>
            <p:cNvSpPr/>
            <p:nvPr/>
          </p:nvSpPr>
          <p:spPr>
            <a:xfrm>
              <a:off x="-685757" y="3577835"/>
              <a:ext cx="203582" cy="119093"/>
            </a:xfrm>
            <a:custGeom>
              <a:avLst/>
              <a:gdLst/>
              <a:ahLst/>
              <a:cxnLst/>
              <a:rect l="l" t="t" r="r" b="b"/>
              <a:pathLst>
                <a:path w="6407" h="3748" extrusionOk="0">
                  <a:moveTo>
                    <a:pt x="3230" y="3748"/>
                  </a:moveTo>
                  <a:lnTo>
                    <a:pt x="1" y="1874"/>
                  </a:lnTo>
                  <a:lnTo>
                    <a:pt x="3293" y="1"/>
                  </a:lnTo>
                  <a:lnTo>
                    <a:pt x="6406" y="1874"/>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68"/>
            <p:cNvSpPr/>
            <p:nvPr/>
          </p:nvSpPr>
          <p:spPr>
            <a:xfrm>
              <a:off x="-664499" y="3609039"/>
              <a:ext cx="81122" cy="76006"/>
            </a:xfrm>
            <a:custGeom>
              <a:avLst/>
              <a:gdLst/>
              <a:ahLst/>
              <a:cxnLst/>
              <a:rect l="l" t="t" r="r" b="b"/>
              <a:pathLst>
                <a:path w="2553" h="2392" extrusionOk="0">
                  <a:moveTo>
                    <a:pt x="1" y="0"/>
                  </a:moveTo>
                  <a:lnTo>
                    <a:pt x="1" y="919"/>
                  </a:lnTo>
                  <a:lnTo>
                    <a:pt x="2552" y="2391"/>
                  </a:lnTo>
                  <a:lnTo>
                    <a:pt x="2552" y="148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68"/>
            <p:cNvSpPr/>
            <p:nvPr/>
          </p:nvSpPr>
          <p:spPr>
            <a:xfrm>
              <a:off x="-583407" y="3609039"/>
              <a:ext cx="79692" cy="76006"/>
            </a:xfrm>
            <a:custGeom>
              <a:avLst/>
              <a:gdLst/>
              <a:ahLst/>
              <a:cxnLst/>
              <a:rect l="l" t="t" r="r" b="b"/>
              <a:pathLst>
                <a:path w="2508" h="2392" extrusionOk="0">
                  <a:moveTo>
                    <a:pt x="2507" y="0"/>
                  </a:moveTo>
                  <a:lnTo>
                    <a:pt x="2507" y="928"/>
                  </a:lnTo>
                  <a:lnTo>
                    <a:pt x="0" y="2391"/>
                  </a:lnTo>
                  <a:lnTo>
                    <a:pt x="0" y="148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68"/>
            <p:cNvSpPr/>
            <p:nvPr/>
          </p:nvSpPr>
          <p:spPr>
            <a:xfrm>
              <a:off x="-664499" y="3561978"/>
              <a:ext cx="160781" cy="94149"/>
            </a:xfrm>
            <a:custGeom>
              <a:avLst/>
              <a:gdLst/>
              <a:ahLst/>
              <a:cxnLst/>
              <a:rect l="l" t="t" r="r" b="b"/>
              <a:pathLst>
                <a:path w="5060" h="2963" extrusionOk="0">
                  <a:moveTo>
                    <a:pt x="2552" y="2962"/>
                  </a:moveTo>
                  <a:lnTo>
                    <a:pt x="1" y="1481"/>
                  </a:lnTo>
                  <a:lnTo>
                    <a:pt x="2606" y="0"/>
                  </a:lnTo>
                  <a:lnTo>
                    <a:pt x="5059" y="148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68"/>
            <p:cNvSpPr/>
            <p:nvPr/>
          </p:nvSpPr>
          <p:spPr>
            <a:xfrm>
              <a:off x="-606953" y="2856392"/>
              <a:ext cx="42293" cy="766540"/>
            </a:xfrm>
            <a:custGeom>
              <a:avLst/>
              <a:gdLst/>
              <a:ahLst/>
              <a:cxnLst/>
              <a:rect l="l" t="t" r="r" b="b"/>
              <a:pathLst>
                <a:path w="1331" h="24124" extrusionOk="0">
                  <a:moveTo>
                    <a:pt x="1" y="23704"/>
                  </a:moveTo>
                  <a:lnTo>
                    <a:pt x="1" y="23704"/>
                  </a:lnTo>
                  <a:lnTo>
                    <a:pt x="1" y="1"/>
                  </a:lnTo>
                  <a:lnTo>
                    <a:pt x="1330" y="1"/>
                  </a:lnTo>
                  <a:lnTo>
                    <a:pt x="1330" y="23704"/>
                  </a:lnTo>
                  <a:lnTo>
                    <a:pt x="1330" y="23704"/>
                  </a:lnTo>
                  <a:cubicBezTo>
                    <a:pt x="1330" y="23802"/>
                    <a:pt x="1268" y="23891"/>
                    <a:pt x="1134" y="23972"/>
                  </a:cubicBezTo>
                  <a:cubicBezTo>
                    <a:pt x="875" y="24123"/>
                    <a:pt x="456" y="24123"/>
                    <a:pt x="197" y="23972"/>
                  </a:cubicBezTo>
                  <a:cubicBezTo>
                    <a:pt x="63" y="23900"/>
                    <a:pt x="1" y="23802"/>
                    <a:pt x="1" y="23704"/>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68"/>
            <p:cNvSpPr/>
            <p:nvPr/>
          </p:nvSpPr>
          <p:spPr>
            <a:xfrm>
              <a:off x="-607493" y="2838534"/>
              <a:ext cx="43659" cy="32633"/>
            </a:xfrm>
            <a:custGeom>
              <a:avLst/>
              <a:gdLst/>
              <a:ahLst/>
              <a:cxnLst/>
              <a:rect l="l" t="t" r="r" b="b"/>
              <a:pathLst>
                <a:path w="1374" h="1027" extrusionOk="0">
                  <a:moveTo>
                    <a:pt x="0" y="509"/>
                  </a:moveTo>
                  <a:cubicBezTo>
                    <a:pt x="116" y="1027"/>
                    <a:pt x="1249" y="1018"/>
                    <a:pt x="1374" y="509"/>
                  </a:cubicBezTo>
                  <a:cubicBezTo>
                    <a:pt x="1258" y="1"/>
                    <a:pt x="116" y="1"/>
                    <a:pt x="0" y="509"/>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68"/>
            <p:cNvSpPr/>
            <p:nvPr/>
          </p:nvSpPr>
          <p:spPr>
            <a:xfrm>
              <a:off x="-675271" y="2431769"/>
              <a:ext cx="207268" cy="502331"/>
            </a:xfrm>
            <a:custGeom>
              <a:avLst/>
              <a:gdLst/>
              <a:ahLst/>
              <a:cxnLst/>
              <a:rect l="l" t="t" r="r" b="b"/>
              <a:pathLst>
                <a:path w="6523" h="15809" extrusionOk="0">
                  <a:moveTo>
                    <a:pt x="6522" y="0"/>
                  </a:moveTo>
                  <a:lnTo>
                    <a:pt x="6522" y="12053"/>
                  </a:lnTo>
                  <a:lnTo>
                    <a:pt x="1" y="15808"/>
                  </a:lnTo>
                  <a:lnTo>
                    <a:pt x="1" y="3756"/>
                  </a:lnTo>
                  <a:close/>
                </a:path>
              </a:pathLst>
            </a:custGeom>
            <a:solidFill>
              <a:srgbClr val="262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68"/>
            <p:cNvSpPr/>
            <p:nvPr/>
          </p:nvSpPr>
          <p:spPr>
            <a:xfrm>
              <a:off x="-698785" y="2536376"/>
              <a:ext cx="23545" cy="397728"/>
            </a:xfrm>
            <a:custGeom>
              <a:avLst/>
              <a:gdLst/>
              <a:ahLst/>
              <a:cxnLst/>
              <a:rect l="l" t="t" r="r" b="b"/>
              <a:pathLst>
                <a:path w="741" h="12517" extrusionOk="0">
                  <a:moveTo>
                    <a:pt x="1" y="0"/>
                  </a:moveTo>
                  <a:lnTo>
                    <a:pt x="1" y="12070"/>
                  </a:lnTo>
                  <a:lnTo>
                    <a:pt x="741" y="12516"/>
                  </a:lnTo>
                  <a:lnTo>
                    <a:pt x="741" y="464"/>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68"/>
            <p:cNvSpPr/>
            <p:nvPr/>
          </p:nvSpPr>
          <p:spPr>
            <a:xfrm>
              <a:off x="-698785" y="2417025"/>
              <a:ext cx="230782" cy="134122"/>
            </a:xfrm>
            <a:custGeom>
              <a:avLst/>
              <a:gdLst/>
              <a:ahLst/>
              <a:cxnLst/>
              <a:rect l="l" t="t" r="r" b="b"/>
              <a:pathLst>
                <a:path w="7263" h="4221" extrusionOk="0">
                  <a:moveTo>
                    <a:pt x="741" y="4220"/>
                  </a:moveTo>
                  <a:lnTo>
                    <a:pt x="7262" y="464"/>
                  </a:lnTo>
                  <a:lnTo>
                    <a:pt x="6406" y="0"/>
                  </a:lnTo>
                  <a:lnTo>
                    <a:pt x="1" y="375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68"/>
            <p:cNvSpPr/>
            <p:nvPr/>
          </p:nvSpPr>
          <p:spPr>
            <a:xfrm>
              <a:off x="-657127" y="2476001"/>
              <a:ext cx="170981" cy="350669"/>
            </a:xfrm>
            <a:custGeom>
              <a:avLst/>
              <a:gdLst/>
              <a:ahLst/>
              <a:cxnLst/>
              <a:rect l="l" t="t" r="r" b="b"/>
              <a:pathLst>
                <a:path w="5381" h="11036" extrusionOk="0">
                  <a:moveTo>
                    <a:pt x="5380" y="0"/>
                  </a:moveTo>
                  <a:lnTo>
                    <a:pt x="5380" y="7949"/>
                  </a:lnTo>
                  <a:lnTo>
                    <a:pt x="1" y="11035"/>
                  </a:lnTo>
                  <a:lnTo>
                    <a:pt x="1" y="308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68"/>
            <p:cNvSpPr/>
            <p:nvPr/>
          </p:nvSpPr>
          <p:spPr>
            <a:xfrm>
              <a:off x="-611465" y="2527574"/>
              <a:ext cx="95261" cy="243238"/>
            </a:xfrm>
            <a:custGeom>
              <a:avLst/>
              <a:gdLst/>
              <a:ahLst/>
              <a:cxnLst/>
              <a:rect l="l" t="t" r="r" b="b"/>
              <a:pathLst>
                <a:path w="2998" h="7655" extrusionOk="0">
                  <a:moveTo>
                    <a:pt x="1499" y="3034"/>
                  </a:moveTo>
                  <a:lnTo>
                    <a:pt x="839" y="3417"/>
                  </a:lnTo>
                  <a:lnTo>
                    <a:pt x="839" y="1740"/>
                  </a:lnTo>
                  <a:lnTo>
                    <a:pt x="1499" y="1366"/>
                  </a:lnTo>
                  <a:cubicBezTo>
                    <a:pt x="1900" y="1134"/>
                    <a:pt x="2230" y="1321"/>
                    <a:pt x="2230" y="1776"/>
                  </a:cubicBezTo>
                  <a:cubicBezTo>
                    <a:pt x="2230" y="2240"/>
                    <a:pt x="1900" y="2811"/>
                    <a:pt x="1499" y="3034"/>
                  </a:cubicBezTo>
                  <a:close/>
                  <a:moveTo>
                    <a:pt x="1499" y="482"/>
                  </a:moveTo>
                  <a:lnTo>
                    <a:pt x="839" y="857"/>
                  </a:lnTo>
                  <a:lnTo>
                    <a:pt x="0" y="1348"/>
                  </a:lnTo>
                  <a:lnTo>
                    <a:pt x="0" y="1348"/>
                  </a:lnTo>
                  <a:lnTo>
                    <a:pt x="0" y="4791"/>
                  </a:lnTo>
                  <a:lnTo>
                    <a:pt x="0" y="7655"/>
                  </a:lnTo>
                  <a:lnTo>
                    <a:pt x="839" y="7164"/>
                  </a:lnTo>
                  <a:lnTo>
                    <a:pt x="839" y="4301"/>
                  </a:lnTo>
                  <a:lnTo>
                    <a:pt x="1499" y="3917"/>
                  </a:lnTo>
                  <a:cubicBezTo>
                    <a:pt x="1918" y="3685"/>
                    <a:pt x="2293" y="3275"/>
                    <a:pt x="2561" y="2811"/>
                  </a:cubicBezTo>
                  <a:cubicBezTo>
                    <a:pt x="2828" y="2338"/>
                    <a:pt x="2998" y="1812"/>
                    <a:pt x="2998" y="1330"/>
                  </a:cubicBezTo>
                  <a:cubicBezTo>
                    <a:pt x="2998" y="384"/>
                    <a:pt x="2329" y="1"/>
                    <a:pt x="1499" y="48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7" name="Google Shape;3337;p68"/>
          <p:cNvGrpSpPr/>
          <p:nvPr/>
        </p:nvGrpSpPr>
        <p:grpSpPr>
          <a:xfrm>
            <a:off x="2806093" y="3236870"/>
            <a:ext cx="367261" cy="364686"/>
            <a:chOff x="-64781025" y="3361050"/>
            <a:chExt cx="317425" cy="315200"/>
          </a:xfrm>
        </p:grpSpPr>
        <p:sp>
          <p:nvSpPr>
            <p:cNvPr id="3338" name="Google Shape;3338;p68"/>
            <p:cNvSpPr/>
            <p:nvPr/>
          </p:nvSpPr>
          <p:spPr>
            <a:xfrm>
              <a:off x="-64764500" y="3388725"/>
              <a:ext cx="272550" cy="272550"/>
            </a:xfrm>
            <a:custGeom>
              <a:avLst/>
              <a:gdLst/>
              <a:ahLst/>
              <a:cxnLst/>
              <a:rect l="l" t="t" r="r" b="b"/>
              <a:pathLst>
                <a:path w="10902" h="10902" extrusionOk="0">
                  <a:moveTo>
                    <a:pt x="6554" y="2647"/>
                  </a:moveTo>
                  <a:cubicBezTo>
                    <a:pt x="6979" y="2647"/>
                    <a:pt x="7404" y="2805"/>
                    <a:pt x="7719" y="3120"/>
                  </a:cubicBezTo>
                  <a:cubicBezTo>
                    <a:pt x="8381" y="3782"/>
                    <a:pt x="8381" y="4821"/>
                    <a:pt x="7751" y="5483"/>
                  </a:cubicBezTo>
                  <a:cubicBezTo>
                    <a:pt x="7436" y="5798"/>
                    <a:pt x="7058" y="5955"/>
                    <a:pt x="6585" y="5955"/>
                  </a:cubicBezTo>
                  <a:cubicBezTo>
                    <a:pt x="6144" y="5955"/>
                    <a:pt x="5703" y="5798"/>
                    <a:pt x="5388" y="5483"/>
                  </a:cubicBezTo>
                  <a:cubicBezTo>
                    <a:pt x="5073" y="5168"/>
                    <a:pt x="4915" y="4758"/>
                    <a:pt x="4915" y="4286"/>
                  </a:cubicBezTo>
                  <a:cubicBezTo>
                    <a:pt x="4915" y="3813"/>
                    <a:pt x="5073" y="3435"/>
                    <a:pt x="5388" y="3120"/>
                  </a:cubicBezTo>
                  <a:cubicBezTo>
                    <a:pt x="5703" y="2805"/>
                    <a:pt x="6128" y="2647"/>
                    <a:pt x="6554" y="2647"/>
                  </a:cubicBezTo>
                  <a:close/>
                  <a:moveTo>
                    <a:pt x="2175" y="6901"/>
                  </a:moveTo>
                  <a:lnTo>
                    <a:pt x="4065" y="8791"/>
                  </a:lnTo>
                  <a:lnTo>
                    <a:pt x="3592" y="9484"/>
                  </a:lnTo>
                  <a:lnTo>
                    <a:pt x="1418" y="7342"/>
                  </a:lnTo>
                  <a:lnTo>
                    <a:pt x="2175" y="6901"/>
                  </a:lnTo>
                  <a:close/>
                  <a:moveTo>
                    <a:pt x="6907" y="1"/>
                  </a:moveTo>
                  <a:cubicBezTo>
                    <a:pt x="6851" y="1"/>
                    <a:pt x="6795" y="11"/>
                    <a:pt x="6743" y="33"/>
                  </a:cubicBezTo>
                  <a:cubicBezTo>
                    <a:pt x="5546" y="663"/>
                    <a:pt x="4474" y="1576"/>
                    <a:pt x="3655" y="2616"/>
                  </a:cubicBezTo>
                  <a:cubicBezTo>
                    <a:pt x="3025" y="3341"/>
                    <a:pt x="2553" y="4223"/>
                    <a:pt x="2175" y="5136"/>
                  </a:cubicBezTo>
                  <a:cubicBezTo>
                    <a:pt x="2048" y="5451"/>
                    <a:pt x="1922" y="5766"/>
                    <a:pt x="1859" y="6050"/>
                  </a:cubicBezTo>
                  <a:lnTo>
                    <a:pt x="505" y="6838"/>
                  </a:lnTo>
                  <a:cubicBezTo>
                    <a:pt x="379" y="6932"/>
                    <a:pt x="316" y="7058"/>
                    <a:pt x="316" y="7184"/>
                  </a:cubicBezTo>
                  <a:cubicBezTo>
                    <a:pt x="316" y="7279"/>
                    <a:pt x="347" y="7405"/>
                    <a:pt x="442" y="7531"/>
                  </a:cubicBezTo>
                  <a:lnTo>
                    <a:pt x="1072" y="8161"/>
                  </a:lnTo>
                  <a:cubicBezTo>
                    <a:pt x="631" y="8696"/>
                    <a:pt x="1" y="9673"/>
                    <a:pt x="1" y="10272"/>
                  </a:cubicBezTo>
                  <a:cubicBezTo>
                    <a:pt x="1" y="10524"/>
                    <a:pt x="64" y="10681"/>
                    <a:pt x="158" y="10744"/>
                  </a:cubicBezTo>
                  <a:cubicBezTo>
                    <a:pt x="221" y="10839"/>
                    <a:pt x="379" y="10902"/>
                    <a:pt x="631" y="10902"/>
                  </a:cubicBezTo>
                  <a:cubicBezTo>
                    <a:pt x="1229" y="10902"/>
                    <a:pt x="2238" y="10240"/>
                    <a:pt x="2742" y="9830"/>
                  </a:cubicBezTo>
                  <a:lnTo>
                    <a:pt x="3372" y="10461"/>
                  </a:lnTo>
                  <a:cubicBezTo>
                    <a:pt x="3466" y="10555"/>
                    <a:pt x="3592" y="10587"/>
                    <a:pt x="3655" y="10587"/>
                  </a:cubicBezTo>
                  <a:lnTo>
                    <a:pt x="3687" y="10587"/>
                  </a:lnTo>
                  <a:cubicBezTo>
                    <a:pt x="3813" y="10587"/>
                    <a:pt x="3939" y="10524"/>
                    <a:pt x="4002" y="10398"/>
                  </a:cubicBezTo>
                  <a:lnTo>
                    <a:pt x="4789" y="9074"/>
                  </a:lnTo>
                  <a:cubicBezTo>
                    <a:pt x="5104" y="8980"/>
                    <a:pt x="5420" y="8854"/>
                    <a:pt x="5735" y="8759"/>
                  </a:cubicBezTo>
                  <a:cubicBezTo>
                    <a:pt x="6648" y="8381"/>
                    <a:pt x="7530" y="7877"/>
                    <a:pt x="8255" y="7279"/>
                  </a:cubicBezTo>
                  <a:cubicBezTo>
                    <a:pt x="9295" y="6459"/>
                    <a:pt x="10208" y="5388"/>
                    <a:pt x="10838" y="4223"/>
                  </a:cubicBezTo>
                  <a:cubicBezTo>
                    <a:pt x="10901" y="4065"/>
                    <a:pt x="10870" y="3876"/>
                    <a:pt x="10744" y="3750"/>
                  </a:cubicBezTo>
                  <a:lnTo>
                    <a:pt x="7215" y="127"/>
                  </a:lnTo>
                  <a:cubicBezTo>
                    <a:pt x="7131" y="43"/>
                    <a:pt x="7019" y="1"/>
                    <a:pt x="6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68"/>
            <p:cNvSpPr/>
            <p:nvPr/>
          </p:nvSpPr>
          <p:spPr>
            <a:xfrm>
              <a:off x="-64568375" y="3361050"/>
              <a:ext cx="104775" cy="105675"/>
            </a:xfrm>
            <a:custGeom>
              <a:avLst/>
              <a:gdLst/>
              <a:ahLst/>
              <a:cxnLst/>
              <a:rect l="l" t="t" r="r" b="b"/>
              <a:pathLst>
                <a:path w="4191" h="4227" extrusionOk="0">
                  <a:moveTo>
                    <a:pt x="2941" y="1"/>
                  </a:moveTo>
                  <a:cubicBezTo>
                    <a:pt x="2906" y="1"/>
                    <a:pt x="2871" y="2"/>
                    <a:pt x="2836" y="5"/>
                  </a:cubicBezTo>
                  <a:cubicBezTo>
                    <a:pt x="1828" y="100"/>
                    <a:pt x="883" y="320"/>
                    <a:pt x="0" y="667"/>
                  </a:cubicBezTo>
                  <a:lnTo>
                    <a:pt x="3529" y="4227"/>
                  </a:lnTo>
                  <a:cubicBezTo>
                    <a:pt x="3876" y="3313"/>
                    <a:pt x="4128" y="2368"/>
                    <a:pt x="4191" y="1392"/>
                  </a:cubicBezTo>
                  <a:cubicBezTo>
                    <a:pt x="4191" y="982"/>
                    <a:pt x="4033" y="635"/>
                    <a:pt x="3812" y="352"/>
                  </a:cubicBezTo>
                  <a:cubicBezTo>
                    <a:pt x="3558" y="125"/>
                    <a:pt x="3252" y="1"/>
                    <a:pt x="29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68"/>
            <p:cNvSpPr/>
            <p:nvPr/>
          </p:nvSpPr>
          <p:spPr>
            <a:xfrm>
              <a:off x="-64645575" y="3596675"/>
              <a:ext cx="85100" cy="79575"/>
            </a:xfrm>
            <a:custGeom>
              <a:avLst/>
              <a:gdLst/>
              <a:ahLst/>
              <a:cxnLst/>
              <a:rect l="l" t="t" r="r" b="b"/>
              <a:pathLst>
                <a:path w="3404" h="3183" extrusionOk="0">
                  <a:moveTo>
                    <a:pt x="3403" y="0"/>
                  </a:moveTo>
                  <a:lnTo>
                    <a:pt x="3403" y="0"/>
                  </a:lnTo>
                  <a:cubicBezTo>
                    <a:pt x="2710" y="473"/>
                    <a:pt x="2017" y="819"/>
                    <a:pt x="1261" y="1134"/>
                  </a:cubicBezTo>
                  <a:cubicBezTo>
                    <a:pt x="1041" y="1292"/>
                    <a:pt x="726" y="1386"/>
                    <a:pt x="442" y="1449"/>
                  </a:cubicBezTo>
                  <a:cubicBezTo>
                    <a:pt x="347" y="1859"/>
                    <a:pt x="253" y="2237"/>
                    <a:pt x="95" y="2584"/>
                  </a:cubicBezTo>
                  <a:cubicBezTo>
                    <a:pt x="1" y="2741"/>
                    <a:pt x="32" y="2930"/>
                    <a:pt x="158" y="3056"/>
                  </a:cubicBezTo>
                  <a:cubicBezTo>
                    <a:pt x="253" y="3151"/>
                    <a:pt x="347" y="3182"/>
                    <a:pt x="442" y="3182"/>
                  </a:cubicBezTo>
                  <a:cubicBezTo>
                    <a:pt x="505" y="3182"/>
                    <a:pt x="568" y="3182"/>
                    <a:pt x="600" y="3151"/>
                  </a:cubicBezTo>
                  <a:cubicBezTo>
                    <a:pt x="1135" y="2867"/>
                    <a:pt x="1671" y="2521"/>
                    <a:pt x="2080" y="2080"/>
                  </a:cubicBezTo>
                  <a:cubicBezTo>
                    <a:pt x="2679" y="1481"/>
                    <a:pt x="3151" y="756"/>
                    <a:pt x="34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68"/>
            <p:cNvSpPr/>
            <p:nvPr/>
          </p:nvSpPr>
          <p:spPr>
            <a:xfrm>
              <a:off x="-64781025" y="3456475"/>
              <a:ext cx="80350" cy="85075"/>
            </a:xfrm>
            <a:custGeom>
              <a:avLst/>
              <a:gdLst/>
              <a:ahLst/>
              <a:cxnLst/>
              <a:rect l="l" t="t" r="r" b="b"/>
              <a:pathLst>
                <a:path w="3214" h="3403" extrusionOk="0">
                  <a:moveTo>
                    <a:pt x="3214" y="0"/>
                  </a:moveTo>
                  <a:cubicBezTo>
                    <a:pt x="2426" y="252"/>
                    <a:pt x="1733" y="725"/>
                    <a:pt x="1134" y="1324"/>
                  </a:cubicBezTo>
                  <a:cubicBezTo>
                    <a:pt x="693" y="1733"/>
                    <a:pt x="347" y="2269"/>
                    <a:pt x="63" y="2804"/>
                  </a:cubicBezTo>
                  <a:cubicBezTo>
                    <a:pt x="0" y="2962"/>
                    <a:pt x="32" y="3151"/>
                    <a:pt x="158" y="3277"/>
                  </a:cubicBezTo>
                  <a:cubicBezTo>
                    <a:pt x="221" y="3371"/>
                    <a:pt x="347" y="3403"/>
                    <a:pt x="410" y="3403"/>
                  </a:cubicBezTo>
                  <a:cubicBezTo>
                    <a:pt x="504" y="3403"/>
                    <a:pt x="536" y="3403"/>
                    <a:pt x="630" y="3371"/>
                  </a:cubicBezTo>
                  <a:cubicBezTo>
                    <a:pt x="977" y="3214"/>
                    <a:pt x="1355" y="3088"/>
                    <a:pt x="1764" y="2993"/>
                  </a:cubicBezTo>
                  <a:cubicBezTo>
                    <a:pt x="1827" y="2678"/>
                    <a:pt x="1953" y="2426"/>
                    <a:pt x="2079" y="2143"/>
                  </a:cubicBezTo>
                  <a:cubicBezTo>
                    <a:pt x="2394" y="1387"/>
                    <a:pt x="2741" y="694"/>
                    <a:pt x="3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42" name="Google Shape;3342;p68"/>
          <p:cNvSpPr/>
          <p:nvPr/>
        </p:nvSpPr>
        <p:spPr>
          <a:xfrm>
            <a:off x="2868961" y="1957108"/>
            <a:ext cx="241524" cy="367261"/>
          </a:xfrm>
          <a:custGeom>
            <a:avLst/>
            <a:gdLst/>
            <a:ahLst/>
            <a:cxnLst/>
            <a:rect l="l" t="t" r="r" b="b"/>
            <a:pathLst>
              <a:path w="8350" h="12697" extrusionOk="0">
                <a:moveTo>
                  <a:pt x="4222" y="1166"/>
                </a:moveTo>
                <a:cubicBezTo>
                  <a:pt x="4443" y="1166"/>
                  <a:pt x="4600" y="1386"/>
                  <a:pt x="4600" y="1607"/>
                </a:cubicBezTo>
                <a:lnTo>
                  <a:pt x="4600" y="1890"/>
                </a:lnTo>
                <a:cubicBezTo>
                  <a:pt x="5073" y="2048"/>
                  <a:pt x="5451" y="2520"/>
                  <a:pt x="5451" y="3088"/>
                </a:cubicBezTo>
                <a:cubicBezTo>
                  <a:pt x="5451" y="3308"/>
                  <a:pt x="5231" y="3497"/>
                  <a:pt x="5010" y="3497"/>
                </a:cubicBezTo>
                <a:cubicBezTo>
                  <a:pt x="4758" y="3497"/>
                  <a:pt x="4600" y="3308"/>
                  <a:pt x="4600" y="3088"/>
                </a:cubicBezTo>
                <a:cubicBezTo>
                  <a:pt x="4600" y="2835"/>
                  <a:pt x="4411" y="2678"/>
                  <a:pt x="4222" y="2678"/>
                </a:cubicBezTo>
                <a:cubicBezTo>
                  <a:pt x="3970" y="2678"/>
                  <a:pt x="3781" y="2867"/>
                  <a:pt x="3781" y="3088"/>
                </a:cubicBezTo>
                <a:cubicBezTo>
                  <a:pt x="3781" y="3308"/>
                  <a:pt x="4096" y="3529"/>
                  <a:pt x="4443" y="3781"/>
                </a:cubicBezTo>
                <a:cubicBezTo>
                  <a:pt x="4884" y="4096"/>
                  <a:pt x="5451" y="4505"/>
                  <a:pt x="5451" y="5167"/>
                </a:cubicBezTo>
                <a:cubicBezTo>
                  <a:pt x="5451" y="5702"/>
                  <a:pt x="5073" y="6143"/>
                  <a:pt x="4600" y="6333"/>
                </a:cubicBezTo>
                <a:lnTo>
                  <a:pt x="4600" y="6616"/>
                </a:lnTo>
                <a:cubicBezTo>
                  <a:pt x="4600" y="6868"/>
                  <a:pt x="4411" y="7026"/>
                  <a:pt x="4222" y="7026"/>
                </a:cubicBezTo>
                <a:cubicBezTo>
                  <a:pt x="3970" y="7026"/>
                  <a:pt x="3781" y="6805"/>
                  <a:pt x="3781" y="6616"/>
                </a:cubicBezTo>
                <a:lnTo>
                  <a:pt x="3781" y="6333"/>
                </a:lnTo>
                <a:cubicBezTo>
                  <a:pt x="3309" y="6143"/>
                  <a:pt x="2962" y="5702"/>
                  <a:pt x="2962" y="5167"/>
                </a:cubicBezTo>
                <a:cubicBezTo>
                  <a:pt x="2962" y="4915"/>
                  <a:pt x="3151" y="4757"/>
                  <a:pt x="3372" y="4757"/>
                </a:cubicBezTo>
                <a:cubicBezTo>
                  <a:pt x="3624" y="4757"/>
                  <a:pt x="3781" y="4978"/>
                  <a:pt x="3781" y="5167"/>
                </a:cubicBezTo>
                <a:cubicBezTo>
                  <a:pt x="3781" y="5387"/>
                  <a:pt x="3970" y="5608"/>
                  <a:pt x="4222" y="5608"/>
                </a:cubicBezTo>
                <a:cubicBezTo>
                  <a:pt x="4443" y="5608"/>
                  <a:pt x="4600" y="5387"/>
                  <a:pt x="4600" y="5167"/>
                </a:cubicBezTo>
                <a:cubicBezTo>
                  <a:pt x="4600" y="4915"/>
                  <a:pt x="4285" y="4694"/>
                  <a:pt x="3939" y="4442"/>
                </a:cubicBezTo>
                <a:cubicBezTo>
                  <a:pt x="3498" y="4127"/>
                  <a:pt x="2962" y="3749"/>
                  <a:pt x="2962" y="3088"/>
                </a:cubicBezTo>
                <a:cubicBezTo>
                  <a:pt x="2962" y="2520"/>
                  <a:pt x="3309" y="2079"/>
                  <a:pt x="3781" y="1890"/>
                </a:cubicBezTo>
                <a:lnTo>
                  <a:pt x="3781" y="1607"/>
                </a:lnTo>
                <a:cubicBezTo>
                  <a:pt x="3781" y="1386"/>
                  <a:pt x="3970" y="1166"/>
                  <a:pt x="4222" y="1166"/>
                </a:cubicBezTo>
                <a:close/>
                <a:moveTo>
                  <a:pt x="4222" y="0"/>
                </a:moveTo>
                <a:cubicBezTo>
                  <a:pt x="1923" y="0"/>
                  <a:pt x="64" y="1859"/>
                  <a:pt x="64" y="4127"/>
                </a:cubicBezTo>
                <a:cubicBezTo>
                  <a:pt x="64" y="6270"/>
                  <a:pt x="1733" y="8034"/>
                  <a:pt x="3781" y="8223"/>
                </a:cubicBezTo>
                <a:lnTo>
                  <a:pt x="3781" y="9767"/>
                </a:lnTo>
                <a:cubicBezTo>
                  <a:pt x="3655" y="9609"/>
                  <a:pt x="3529" y="9483"/>
                  <a:pt x="3372" y="9325"/>
                </a:cubicBezTo>
                <a:cubicBezTo>
                  <a:pt x="2647" y="8601"/>
                  <a:pt x="1576" y="8128"/>
                  <a:pt x="442" y="8128"/>
                </a:cubicBezTo>
                <a:cubicBezTo>
                  <a:pt x="190" y="8128"/>
                  <a:pt x="32" y="8317"/>
                  <a:pt x="32" y="8506"/>
                </a:cubicBezTo>
                <a:cubicBezTo>
                  <a:pt x="1" y="9609"/>
                  <a:pt x="442" y="10617"/>
                  <a:pt x="1261" y="11468"/>
                </a:cubicBezTo>
                <a:cubicBezTo>
                  <a:pt x="2049" y="12255"/>
                  <a:pt x="3057" y="12696"/>
                  <a:pt x="4096" y="12696"/>
                </a:cubicBezTo>
                <a:lnTo>
                  <a:pt x="4159" y="12696"/>
                </a:lnTo>
                <a:cubicBezTo>
                  <a:pt x="5231" y="12696"/>
                  <a:pt x="6302" y="12287"/>
                  <a:pt x="7089" y="11468"/>
                </a:cubicBezTo>
                <a:cubicBezTo>
                  <a:pt x="7877" y="10680"/>
                  <a:pt x="8318" y="9641"/>
                  <a:pt x="8318" y="8506"/>
                </a:cubicBezTo>
                <a:cubicBezTo>
                  <a:pt x="8350" y="8317"/>
                  <a:pt x="8160" y="8128"/>
                  <a:pt x="7940" y="8128"/>
                </a:cubicBezTo>
                <a:cubicBezTo>
                  <a:pt x="7871" y="8124"/>
                  <a:pt x="7801" y="8122"/>
                  <a:pt x="7733" y="8122"/>
                </a:cubicBezTo>
                <a:cubicBezTo>
                  <a:pt x="6711" y="8122"/>
                  <a:pt x="5778" y="8558"/>
                  <a:pt x="5010" y="9325"/>
                </a:cubicBezTo>
                <a:cubicBezTo>
                  <a:pt x="4852" y="9483"/>
                  <a:pt x="4726" y="9609"/>
                  <a:pt x="4600" y="9767"/>
                </a:cubicBezTo>
                <a:lnTo>
                  <a:pt x="4600" y="8223"/>
                </a:lnTo>
                <a:cubicBezTo>
                  <a:pt x="6680" y="8034"/>
                  <a:pt x="8350" y="6270"/>
                  <a:pt x="8350" y="4127"/>
                </a:cubicBezTo>
                <a:cubicBezTo>
                  <a:pt x="8350" y="1859"/>
                  <a:pt x="6491" y="0"/>
                  <a:pt x="4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43" name="Google Shape;3343;p68">
            <a:hlinkClick r:id="rId3"/>
          </p:cNvPr>
          <p:cNvPicPr preferRelativeResize="0"/>
          <p:nvPr/>
        </p:nvPicPr>
        <p:blipFill>
          <a:blip r:embed="rId4"/>
          <a:stretch>
            <a:fillRect/>
          </a:stretch>
        </p:blipFill>
        <p:spPr>
          <a:xfrm>
            <a:off x="3929104" y="1514438"/>
            <a:ext cx="3568639" cy="2619533"/>
          </a:xfrm>
          <a:prstGeom prst="rect">
            <a:avLst/>
          </a:prstGeom>
          <a:noFill/>
          <a:ln>
            <a:noFill/>
          </a:ln>
        </p:spPr>
      </p:pic>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54"/>
        <p:cNvGrpSpPr/>
        <p:nvPr/>
      </p:nvGrpSpPr>
      <p:grpSpPr>
        <a:xfrm>
          <a:off x="0" y="0"/>
          <a:ext cx="0" cy="0"/>
          <a:chOff x="0" y="0"/>
          <a:chExt cx="0" cy="0"/>
        </a:xfrm>
      </p:grpSpPr>
      <p:grpSp>
        <p:nvGrpSpPr>
          <p:cNvPr id="3455" name="Google Shape;3455;p72"/>
          <p:cNvGrpSpPr/>
          <p:nvPr/>
        </p:nvGrpSpPr>
        <p:grpSpPr>
          <a:xfrm>
            <a:off x="4622180" y="1457485"/>
            <a:ext cx="3805840" cy="3487898"/>
            <a:chOff x="1198635" y="-188975"/>
            <a:chExt cx="5476817" cy="5019280"/>
          </a:xfrm>
        </p:grpSpPr>
        <p:sp>
          <p:nvSpPr>
            <p:cNvPr id="3456" name="Google Shape;3456;p72"/>
            <p:cNvSpPr/>
            <p:nvPr/>
          </p:nvSpPr>
          <p:spPr>
            <a:xfrm>
              <a:off x="1467325" y="855191"/>
              <a:ext cx="1497708" cy="831234"/>
            </a:xfrm>
            <a:custGeom>
              <a:avLst/>
              <a:gdLst/>
              <a:ahLst/>
              <a:cxnLst/>
              <a:rect l="l" t="t" r="r" b="b"/>
              <a:pathLst>
                <a:path w="29225" h="16220" extrusionOk="0">
                  <a:moveTo>
                    <a:pt x="1" y="1"/>
                  </a:moveTo>
                  <a:lnTo>
                    <a:pt x="1" y="8447"/>
                  </a:lnTo>
                  <a:cubicBezTo>
                    <a:pt x="1" y="12739"/>
                    <a:pt x="6543" y="16220"/>
                    <a:pt x="14612" y="16220"/>
                  </a:cubicBezTo>
                  <a:cubicBezTo>
                    <a:pt x="22682" y="16220"/>
                    <a:pt x="29224" y="12739"/>
                    <a:pt x="29224" y="8447"/>
                  </a:cubicBezTo>
                  <a:cubicBezTo>
                    <a:pt x="29224" y="4154"/>
                    <a:pt x="22682" y="675"/>
                    <a:pt x="14612" y="675"/>
                  </a:cubicBezTo>
                  <a:cubicBezTo>
                    <a:pt x="10931" y="675"/>
                    <a:pt x="7570" y="1400"/>
                    <a:pt x="5000" y="2596"/>
                  </a:cubicBezTo>
                  <a:lnTo>
                    <a:pt x="1" y="1"/>
                  </a:lnTo>
                  <a:close/>
                </a:path>
              </a:pathLst>
            </a:custGeom>
            <a:solidFill>
              <a:srgbClr val="262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72"/>
            <p:cNvSpPr/>
            <p:nvPr/>
          </p:nvSpPr>
          <p:spPr>
            <a:xfrm>
              <a:off x="1467325" y="456948"/>
              <a:ext cx="1497708" cy="796642"/>
            </a:xfrm>
            <a:custGeom>
              <a:avLst/>
              <a:gdLst/>
              <a:ahLst/>
              <a:cxnLst/>
              <a:rect l="l" t="t" r="r" b="b"/>
              <a:pathLst>
                <a:path w="29225" h="15545" extrusionOk="0">
                  <a:moveTo>
                    <a:pt x="14612" y="0"/>
                  </a:moveTo>
                  <a:cubicBezTo>
                    <a:pt x="6543" y="0"/>
                    <a:pt x="1" y="3479"/>
                    <a:pt x="1" y="7772"/>
                  </a:cubicBezTo>
                  <a:cubicBezTo>
                    <a:pt x="1" y="12064"/>
                    <a:pt x="6543" y="15545"/>
                    <a:pt x="14612" y="15545"/>
                  </a:cubicBezTo>
                  <a:cubicBezTo>
                    <a:pt x="22682" y="15545"/>
                    <a:pt x="29224" y="12064"/>
                    <a:pt x="29224" y="7772"/>
                  </a:cubicBezTo>
                  <a:cubicBezTo>
                    <a:pt x="29224" y="3479"/>
                    <a:pt x="22682" y="0"/>
                    <a:pt x="14612" y="0"/>
                  </a:cubicBezTo>
                  <a:close/>
                </a:path>
              </a:pathLst>
            </a:custGeom>
            <a:solidFill>
              <a:srgbClr val="262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72"/>
            <p:cNvSpPr/>
            <p:nvPr/>
          </p:nvSpPr>
          <p:spPr>
            <a:xfrm>
              <a:off x="2049138" y="611253"/>
              <a:ext cx="787879" cy="675596"/>
            </a:xfrm>
            <a:custGeom>
              <a:avLst/>
              <a:gdLst/>
              <a:ahLst/>
              <a:cxnLst/>
              <a:rect l="l" t="t" r="r" b="b"/>
              <a:pathLst>
                <a:path w="15374" h="13183" extrusionOk="0">
                  <a:moveTo>
                    <a:pt x="5401" y="0"/>
                  </a:moveTo>
                  <a:cubicBezTo>
                    <a:pt x="2378" y="0"/>
                    <a:pt x="1" y="1532"/>
                    <a:pt x="1" y="3181"/>
                  </a:cubicBezTo>
                  <a:cubicBezTo>
                    <a:pt x="1" y="3950"/>
                    <a:pt x="518" y="4655"/>
                    <a:pt x="1375" y="5202"/>
                  </a:cubicBezTo>
                  <a:lnTo>
                    <a:pt x="1356" y="5201"/>
                  </a:lnTo>
                  <a:lnTo>
                    <a:pt x="1551" y="5305"/>
                  </a:lnTo>
                  <a:cubicBezTo>
                    <a:pt x="1664" y="5372"/>
                    <a:pt x="1782" y="5435"/>
                    <a:pt x="1905" y="5496"/>
                  </a:cubicBezTo>
                  <a:lnTo>
                    <a:pt x="4997" y="7120"/>
                  </a:lnTo>
                  <a:lnTo>
                    <a:pt x="4980" y="7140"/>
                  </a:lnTo>
                  <a:lnTo>
                    <a:pt x="4980" y="13182"/>
                  </a:lnTo>
                  <a:lnTo>
                    <a:pt x="15374" y="7135"/>
                  </a:lnTo>
                  <a:cubicBezTo>
                    <a:pt x="15374" y="7135"/>
                    <a:pt x="14845" y="557"/>
                    <a:pt x="5949" y="17"/>
                  </a:cubicBezTo>
                  <a:cubicBezTo>
                    <a:pt x="5765" y="6"/>
                    <a:pt x="5582" y="0"/>
                    <a:pt x="5401" y="0"/>
                  </a:cubicBezTo>
                  <a:close/>
                </a:path>
              </a:pathLst>
            </a:custGeom>
            <a:solidFill>
              <a:srgbClr val="262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72"/>
            <p:cNvSpPr/>
            <p:nvPr/>
          </p:nvSpPr>
          <p:spPr>
            <a:xfrm>
              <a:off x="1892628" y="974854"/>
              <a:ext cx="412696" cy="699887"/>
            </a:xfrm>
            <a:custGeom>
              <a:avLst/>
              <a:gdLst/>
              <a:ahLst/>
              <a:cxnLst/>
              <a:rect l="l" t="t" r="r" b="b"/>
              <a:pathLst>
                <a:path w="8053" h="13657" extrusionOk="0">
                  <a:moveTo>
                    <a:pt x="8053" y="0"/>
                  </a:moveTo>
                  <a:lnTo>
                    <a:pt x="1" y="4604"/>
                  </a:lnTo>
                  <a:lnTo>
                    <a:pt x="1" y="13656"/>
                  </a:lnTo>
                  <a:lnTo>
                    <a:pt x="8053" y="9054"/>
                  </a:lnTo>
                  <a:lnTo>
                    <a:pt x="8053" y="0"/>
                  </a:lnTo>
                  <a:close/>
                </a:path>
              </a:pathLst>
            </a:custGeom>
            <a:solidFill>
              <a:srgbClr val="262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72"/>
            <p:cNvSpPr/>
            <p:nvPr/>
          </p:nvSpPr>
          <p:spPr>
            <a:xfrm>
              <a:off x="1919584" y="1027331"/>
              <a:ext cx="360834" cy="672162"/>
            </a:xfrm>
            <a:custGeom>
              <a:avLst/>
              <a:gdLst/>
              <a:ahLst/>
              <a:cxnLst/>
              <a:rect l="l" t="t" r="r" b="b"/>
              <a:pathLst>
                <a:path w="7041" h="13116" extrusionOk="0">
                  <a:moveTo>
                    <a:pt x="7041" y="1"/>
                  </a:moveTo>
                  <a:lnTo>
                    <a:pt x="1" y="4062"/>
                  </a:lnTo>
                  <a:lnTo>
                    <a:pt x="1" y="13115"/>
                  </a:lnTo>
                  <a:lnTo>
                    <a:pt x="7041" y="9054"/>
                  </a:lnTo>
                  <a:lnTo>
                    <a:pt x="7041" y="1"/>
                  </a:lnTo>
                  <a:close/>
                </a:path>
              </a:pathLst>
            </a:custGeom>
            <a:solidFill>
              <a:srgbClr val="262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72"/>
            <p:cNvSpPr/>
            <p:nvPr/>
          </p:nvSpPr>
          <p:spPr>
            <a:xfrm>
              <a:off x="1198635" y="1675201"/>
              <a:ext cx="5473131" cy="3155104"/>
            </a:xfrm>
            <a:custGeom>
              <a:avLst/>
              <a:gdLst/>
              <a:ahLst/>
              <a:cxnLst/>
              <a:rect l="l" t="t" r="r" b="b"/>
              <a:pathLst>
                <a:path w="106798" h="61566" extrusionOk="0">
                  <a:moveTo>
                    <a:pt x="35209" y="1"/>
                  </a:moveTo>
                  <a:lnTo>
                    <a:pt x="1" y="20280"/>
                  </a:lnTo>
                  <a:lnTo>
                    <a:pt x="71589" y="61565"/>
                  </a:lnTo>
                  <a:lnTo>
                    <a:pt x="106798" y="41287"/>
                  </a:lnTo>
                  <a:lnTo>
                    <a:pt x="35209"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72"/>
            <p:cNvSpPr/>
            <p:nvPr/>
          </p:nvSpPr>
          <p:spPr>
            <a:xfrm>
              <a:off x="3011872" y="1769753"/>
              <a:ext cx="3461051" cy="1990043"/>
            </a:xfrm>
            <a:custGeom>
              <a:avLst/>
              <a:gdLst/>
              <a:ahLst/>
              <a:cxnLst/>
              <a:rect l="l" t="t" r="r" b="b"/>
              <a:pathLst>
                <a:path w="67536" h="38832" extrusionOk="0">
                  <a:moveTo>
                    <a:pt x="0" y="0"/>
                  </a:moveTo>
                  <a:lnTo>
                    <a:pt x="67227" y="38831"/>
                  </a:lnTo>
                  <a:lnTo>
                    <a:pt x="67535" y="38654"/>
                  </a:lnTo>
                  <a:lnTo>
                    <a:pt x="675" y="34"/>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72"/>
            <p:cNvSpPr/>
            <p:nvPr/>
          </p:nvSpPr>
          <p:spPr>
            <a:xfrm>
              <a:off x="4313506" y="2842925"/>
              <a:ext cx="588270" cy="337516"/>
            </a:xfrm>
            <a:custGeom>
              <a:avLst/>
              <a:gdLst/>
              <a:ahLst/>
              <a:cxnLst/>
              <a:rect l="l" t="t" r="r" b="b"/>
              <a:pathLst>
                <a:path w="11479" h="6586" extrusionOk="0">
                  <a:moveTo>
                    <a:pt x="11144" y="0"/>
                  </a:moveTo>
                  <a:lnTo>
                    <a:pt x="660" y="6042"/>
                  </a:lnTo>
                  <a:lnTo>
                    <a:pt x="309" y="5842"/>
                  </a:lnTo>
                  <a:lnTo>
                    <a:pt x="1" y="6018"/>
                  </a:lnTo>
                  <a:lnTo>
                    <a:pt x="988" y="6585"/>
                  </a:lnTo>
                  <a:lnTo>
                    <a:pt x="1293" y="6407"/>
                  </a:lnTo>
                  <a:lnTo>
                    <a:pt x="968" y="6220"/>
                  </a:lnTo>
                  <a:lnTo>
                    <a:pt x="11478" y="161"/>
                  </a:lnTo>
                  <a:lnTo>
                    <a:pt x="111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72"/>
            <p:cNvSpPr/>
            <p:nvPr/>
          </p:nvSpPr>
          <p:spPr>
            <a:xfrm>
              <a:off x="4682795" y="3056217"/>
              <a:ext cx="588219" cy="337516"/>
            </a:xfrm>
            <a:custGeom>
              <a:avLst/>
              <a:gdLst/>
              <a:ahLst/>
              <a:cxnLst/>
              <a:rect l="l" t="t" r="r" b="b"/>
              <a:pathLst>
                <a:path w="11478" h="6586" extrusionOk="0">
                  <a:moveTo>
                    <a:pt x="11144" y="1"/>
                  </a:moveTo>
                  <a:lnTo>
                    <a:pt x="660" y="6043"/>
                  </a:lnTo>
                  <a:lnTo>
                    <a:pt x="309" y="5842"/>
                  </a:lnTo>
                  <a:lnTo>
                    <a:pt x="1" y="6020"/>
                  </a:lnTo>
                  <a:lnTo>
                    <a:pt x="988" y="6586"/>
                  </a:lnTo>
                  <a:lnTo>
                    <a:pt x="1295" y="6408"/>
                  </a:lnTo>
                  <a:lnTo>
                    <a:pt x="968" y="6221"/>
                  </a:lnTo>
                  <a:lnTo>
                    <a:pt x="11478" y="162"/>
                  </a:lnTo>
                  <a:lnTo>
                    <a:pt x="111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72"/>
            <p:cNvSpPr/>
            <p:nvPr/>
          </p:nvSpPr>
          <p:spPr>
            <a:xfrm>
              <a:off x="5057824" y="3273147"/>
              <a:ext cx="588219" cy="337619"/>
            </a:xfrm>
            <a:custGeom>
              <a:avLst/>
              <a:gdLst/>
              <a:ahLst/>
              <a:cxnLst/>
              <a:rect l="l" t="t" r="r" b="b"/>
              <a:pathLst>
                <a:path w="11478" h="6588" extrusionOk="0">
                  <a:moveTo>
                    <a:pt x="11142" y="1"/>
                  </a:moveTo>
                  <a:lnTo>
                    <a:pt x="660" y="6044"/>
                  </a:lnTo>
                  <a:lnTo>
                    <a:pt x="309" y="5842"/>
                  </a:lnTo>
                  <a:lnTo>
                    <a:pt x="0" y="6020"/>
                  </a:lnTo>
                  <a:lnTo>
                    <a:pt x="988" y="6587"/>
                  </a:lnTo>
                  <a:lnTo>
                    <a:pt x="1293" y="6408"/>
                  </a:lnTo>
                  <a:lnTo>
                    <a:pt x="968" y="6221"/>
                  </a:lnTo>
                  <a:lnTo>
                    <a:pt x="11478" y="163"/>
                  </a:lnTo>
                  <a:lnTo>
                    <a:pt x="111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72"/>
            <p:cNvSpPr/>
            <p:nvPr/>
          </p:nvSpPr>
          <p:spPr>
            <a:xfrm>
              <a:off x="5427113" y="3486490"/>
              <a:ext cx="588219" cy="337567"/>
            </a:xfrm>
            <a:custGeom>
              <a:avLst/>
              <a:gdLst/>
              <a:ahLst/>
              <a:cxnLst/>
              <a:rect l="l" t="t" r="r" b="b"/>
              <a:pathLst>
                <a:path w="11478" h="6587" extrusionOk="0">
                  <a:moveTo>
                    <a:pt x="11142" y="0"/>
                  </a:moveTo>
                  <a:lnTo>
                    <a:pt x="659" y="6044"/>
                  </a:lnTo>
                  <a:lnTo>
                    <a:pt x="308" y="5841"/>
                  </a:lnTo>
                  <a:lnTo>
                    <a:pt x="0" y="6019"/>
                  </a:lnTo>
                  <a:lnTo>
                    <a:pt x="988" y="6587"/>
                  </a:lnTo>
                  <a:lnTo>
                    <a:pt x="1293" y="6407"/>
                  </a:lnTo>
                  <a:lnTo>
                    <a:pt x="968" y="6220"/>
                  </a:lnTo>
                  <a:lnTo>
                    <a:pt x="11477" y="163"/>
                  </a:lnTo>
                  <a:lnTo>
                    <a:pt x="11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72"/>
            <p:cNvSpPr/>
            <p:nvPr/>
          </p:nvSpPr>
          <p:spPr>
            <a:xfrm>
              <a:off x="3944627" y="2629428"/>
              <a:ext cx="588219" cy="337619"/>
            </a:xfrm>
            <a:custGeom>
              <a:avLst/>
              <a:gdLst/>
              <a:ahLst/>
              <a:cxnLst/>
              <a:rect l="l" t="t" r="r" b="b"/>
              <a:pathLst>
                <a:path w="11478" h="6588" extrusionOk="0">
                  <a:moveTo>
                    <a:pt x="11142" y="1"/>
                  </a:moveTo>
                  <a:lnTo>
                    <a:pt x="660" y="6044"/>
                  </a:lnTo>
                  <a:lnTo>
                    <a:pt x="309" y="5842"/>
                  </a:lnTo>
                  <a:lnTo>
                    <a:pt x="1" y="6020"/>
                  </a:lnTo>
                  <a:lnTo>
                    <a:pt x="988" y="6587"/>
                  </a:lnTo>
                  <a:lnTo>
                    <a:pt x="1293" y="6408"/>
                  </a:lnTo>
                  <a:lnTo>
                    <a:pt x="968" y="6221"/>
                  </a:lnTo>
                  <a:lnTo>
                    <a:pt x="11478" y="163"/>
                  </a:lnTo>
                  <a:lnTo>
                    <a:pt x="111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72"/>
            <p:cNvSpPr/>
            <p:nvPr/>
          </p:nvSpPr>
          <p:spPr>
            <a:xfrm>
              <a:off x="2831071" y="1987349"/>
              <a:ext cx="588219" cy="337619"/>
            </a:xfrm>
            <a:custGeom>
              <a:avLst/>
              <a:gdLst/>
              <a:ahLst/>
              <a:cxnLst/>
              <a:rect l="l" t="t" r="r" b="b"/>
              <a:pathLst>
                <a:path w="11478" h="6588" extrusionOk="0">
                  <a:moveTo>
                    <a:pt x="11142" y="1"/>
                  </a:moveTo>
                  <a:lnTo>
                    <a:pt x="660" y="6045"/>
                  </a:lnTo>
                  <a:lnTo>
                    <a:pt x="309" y="5842"/>
                  </a:lnTo>
                  <a:lnTo>
                    <a:pt x="1" y="6020"/>
                  </a:lnTo>
                  <a:lnTo>
                    <a:pt x="988" y="6587"/>
                  </a:lnTo>
                  <a:lnTo>
                    <a:pt x="1293" y="6408"/>
                  </a:lnTo>
                  <a:lnTo>
                    <a:pt x="968" y="6222"/>
                  </a:lnTo>
                  <a:lnTo>
                    <a:pt x="11478" y="164"/>
                  </a:lnTo>
                  <a:lnTo>
                    <a:pt x="111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72"/>
            <p:cNvSpPr/>
            <p:nvPr/>
          </p:nvSpPr>
          <p:spPr>
            <a:xfrm>
              <a:off x="3200360" y="2200744"/>
              <a:ext cx="588219" cy="337516"/>
            </a:xfrm>
            <a:custGeom>
              <a:avLst/>
              <a:gdLst/>
              <a:ahLst/>
              <a:cxnLst/>
              <a:rect l="l" t="t" r="r" b="b"/>
              <a:pathLst>
                <a:path w="11478" h="6586" extrusionOk="0">
                  <a:moveTo>
                    <a:pt x="11142" y="1"/>
                  </a:moveTo>
                  <a:lnTo>
                    <a:pt x="660" y="6043"/>
                  </a:lnTo>
                  <a:lnTo>
                    <a:pt x="309" y="5841"/>
                  </a:lnTo>
                  <a:lnTo>
                    <a:pt x="0" y="6019"/>
                  </a:lnTo>
                  <a:lnTo>
                    <a:pt x="988" y="6586"/>
                  </a:lnTo>
                  <a:lnTo>
                    <a:pt x="1293" y="6406"/>
                  </a:lnTo>
                  <a:lnTo>
                    <a:pt x="968" y="6221"/>
                  </a:lnTo>
                  <a:lnTo>
                    <a:pt x="11478" y="162"/>
                  </a:lnTo>
                  <a:lnTo>
                    <a:pt x="111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72"/>
            <p:cNvSpPr/>
            <p:nvPr/>
          </p:nvSpPr>
          <p:spPr>
            <a:xfrm>
              <a:off x="3575389" y="2417674"/>
              <a:ext cx="588219" cy="337619"/>
            </a:xfrm>
            <a:custGeom>
              <a:avLst/>
              <a:gdLst/>
              <a:ahLst/>
              <a:cxnLst/>
              <a:rect l="l" t="t" r="r" b="b"/>
              <a:pathLst>
                <a:path w="11478" h="6588" extrusionOk="0">
                  <a:moveTo>
                    <a:pt x="11141" y="1"/>
                  </a:moveTo>
                  <a:lnTo>
                    <a:pt x="659" y="6043"/>
                  </a:lnTo>
                  <a:lnTo>
                    <a:pt x="307" y="5842"/>
                  </a:lnTo>
                  <a:lnTo>
                    <a:pt x="0" y="6020"/>
                  </a:lnTo>
                  <a:lnTo>
                    <a:pt x="986" y="6587"/>
                  </a:lnTo>
                  <a:lnTo>
                    <a:pt x="1293" y="6408"/>
                  </a:lnTo>
                  <a:lnTo>
                    <a:pt x="968" y="6221"/>
                  </a:lnTo>
                  <a:lnTo>
                    <a:pt x="11477" y="162"/>
                  </a:lnTo>
                  <a:lnTo>
                    <a:pt x="111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72"/>
            <p:cNvSpPr/>
            <p:nvPr/>
          </p:nvSpPr>
          <p:spPr>
            <a:xfrm>
              <a:off x="2462192" y="1773955"/>
              <a:ext cx="588219" cy="337619"/>
            </a:xfrm>
            <a:custGeom>
              <a:avLst/>
              <a:gdLst/>
              <a:ahLst/>
              <a:cxnLst/>
              <a:rect l="l" t="t" r="r" b="b"/>
              <a:pathLst>
                <a:path w="11478" h="6588" extrusionOk="0">
                  <a:moveTo>
                    <a:pt x="11142" y="1"/>
                  </a:moveTo>
                  <a:lnTo>
                    <a:pt x="658" y="6043"/>
                  </a:lnTo>
                  <a:lnTo>
                    <a:pt x="307" y="5842"/>
                  </a:lnTo>
                  <a:lnTo>
                    <a:pt x="1" y="6020"/>
                  </a:lnTo>
                  <a:lnTo>
                    <a:pt x="986" y="6587"/>
                  </a:lnTo>
                  <a:lnTo>
                    <a:pt x="1293" y="6408"/>
                  </a:lnTo>
                  <a:lnTo>
                    <a:pt x="968" y="6221"/>
                  </a:lnTo>
                  <a:lnTo>
                    <a:pt x="11478" y="162"/>
                  </a:lnTo>
                  <a:lnTo>
                    <a:pt x="111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72"/>
            <p:cNvSpPr/>
            <p:nvPr/>
          </p:nvSpPr>
          <p:spPr>
            <a:xfrm>
              <a:off x="1293084" y="2674833"/>
              <a:ext cx="3266362" cy="1886113"/>
            </a:xfrm>
            <a:custGeom>
              <a:avLst/>
              <a:gdLst/>
              <a:ahLst/>
              <a:cxnLst/>
              <a:rect l="l" t="t" r="r" b="b"/>
              <a:pathLst>
                <a:path w="63737" h="36804" extrusionOk="0">
                  <a:moveTo>
                    <a:pt x="313" y="1"/>
                  </a:moveTo>
                  <a:lnTo>
                    <a:pt x="0" y="182"/>
                  </a:lnTo>
                  <a:lnTo>
                    <a:pt x="63426" y="36804"/>
                  </a:lnTo>
                  <a:lnTo>
                    <a:pt x="63736" y="36621"/>
                  </a:lnTo>
                  <a:lnTo>
                    <a:pt x="3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72"/>
            <p:cNvSpPr/>
            <p:nvPr/>
          </p:nvSpPr>
          <p:spPr>
            <a:xfrm>
              <a:off x="4339950" y="4102382"/>
              <a:ext cx="600364" cy="346228"/>
            </a:xfrm>
            <a:custGeom>
              <a:avLst/>
              <a:gdLst/>
              <a:ahLst/>
              <a:cxnLst/>
              <a:rect l="l" t="t" r="r" b="b"/>
              <a:pathLst>
                <a:path w="11715" h="6756" extrusionOk="0">
                  <a:moveTo>
                    <a:pt x="10715" y="0"/>
                  </a:moveTo>
                  <a:lnTo>
                    <a:pt x="10404" y="181"/>
                  </a:lnTo>
                  <a:lnTo>
                    <a:pt x="10749" y="379"/>
                  </a:lnTo>
                  <a:lnTo>
                    <a:pt x="0" y="6574"/>
                  </a:lnTo>
                  <a:lnTo>
                    <a:pt x="311" y="6755"/>
                  </a:lnTo>
                  <a:lnTo>
                    <a:pt x="11062" y="558"/>
                  </a:lnTo>
                  <a:lnTo>
                    <a:pt x="11404" y="756"/>
                  </a:lnTo>
                  <a:lnTo>
                    <a:pt x="11715" y="575"/>
                  </a:lnTo>
                  <a:lnTo>
                    <a:pt x="1071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72"/>
            <p:cNvSpPr/>
            <p:nvPr/>
          </p:nvSpPr>
          <p:spPr>
            <a:xfrm>
              <a:off x="3217733" y="3453999"/>
              <a:ext cx="600313" cy="346228"/>
            </a:xfrm>
            <a:custGeom>
              <a:avLst/>
              <a:gdLst/>
              <a:ahLst/>
              <a:cxnLst/>
              <a:rect l="l" t="t" r="r" b="b"/>
              <a:pathLst>
                <a:path w="11714" h="6756" extrusionOk="0">
                  <a:moveTo>
                    <a:pt x="10715" y="1"/>
                  </a:moveTo>
                  <a:lnTo>
                    <a:pt x="10403" y="182"/>
                  </a:lnTo>
                  <a:lnTo>
                    <a:pt x="10748" y="380"/>
                  </a:lnTo>
                  <a:lnTo>
                    <a:pt x="0" y="6575"/>
                  </a:lnTo>
                  <a:lnTo>
                    <a:pt x="310" y="6756"/>
                  </a:lnTo>
                  <a:lnTo>
                    <a:pt x="11062" y="559"/>
                  </a:lnTo>
                  <a:lnTo>
                    <a:pt x="11404" y="757"/>
                  </a:lnTo>
                  <a:lnTo>
                    <a:pt x="11713" y="576"/>
                  </a:lnTo>
                  <a:lnTo>
                    <a:pt x="107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72"/>
            <p:cNvSpPr/>
            <p:nvPr/>
          </p:nvSpPr>
          <p:spPr>
            <a:xfrm>
              <a:off x="2095363" y="2803772"/>
              <a:ext cx="600313" cy="346228"/>
            </a:xfrm>
            <a:custGeom>
              <a:avLst/>
              <a:gdLst/>
              <a:ahLst/>
              <a:cxnLst/>
              <a:rect l="l" t="t" r="r" b="b"/>
              <a:pathLst>
                <a:path w="11714" h="6756" extrusionOk="0">
                  <a:moveTo>
                    <a:pt x="10714" y="1"/>
                  </a:moveTo>
                  <a:lnTo>
                    <a:pt x="10403" y="180"/>
                  </a:lnTo>
                  <a:lnTo>
                    <a:pt x="10748" y="378"/>
                  </a:lnTo>
                  <a:lnTo>
                    <a:pt x="0" y="6573"/>
                  </a:lnTo>
                  <a:lnTo>
                    <a:pt x="310" y="6756"/>
                  </a:lnTo>
                  <a:lnTo>
                    <a:pt x="11060" y="559"/>
                  </a:lnTo>
                  <a:lnTo>
                    <a:pt x="11404" y="755"/>
                  </a:lnTo>
                  <a:lnTo>
                    <a:pt x="11714" y="574"/>
                  </a:lnTo>
                  <a:lnTo>
                    <a:pt x="1071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72"/>
            <p:cNvSpPr/>
            <p:nvPr/>
          </p:nvSpPr>
          <p:spPr>
            <a:xfrm>
              <a:off x="1719463" y="2587559"/>
              <a:ext cx="600416" cy="346228"/>
            </a:xfrm>
            <a:custGeom>
              <a:avLst/>
              <a:gdLst/>
              <a:ahLst/>
              <a:cxnLst/>
              <a:rect l="l" t="t" r="r" b="b"/>
              <a:pathLst>
                <a:path w="11716" h="6756" extrusionOk="0">
                  <a:moveTo>
                    <a:pt x="10716" y="1"/>
                  </a:moveTo>
                  <a:lnTo>
                    <a:pt x="10405" y="180"/>
                  </a:lnTo>
                  <a:lnTo>
                    <a:pt x="10750" y="379"/>
                  </a:lnTo>
                  <a:lnTo>
                    <a:pt x="1" y="6575"/>
                  </a:lnTo>
                  <a:lnTo>
                    <a:pt x="312" y="6756"/>
                  </a:lnTo>
                  <a:lnTo>
                    <a:pt x="11062" y="559"/>
                  </a:lnTo>
                  <a:lnTo>
                    <a:pt x="11404" y="755"/>
                  </a:lnTo>
                  <a:lnTo>
                    <a:pt x="11716" y="574"/>
                  </a:lnTo>
                  <a:lnTo>
                    <a:pt x="1071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72"/>
            <p:cNvSpPr/>
            <p:nvPr/>
          </p:nvSpPr>
          <p:spPr>
            <a:xfrm>
              <a:off x="2841116" y="3237786"/>
              <a:ext cx="600416" cy="346228"/>
            </a:xfrm>
            <a:custGeom>
              <a:avLst/>
              <a:gdLst/>
              <a:ahLst/>
              <a:cxnLst/>
              <a:rect l="l" t="t" r="r" b="b"/>
              <a:pathLst>
                <a:path w="11716" h="6756" extrusionOk="0">
                  <a:moveTo>
                    <a:pt x="10716" y="1"/>
                  </a:moveTo>
                  <a:lnTo>
                    <a:pt x="10405" y="180"/>
                  </a:lnTo>
                  <a:lnTo>
                    <a:pt x="10750" y="378"/>
                  </a:lnTo>
                  <a:lnTo>
                    <a:pt x="1" y="6573"/>
                  </a:lnTo>
                  <a:lnTo>
                    <a:pt x="312" y="6756"/>
                  </a:lnTo>
                  <a:lnTo>
                    <a:pt x="11063" y="559"/>
                  </a:lnTo>
                  <a:lnTo>
                    <a:pt x="11404" y="755"/>
                  </a:lnTo>
                  <a:lnTo>
                    <a:pt x="11716" y="574"/>
                  </a:lnTo>
                  <a:lnTo>
                    <a:pt x="1071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72"/>
            <p:cNvSpPr/>
            <p:nvPr/>
          </p:nvSpPr>
          <p:spPr>
            <a:xfrm>
              <a:off x="2467932" y="3021983"/>
              <a:ext cx="600416" cy="346228"/>
            </a:xfrm>
            <a:custGeom>
              <a:avLst/>
              <a:gdLst/>
              <a:ahLst/>
              <a:cxnLst/>
              <a:rect l="l" t="t" r="r" b="b"/>
              <a:pathLst>
                <a:path w="11716" h="6756" extrusionOk="0">
                  <a:moveTo>
                    <a:pt x="10716" y="0"/>
                  </a:moveTo>
                  <a:lnTo>
                    <a:pt x="10404" y="181"/>
                  </a:lnTo>
                  <a:lnTo>
                    <a:pt x="10749" y="379"/>
                  </a:lnTo>
                  <a:lnTo>
                    <a:pt x="0" y="6574"/>
                  </a:lnTo>
                  <a:lnTo>
                    <a:pt x="312" y="6755"/>
                  </a:lnTo>
                  <a:lnTo>
                    <a:pt x="11062" y="558"/>
                  </a:lnTo>
                  <a:lnTo>
                    <a:pt x="11404" y="756"/>
                  </a:lnTo>
                  <a:lnTo>
                    <a:pt x="11715" y="574"/>
                  </a:lnTo>
                  <a:lnTo>
                    <a:pt x="1071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72"/>
            <p:cNvSpPr/>
            <p:nvPr/>
          </p:nvSpPr>
          <p:spPr>
            <a:xfrm>
              <a:off x="1346842" y="2369296"/>
              <a:ext cx="600364" cy="346228"/>
            </a:xfrm>
            <a:custGeom>
              <a:avLst/>
              <a:gdLst/>
              <a:ahLst/>
              <a:cxnLst/>
              <a:rect l="l" t="t" r="r" b="b"/>
              <a:pathLst>
                <a:path w="11715" h="6756" extrusionOk="0">
                  <a:moveTo>
                    <a:pt x="10715" y="1"/>
                  </a:moveTo>
                  <a:lnTo>
                    <a:pt x="10404" y="181"/>
                  </a:lnTo>
                  <a:lnTo>
                    <a:pt x="10749" y="379"/>
                  </a:lnTo>
                  <a:lnTo>
                    <a:pt x="0" y="6575"/>
                  </a:lnTo>
                  <a:lnTo>
                    <a:pt x="311" y="6756"/>
                  </a:lnTo>
                  <a:lnTo>
                    <a:pt x="11062" y="559"/>
                  </a:lnTo>
                  <a:lnTo>
                    <a:pt x="11404" y="756"/>
                  </a:lnTo>
                  <a:lnTo>
                    <a:pt x="11715" y="575"/>
                  </a:lnTo>
                  <a:lnTo>
                    <a:pt x="107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72"/>
            <p:cNvSpPr/>
            <p:nvPr/>
          </p:nvSpPr>
          <p:spPr>
            <a:xfrm>
              <a:off x="4294032" y="2975912"/>
              <a:ext cx="83175" cy="68262"/>
            </a:xfrm>
            <a:custGeom>
              <a:avLst/>
              <a:gdLst/>
              <a:ahLst/>
              <a:cxnLst/>
              <a:rect l="l" t="t" r="r" b="b"/>
              <a:pathLst>
                <a:path w="1623" h="1332" extrusionOk="0">
                  <a:moveTo>
                    <a:pt x="624" y="1"/>
                  </a:moveTo>
                  <a:cubicBezTo>
                    <a:pt x="144" y="1"/>
                    <a:pt x="1" y="346"/>
                    <a:pt x="1" y="346"/>
                  </a:cubicBezTo>
                  <a:lnTo>
                    <a:pt x="1089" y="1128"/>
                  </a:lnTo>
                  <a:lnTo>
                    <a:pt x="1447" y="1332"/>
                  </a:lnTo>
                  <a:cubicBezTo>
                    <a:pt x="1447" y="1332"/>
                    <a:pt x="1623" y="979"/>
                    <a:pt x="1595" y="787"/>
                  </a:cubicBezTo>
                  <a:cubicBezTo>
                    <a:pt x="1568" y="594"/>
                    <a:pt x="1286" y="59"/>
                    <a:pt x="724" y="5"/>
                  </a:cubicBezTo>
                  <a:cubicBezTo>
                    <a:pt x="689" y="2"/>
                    <a:pt x="656" y="1"/>
                    <a:pt x="624" y="1"/>
                  </a:cubicBez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72"/>
            <p:cNvSpPr/>
            <p:nvPr/>
          </p:nvSpPr>
          <p:spPr>
            <a:xfrm>
              <a:off x="4631753" y="2774561"/>
              <a:ext cx="83226" cy="68774"/>
            </a:xfrm>
            <a:custGeom>
              <a:avLst/>
              <a:gdLst/>
              <a:ahLst/>
              <a:cxnLst/>
              <a:rect l="l" t="t" r="r" b="b"/>
              <a:pathLst>
                <a:path w="1624" h="1342" extrusionOk="0">
                  <a:moveTo>
                    <a:pt x="622" y="0"/>
                  </a:moveTo>
                  <a:cubicBezTo>
                    <a:pt x="144" y="0"/>
                    <a:pt x="0" y="344"/>
                    <a:pt x="0" y="344"/>
                  </a:cubicBezTo>
                  <a:lnTo>
                    <a:pt x="1090" y="1127"/>
                  </a:lnTo>
                  <a:lnTo>
                    <a:pt x="1451" y="1342"/>
                  </a:lnTo>
                  <a:cubicBezTo>
                    <a:pt x="1451" y="1342"/>
                    <a:pt x="1624" y="979"/>
                    <a:pt x="1596" y="785"/>
                  </a:cubicBezTo>
                  <a:cubicBezTo>
                    <a:pt x="1567" y="594"/>
                    <a:pt x="1287" y="59"/>
                    <a:pt x="725" y="5"/>
                  </a:cubicBezTo>
                  <a:cubicBezTo>
                    <a:pt x="689" y="2"/>
                    <a:pt x="655" y="0"/>
                    <a:pt x="622" y="0"/>
                  </a:cubicBez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72"/>
            <p:cNvSpPr/>
            <p:nvPr/>
          </p:nvSpPr>
          <p:spPr>
            <a:xfrm>
              <a:off x="4249344" y="2988673"/>
              <a:ext cx="107773" cy="141392"/>
            </a:xfrm>
            <a:custGeom>
              <a:avLst/>
              <a:gdLst/>
              <a:ahLst/>
              <a:cxnLst/>
              <a:rect l="l" t="t" r="r" b="b"/>
              <a:pathLst>
                <a:path w="2103" h="2759" extrusionOk="0">
                  <a:moveTo>
                    <a:pt x="1241" y="0"/>
                  </a:moveTo>
                  <a:cubicBezTo>
                    <a:pt x="1127" y="0"/>
                    <a:pt x="985" y="36"/>
                    <a:pt x="864" y="106"/>
                  </a:cubicBezTo>
                  <a:cubicBezTo>
                    <a:pt x="387" y="380"/>
                    <a:pt x="0" y="1119"/>
                    <a:pt x="0" y="1756"/>
                  </a:cubicBezTo>
                  <a:cubicBezTo>
                    <a:pt x="0" y="1894"/>
                    <a:pt x="19" y="2015"/>
                    <a:pt x="53" y="2119"/>
                  </a:cubicBezTo>
                  <a:cubicBezTo>
                    <a:pt x="63" y="2151"/>
                    <a:pt x="100" y="2240"/>
                    <a:pt x="125" y="2285"/>
                  </a:cubicBezTo>
                  <a:cubicBezTo>
                    <a:pt x="180" y="2384"/>
                    <a:pt x="299" y="2565"/>
                    <a:pt x="500" y="2674"/>
                  </a:cubicBezTo>
                  <a:cubicBezTo>
                    <a:pt x="617" y="2738"/>
                    <a:pt x="733" y="2759"/>
                    <a:pt x="833" y="2759"/>
                  </a:cubicBezTo>
                  <a:cubicBezTo>
                    <a:pt x="1006" y="2759"/>
                    <a:pt x="1132" y="2697"/>
                    <a:pt x="1132" y="2697"/>
                  </a:cubicBezTo>
                  <a:lnTo>
                    <a:pt x="2102" y="705"/>
                  </a:lnTo>
                  <a:cubicBezTo>
                    <a:pt x="2102" y="705"/>
                    <a:pt x="2066" y="324"/>
                    <a:pt x="1794" y="155"/>
                  </a:cubicBezTo>
                  <a:cubicBezTo>
                    <a:pt x="1558" y="9"/>
                    <a:pt x="1330" y="0"/>
                    <a:pt x="1241"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72"/>
            <p:cNvSpPr/>
            <p:nvPr/>
          </p:nvSpPr>
          <p:spPr>
            <a:xfrm>
              <a:off x="4270100" y="3000306"/>
              <a:ext cx="88504" cy="128631"/>
            </a:xfrm>
            <a:custGeom>
              <a:avLst/>
              <a:gdLst/>
              <a:ahLst/>
              <a:cxnLst/>
              <a:rect l="l" t="t" r="r" b="b"/>
              <a:pathLst>
                <a:path w="1727" h="2510" extrusionOk="0">
                  <a:moveTo>
                    <a:pt x="1206" y="0"/>
                  </a:moveTo>
                  <a:cubicBezTo>
                    <a:pt x="1101" y="0"/>
                    <a:pt x="985" y="34"/>
                    <a:pt x="863" y="104"/>
                  </a:cubicBezTo>
                  <a:cubicBezTo>
                    <a:pt x="387" y="379"/>
                    <a:pt x="0" y="1118"/>
                    <a:pt x="0" y="1753"/>
                  </a:cubicBezTo>
                  <a:cubicBezTo>
                    <a:pt x="0" y="2226"/>
                    <a:pt x="214" y="2510"/>
                    <a:pt x="520" y="2510"/>
                  </a:cubicBezTo>
                  <a:cubicBezTo>
                    <a:pt x="626" y="2510"/>
                    <a:pt x="741" y="2476"/>
                    <a:pt x="863" y="2406"/>
                  </a:cubicBezTo>
                  <a:cubicBezTo>
                    <a:pt x="1340" y="2131"/>
                    <a:pt x="1726" y="1392"/>
                    <a:pt x="1726" y="756"/>
                  </a:cubicBezTo>
                  <a:cubicBezTo>
                    <a:pt x="1726" y="284"/>
                    <a:pt x="1512" y="0"/>
                    <a:pt x="1206"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72"/>
            <p:cNvSpPr/>
            <p:nvPr/>
          </p:nvSpPr>
          <p:spPr>
            <a:xfrm>
              <a:off x="4279990" y="3013784"/>
              <a:ext cx="70055" cy="101675"/>
            </a:xfrm>
            <a:custGeom>
              <a:avLst/>
              <a:gdLst/>
              <a:ahLst/>
              <a:cxnLst/>
              <a:rect l="l" t="t" r="r" b="b"/>
              <a:pathLst>
                <a:path w="1367" h="1984" extrusionOk="0">
                  <a:moveTo>
                    <a:pt x="955" y="0"/>
                  </a:moveTo>
                  <a:cubicBezTo>
                    <a:pt x="872" y="0"/>
                    <a:pt x="780" y="27"/>
                    <a:pt x="684" y="82"/>
                  </a:cubicBezTo>
                  <a:cubicBezTo>
                    <a:pt x="307" y="300"/>
                    <a:pt x="0" y="884"/>
                    <a:pt x="0" y="1385"/>
                  </a:cubicBezTo>
                  <a:cubicBezTo>
                    <a:pt x="0" y="1760"/>
                    <a:pt x="170" y="1984"/>
                    <a:pt x="413" y="1984"/>
                  </a:cubicBezTo>
                  <a:cubicBezTo>
                    <a:pt x="496" y="1984"/>
                    <a:pt x="588" y="1957"/>
                    <a:pt x="684" y="1902"/>
                  </a:cubicBezTo>
                  <a:cubicBezTo>
                    <a:pt x="1061" y="1684"/>
                    <a:pt x="1366" y="1100"/>
                    <a:pt x="1366" y="597"/>
                  </a:cubicBezTo>
                  <a:cubicBezTo>
                    <a:pt x="1366" y="224"/>
                    <a:pt x="1197" y="0"/>
                    <a:pt x="955"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72"/>
            <p:cNvSpPr/>
            <p:nvPr/>
          </p:nvSpPr>
          <p:spPr>
            <a:xfrm>
              <a:off x="4278094" y="3009274"/>
              <a:ext cx="73899" cy="107364"/>
            </a:xfrm>
            <a:custGeom>
              <a:avLst/>
              <a:gdLst/>
              <a:ahLst/>
              <a:cxnLst/>
              <a:rect l="l" t="t" r="r" b="b"/>
              <a:pathLst>
                <a:path w="1442" h="2095" extrusionOk="0">
                  <a:moveTo>
                    <a:pt x="1007" y="1"/>
                  </a:moveTo>
                  <a:cubicBezTo>
                    <a:pt x="919" y="1"/>
                    <a:pt x="823" y="29"/>
                    <a:pt x="721" y="87"/>
                  </a:cubicBezTo>
                  <a:cubicBezTo>
                    <a:pt x="322" y="317"/>
                    <a:pt x="1" y="934"/>
                    <a:pt x="1" y="1464"/>
                  </a:cubicBezTo>
                  <a:cubicBezTo>
                    <a:pt x="1" y="1859"/>
                    <a:pt x="179" y="2095"/>
                    <a:pt x="435" y="2095"/>
                  </a:cubicBezTo>
                  <a:cubicBezTo>
                    <a:pt x="522" y="2095"/>
                    <a:pt x="619" y="2067"/>
                    <a:pt x="721" y="2008"/>
                  </a:cubicBezTo>
                  <a:cubicBezTo>
                    <a:pt x="1118" y="1778"/>
                    <a:pt x="1442" y="1162"/>
                    <a:pt x="1442" y="632"/>
                  </a:cubicBezTo>
                  <a:cubicBezTo>
                    <a:pt x="1442" y="237"/>
                    <a:pt x="1262" y="1"/>
                    <a:pt x="10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72"/>
            <p:cNvSpPr/>
            <p:nvPr/>
          </p:nvSpPr>
          <p:spPr>
            <a:xfrm>
              <a:off x="4293007" y="3031464"/>
              <a:ext cx="15221" cy="24804"/>
            </a:xfrm>
            <a:custGeom>
              <a:avLst/>
              <a:gdLst/>
              <a:ahLst/>
              <a:cxnLst/>
              <a:rect l="l" t="t" r="r" b="b"/>
              <a:pathLst>
                <a:path w="297" h="484" extrusionOk="0">
                  <a:moveTo>
                    <a:pt x="168" y="1"/>
                  </a:moveTo>
                  <a:cubicBezTo>
                    <a:pt x="107" y="73"/>
                    <a:pt x="50" y="156"/>
                    <a:pt x="1" y="245"/>
                  </a:cubicBezTo>
                  <a:lnTo>
                    <a:pt x="257" y="484"/>
                  </a:lnTo>
                  <a:cubicBezTo>
                    <a:pt x="269" y="461"/>
                    <a:pt x="283" y="439"/>
                    <a:pt x="297" y="418"/>
                  </a:cubicBezTo>
                  <a:cubicBezTo>
                    <a:pt x="281" y="364"/>
                    <a:pt x="220" y="153"/>
                    <a:pt x="168"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72"/>
            <p:cNvSpPr/>
            <p:nvPr/>
          </p:nvSpPr>
          <p:spPr>
            <a:xfrm>
              <a:off x="4284705" y="3050631"/>
              <a:ext cx="19628" cy="14708"/>
            </a:xfrm>
            <a:custGeom>
              <a:avLst/>
              <a:gdLst/>
              <a:ahLst/>
              <a:cxnLst/>
              <a:rect l="l" t="t" r="r" b="b"/>
              <a:pathLst>
                <a:path w="383" h="287" extrusionOk="0">
                  <a:moveTo>
                    <a:pt x="98" y="1"/>
                  </a:moveTo>
                  <a:cubicBezTo>
                    <a:pt x="57" y="93"/>
                    <a:pt x="25" y="189"/>
                    <a:pt x="0" y="286"/>
                  </a:cubicBezTo>
                  <a:lnTo>
                    <a:pt x="361" y="263"/>
                  </a:lnTo>
                  <a:lnTo>
                    <a:pt x="364" y="252"/>
                  </a:lnTo>
                  <a:cubicBezTo>
                    <a:pt x="370" y="232"/>
                    <a:pt x="376" y="212"/>
                    <a:pt x="382" y="194"/>
                  </a:cubicBezTo>
                  <a:cubicBezTo>
                    <a:pt x="365" y="180"/>
                    <a:pt x="216" y="73"/>
                    <a:pt x="98"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72"/>
            <p:cNvSpPr/>
            <p:nvPr/>
          </p:nvSpPr>
          <p:spPr>
            <a:xfrm>
              <a:off x="4282655" y="3068004"/>
              <a:ext cx="19987" cy="20345"/>
            </a:xfrm>
            <a:custGeom>
              <a:avLst/>
              <a:gdLst/>
              <a:ahLst/>
              <a:cxnLst/>
              <a:rect l="l" t="t" r="r" b="b"/>
              <a:pathLst>
                <a:path w="390" h="397" extrusionOk="0">
                  <a:moveTo>
                    <a:pt x="390" y="1"/>
                  </a:moveTo>
                  <a:lnTo>
                    <a:pt x="390" y="1"/>
                  </a:lnTo>
                  <a:cubicBezTo>
                    <a:pt x="350" y="15"/>
                    <a:pt x="157" y="74"/>
                    <a:pt x="8" y="129"/>
                  </a:cubicBezTo>
                  <a:cubicBezTo>
                    <a:pt x="4" y="175"/>
                    <a:pt x="0" y="221"/>
                    <a:pt x="0" y="266"/>
                  </a:cubicBezTo>
                  <a:cubicBezTo>
                    <a:pt x="0" y="312"/>
                    <a:pt x="4" y="355"/>
                    <a:pt x="8" y="396"/>
                  </a:cubicBezTo>
                  <a:lnTo>
                    <a:pt x="388" y="70"/>
                  </a:lnTo>
                  <a:cubicBezTo>
                    <a:pt x="388" y="61"/>
                    <a:pt x="387" y="53"/>
                    <a:pt x="387" y="44"/>
                  </a:cubicBezTo>
                  <a:cubicBezTo>
                    <a:pt x="387" y="30"/>
                    <a:pt x="388" y="16"/>
                    <a:pt x="390"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72"/>
            <p:cNvSpPr/>
            <p:nvPr/>
          </p:nvSpPr>
          <p:spPr>
            <a:xfrm>
              <a:off x="4284295" y="3076101"/>
              <a:ext cx="20499" cy="27622"/>
            </a:xfrm>
            <a:custGeom>
              <a:avLst/>
              <a:gdLst/>
              <a:ahLst/>
              <a:cxnLst/>
              <a:rect l="l" t="t" r="r" b="b"/>
              <a:pathLst>
                <a:path w="400" h="539" extrusionOk="0">
                  <a:moveTo>
                    <a:pt x="373" y="1"/>
                  </a:moveTo>
                  <a:cubicBezTo>
                    <a:pt x="327" y="44"/>
                    <a:pt x="140" y="217"/>
                    <a:pt x="1" y="355"/>
                  </a:cubicBezTo>
                  <a:cubicBezTo>
                    <a:pt x="22" y="428"/>
                    <a:pt x="54" y="490"/>
                    <a:pt x="94" y="539"/>
                  </a:cubicBezTo>
                  <a:lnTo>
                    <a:pt x="399" y="47"/>
                  </a:lnTo>
                  <a:cubicBezTo>
                    <a:pt x="389" y="33"/>
                    <a:pt x="381" y="17"/>
                    <a:pt x="373"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72"/>
            <p:cNvSpPr/>
            <p:nvPr/>
          </p:nvSpPr>
          <p:spPr>
            <a:xfrm>
              <a:off x="4326677" y="3029978"/>
              <a:ext cx="20704" cy="23010"/>
            </a:xfrm>
            <a:custGeom>
              <a:avLst/>
              <a:gdLst/>
              <a:ahLst/>
              <a:cxnLst/>
              <a:rect l="l" t="t" r="r" b="b"/>
              <a:pathLst>
                <a:path w="404" h="449" extrusionOk="0">
                  <a:moveTo>
                    <a:pt x="362" y="1"/>
                  </a:moveTo>
                  <a:lnTo>
                    <a:pt x="0" y="393"/>
                  </a:lnTo>
                  <a:cubicBezTo>
                    <a:pt x="6" y="410"/>
                    <a:pt x="11" y="428"/>
                    <a:pt x="14" y="448"/>
                  </a:cubicBezTo>
                  <a:cubicBezTo>
                    <a:pt x="49" y="430"/>
                    <a:pt x="250" y="324"/>
                    <a:pt x="403" y="235"/>
                  </a:cubicBezTo>
                  <a:cubicBezTo>
                    <a:pt x="399" y="146"/>
                    <a:pt x="385" y="68"/>
                    <a:pt x="362"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72"/>
            <p:cNvSpPr/>
            <p:nvPr/>
          </p:nvSpPr>
          <p:spPr>
            <a:xfrm>
              <a:off x="4323346" y="3017986"/>
              <a:ext cx="19320" cy="29314"/>
            </a:xfrm>
            <a:custGeom>
              <a:avLst/>
              <a:gdLst/>
              <a:ahLst/>
              <a:cxnLst/>
              <a:rect l="l" t="t" r="r" b="b"/>
              <a:pathLst>
                <a:path w="377" h="572" extrusionOk="0">
                  <a:moveTo>
                    <a:pt x="246" y="0"/>
                  </a:moveTo>
                  <a:lnTo>
                    <a:pt x="1" y="541"/>
                  </a:lnTo>
                  <a:cubicBezTo>
                    <a:pt x="13" y="549"/>
                    <a:pt x="25" y="560"/>
                    <a:pt x="34" y="572"/>
                  </a:cubicBezTo>
                  <a:cubicBezTo>
                    <a:pt x="71" y="528"/>
                    <a:pt x="246" y="304"/>
                    <a:pt x="376" y="127"/>
                  </a:cubicBezTo>
                  <a:cubicBezTo>
                    <a:pt x="341" y="72"/>
                    <a:pt x="297" y="29"/>
                    <a:pt x="246"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72"/>
            <p:cNvSpPr/>
            <p:nvPr/>
          </p:nvSpPr>
          <p:spPr>
            <a:xfrm>
              <a:off x="4318067" y="3015936"/>
              <a:ext cx="12812" cy="29109"/>
            </a:xfrm>
            <a:custGeom>
              <a:avLst/>
              <a:gdLst/>
              <a:ahLst/>
              <a:cxnLst/>
              <a:rect l="l" t="t" r="r" b="b"/>
              <a:pathLst>
                <a:path w="250" h="568" extrusionOk="0">
                  <a:moveTo>
                    <a:pt x="192" y="0"/>
                  </a:moveTo>
                  <a:cubicBezTo>
                    <a:pt x="150" y="0"/>
                    <a:pt x="105" y="8"/>
                    <a:pt x="59" y="23"/>
                  </a:cubicBezTo>
                  <a:lnTo>
                    <a:pt x="1" y="568"/>
                  </a:lnTo>
                  <a:cubicBezTo>
                    <a:pt x="13" y="565"/>
                    <a:pt x="23" y="564"/>
                    <a:pt x="33" y="564"/>
                  </a:cubicBezTo>
                  <a:cubicBezTo>
                    <a:pt x="39" y="564"/>
                    <a:pt x="45" y="564"/>
                    <a:pt x="51" y="564"/>
                  </a:cubicBezTo>
                  <a:cubicBezTo>
                    <a:pt x="79" y="488"/>
                    <a:pt x="179" y="213"/>
                    <a:pt x="249" y="5"/>
                  </a:cubicBezTo>
                  <a:cubicBezTo>
                    <a:pt x="231" y="2"/>
                    <a:pt x="212" y="0"/>
                    <a:pt x="192"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72"/>
            <p:cNvSpPr/>
            <p:nvPr/>
          </p:nvSpPr>
          <p:spPr>
            <a:xfrm>
              <a:off x="4305665" y="3019370"/>
              <a:ext cx="10250" cy="29621"/>
            </a:xfrm>
            <a:custGeom>
              <a:avLst/>
              <a:gdLst/>
              <a:ahLst/>
              <a:cxnLst/>
              <a:rect l="l" t="t" r="r" b="b"/>
              <a:pathLst>
                <a:path w="200" h="578" extrusionOk="0">
                  <a:moveTo>
                    <a:pt x="200" y="1"/>
                  </a:moveTo>
                  <a:cubicBezTo>
                    <a:pt x="194" y="4"/>
                    <a:pt x="188" y="5"/>
                    <a:pt x="183" y="8"/>
                  </a:cubicBezTo>
                  <a:cubicBezTo>
                    <a:pt x="119" y="45"/>
                    <a:pt x="59" y="94"/>
                    <a:pt x="1" y="149"/>
                  </a:cubicBezTo>
                  <a:lnTo>
                    <a:pt x="116" y="577"/>
                  </a:lnTo>
                  <a:cubicBezTo>
                    <a:pt x="133" y="560"/>
                    <a:pt x="149" y="546"/>
                    <a:pt x="168" y="536"/>
                  </a:cubicBezTo>
                  <a:cubicBezTo>
                    <a:pt x="172" y="464"/>
                    <a:pt x="192" y="198"/>
                    <a:pt x="200"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72"/>
            <p:cNvSpPr/>
            <p:nvPr/>
          </p:nvSpPr>
          <p:spPr>
            <a:xfrm>
              <a:off x="4323909" y="3065800"/>
              <a:ext cx="17937" cy="19884"/>
            </a:xfrm>
            <a:custGeom>
              <a:avLst/>
              <a:gdLst/>
              <a:ahLst/>
              <a:cxnLst/>
              <a:rect l="l" t="t" r="r" b="b"/>
              <a:pathLst>
                <a:path w="350" h="388" extrusionOk="0">
                  <a:moveTo>
                    <a:pt x="33" y="1"/>
                  </a:moveTo>
                  <a:cubicBezTo>
                    <a:pt x="23" y="27"/>
                    <a:pt x="13" y="51"/>
                    <a:pt x="0" y="74"/>
                  </a:cubicBezTo>
                  <a:cubicBezTo>
                    <a:pt x="28" y="116"/>
                    <a:pt x="131" y="275"/>
                    <a:pt x="213" y="387"/>
                  </a:cubicBezTo>
                  <a:cubicBezTo>
                    <a:pt x="266" y="301"/>
                    <a:pt x="313" y="209"/>
                    <a:pt x="350" y="113"/>
                  </a:cubicBezTo>
                  <a:lnTo>
                    <a:pt x="33"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72"/>
            <p:cNvSpPr/>
            <p:nvPr/>
          </p:nvSpPr>
          <p:spPr>
            <a:xfrm>
              <a:off x="4326831" y="3049862"/>
              <a:ext cx="20294" cy="14657"/>
            </a:xfrm>
            <a:custGeom>
              <a:avLst/>
              <a:gdLst/>
              <a:ahLst/>
              <a:cxnLst/>
              <a:rect l="l" t="t" r="r" b="b"/>
              <a:pathLst>
                <a:path w="396" h="286" extrusionOk="0">
                  <a:moveTo>
                    <a:pt x="396" y="1"/>
                  </a:moveTo>
                  <a:lnTo>
                    <a:pt x="11" y="157"/>
                  </a:lnTo>
                  <a:cubicBezTo>
                    <a:pt x="9" y="180"/>
                    <a:pt x="6" y="203"/>
                    <a:pt x="0" y="226"/>
                  </a:cubicBezTo>
                  <a:cubicBezTo>
                    <a:pt x="29" y="232"/>
                    <a:pt x="204" y="269"/>
                    <a:pt x="340" y="286"/>
                  </a:cubicBezTo>
                  <a:cubicBezTo>
                    <a:pt x="368" y="191"/>
                    <a:pt x="388" y="96"/>
                    <a:pt x="396"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72"/>
            <p:cNvSpPr/>
            <p:nvPr/>
          </p:nvSpPr>
          <p:spPr>
            <a:xfrm>
              <a:off x="4291982" y="3080508"/>
              <a:ext cx="17424" cy="29365"/>
            </a:xfrm>
            <a:custGeom>
              <a:avLst/>
              <a:gdLst/>
              <a:ahLst/>
              <a:cxnLst/>
              <a:rect l="l" t="t" r="r" b="b"/>
              <a:pathLst>
                <a:path w="340" h="573" extrusionOk="0">
                  <a:moveTo>
                    <a:pt x="300" y="0"/>
                  </a:moveTo>
                  <a:cubicBezTo>
                    <a:pt x="277" y="39"/>
                    <a:pt x="117" y="304"/>
                    <a:pt x="1" y="509"/>
                  </a:cubicBezTo>
                  <a:cubicBezTo>
                    <a:pt x="47" y="545"/>
                    <a:pt x="101" y="566"/>
                    <a:pt x="160" y="572"/>
                  </a:cubicBezTo>
                  <a:lnTo>
                    <a:pt x="340" y="13"/>
                  </a:lnTo>
                  <a:cubicBezTo>
                    <a:pt x="327" y="11"/>
                    <a:pt x="312" y="7"/>
                    <a:pt x="300"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72"/>
            <p:cNvSpPr/>
            <p:nvPr/>
          </p:nvSpPr>
          <p:spPr>
            <a:xfrm>
              <a:off x="4306229" y="3079791"/>
              <a:ext cx="10250" cy="29775"/>
            </a:xfrm>
            <a:custGeom>
              <a:avLst/>
              <a:gdLst/>
              <a:ahLst/>
              <a:cxnLst/>
              <a:rect l="l" t="t" r="r" b="b"/>
              <a:pathLst>
                <a:path w="200" h="581" extrusionOk="0">
                  <a:moveTo>
                    <a:pt x="164" y="1"/>
                  </a:moveTo>
                  <a:cubicBezTo>
                    <a:pt x="148" y="11"/>
                    <a:pt x="131" y="18"/>
                    <a:pt x="114" y="22"/>
                  </a:cubicBezTo>
                  <a:cubicBezTo>
                    <a:pt x="100" y="87"/>
                    <a:pt x="40" y="367"/>
                    <a:pt x="0" y="580"/>
                  </a:cubicBezTo>
                  <a:cubicBezTo>
                    <a:pt x="56" y="569"/>
                    <a:pt x="112" y="548"/>
                    <a:pt x="172" y="514"/>
                  </a:cubicBezTo>
                  <a:cubicBezTo>
                    <a:pt x="181" y="508"/>
                    <a:pt x="191" y="502"/>
                    <a:pt x="200" y="496"/>
                  </a:cubicBezTo>
                  <a:lnTo>
                    <a:pt x="164"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72"/>
            <p:cNvSpPr/>
            <p:nvPr/>
          </p:nvSpPr>
          <p:spPr>
            <a:xfrm>
              <a:off x="4318477" y="3074153"/>
              <a:ext cx="12761" cy="27315"/>
            </a:xfrm>
            <a:custGeom>
              <a:avLst/>
              <a:gdLst/>
              <a:ahLst/>
              <a:cxnLst/>
              <a:rect l="l" t="t" r="r" b="b"/>
              <a:pathLst>
                <a:path w="249" h="533" extrusionOk="0">
                  <a:moveTo>
                    <a:pt x="48" y="0"/>
                  </a:moveTo>
                  <a:cubicBezTo>
                    <a:pt x="34" y="20"/>
                    <a:pt x="17" y="39"/>
                    <a:pt x="1" y="54"/>
                  </a:cubicBezTo>
                  <a:cubicBezTo>
                    <a:pt x="7" y="112"/>
                    <a:pt x="34" y="354"/>
                    <a:pt x="62" y="532"/>
                  </a:cubicBezTo>
                  <a:cubicBezTo>
                    <a:pt x="128" y="476"/>
                    <a:pt x="191" y="405"/>
                    <a:pt x="249" y="328"/>
                  </a:cubicBezTo>
                  <a:lnTo>
                    <a:pt x="48"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72"/>
            <p:cNvSpPr/>
            <p:nvPr/>
          </p:nvSpPr>
          <p:spPr>
            <a:xfrm>
              <a:off x="4305512" y="3049145"/>
              <a:ext cx="19064" cy="27725"/>
            </a:xfrm>
            <a:custGeom>
              <a:avLst/>
              <a:gdLst/>
              <a:ahLst/>
              <a:cxnLst/>
              <a:rect l="l" t="t" r="r" b="b"/>
              <a:pathLst>
                <a:path w="372" h="541" extrusionOk="0">
                  <a:moveTo>
                    <a:pt x="259" y="0"/>
                  </a:moveTo>
                  <a:cubicBezTo>
                    <a:pt x="237" y="0"/>
                    <a:pt x="212" y="7"/>
                    <a:pt x="186" y="22"/>
                  </a:cubicBezTo>
                  <a:cubicBezTo>
                    <a:pt x="83" y="82"/>
                    <a:pt x="1" y="240"/>
                    <a:pt x="1" y="376"/>
                  </a:cubicBezTo>
                  <a:cubicBezTo>
                    <a:pt x="1" y="479"/>
                    <a:pt x="46" y="540"/>
                    <a:pt x="112" y="540"/>
                  </a:cubicBezTo>
                  <a:cubicBezTo>
                    <a:pt x="135" y="540"/>
                    <a:pt x="160" y="533"/>
                    <a:pt x="186" y="517"/>
                  </a:cubicBezTo>
                  <a:cubicBezTo>
                    <a:pt x="289" y="458"/>
                    <a:pt x="372" y="300"/>
                    <a:pt x="372" y="163"/>
                  </a:cubicBezTo>
                  <a:cubicBezTo>
                    <a:pt x="372" y="61"/>
                    <a:pt x="325" y="0"/>
                    <a:pt x="259"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72"/>
            <p:cNvSpPr/>
            <p:nvPr/>
          </p:nvSpPr>
          <p:spPr>
            <a:xfrm>
              <a:off x="4311354" y="3056114"/>
              <a:ext cx="10250" cy="14913"/>
            </a:xfrm>
            <a:custGeom>
              <a:avLst/>
              <a:gdLst/>
              <a:ahLst/>
              <a:cxnLst/>
              <a:rect l="l" t="t" r="r" b="b"/>
              <a:pathLst>
                <a:path w="200" h="291" extrusionOk="0">
                  <a:moveTo>
                    <a:pt x="139" y="1"/>
                  </a:moveTo>
                  <a:cubicBezTo>
                    <a:pt x="127" y="1"/>
                    <a:pt x="114" y="4"/>
                    <a:pt x="100" y="12"/>
                  </a:cubicBezTo>
                  <a:cubicBezTo>
                    <a:pt x="45" y="44"/>
                    <a:pt x="0" y="130"/>
                    <a:pt x="0" y="204"/>
                  </a:cubicBezTo>
                  <a:cubicBezTo>
                    <a:pt x="0" y="258"/>
                    <a:pt x="25" y="291"/>
                    <a:pt x="60" y="291"/>
                  </a:cubicBezTo>
                  <a:cubicBezTo>
                    <a:pt x="72" y="291"/>
                    <a:pt x="86" y="287"/>
                    <a:pt x="100" y="279"/>
                  </a:cubicBezTo>
                  <a:cubicBezTo>
                    <a:pt x="155" y="248"/>
                    <a:pt x="199" y="162"/>
                    <a:pt x="199" y="89"/>
                  </a:cubicBezTo>
                  <a:cubicBezTo>
                    <a:pt x="199" y="33"/>
                    <a:pt x="174" y="1"/>
                    <a:pt x="139"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72"/>
            <p:cNvSpPr/>
            <p:nvPr/>
          </p:nvSpPr>
          <p:spPr>
            <a:xfrm>
              <a:off x="4587270" y="2785374"/>
              <a:ext cx="107671" cy="141392"/>
            </a:xfrm>
            <a:custGeom>
              <a:avLst/>
              <a:gdLst/>
              <a:ahLst/>
              <a:cxnLst/>
              <a:rect l="l" t="t" r="r" b="b"/>
              <a:pathLst>
                <a:path w="2101" h="2759" extrusionOk="0">
                  <a:moveTo>
                    <a:pt x="1232" y="1"/>
                  </a:moveTo>
                  <a:cubicBezTo>
                    <a:pt x="1120" y="1"/>
                    <a:pt x="981" y="38"/>
                    <a:pt x="862" y="105"/>
                  </a:cubicBezTo>
                  <a:cubicBezTo>
                    <a:pt x="387" y="381"/>
                    <a:pt x="0" y="1119"/>
                    <a:pt x="0" y="1755"/>
                  </a:cubicBezTo>
                  <a:cubicBezTo>
                    <a:pt x="0" y="1893"/>
                    <a:pt x="19" y="2016"/>
                    <a:pt x="53" y="2118"/>
                  </a:cubicBezTo>
                  <a:cubicBezTo>
                    <a:pt x="63" y="2152"/>
                    <a:pt x="99" y="2239"/>
                    <a:pt x="123" y="2284"/>
                  </a:cubicBezTo>
                  <a:cubicBezTo>
                    <a:pt x="178" y="2384"/>
                    <a:pt x="299" y="2564"/>
                    <a:pt x="499" y="2673"/>
                  </a:cubicBezTo>
                  <a:cubicBezTo>
                    <a:pt x="616" y="2738"/>
                    <a:pt x="732" y="2758"/>
                    <a:pt x="832" y="2758"/>
                  </a:cubicBezTo>
                  <a:cubicBezTo>
                    <a:pt x="1006" y="2758"/>
                    <a:pt x="1132" y="2696"/>
                    <a:pt x="1132" y="2696"/>
                  </a:cubicBezTo>
                  <a:lnTo>
                    <a:pt x="2101" y="705"/>
                  </a:lnTo>
                  <a:cubicBezTo>
                    <a:pt x="2101" y="705"/>
                    <a:pt x="2064" y="323"/>
                    <a:pt x="1793" y="156"/>
                  </a:cubicBezTo>
                  <a:cubicBezTo>
                    <a:pt x="1557" y="9"/>
                    <a:pt x="1330" y="1"/>
                    <a:pt x="1239" y="1"/>
                  </a:cubicBezTo>
                  <a:cubicBezTo>
                    <a:pt x="1237" y="1"/>
                    <a:pt x="1235" y="1"/>
                    <a:pt x="1232"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72"/>
            <p:cNvSpPr/>
            <p:nvPr/>
          </p:nvSpPr>
          <p:spPr>
            <a:xfrm>
              <a:off x="4607923" y="2797007"/>
              <a:ext cx="88504" cy="128580"/>
            </a:xfrm>
            <a:custGeom>
              <a:avLst/>
              <a:gdLst/>
              <a:ahLst/>
              <a:cxnLst/>
              <a:rect l="l" t="t" r="r" b="b"/>
              <a:pathLst>
                <a:path w="1727" h="2509" extrusionOk="0">
                  <a:moveTo>
                    <a:pt x="1206" y="0"/>
                  </a:moveTo>
                  <a:cubicBezTo>
                    <a:pt x="1101" y="0"/>
                    <a:pt x="986" y="34"/>
                    <a:pt x="864" y="104"/>
                  </a:cubicBezTo>
                  <a:cubicBezTo>
                    <a:pt x="387" y="380"/>
                    <a:pt x="1" y="1117"/>
                    <a:pt x="1" y="1753"/>
                  </a:cubicBezTo>
                  <a:cubicBezTo>
                    <a:pt x="1" y="2226"/>
                    <a:pt x="215" y="2509"/>
                    <a:pt x="521" y="2509"/>
                  </a:cubicBezTo>
                  <a:cubicBezTo>
                    <a:pt x="626" y="2509"/>
                    <a:pt x="742" y="2475"/>
                    <a:pt x="864" y="2405"/>
                  </a:cubicBezTo>
                  <a:cubicBezTo>
                    <a:pt x="1341" y="2130"/>
                    <a:pt x="1727" y="1391"/>
                    <a:pt x="1727" y="757"/>
                  </a:cubicBezTo>
                  <a:cubicBezTo>
                    <a:pt x="1727" y="283"/>
                    <a:pt x="1513" y="0"/>
                    <a:pt x="1206"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72"/>
            <p:cNvSpPr/>
            <p:nvPr/>
          </p:nvSpPr>
          <p:spPr>
            <a:xfrm>
              <a:off x="4617916" y="2810434"/>
              <a:ext cx="69953" cy="101726"/>
            </a:xfrm>
            <a:custGeom>
              <a:avLst/>
              <a:gdLst/>
              <a:ahLst/>
              <a:cxnLst/>
              <a:rect l="l" t="t" r="r" b="b"/>
              <a:pathLst>
                <a:path w="1365" h="1985" extrusionOk="0">
                  <a:moveTo>
                    <a:pt x="953" y="0"/>
                  </a:moveTo>
                  <a:cubicBezTo>
                    <a:pt x="870" y="0"/>
                    <a:pt x="779" y="27"/>
                    <a:pt x="683" y="82"/>
                  </a:cubicBezTo>
                  <a:cubicBezTo>
                    <a:pt x="305" y="300"/>
                    <a:pt x="0" y="884"/>
                    <a:pt x="0" y="1387"/>
                  </a:cubicBezTo>
                  <a:cubicBezTo>
                    <a:pt x="0" y="1761"/>
                    <a:pt x="169" y="1984"/>
                    <a:pt x="411" y="1984"/>
                  </a:cubicBezTo>
                  <a:cubicBezTo>
                    <a:pt x="494" y="1984"/>
                    <a:pt x="586" y="1958"/>
                    <a:pt x="683" y="1902"/>
                  </a:cubicBezTo>
                  <a:cubicBezTo>
                    <a:pt x="1060" y="1684"/>
                    <a:pt x="1365" y="1100"/>
                    <a:pt x="1365" y="599"/>
                  </a:cubicBezTo>
                  <a:cubicBezTo>
                    <a:pt x="1365" y="224"/>
                    <a:pt x="1196" y="0"/>
                    <a:pt x="953"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72"/>
            <p:cNvSpPr/>
            <p:nvPr/>
          </p:nvSpPr>
          <p:spPr>
            <a:xfrm>
              <a:off x="4615969" y="2805976"/>
              <a:ext cx="73899" cy="107364"/>
            </a:xfrm>
            <a:custGeom>
              <a:avLst/>
              <a:gdLst/>
              <a:ahLst/>
              <a:cxnLst/>
              <a:rect l="l" t="t" r="r" b="b"/>
              <a:pathLst>
                <a:path w="1442" h="2095" extrusionOk="0">
                  <a:moveTo>
                    <a:pt x="1005" y="1"/>
                  </a:moveTo>
                  <a:cubicBezTo>
                    <a:pt x="918" y="1"/>
                    <a:pt x="822" y="28"/>
                    <a:pt x="721" y="87"/>
                  </a:cubicBezTo>
                  <a:cubicBezTo>
                    <a:pt x="322" y="317"/>
                    <a:pt x="0" y="933"/>
                    <a:pt x="0" y="1463"/>
                  </a:cubicBezTo>
                  <a:cubicBezTo>
                    <a:pt x="0" y="1858"/>
                    <a:pt x="178" y="2094"/>
                    <a:pt x="434" y="2094"/>
                  </a:cubicBezTo>
                  <a:cubicBezTo>
                    <a:pt x="522" y="2094"/>
                    <a:pt x="619" y="2066"/>
                    <a:pt x="721" y="2008"/>
                  </a:cubicBezTo>
                  <a:cubicBezTo>
                    <a:pt x="1118" y="1778"/>
                    <a:pt x="1441" y="1163"/>
                    <a:pt x="1441" y="632"/>
                  </a:cubicBezTo>
                  <a:cubicBezTo>
                    <a:pt x="1441" y="237"/>
                    <a:pt x="1261" y="1"/>
                    <a:pt x="10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72"/>
            <p:cNvSpPr/>
            <p:nvPr/>
          </p:nvSpPr>
          <p:spPr>
            <a:xfrm>
              <a:off x="4630882" y="2828166"/>
              <a:ext cx="15221" cy="24753"/>
            </a:xfrm>
            <a:custGeom>
              <a:avLst/>
              <a:gdLst/>
              <a:ahLst/>
              <a:cxnLst/>
              <a:rect l="l" t="t" r="r" b="b"/>
              <a:pathLst>
                <a:path w="297" h="483" extrusionOk="0">
                  <a:moveTo>
                    <a:pt x="167" y="0"/>
                  </a:moveTo>
                  <a:cubicBezTo>
                    <a:pt x="106" y="74"/>
                    <a:pt x="49" y="156"/>
                    <a:pt x="0" y="245"/>
                  </a:cubicBezTo>
                  <a:lnTo>
                    <a:pt x="256" y="483"/>
                  </a:lnTo>
                  <a:cubicBezTo>
                    <a:pt x="269" y="460"/>
                    <a:pt x="282" y="439"/>
                    <a:pt x="296" y="417"/>
                  </a:cubicBezTo>
                  <a:cubicBezTo>
                    <a:pt x="281" y="363"/>
                    <a:pt x="220" y="152"/>
                    <a:pt x="167"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72"/>
            <p:cNvSpPr/>
            <p:nvPr/>
          </p:nvSpPr>
          <p:spPr>
            <a:xfrm>
              <a:off x="4622631" y="2847332"/>
              <a:ext cx="19628" cy="14657"/>
            </a:xfrm>
            <a:custGeom>
              <a:avLst/>
              <a:gdLst/>
              <a:ahLst/>
              <a:cxnLst/>
              <a:rect l="l" t="t" r="r" b="b"/>
              <a:pathLst>
                <a:path w="383" h="286" extrusionOk="0">
                  <a:moveTo>
                    <a:pt x="97" y="0"/>
                  </a:moveTo>
                  <a:cubicBezTo>
                    <a:pt x="56" y="92"/>
                    <a:pt x="23" y="189"/>
                    <a:pt x="0" y="285"/>
                  </a:cubicBezTo>
                  <a:lnTo>
                    <a:pt x="359" y="262"/>
                  </a:lnTo>
                  <a:lnTo>
                    <a:pt x="364" y="253"/>
                  </a:lnTo>
                  <a:cubicBezTo>
                    <a:pt x="368" y="233"/>
                    <a:pt x="374" y="213"/>
                    <a:pt x="382" y="193"/>
                  </a:cubicBezTo>
                  <a:cubicBezTo>
                    <a:pt x="364" y="180"/>
                    <a:pt x="215" y="72"/>
                    <a:pt x="97"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72"/>
            <p:cNvSpPr/>
            <p:nvPr/>
          </p:nvSpPr>
          <p:spPr>
            <a:xfrm>
              <a:off x="4620478" y="2864756"/>
              <a:ext cx="20038" cy="20243"/>
            </a:xfrm>
            <a:custGeom>
              <a:avLst/>
              <a:gdLst/>
              <a:ahLst/>
              <a:cxnLst/>
              <a:rect l="l" t="t" r="r" b="b"/>
              <a:pathLst>
                <a:path w="391" h="395" extrusionOk="0">
                  <a:moveTo>
                    <a:pt x="390" y="0"/>
                  </a:moveTo>
                  <a:lnTo>
                    <a:pt x="390" y="0"/>
                  </a:lnTo>
                  <a:cubicBezTo>
                    <a:pt x="351" y="13"/>
                    <a:pt x="157" y="73"/>
                    <a:pt x="10" y="128"/>
                  </a:cubicBezTo>
                  <a:cubicBezTo>
                    <a:pt x="4" y="174"/>
                    <a:pt x="1" y="220"/>
                    <a:pt x="1" y="266"/>
                  </a:cubicBezTo>
                  <a:cubicBezTo>
                    <a:pt x="1" y="312"/>
                    <a:pt x="4" y="353"/>
                    <a:pt x="10" y="395"/>
                  </a:cubicBezTo>
                  <a:lnTo>
                    <a:pt x="390" y="69"/>
                  </a:lnTo>
                  <a:cubicBezTo>
                    <a:pt x="389" y="60"/>
                    <a:pt x="387" y="51"/>
                    <a:pt x="387" y="42"/>
                  </a:cubicBezTo>
                  <a:cubicBezTo>
                    <a:pt x="387" y="28"/>
                    <a:pt x="389" y="14"/>
                    <a:pt x="390"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72"/>
            <p:cNvSpPr/>
            <p:nvPr/>
          </p:nvSpPr>
          <p:spPr>
            <a:xfrm>
              <a:off x="4622170" y="2872751"/>
              <a:ext cx="20448" cy="27622"/>
            </a:xfrm>
            <a:custGeom>
              <a:avLst/>
              <a:gdLst/>
              <a:ahLst/>
              <a:cxnLst/>
              <a:rect l="l" t="t" r="r" b="b"/>
              <a:pathLst>
                <a:path w="399" h="539" extrusionOk="0">
                  <a:moveTo>
                    <a:pt x="374" y="1"/>
                  </a:moveTo>
                  <a:cubicBezTo>
                    <a:pt x="328" y="44"/>
                    <a:pt x="141" y="217"/>
                    <a:pt x="0" y="357"/>
                  </a:cubicBezTo>
                  <a:cubicBezTo>
                    <a:pt x="22" y="430"/>
                    <a:pt x="54" y="490"/>
                    <a:pt x="94" y="539"/>
                  </a:cubicBezTo>
                  <a:lnTo>
                    <a:pt x="399" y="47"/>
                  </a:lnTo>
                  <a:cubicBezTo>
                    <a:pt x="390" y="33"/>
                    <a:pt x="380" y="19"/>
                    <a:pt x="374"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72"/>
            <p:cNvSpPr/>
            <p:nvPr/>
          </p:nvSpPr>
          <p:spPr>
            <a:xfrm>
              <a:off x="4664500" y="2826628"/>
              <a:ext cx="20704" cy="23113"/>
            </a:xfrm>
            <a:custGeom>
              <a:avLst/>
              <a:gdLst/>
              <a:ahLst/>
              <a:cxnLst/>
              <a:rect l="l" t="t" r="r" b="b"/>
              <a:pathLst>
                <a:path w="404" h="451" extrusionOk="0">
                  <a:moveTo>
                    <a:pt x="362" y="1"/>
                  </a:moveTo>
                  <a:lnTo>
                    <a:pt x="1" y="393"/>
                  </a:lnTo>
                  <a:cubicBezTo>
                    <a:pt x="7" y="410"/>
                    <a:pt x="11" y="429"/>
                    <a:pt x="14" y="450"/>
                  </a:cubicBezTo>
                  <a:cubicBezTo>
                    <a:pt x="50" y="432"/>
                    <a:pt x="250" y="324"/>
                    <a:pt x="404" y="235"/>
                  </a:cubicBezTo>
                  <a:cubicBezTo>
                    <a:pt x="399" y="148"/>
                    <a:pt x="385" y="68"/>
                    <a:pt x="362"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72"/>
            <p:cNvSpPr/>
            <p:nvPr/>
          </p:nvSpPr>
          <p:spPr>
            <a:xfrm>
              <a:off x="4661271" y="2814688"/>
              <a:ext cx="19218" cy="29314"/>
            </a:xfrm>
            <a:custGeom>
              <a:avLst/>
              <a:gdLst/>
              <a:ahLst/>
              <a:cxnLst/>
              <a:rect l="l" t="t" r="r" b="b"/>
              <a:pathLst>
                <a:path w="375" h="572" extrusionOk="0">
                  <a:moveTo>
                    <a:pt x="244" y="1"/>
                  </a:moveTo>
                  <a:lnTo>
                    <a:pt x="1" y="542"/>
                  </a:lnTo>
                  <a:cubicBezTo>
                    <a:pt x="13" y="550"/>
                    <a:pt x="24" y="559"/>
                    <a:pt x="34" y="571"/>
                  </a:cubicBezTo>
                  <a:cubicBezTo>
                    <a:pt x="70" y="527"/>
                    <a:pt x="244" y="303"/>
                    <a:pt x="375" y="127"/>
                  </a:cubicBezTo>
                  <a:cubicBezTo>
                    <a:pt x="339" y="71"/>
                    <a:pt x="297" y="28"/>
                    <a:pt x="244"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72"/>
            <p:cNvSpPr/>
            <p:nvPr/>
          </p:nvSpPr>
          <p:spPr>
            <a:xfrm>
              <a:off x="4655942" y="2812638"/>
              <a:ext cx="12761" cy="29057"/>
            </a:xfrm>
            <a:custGeom>
              <a:avLst/>
              <a:gdLst/>
              <a:ahLst/>
              <a:cxnLst/>
              <a:rect l="l" t="t" r="r" b="b"/>
              <a:pathLst>
                <a:path w="249" h="567" extrusionOk="0">
                  <a:moveTo>
                    <a:pt x="191" y="0"/>
                  </a:moveTo>
                  <a:cubicBezTo>
                    <a:pt x="149" y="0"/>
                    <a:pt x="104" y="8"/>
                    <a:pt x="59" y="22"/>
                  </a:cubicBezTo>
                  <a:lnTo>
                    <a:pt x="0" y="567"/>
                  </a:lnTo>
                  <a:cubicBezTo>
                    <a:pt x="14" y="565"/>
                    <a:pt x="27" y="563"/>
                    <a:pt x="38" y="563"/>
                  </a:cubicBezTo>
                  <a:cubicBezTo>
                    <a:pt x="43" y="563"/>
                    <a:pt x="47" y="563"/>
                    <a:pt x="51" y="564"/>
                  </a:cubicBezTo>
                  <a:cubicBezTo>
                    <a:pt x="79" y="489"/>
                    <a:pt x="178" y="214"/>
                    <a:pt x="249" y="6"/>
                  </a:cubicBezTo>
                  <a:cubicBezTo>
                    <a:pt x="230" y="2"/>
                    <a:pt x="211" y="0"/>
                    <a:pt x="191"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72"/>
            <p:cNvSpPr/>
            <p:nvPr/>
          </p:nvSpPr>
          <p:spPr>
            <a:xfrm>
              <a:off x="4643540" y="2816020"/>
              <a:ext cx="10250" cy="29621"/>
            </a:xfrm>
            <a:custGeom>
              <a:avLst/>
              <a:gdLst/>
              <a:ahLst/>
              <a:cxnLst/>
              <a:rect l="l" t="t" r="r" b="b"/>
              <a:pathLst>
                <a:path w="200" h="578" extrusionOk="0">
                  <a:moveTo>
                    <a:pt x="199" y="1"/>
                  </a:moveTo>
                  <a:lnTo>
                    <a:pt x="199" y="1"/>
                  </a:lnTo>
                  <a:cubicBezTo>
                    <a:pt x="193" y="4"/>
                    <a:pt x="189" y="6"/>
                    <a:pt x="183" y="10"/>
                  </a:cubicBezTo>
                  <a:cubicBezTo>
                    <a:pt x="120" y="45"/>
                    <a:pt x="58" y="94"/>
                    <a:pt x="0" y="151"/>
                  </a:cubicBezTo>
                  <a:lnTo>
                    <a:pt x="115" y="577"/>
                  </a:lnTo>
                  <a:cubicBezTo>
                    <a:pt x="132" y="562"/>
                    <a:pt x="149" y="548"/>
                    <a:pt x="167" y="536"/>
                  </a:cubicBezTo>
                  <a:cubicBezTo>
                    <a:pt x="172" y="464"/>
                    <a:pt x="192" y="199"/>
                    <a:pt x="199"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72"/>
            <p:cNvSpPr/>
            <p:nvPr/>
          </p:nvSpPr>
          <p:spPr>
            <a:xfrm>
              <a:off x="4661733" y="2862553"/>
              <a:ext cx="18039" cy="19782"/>
            </a:xfrm>
            <a:custGeom>
              <a:avLst/>
              <a:gdLst/>
              <a:ahLst/>
              <a:cxnLst/>
              <a:rect l="l" t="t" r="r" b="b"/>
              <a:pathLst>
                <a:path w="352" h="386" extrusionOk="0">
                  <a:moveTo>
                    <a:pt x="33" y="1"/>
                  </a:moveTo>
                  <a:cubicBezTo>
                    <a:pt x="24" y="25"/>
                    <a:pt x="13" y="50"/>
                    <a:pt x="1" y="73"/>
                  </a:cubicBezTo>
                  <a:cubicBezTo>
                    <a:pt x="28" y="114"/>
                    <a:pt x="131" y="273"/>
                    <a:pt x="214" y="385"/>
                  </a:cubicBezTo>
                  <a:cubicBezTo>
                    <a:pt x="268" y="300"/>
                    <a:pt x="314" y="208"/>
                    <a:pt x="352" y="111"/>
                  </a:cubicBezTo>
                  <a:lnTo>
                    <a:pt x="33"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72"/>
            <p:cNvSpPr/>
            <p:nvPr/>
          </p:nvSpPr>
          <p:spPr>
            <a:xfrm>
              <a:off x="4664756" y="2846512"/>
              <a:ext cx="20243" cy="14657"/>
            </a:xfrm>
            <a:custGeom>
              <a:avLst/>
              <a:gdLst/>
              <a:ahLst/>
              <a:cxnLst/>
              <a:rect l="l" t="t" r="r" b="b"/>
              <a:pathLst>
                <a:path w="395" h="286" extrusionOk="0">
                  <a:moveTo>
                    <a:pt x="394" y="1"/>
                  </a:moveTo>
                  <a:lnTo>
                    <a:pt x="11" y="157"/>
                  </a:lnTo>
                  <a:cubicBezTo>
                    <a:pt x="8" y="180"/>
                    <a:pt x="5" y="203"/>
                    <a:pt x="0" y="228"/>
                  </a:cubicBezTo>
                  <a:cubicBezTo>
                    <a:pt x="28" y="234"/>
                    <a:pt x="202" y="269"/>
                    <a:pt x="339" y="286"/>
                  </a:cubicBezTo>
                  <a:cubicBezTo>
                    <a:pt x="367" y="192"/>
                    <a:pt x="386" y="96"/>
                    <a:pt x="394"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72"/>
            <p:cNvSpPr/>
            <p:nvPr/>
          </p:nvSpPr>
          <p:spPr>
            <a:xfrm>
              <a:off x="4629857" y="2877261"/>
              <a:ext cx="17475" cy="29365"/>
            </a:xfrm>
            <a:custGeom>
              <a:avLst/>
              <a:gdLst/>
              <a:ahLst/>
              <a:cxnLst/>
              <a:rect l="l" t="t" r="r" b="b"/>
              <a:pathLst>
                <a:path w="341" h="573" extrusionOk="0">
                  <a:moveTo>
                    <a:pt x="299" y="0"/>
                  </a:moveTo>
                  <a:cubicBezTo>
                    <a:pt x="278" y="37"/>
                    <a:pt x="117" y="302"/>
                    <a:pt x="0" y="508"/>
                  </a:cubicBezTo>
                  <a:cubicBezTo>
                    <a:pt x="46" y="543"/>
                    <a:pt x="102" y="564"/>
                    <a:pt x="160" y="572"/>
                  </a:cubicBezTo>
                  <a:lnTo>
                    <a:pt x="341" y="11"/>
                  </a:lnTo>
                  <a:cubicBezTo>
                    <a:pt x="327" y="9"/>
                    <a:pt x="312" y="5"/>
                    <a:pt x="299"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72"/>
            <p:cNvSpPr/>
            <p:nvPr/>
          </p:nvSpPr>
          <p:spPr>
            <a:xfrm>
              <a:off x="4644052" y="2876543"/>
              <a:ext cx="10301" cy="29724"/>
            </a:xfrm>
            <a:custGeom>
              <a:avLst/>
              <a:gdLst/>
              <a:ahLst/>
              <a:cxnLst/>
              <a:rect l="l" t="t" r="r" b="b"/>
              <a:pathLst>
                <a:path w="201" h="580" extrusionOk="0">
                  <a:moveTo>
                    <a:pt x="166" y="0"/>
                  </a:moveTo>
                  <a:cubicBezTo>
                    <a:pt x="148" y="10"/>
                    <a:pt x="131" y="16"/>
                    <a:pt x="114" y="20"/>
                  </a:cubicBezTo>
                  <a:cubicBezTo>
                    <a:pt x="101" y="85"/>
                    <a:pt x="41" y="367"/>
                    <a:pt x="1" y="580"/>
                  </a:cubicBezTo>
                  <a:cubicBezTo>
                    <a:pt x="56" y="568"/>
                    <a:pt x="113" y="546"/>
                    <a:pt x="173" y="513"/>
                  </a:cubicBezTo>
                  <a:cubicBezTo>
                    <a:pt x="182" y="506"/>
                    <a:pt x="191" y="500"/>
                    <a:pt x="200" y="494"/>
                  </a:cubicBezTo>
                  <a:lnTo>
                    <a:pt x="166"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72"/>
            <p:cNvSpPr/>
            <p:nvPr/>
          </p:nvSpPr>
          <p:spPr>
            <a:xfrm>
              <a:off x="4656403" y="2870906"/>
              <a:ext cx="12709" cy="27212"/>
            </a:xfrm>
            <a:custGeom>
              <a:avLst/>
              <a:gdLst/>
              <a:ahLst/>
              <a:cxnLst/>
              <a:rect l="l" t="t" r="r" b="b"/>
              <a:pathLst>
                <a:path w="248" h="531" extrusionOk="0">
                  <a:moveTo>
                    <a:pt x="48" y="0"/>
                  </a:moveTo>
                  <a:cubicBezTo>
                    <a:pt x="33" y="18"/>
                    <a:pt x="16" y="37"/>
                    <a:pt x="1" y="54"/>
                  </a:cubicBezTo>
                  <a:cubicBezTo>
                    <a:pt x="7" y="112"/>
                    <a:pt x="34" y="353"/>
                    <a:pt x="60" y="531"/>
                  </a:cubicBezTo>
                  <a:cubicBezTo>
                    <a:pt x="128" y="474"/>
                    <a:pt x="191" y="403"/>
                    <a:pt x="247" y="327"/>
                  </a:cubicBezTo>
                  <a:lnTo>
                    <a:pt x="48"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72"/>
            <p:cNvSpPr/>
            <p:nvPr/>
          </p:nvSpPr>
          <p:spPr>
            <a:xfrm>
              <a:off x="4643386" y="2845795"/>
              <a:ext cx="19064" cy="27725"/>
            </a:xfrm>
            <a:custGeom>
              <a:avLst/>
              <a:gdLst/>
              <a:ahLst/>
              <a:cxnLst/>
              <a:rect l="l" t="t" r="r" b="b"/>
              <a:pathLst>
                <a:path w="372" h="541" extrusionOk="0">
                  <a:moveTo>
                    <a:pt x="259" y="1"/>
                  </a:moveTo>
                  <a:cubicBezTo>
                    <a:pt x="236" y="1"/>
                    <a:pt x="212" y="8"/>
                    <a:pt x="186" y="22"/>
                  </a:cubicBezTo>
                  <a:cubicBezTo>
                    <a:pt x="83" y="82"/>
                    <a:pt x="0" y="242"/>
                    <a:pt x="0" y="378"/>
                  </a:cubicBezTo>
                  <a:cubicBezTo>
                    <a:pt x="0" y="480"/>
                    <a:pt x="46" y="540"/>
                    <a:pt x="111" y="540"/>
                  </a:cubicBezTo>
                  <a:cubicBezTo>
                    <a:pt x="134" y="540"/>
                    <a:pt x="159" y="533"/>
                    <a:pt x="186" y="518"/>
                  </a:cubicBezTo>
                  <a:cubicBezTo>
                    <a:pt x="288" y="459"/>
                    <a:pt x="371" y="300"/>
                    <a:pt x="371" y="164"/>
                  </a:cubicBezTo>
                  <a:cubicBezTo>
                    <a:pt x="371" y="62"/>
                    <a:pt x="325" y="1"/>
                    <a:pt x="259"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72"/>
            <p:cNvSpPr/>
            <p:nvPr/>
          </p:nvSpPr>
          <p:spPr>
            <a:xfrm>
              <a:off x="4649177" y="2852816"/>
              <a:ext cx="10352" cy="14913"/>
            </a:xfrm>
            <a:custGeom>
              <a:avLst/>
              <a:gdLst/>
              <a:ahLst/>
              <a:cxnLst/>
              <a:rect l="l" t="t" r="r" b="b"/>
              <a:pathLst>
                <a:path w="202" h="291" extrusionOk="0">
                  <a:moveTo>
                    <a:pt x="140" y="1"/>
                  </a:moveTo>
                  <a:cubicBezTo>
                    <a:pt x="128" y="1"/>
                    <a:pt x="114" y="4"/>
                    <a:pt x="100" y="13"/>
                  </a:cubicBezTo>
                  <a:cubicBezTo>
                    <a:pt x="45" y="43"/>
                    <a:pt x="1" y="129"/>
                    <a:pt x="1" y="203"/>
                  </a:cubicBezTo>
                  <a:cubicBezTo>
                    <a:pt x="1" y="258"/>
                    <a:pt x="26" y="291"/>
                    <a:pt x="61" y="291"/>
                  </a:cubicBezTo>
                  <a:cubicBezTo>
                    <a:pt x="73" y="291"/>
                    <a:pt x="86" y="287"/>
                    <a:pt x="100" y="279"/>
                  </a:cubicBezTo>
                  <a:cubicBezTo>
                    <a:pt x="155" y="247"/>
                    <a:pt x="201" y="161"/>
                    <a:pt x="201" y="88"/>
                  </a:cubicBezTo>
                  <a:cubicBezTo>
                    <a:pt x="201" y="33"/>
                    <a:pt x="176" y="1"/>
                    <a:pt x="140"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72"/>
            <p:cNvSpPr/>
            <p:nvPr/>
          </p:nvSpPr>
          <p:spPr>
            <a:xfrm>
              <a:off x="4191179" y="2650645"/>
              <a:ext cx="43304" cy="27417"/>
            </a:xfrm>
            <a:custGeom>
              <a:avLst/>
              <a:gdLst/>
              <a:ahLst/>
              <a:cxnLst/>
              <a:rect l="l" t="t" r="r" b="b"/>
              <a:pathLst>
                <a:path w="845" h="535" extrusionOk="0">
                  <a:moveTo>
                    <a:pt x="145" y="1"/>
                  </a:moveTo>
                  <a:cubicBezTo>
                    <a:pt x="113" y="1"/>
                    <a:pt x="84" y="8"/>
                    <a:pt x="58" y="21"/>
                  </a:cubicBezTo>
                  <a:cubicBezTo>
                    <a:pt x="12" y="87"/>
                    <a:pt x="1" y="188"/>
                    <a:pt x="51" y="315"/>
                  </a:cubicBezTo>
                  <a:cubicBezTo>
                    <a:pt x="56" y="324"/>
                    <a:pt x="62" y="335"/>
                    <a:pt x="67" y="346"/>
                  </a:cubicBezTo>
                  <a:cubicBezTo>
                    <a:pt x="62" y="281"/>
                    <a:pt x="74" y="228"/>
                    <a:pt x="102" y="188"/>
                  </a:cubicBezTo>
                  <a:cubicBezTo>
                    <a:pt x="129" y="176"/>
                    <a:pt x="159" y="168"/>
                    <a:pt x="191" y="168"/>
                  </a:cubicBezTo>
                  <a:cubicBezTo>
                    <a:pt x="209" y="168"/>
                    <a:pt x="227" y="171"/>
                    <a:pt x="246" y="175"/>
                  </a:cubicBezTo>
                  <a:cubicBezTo>
                    <a:pt x="389" y="214"/>
                    <a:pt x="639" y="409"/>
                    <a:pt x="790" y="534"/>
                  </a:cubicBezTo>
                  <a:cubicBezTo>
                    <a:pt x="810" y="505"/>
                    <a:pt x="829" y="478"/>
                    <a:pt x="844" y="451"/>
                  </a:cubicBezTo>
                  <a:cubicBezTo>
                    <a:pt x="737" y="358"/>
                    <a:pt x="381" y="56"/>
                    <a:pt x="202" y="8"/>
                  </a:cubicBezTo>
                  <a:cubicBezTo>
                    <a:pt x="182" y="3"/>
                    <a:pt x="163" y="1"/>
                    <a:pt x="145" y="1"/>
                  </a:cubicBezTo>
                  <a:close/>
                </a:path>
              </a:pathLst>
            </a:custGeom>
            <a:solidFill>
              <a:srgbClr val="55D6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72"/>
            <p:cNvSpPr/>
            <p:nvPr/>
          </p:nvSpPr>
          <p:spPr>
            <a:xfrm>
              <a:off x="4194356" y="2659254"/>
              <a:ext cx="37359" cy="36796"/>
            </a:xfrm>
            <a:custGeom>
              <a:avLst/>
              <a:gdLst/>
              <a:ahLst/>
              <a:cxnLst/>
              <a:rect l="l" t="t" r="r" b="b"/>
              <a:pathLst>
                <a:path w="729" h="718" extrusionOk="0">
                  <a:moveTo>
                    <a:pt x="129" y="0"/>
                  </a:moveTo>
                  <a:cubicBezTo>
                    <a:pt x="97" y="0"/>
                    <a:pt x="67" y="8"/>
                    <a:pt x="40" y="20"/>
                  </a:cubicBezTo>
                  <a:cubicBezTo>
                    <a:pt x="12" y="60"/>
                    <a:pt x="0" y="113"/>
                    <a:pt x="5" y="178"/>
                  </a:cubicBezTo>
                  <a:cubicBezTo>
                    <a:pt x="118" y="435"/>
                    <a:pt x="374" y="716"/>
                    <a:pt x="448" y="717"/>
                  </a:cubicBezTo>
                  <a:cubicBezTo>
                    <a:pt x="492" y="717"/>
                    <a:pt x="626" y="526"/>
                    <a:pt x="728" y="366"/>
                  </a:cubicBezTo>
                  <a:cubicBezTo>
                    <a:pt x="577" y="241"/>
                    <a:pt x="327" y="46"/>
                    <a:pt x="184" y="7"/>
                  </a:cubicBezTo>
                  <a:cubicBezTo>
                    <a:pt x="165" y="3"/>
                    <a:pt x="147" y="0"/>
                    <a:pt x="129" y="0"/>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72"/>
            <p:cNvSpPr/>
            <p:nvPr/>
          </p:nvSpPr>
          <p:spPr>
            <a:xfrm>
              <a:off x="4194100" y="2645725"/>
              <a:ext cx="48941" cy="28084"/>
            </a:xfrm>
            <a:custGeom>
              <a:avLst/>
              <a:gdLst/>
              <a:ahLst/>
              <a:cxnLst/>
              <a:rect l="l" t="t" r="r" b="b"/>
              <a:pathLst>
                <a:path w="955" h="548" extrusionOk="0">
                  <a:moveTo>
                    <a:pt x="263" y="0"/>
                  </a:moveTo>
                  <a:cubicBezTo>
                    <a:pt x="155" y="0"/>
                    <a:pt x="42" y="56"/>
                    <a:pt x="1" y="117"/>
                  </a:cubicBezTo>
                  <a:cubicBezTo>
                    <a:pt x="27" y="104"/>
                    <a:pt x="56" y="97"/>
                    <a:pt x="88" y="97"/>
                  </a:cubicBezTo>
                  <a:cubicBezTo>
                    <a:pt x="106" y="97"/>
                    <a:pt x="125" y="99"/>
                    <a:pt x="145" y="104"/>
                  </a:cubicBezTo>
                  <a:cubicBezTo>
                    <a:pt x="324" y="152"/>
                    <a:pt x="680" y="454"/>
                    <a:pt x="787" y="547"/>
                  </a:cubicBezTo>
                  <a:cubicBezTo>
                    <a:pt x="835" y="472"/>
                    <a:pt x="954" y="394"/>
                    <a:pt x="954" y="394"/>
                  </a:cubicBezTo>
                  <a:cubicBezTo>
                    <a:pt x="954" y="394"/>
                    <a:pt x="571" y="126"/>
                    <a:pt x="375" y="25"/>
                  </a:cubicBezTo>
                  <a:cubicBezTo>
                    <a:pt x="340" y="7"/>
                    <a:pt x="302" y="0"/>
                    <a:pt x="263" y="0"/>
                  </a:cubicBezTo>
                  <a:close/>
                </a:path>
              </a:pathLst>
            </a:custGeom>
            <a:solidFill>
              <a:srgbClr val="55D6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72"/>
            <p:cNvSpPr/>
            <p:nvPr/>
          </p:nvSpPr>
          <p:spPr>
            <a:xfrm>
              <a:off x="4118920" y="2659254"/>
              <a:ext cx="308049" cy="129759"/>
            </a:xfrm>
            <a:custGeom>
              <a:avLst/>
              <a:gdLst/>
              <a:ahLst/>
              <a:cxnLst/>
              <a:rect l="l" t="t" r="r" b="b"/>
              <a:pathLst>
                <a:path w="6011" h="2532" extrusionOk="0">
                  <a:moveTo>
                    <a:pt x="2841" y="1"/>
                  </a:moveTo>
                  <a:cubicBezTo>
                    <a:pt x="2663" y="1"/>
                    <a:pt x="2436" y="47"/>
                    <a:pt x="2170" y="202"/>
                  </a:cubicBezTo>
                  <a:cubicBezTo>
                    <a:pt x="2049" y="273"/>
                    <a:pt x="1221" y="728"/>
                    <a:pt x="505" y="1252"/>
                  </a:cubicBezTo>
                  <a:cubicBezTo>
                    <a:pt x="293" y="1407"/>
                    <a:pt x="131" y="1528"/>
                    <a:pt x="0" y="1636"/>
                  </a:cubicBezTo>
                  <a:cubicBezTo>
                    <a:pt x="171" y="1738"/>
                    <a:pt x="359" y="1858"/>
                    <a:pt x="566" y="2001"/>
                  </a:cubicBezTo>
                  <a:cubicBezTo>
                    <a:pt x="1030" y="2321"/>
                    <a:pt x="1511" y="2532"/>
                    <a:pt x="2068" y="2532"/>
                  </a:cubicBezTo>
                  <a:cubicBezTo>
                    <a:pt x="2383" y="2532"/>
                    <a:pt x="2723" y="2465"/>
                    <a:pt x="3097" y="2312"/>
                  </a:cubicBezTo>
                  <a:cubicBezTo>
                    <a:pt x="3459" y="2163"/>
                    <a:pt x="3988" y="1896"/>
                    <a:pt x="4529" y="1806"/>
                  </a:cubicBezTo>
                  <a:cubicBezTo>
                    <a:pt x="4781" y="1764"/>
                    <a:pt x="5062" y="1751"/>
                    <a:pt x="5310" y="1751"/>
                  </a:cubicBezTo>
                  <a:cubicBezTo>
                    <a:pt x="5699" y="1751"/>
                    <a:pt x="6010" y="1783"/>
                    <a:pt x="6010" y="1783"/>
                  </a:cubicBezTo>
                  <a:cubicBezTo>
                    <a:pt x="6010" y="1783"/>
                    <a:pt x="4333" y="811"/>
                    <a:pt x="2875" y="1"/>
                  </a:cubicBezTo>
                  <a:cubicBezTo>
                    <a:pt x="2864" y="1"/>
                    <a:pt x="2852" y="1"/>
                    <a:pt x="2841" y="1"/>
                  </a:cubicBezTo>
                  <a:close/>
                </a:path>
              </a:pathLst>
            </a:custGeom>
            <a:solidFill>
              <a:srgbClr val="55D6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72"/>
            <p:cNvSpPr/>
            <p:nvPr/>
          </p:nvSpPr>
          <p:spPr>
            <a:xfrm>
              <a:off x="3989571" y="2659305"/>
              <a:ext cx="746881" cy="456513"/>
            </a:xfrm>
            <a:custGeom>
              <a:avLst/>
              <a:gdLst/>
              <a:ahLst/>
              <a:cxnLst/>
              <a:rect l="l" t="t" r="r" b="b"/>
              <a:pathLst>
                <a:path w="14574" h="8908" extrusionOk="0">
                  <a:moveTo>
                    <a:pt x="5399" y="0"/>
                  </a:moveTo>
                  <a:lnTo>
                    <a:pt x="5399" y="0"/>
                  </a:lnTo>
                  <a:cubicBezTo>
                    <a:pt x="6857" y="810"/>
                    <a:pt x="8534" y="1782"/>
                    <a:pt x="8534" y="1782"/>
                  </a:cubicBezTo>
                  <a:cubicBezTo>
                    <a:pt x="8534" y="1782"/>
                    <a:pt x="8223" y="1750"/>
                    <a:pt x="7834" y="1750"/>
                  </a:cubicBezTo>
                  <a:cubicBezTo>
                    <a:pt x="7586" y="1750"/>
                    <a:pt x="7305" y="1763"/>
                    <a:pt x="7053" y="1805"/>
                  </a:cubicBezTo>
                  <a:cubicBezTo>
                    <a:pt x="6512" y="1895"/>
                    <a:pt x="5983" y="2162"/>
                    <a:pt x="5621" y="2311"/>
                  </a:cubicBezTo>
                  <a:cubicBezTo>
                    <a:pt x="5247" y="2464"/>
                    <a:pt x="4907" y="2531"/>
                    <a:pt x="4592" y="2531"/>
                  </a:cubicBezTo>
                  <a:cubicBezTo>
                    <a:pt x="4035" y="2531"/>
                    <a:pt x="3554" y="2320"/>
                    <a:pt x="3090" y="2000"/>
                  </a:cubicBezTo>
                  <a:cubicBezTo>
                    <a:pt x="2883" y="1857"/>
                    <a:pt x="2695" y="1737"/>
                    <a:pt x="2524" y="1635"/>
                  </a:cubicBezTo>
                  <a:cubicBezTo>
                    <a:pt x="2432" y="1711"/>
                    <a:pt x="2354" y="1782"/>
                    <a:pt x="2297" y="1848"/>
                  </a:cubicBezTo>
                  <a:cubicBezTo>
                    <a:pt x="2052" y="2134"/>
                    <a:pt x="1126" y="3321"/>
                    <a:pt x="947" y="3530"/>
                  </a:cubicBezTo>
                  <a:cubicBezTo>
                    <a:pt x="616" y="3914"/>
                    <a:pt x="475" y="4255"/>
                    <a:pt x="318" y="4704"/>
                  </a:cubicBezTo>
                  <a:cubicBezTo>
                    <a:pt x="228" y="4963"/>
                    <a:pt x="151" y="5314"/>
                    <a:pt x="87" y="5684"/>
                  </a:cubicBezTo>
                  <a:cubicBezTo>
                    <a:pt x="53" y="5878"/>
                    <a:pt x="1" y="6305"/>
                    <a:pt x="15" y="6492"/>
                  </a:cubicBezTo>
                  <a:lnTo>
                    <a:pt x="4252" y="8908"/>
                  </a:lnTo>
                  <a:lnTo>
                    <a:pt x="5356" y="6032"/>
                  </a:lnTo>
                  <a:lnTo>
                    <a:pt x="7961" y="4480"/>
                  </a:lnTo>
                  <a:lnTo>
                    <a:pt x="12784" y="2331"/>
                  </a:lnTo>
                  <a:lnTo>
                    <a:pt x="14573" y="1380"/>
                  </a:lnTo>
                  <a:lnTo>
                    <a:pt x="13816" y="946"/>
                  </a:lnTo>
                  <a:cubicBezTo>
                    <a:pt x="13164" y="1049"/>
                    <a:pt x="12640" y="1256"/>
                    <a:pt x="12094" y="1655"/>
                  </a:cubicBezTo>
                  <a:cubicBezTo>
                    <a:pt x="11197" y="2311"/>
                    <a:pt x="10785" y="2311"/>
                    <a:pt x="10785" y="2311"/>
                  </a:cubicBezTo>
                  <a:cubicBezTo>
                    <a:pt x="10785" y="2311"/>
                    <a:pt x="9799" y="1757"/>
                    <a:pt x="9419" y="1495"/>
                  </a:cubicBezTo>
                  <a:cubicBezTo>
                    <a:pt x="9040" y="1233"/>
                    <a:pt x="7961" y="588"/>
                    <a:pt x="7292" y="348"/>
                  </a:cubicBezTo>
                  <a:cubicBezTo>
                    <a:pt x="7156" y="299"/>
                    <a:pt x="7035" y="258"/>
                    <a:pt x="6925" y="220"/>
                  </a:cubicBezTo>
                  <a:cubicBezTo>
                    <a:pt x="6903" y="226"/>
                    <a:pt x="6879" y="235"/>
                    <a:pt x="6860" y="238"/>
                  </a:cubicBezTo>
                  <a:cubicBezTo>
                    <a:pt x="6806" y="248"/>
                    <a:pt x="6750" y="252"/>
                    <a:pt x="6692" y="252"/>
                  </a:cubicBezTo>
                  <a:cubicBezTo>
                    <a:pt x="6355" y="252"/>
                    <a:pt x="5961" y="105"/>
                    <a:pt x="5574" y="20"/>
                  </a:cubicBezTo>
                  <a:cubicBezTo>
                    <a:pt x="5523" y="10"/>
                    <a:pt x="5465" y="2"/>
                    <a:pt x="5399" y="0"/>
                  </a:cubicBezTo>
                  <a:close/>
                </a:path>
              </a:pathLst>
            </a:custGeom>
            <a:solidFill>
              <a:srgbClr val="55D6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72"/>
            <p:cNvSpPr/>
            <p:nvPr/>
          </p:nvSpPr>
          <p:spPr>
            <a:xfrm>
              <a:off x="4344408" y="2599397"/>
              <a:ext cx="353198" cy="178341"/>
            </a:xfrm>
            <a:custGeom>
              <a:avLst/>
              <a:gdLst/>
              <a:ahLst/>
              <a:cxnLst/>
              <a:rect l="l" t="t" r="r" b="b"/>
              <a:pathLst>
                <a:path w="6892" h="3480" extrusionOk="0">
                  <a:moveTo>
                    <a:pt x="2944" y="1"/>
                  </a:moveTo>
                  <a:cubicBezTo>
                    <a:pt x="2630" y="1"/>
                    <a:pt x="2226" y="137"/>
                    <a:pt x="1696" y="427"/>
                  </a:cubicBezTo>
                  <a:cubicBezTo>
                    <a:pt x="971" y="824"/>
                    <a:pt x="318" y="1289"/>
                    <a:pt x="1" y="1389"/>
                  </a:cubicBezTo>
                  <a:cubicBezTo>
                    <a:pt x="111" y="1427"/>
                    <a:pt x="232" y="1468"/>
                    <a:pt x="368" y="1517"/>
                  </a:cubicBezTo>
                  <a:cubicBezTo>
                    <a:pt x="1037" y="1757"/>
                    <a:pt x="2116" y="2402"/>
                    <a:pt x="2495" y="2664"/>
                  </a:cubicBezTo>
                  <a:cubicBezTo>
                    <a:pt x="2875" y="2926"/>
                    <a:pt x="3861" y="3480"/>
                    <a:pt x="3861" y="3480"/>
                  </a:cubicBezTo>
                  <a:cubicBezTo>
                    <a:pt x="3861" y="3480"/>
                    <a:pt x="4273" y="3480"/>
                    <a:pt x="5170" y="2824"/>
                  </a:cubicBezTo>
                  <a:cubicBezTo>
                    <a:pt x="5716" y="2425"/>
                    <a:pt x="6240" y="2218"/>
                    <a:pt x="6892" y="2115"/>
                  </a:cubicBezTo>
                  <a:lnTo>
                    <a:pt x="3352" y="95"/>
                  </a:lnTo>
                  <a:cubicBezTo>
                    <a:pt x="3352" y="95"/>
                    <a:pt x="3349" y="96"/>
                    <a:pt x="3346" y="98"/>
                  </a:cubicBezTo>
                  <a:cubicBezTo>
                    <a:pt x="3231" y="34"/>
                    <a:pt x="3099" y="1"/>
                    <a:pt x="2944" y="1"/>
                  </a:cubicBezTo>
                  <a:close/>
                </a:path>
              </a:pathLst>
            </a:custGeom>
            <a:solidFill>
              <a:srgbClr val="55D6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72"/>
            <p:cNvSpPr/>
            <p:nvPr/>
          </p:nvSpPr>
          <p:spPr>
            <a:xfrm>
              <a:off x="4206758" y="2722955"/>
              <a:ext cx="551218" cy="394298"/>
            </a:xfrm>
            <a:custGeom>
              <a:avLst/>
              <a:gdLst/>
              <a:ahLst/>
              <a:cxnLst/>
              <a:rect l="l" t="t" r="r" b="b"/>
              <a:pathLst>
                <a:path w="10756" h="7694" extrusionOk="0">
                  <a:moveTo>
                    <a:pt x="9875" y="1"/>
                  </a:moveTo>
                  <a:cubicBezTo>
                    <a:pt x="9559" y="1"/>
                    <a:pt x="9151" y="140"/>
                    <a:pt x="8620" y="431"/>
                  </a:cubicBezTo>
                  <a:cubicBezTo>
                    <a:pt x="7846" y="856"/>
                    <a:pt x="7148" y="1362"/>
                    <a:pt x="6860" y="1412"/>
                  </a:cubicBezTo>
                  <a:cubicBezTo>
                    <a:pt x="6806" y="1421"/>
                    <a:pt x="6751" y="1426"/>
                    <a:pt x="6695" y="1426"/>
                  </a:cubicBezTo>
                  <a:cubicBezTo>
                    <a:pt x="6356" y="1426"/>
                    <a:pt x="5962" y="1279"/>
                    <a:pt x="5573" y="1194"/>
                  </a:cubicBezTo>
                  <a:cubicBezTo>
                    <a:pt x="5515" y="1182"/>
                    <a:pt x="5446" y="1173"/>
                    <a:pt x="5367" y="1173"/>
                  </a:cubicBezTo>
                  <a:cubicBezTo>
                    <a:pt x="5190" y="1173"/>
                    <a:pt x="4961" y="1219"/>
                    <a:pt x="4693" y="1374"/>
                  </a:cubicBezTo>
                  <a:cubicBezTo>
                    <a:pt x="4572" y="1444"/>
                    <a:pt x="3744" y="1900"/>
                    <a:pt x="3027" y="2426"/>
                  </a:cubicBezTo>
                  <a:cubicBezTo>
                    <a:pt x="2665" y="2691"/>
                    <a:pt x="2434" y="2863"/>
                    <a:pt x="2297" y="3022"/>
                  </a:cubicBezTo>
                  <a:cubicBezTo>
                    <a:pt x="2052" y="3307"/>
                    <a:pt x="1126" y="4494"/>
                    <a:pt x="946" y="4704"/>
                  </a:cubicBezTo>
                  <a:cubicBezTo>
                    <a:pt x="615" y="5089"/>
                    <a:pt x="474" y="5429"/>
                    <a:pt x="318" y="5877"/>
                  </a:cubicBezTo>
                  <a:cubicBezTo>
                    <a:pt x="227" y="6136"/>
                    <a:pt x="151" y="6487"/>
                    <a:pt x="86" y="6856"/>
                  </a:cubicBezTo>
                  <a:cubicBezTo>
                    <a:pt x="53" y="7053"/>
                    <a:pt x="0" y="7479"/>
                    <a:pt x="14" y="7666"/>
                  </a:cubicBezTo>
                  <a:cubicBezTo>
                    <a:pt x="41" y="7686"/>
                    <a:pt x="92" y="7694"/>
                    <a:pt x="156" y="7694"/>
                  </a:cubicBezTo>
                  <a:cubicBezTo>
                    <a:pt x="277" y="7694"/>
                    <a:pt x="446" y="7665"/>
                    <a:pt x="582" y="7637"/>
                  </a:cubicBezTo>
                  <a:cubicBezTo>
                    <a:pt x="582" y="7623"/>
                    <a:pt x="580" y="7609"/>
                    <a:pt x="580" y="7595"/>
                  </a:cubicBezTo>
                  <a:cubicBezTo>
                    <a:pt x="580" y="6634"/>
                    <a:pt x="1163" y="5519"/>
                    <a:pt x="1883" y="5104"/>
                  </a:cubicBezTo>
                  <a:cubicBezTo>
                    <a:pt x="2067" y="4997"/>
                    <a:pt x="2243" y="4947"/>
                    <a:pt x="2402" y="4947"/>
                  </a:cubicBezTo>
                  <a:cubicBezTo>
                    <a:pt x="2864" y="4947"/>
                    <a:pt x="3188" y="5374"/>
                    <a:pt x="3188" y="6090"/>
                  </a:cubicBezTo>
                  <a:cubicBezTo>
                    <a:pt x="3188" y="6130"/>
                    <a:pt x="3185" y="6171"/>
                    <a:pt x="3183" y="6212"/>
                  </a:cubicBezTo>
                  <a:lnTo>
                    <a:pt x="7353" y="3779"/>
                  </a:lnTo>
                  <a:cubicBezTo>
                    <a:pt x="7352" y="3750"/>
                    <a:pt x="7350" y="3723"/>
                    <a:pt x="7350" y="3694"/>
                  </a:cubicBezTo>
                  <a:cubicBezTo>
                    <a:pt x="7350" y="2734"/>
                    <a:pt x="7801" y="1687"/>
                    <a:pt x="8520" y="1271"/>
                  </a:cubicBezTo>
                  <a:cubicBezTo>
                    <a:pt x="8704" y="1165"/>
                    <a:pt x="8876" y="1115"/>
                    <a:pt x="9030" y="1115"/>
                  </a:cubicBezTo>
                  <a:cubicBezTo>
                    <a:pt x="9481" y="1115"/>
                    <a:pt x="9782" y="1543"/>
                    <a:pt x="9782" y="2258"/>
                  </a:cubicBezTo>
                  <a:cubicBezTo>
                    <a:pt x="9782" y="2289"/>
                    <a:pt x="9822" y="2318"/>
                    <a:pt x="9822" y="2350"/>
                  </a:cubicBezTo>
                  <a:cubicBezTo>
                    <a:pt x="9935" y="2286"/>
                    <a:pt x="10180" y="2153"/>
                    <a:pt x="10259" y="2110"/>
                  </a:cubicBezTo>
                  <a:cubicBezTo>
                    <a:pt x="10322" y="2073"/>
                    <a:pt x="10598" y="1671"/>
                    <a:pt x="10648" y="1420"/>
                  </a:cubicBezTo>
                  <a:cubicBezTo>
                    <a:pt x="10755" y="891"/>
                    <a:pt x="10693" y="521"/>
                    <a:pt x="10486" y="276"/>
                  </a:cubicBezTo>
                  <a:cubicBezTo>
                    <a:pt x="10333" y="95"/>
                    <a:pt x="10135" y="1"/>
                    <a:pt x="9875" y="1"/>
                  </a:cubicBez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72"/>
            <p:cNvSpPr/>
            <p:nvPr/>
          </p:nvSpPr>
          <p:spPr>
            <a:xfrm>
              <a:off x="4359578" y="2858760"/>
              <a:ext cx="208424" cy="160200"/>
            </a:xfrm>
            <a:custGeom>
              <a:avLst/>
              <a:gdLst/>
              <a:ahLst/>
              <a:cxnLst/>
              <a:rect l="l" t="t" r="r" b="b"/>
              <a:pathLst>
                <a:path w="4067" h="3126" extrusionOk="0">
                  <a:moveTo>
                    <a:pt x="4066" y="1"/>
                  </a:moveTo>
                  <a:lnTo>
                    <a:pt x="4066" y="1"/>
                  </a:lnTo>
                  <a:cubicBezTo>
                    <a:pt x="3304" y="242"/>
                    <a:pt x="2834" y="541"/>
                    <a:pt x="1875" y="1146"/>
                  </a:cubicBezTo>
                  <a:cubicBezTo>
                    <a:pt x="500" y="2014"/>
                    <a:pt x="0" y="2402"/>
                    <a:pt x="0" y="2402"/>
                  </a:cubicBezTo>
                  <a:cubicBezTo>
                    <a:pt x="218" y="2534"/>
                    <a:pt x="293" y="2762"/>
                    <a:pt x="324" y="3126"/>
                  </a:cubicBezTo>
                  <a:cubicBezTo>
                    <a:pt x="1363" y="2508"/>
                    <a:pt x="4052" y="958"/>
                    <a:pt x="4052" y="958"/>
                  </a:cubicBezTo>
                  <a:cubicBezTo>
                    <a:pt x="4052" y="958"/>
                    <a:pt x="4008" y="275"/>
                    <a:pt x="4066" y="1"/>
                  </a:cubicBezTo>
                  <a:close/>
                </a:path>
              </a:pathLst>
            </a:custGeom>
            <a:solidFill>
              <a:srgbClr val="55D6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72"/>
            <p:cNvSpPr/>
            <p:nvPr/>
          </p:nvSpPr>
          <p:spPr>
            <a:xfrm>
              <a:off x="4299772" y="2670836"/>
              <a:ext cx="242503" cy="118330"/>
            </a:xfrm>
            <a:custGeom>
              <a:avLst/>
              <a:gdLst/>
              <a:ahLst/>
              <a:cxnLst/>
              <a:rect l="l" t="t" r="r" b="b"/>
              <a:pathLst>
                <a:path w="4732" h="2309" extrusionOk="0">
                  <a:moveTo>
                    <a:pt x="1" y="1"/>
                  </a:moveTo>
                  <a:cubicBezTo>
                    <a:pt x="1" y="1"/>
                    <a:pt x="836" y="356"/>
                    <a:pt x="1716" y="902"/>
                  </a:cubicBezTo>
                  <a:cubicBezTo>
                    <a:pt x="2880" y="1623"/>
                    <a:pt x="2986" y="1690"/>
                    <a:pt x="3289" y="1879"/>
                  </a:cubicBezTo>
                  <a:cubicBezTo>
                    <a:pt x="3456" y="1983"/>
                    <a:pt x="3639" y="2058"/>
                    <a:pt x="3832" y="2103"/>
                  </a:cubicBezTo>
                  <a:lnTo>
                    <a:pt x="4732" y="2308"/>
                  </a:lnTo>
                  <a:cubicBezTo>
                    <a:pt x="4732" y="2308"/>
                    <a:pt x="3763" y="1719"/>
                    <a:pt x="2457" y="911"/>
                  </a:cubicBezTo>
                  <a:cubicBezTo>
                    <a:pt x="1758" y="481"/>
                    <a:pt x="988" y="171"/>
                    <a:pt x="988" y="171"/>
                  </a:cubicBezTo>
                  <a:lnTo>
                    <a:pt x="1" y="1"/>
                  </a:ln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72"/>
            <p:cNvSpPr/>
            <p:nvPr/>
          </p:nvSpPr>
          <p:spPr>
            <a:xfrm>
              <a:off x="4063521" y="2777687"/>
              <a:ext cx="235072" cy="190436"/>
            </a:xfrm>
            <a:custGeom>
              <a:avLst/>
              <a:gdLst/>
              <a:ahLst/>
              <a:cxnLst/>
              <a:rect l="l" t="t" r="r" b="b"/>
              <a:pathLst>
                <a:path w="4587" h="3716" extrusionOk="0">
                  <a:moveTo>
                    <a:pt x="1061" y="1"/>
                  </a:moveTo>
                  <a:cubicBezTo>
                    <a:pt x="654" y="544"/>
                    <a:pt x="142" y="1328"/>
                    <a:pt x="1" y="1586"/>
                  </a:cubicBezTo>
                  <a:cubicBezTo>
                    <a:pt x="445" y="1821"/>
                    <a:pt x="2693" y="3124"/>
                    <a:pt x="3369" y="3716"/>
                  </a:cubicBezTo>
                  <a:cubicBezTo>
                    <a:pt x="3369" y="3716"/>
                    <a:pt x="3902" y="2944"/>
                    <a:pt x="4074" y="2701"/>
                  </a:cubicBezTo>
                  <a:cubicBezTo>
                    <a:pt x="4207" y="2512"/>
                    <a:pt x="4586" y="1982"/>
                    <a:pt x="4586" y="1982"/>
                  </a:cubicBezTo>
                  <a:cubicBezTo>
                    <a:pt x="4586" y="1982"/>
                    <a:pt x="2935" y="1160"/>
                    <a:pt x="2078" y="666"/>
                  </a:cubicBezTo>
                  <a:cubicBezTo>
                    <a:pt x="1552" y="363"/>
                    <a:pt x="1230" y="131"/>
                    <a:pt x="1061" y="1"/>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72"/>
            <p:cNvSpPr/>
            <p:nvPr/>
          </p:nvSpPr>
          <p:spPr>
            <a:xfrm>
              <a:off x="4048044" y="2771486"/>
              <a:ext cx="188130" cy="198225"/>
            </a:xfrm>
            <a:custGeom>
              <a:avLst/>
              <a:gdLst/>
              <a:ahLst/>
              <a:cxnLst/>
              <a:rect l="l" t="t" r="r" b="b"/>
              <a:pathLst>
                <a:path w="3671" h="3868" extrusionOk="0">
                  <a:moveTo>
                    <a:pt x="1218" y="1"/>
                  </a:moveTo>
                  <a:lnTo>
                    <a:pt x="0" y="1802"/>
                  </a:lnTo>
                  <a:cubicBezTo>
                    <a:pt x="0" y="1802"/>
                    <a:pt x="257" y="2144"/>
                    <a:pt x="1420" y="2817"/>
                  </a:cubicBezTo>
                  <a:cubicBezTo>
                    <a:pt x="2664" y="3538"/>
                    <a:pt x="3628" y="3867"/>
                    <a:pt x="3628" y="3867"/>
                  </a:cubicBezTo>
                  <a:lnTo>
                    <a:pt x="3671" y="3837"/>
                  </a:lnTo>
                  <a:cubicBezTo>
                    <a:pt x="2995" y="3245"/>
                    <a:pt x="747" y="1942"/>
                    <a:pt x="303" y="1707"/>
                  </a:cubicBezTo>
                  <a:cubicBezTo>
                    <a:pt x="444" y="1449"/>
                    <a:pt x="956" y="665"/>
                    <a:pt x="1363" y="122"/>
                  </a:cubicBezTo>
                  <a:cubicBezTo>
                    <a:pt x="1264" y="44"/>
                    <a:pt x="1218" y="1"/>
                    <a:pt x="1218" y="1"/>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72"/>
            <p:cNvSpPr/>
            <p:nvPr/>
          </p:nvSpPr>
          <p:spPr>
            <a:xfrm>
              <a:off x="4082124" y="2771486"/>
              <a:ext cx="216469" cy="114282"/>
            </a:xfrm>
            <a:custGeom>
              <a:avLst/>
              <a:gdLst/>
              <a:ahLst/>
              <a:cxnLst/>
              <a:rect l="l" t="t" r="r" b="b"/>
              <a:pathLst>
                <a:path w="4224" h="2230" extrusionOk="0">
                  <a:moveTo>
                    <a:pt x="553" y="1"/>
                  </a:moveTo>
                  <a:lnTo>
                    <a:pt x="1" y="816"/>
                  </a:lnTo>
                  <a:cubicBezTo>
                    <a:pt x="1" y="816"/>
                    <a:pt x="217" y="985"/>
                    <a:pt x="1347" y="1477"/>
                  </a:cubicBezTo>
                  <a:cubicBezTo>
                    <a:pt x="2322" y="1903"/>
                    <a:pt x="4133" y="2230"/>
                    <a:pt x="4133" y="2230"/>
                  </a:cubicBezTo>
                  <a:lnTo>
                    <a:pt x="4223" y="2103"/>
                  </a:lnTo>
                  <a:cubicBezTo>
                    <a:pt x="4223" y="2103"/>
                    <a:pt x="2382" y="1174"/>
                    <a:pt x="1905" y="894"/>
                  </a:cubicBezTo>
                  <a:cubicBezTo>
                    <a:pt x="1123" y="438"/>
                    <a:pt x="553" y="1"/>
                    <a:pt x="5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72"/>
            <p:cNvSpPr/>
            <p:nvPr/>
          </p:nvSpPr>
          <p:spPr>
            <a:xfrm>
              <a:off x="4046302" y="2770666"/>
              <a:ext cx="254393" cy="199045"/>
            </a:xfrm>
            <a:custGeom>
              <a:avLst/>
              <a:gdLst/>
              <a:ahLst/>
              <a:cxnLst/>
              <a:rect l="l" t="t" r="r" b="b"/>
              <a:pathLst>
                <a:path w="4964" h="3884" extrusionOk="0">
                  <a:moveTo>
                    <a:pt x="1269" y="0"/>
                  </a:moveTo>
                  <a:cubicBezTo>
                    <a:pt x="1215" y="0"/>
                    <a:pt x="1155" y="62"/>
                    <a:pt x="1039" y="211"/>
                  </a:cubicBezTo>
                  <a:cubicBezTo>
                    <a:pt x="858" y="441"/>
                    <a:pt x="1" y="1763"/>
                    <a:pt x="1" y="1763"/>
                  </a:cubicBezTo>
                  <a:lnTo>
                    <a:pt x="34" y="1818"/>
                  </a:lnTo>
                  <a:cubicBezTo>
                    <a:pt x="34" y="1818"/>
                    <a:pt x="712" y="883"/>
                    <a:pt x="829" y="697"/>
                  </a:cubicBezTo>
                  <a:cubicBezTo>
                    <a:pt x="970" y="472"/>
                    <a:pt x="1163" y="179"/>
                    <a:pt x="1236" y="138"/>
                  </a:cubicBezTo>
                  <a:cubicBezTo>
                    <a:pt x="1239" y="136"/>
                    <a:pt x="1242" y="136"/>
                    <a:pt x="1247" y="136"/>
                  </a:cubicBezTo>
                  <a:cubicBezTo>
                    <a:pt x="1365" y="136"/>
                    <a:pt x="2126" y="711"/>
                    <a:pt x="2817" y="1094"/>
                  </a:cubicBezTo>
                  <a:cubicBezTo>
                    <a:pt x="3533" y="1492"/>
                    <a:pt x="4623" y="1964"/>
                    <a:pt x="4738" y="2042"/>
                  </a:cubicBezTo>
                  <a:cubicBezTo>
                    <a:pt x="4855" y="2119"/>
                    <a:pt x="4796" y="2160"/>
                    <a:pt x="4657" y="2391"/>
                  </a:cubicBezTo>
                  <a:cubicBezTo>
                    <a:pt x="4516" y="2623"/>
                    <a:pt x="3705" y="3704"/>
                    <a:pt x="3608" y="3853"/>
                  </a:cubicBezTo>
                  <a:lnTo>
                    <a:pt x="3662" y="3883"/>
                  </a:lnTo>
                  <a:cubicBezTo>
                    <a:pt x="3662" y="3883"/>
                    <a:pt x="4243" y="3176"/>
                    <a:pt x="4401" y="2962"/>
                  </a:cubicBezTo>
                  <a:cubicBezTo>
                    <a:pt x="4522" y="2793"/>
                    <a:pt x="4795" y="2425"/>
                    <a:pt x="4922" y="2244"/>
                  </a:cubicBezTo>
                  <a:cubicBezTo>
                    <a:pt x="4957" y="2192"/>
                    <a:pt x="4964" y="2062"/>
                    <a:pt x="4888" y="2013"/>
                  </a:cubicBezTo>
                  <a:cubicBezTo>
                    <a:pt x="4842" y="1984"/>
                    <a:pt x="4783" y="1951"/>
                    <a:pt x="4714" y="1921"/>
                  </a:cubicBezTo>
                  <a:cubicBezTo>
                    <a:pt x="4533" y="1838"/>
                    <a:pt x="2987" y="1045"/>
                    <a:pt x="2402" y="697"/>
                  </a:cubicBezTo>
                  <a:cubicBezTo>
                    <a:pt x="1814" y="351"/>
                    <a:pt x="1394" y="63"/>
                    <a:pt x="1319" y="17"/>
                  </a:cubicBezTo>
                  <a:cubicBezTo>
                    <a:pt x="1302" y="6"/>
                    <a:pt x="1286" y="0"/>
                    <a:pt x="1269"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72"/>
            <p:cNvSpPr/>
            <p:nvPr/>
          </p:nvSpPr>
          <p:spPr>
            <a:xfrm>
              <a:off x="4299772" y="2670836"/>
              <a:ext cx="242503" cy="118330"/>
            </a:xfrm>
            <a:custGeom>
              <a:avLst/>
              <a:gdLst/>
              <a:ahLst/>
              <a:cxnLst/>
              <a:rect l="l" t="t" r="r" b="b"/>
              <a:pathLst>
                <a:path w="4732" h="2309" extrusionOk="0">
                  <a:moveTo>
                    <a:pt x="1" y="1"/>
                  </a:moveTo>
                  <a:cubicBezTo>
                    <a:pt x="1" y="1"/>
                    <a:pt x="637" y="274"/>
                    <a:pt x="1503" y="807"/>
                  </a:cubicBezTo>
                  <a:cubicBezTo>
                    <a:pt x="2369" y="1341"/>
                    <a:pt x="3114" y="1773"/>
                    <a:pt x="3245" y="1850"/>
                  </a:cubicBezTo>
                  <a:cubicBezTo>
                    <a:pt x="3374" y="1928"/>
                    <a:pt x="3574" y="2043"/>
                    <a:pt x="3858" y="2109"/>
                  </a:cubicBezTo>
                  <a:cubicBezTo>
                    <a:pt x="4142" y="2173"/>
                    <a:pt x="4732" y="2308"/>
                    <a:pt x="4732" y="2308"/>
                  </a:cubicBezTo>
                  <a:lnTo>
                    <a:pt x="4606" y="2225"/>
                  </a:lnTo>
                  <a:cubicBezTo>
                    <a:pt x="4606" y="2225"/>
                    <a:pt x="3979" y="2058"/>
                    <a:pt x="3812" y="2017"/>
                  </a:cubicBezTo>
                  <a:cubicBezTo>
                    <a:pt x="3645" y="1974"/>
                    <a:pt x="3519" y="1939"/>
                    <a:pt x="3233" y="1775"/>
                  </a:cubicBezTo>
                  <a:cubicBezTo>
                    <a:pt x="2946" y="1611"/>
                    <a:pt x="1656" y="804"/>
                    <a:pt x="1370" y="631"/>
                  </a:cubicBezTo>
                  <a:cubicBezTo>
                    <a:pt x="1085" y="458"/>
                    <a:pt x="373" y="110"/>
                    <a:pt x="373" y="110"/>
                  </a:cubicBezTo>
                  <a:lnTo>
                    <a:pt x="373" y="110"/>
                  </a:lnTo>
                  <a:lnTo>
                    <a:pt x="1103" y="218"/>
                  </a:lnTo>
                  <a:lnTo>
                    <a:pt x="1103" y="218"/>
                  </a:lnTo>
                  <a:lnTo>
                    <a:pt x="988" y="171"/>
                  </a:lnTo>
                  <a:cubicBezTo>
                    <a:pt x="988" y="171"/>
                    <a:pt x="556" y="97"/>
                    <a:pt x="404" y="70"/>
                  </a:cubicBezTo>
                  <a:cubicBezTo>
                    <a:pt x="251" y="44"/>
                    <a:pt x="1" y="1"/>
                    <a:pt x="1"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72"/>
            <p:cNvSpPr/>
            <p:nvPr/>
          </p:nvSpPr>
          <p:spPr>
            <a:xfrm>
              <a:off x="4048044" y="2985444"/>
              <a:ext cx="83277" cy="74514"/>
            </a:xfrm>
            <a:custGeom>
              <a:avLst/>
              <a:gdLst/>
              <a:ahLst/>
              <a:cxnLst/>
              <a:rect l="l" t="t" r="r" b="b"/>
              <a:pathLst>
                <a:path w="1625" h="1454" extrusionOk="0">
                  <a:moveTo>
                    <a:pt x="111" y="0"/>
                  </a:moveTo>
                  <a:lnTo>
                    <a:pt x="0" y="577"/>
                  </a:lnTo>
                  <a:lnTo>
                    <a:pt x="1514" y="1454"/>
                  </a:lnTo>
                  <a:lnTo>
                    <a:pt x="1624" y="877"/>
                  </a:lnTo>
                  <a:lnTo>
                    <a:pt x="1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72"/>
            <p:cNvSpPr/>
            <p:nvPr/>
          </p:nvSpPr>
          <p:spPr>
            <a:xfrm>
              <a:off x="3989366" y="2939014"/>
              <a:ext cx="48531" cy="67903"/>
            </a:xfrm>
            <a:custGeom>
              <a:avLst/>
              <a:gdLst/>
              <a:ahLst/>
              <a:cxnLst/>
              <a:rect l="l" t="t" r="r" b="b"/>
              <a:pathLst>
                <a:path w="947" h="1325" extrusionOk="0">
                  <a:moveTo>
                    <a:pt x="127" y="0"/>
                  </a:moveTo>
                  <a:cubicBezTo>
                    <a:pt x="0" y="183"/>
                    <a:pt x="6" y="376"/>
                    <a:pt x="16" y="798"/>
                  </a:cubicBezTo>
                  <a:cubicBezTo>
                    <a:pt x="45" y="886"/>
                    <a:pt x="206" y="983"/>
                    <a:pt x="342" y="1066"/>
                  </a:cubicBezTo>
                  <a:cubicBezTo>
                    <a:pt x="687" y="1274"/>
                    <a:pt x="880" y="1325"/>
                    <a:pt x="880" y="1325"/>
                  </a:cubicBezTo>
                  <a:cubicBezTo>
                    <a:pt x="880" y="1325"/>
                    <a:pt x="937" y="1067"/>
                    <a:pt x="942" y="932"/>
                  </a:cubicBezTo>
                  <a:cubicBezTo>
                    <a:pt x="946" y="817"/>
                    <a:pt x="748" y="689"/>
                    <a:pt x="483" y="529"/>
                  </a:cubicBezTo>
                  <a:cubicBezTo>
                    <a:pt x="296" y="417"/>
                    <a:pt x="232" y="327"/>
                    <a:pt x="212" y="293"/>
                  </a:cubicBezTo>
                  <a:cubicBezTo>
                    <a:pt x="157" y="206"/>
                    <a:pt x="144" y="91"/>
                    <a:pt x="127" y="0"/>
                  </a:cubicBezTo>
                  <a:close/>
                </a:path>
              </a:pathLst>
            </a:custGeom>
            <a:solidFill>
              <a:srgbClr val="717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72"/>
            <p:cNvSpPr/>
            <p:nvPr/>
          </p:nvSpPr>
          <p:spPr>
            <a:xfrm>
              <a:off x="4142083" y="3042892"/>
              <a:ext cx="85122" cy="59345"/>
            </a:xfrm>
            <a:custGeom>
              <a:avLst/>
              <a:gdLst/>
              <a:ahLst/>
              <a:cxnLst/>
              <a:rect l="l" t="t" r="r" b="b"/>
              <a:pathLst>
                <a:path w="1661" h="1158" extrusionOk="0">
                  <a:moveTo>
                    <a:pt x="193" y="0"/>
                  </a:moveTo>
                  <a:cubicBezTo>
                    <a:pt x="146" y="0"/>
                    <a:pt x="112" y="33"/>
                    <a:pt x="91" y="100"/>
                  </a:cubicBezTo>
                  <a:cubicBezTo>
                    <a:pt x="68" y="169"/>
                    <a:pt x="1" y="518"/>
                    <a:pt x="1" y="518"/>
                  </a:cubicBezTo>
                  <a:cubicBezTo>
                    <a:pt x="1" y="518"/>
                    <a:pt x="382" y="739"/>
                    <a:pt x="605" y="869"/>
                  </a:cubicBezTo>
                  <a:cubicBezTo>
                    <a:pt x="823" y="995"/>
                    <a:pt x="1158" y="1158"/>
                    <a:pt x="1274" y="1158"/>
                  </a:cubicBezTo>
                  <a:cubicBezTo>
                    <a:pt x="1277" y="1158"/>
                    <a:pt x="1280" y="1158"/>
                    <a:pt x="1282" y="1158"/>
                  </a:cubicBezTo>
                  <a:cubicBezTo>
                    <a:pt x="1462" y="1139"/>
                    <a:pt x="1650" y="974"/>
                    <a:pt x="1650" y="974"/>
                  </a:cubicBezTo>
                  <a:cubicBezTo>
                    <a:pt x="1650" y="974"/>
                    <a:pt x="1646" y="897"/>
                    <a:pt x="1655" y="584"/>
                  </a:cubicBezTo>
                  <a:cubicBezTo>
                    <a:pt x="1660" y="365"/>
                    <a:pt x="1629" y="314"/>
                    <a:pt x="1588" y="314"/>
                  </a:cubicBezTo>
                  <a:cubicBezTo>
                    <a:pt x="1571" y="314"/>
                    <a:pt x="1551" y="324"/>
                    <a:pt x="1532" y="333"/>
                  </a:cubicBezTo>
                  <a:cubicBezTo>
                    <a:pt x="1472" y="363"/>
                    <a:pt x="1385" y="465"/>
                    <a:pt x="1273" y="472"/>
                  </a:cubicBezTo>
                  <a:cubicBezTo>
                    <a:pt x="1271" y="472"/>
                    <a:pt x="1268" y="473"/>
                    <a:pt x="1265" y="473"/>
                  </a:cubicBezTo>
                  <a:cubicBezTo>
                    <a:pt x="1150" y="473"/>
                    <a:pt x="912" y="343"/>
                    <a:pt x="605" y="195"/>
                  </a:cubicBezTo>
                  <a:cubicBezTo>
                    <a:pt x="448" y="118"/>
                    <a:pt x="350" y="71"/>
                    <a:pt x="270" y="25"/>
                  </a:cubicBezTo>
                  <a:cubicBezTo>
                    <a:pt x="242" y="8"/>
                    <a:pt x="216" y="0"/>
                    <a:pt x="193" y="0"/>
                  </a:cubicBezTo>
                  <a:close/>
                </a:path>
              </a:pathLst>
            </a:custGeom>
            <a:solidFill>
              <a:srgbClr val="717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72"/>
            <p:cNvSpPr/>
            <p:nvPr/>
          </p:nvSpPr>
          <p:spPr>
            <a:xfrm>
              <a:off x="3985164" y="2979858"/>
              <a:ext cx="258390" cy="147183"/>
            </a:xfrm>
            <a:custGeom>
              <a:avLst/>
              <a:gdLst/>
              <a:ahLst/>
              <a:cxnLst/>
              <a:rect l="l" t="t" r="r" b="b"/>
              <a:pathLst>
                <a:path w="5042" h="2872" extrusionOk="0">
                  <a:moveTo>
                    <a:pt x="98" y="1"/>
                  </a:moveTo>
                  <a:cubicBezTo>
                    <a:pt x="98" y="1"/>
                    <a:pt x="6" y="27"/>
                    <a:pt x="4" y="315"/>
                  </a:cubicBezTo>
                  <a:cubicBezTo>
                    <a:pt x="1" y="589"/>
                    <a:pt x="355" y="726"/>
                    <a:pt x="1227" y="1230"/>
                  </a:cubicBezTo>
                  <a:cubicBezTo>
                    <a:pt x="2101" y="1735"/>
                    <a:pt x="3964" y="2762"/>
                    <a:pt x="4154" y="2834"/>
                  </a:cubicBezTo>
                  <a:cubicBezTo>
                    <a:pt x="4220" y="2858"/>
                    <a:pt x="4304" y="2871"/>
                    <a:pt x="4392" y="2871"/>
                  </a:cubicBezTo>
                  <a:cubicBezTo>
                    <a:pt x="4563" y="2871"/>
                    <a:pt x="4750" y="2823"/>
                    <a:pt x="4853" y="2717"/>
                  </a:cubicBezTo>
                  <a:cubicBezTo>
                    <a:pt x="5042" y="2524"/>
                    <a:pt x="4921" y="2290"/>
                    <a:pt x="4921" y="2290"/>
                  </a:cubicBezTo>
                  <a:lnTo>
                    <a:pt x="4921" y="2290"/>
                  </a:lnTo>
                  <a:cubicBezTo>
                    <a:pt x="4921" y="2290"/>
                    <a:pt x="4593" y="2502"/>
                    <a:pt x="4331" y="2502"/>
                  </a:cubicBezTo>
                  <a:cubicBezTo>
                    <a:pt x="4294" y="2502"/>
                    <a:pt x="4259" y="2498"/>
                    <a:pt x="4226" y="2489"/>
                  </a:cubicBezTo>
                  <a:cubicBezTo>
                    <a:pt x="4041" y="2435"/>
                    <a:pt x="2410" y="1570"/>
                    <a:pt x="1194" y="861"/>
                  </a:cubicBezTo>
                  <a:cubicBezTo>
                    <a:pt x="841" y="654"/>
                    <a:pt x="185" y="246"/>
                    <a:pt x="99" y="158"/>
                  </a:cubicBezTo>
                  <a:cubicBezTo>
                    <a:pt x="95" y="109"/>
                    <a:pt x="98" y="1"/>
                    <a:pt x="98" y="1"/>
                  </a:cubicBez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72"/>
            <p:cNvSpPr/>
            <p:nvPr/>
          </p:nvSpPr>
          <p:spPr>
            <a:xfrm>
              <a:off x="4010019" y="2879054"/>
              <a:ext cx="205605" cy="160763"/>
            </a:xfrm>
            <a:custGeom>
              <a:avLst/>
              <a:gdLst/>
              <a:ahLst/>
              <a:cxnLst/>
              <a:rect l="l" t="t" r="r" b="b"/>
              <a:pathLst>
                <a:path w="4012" h="3137" extrusionOk="0">
                  <a:moveTo>
                    <a:pt x="434" y="1"/>
                  </a:moveTo>
                  <a:cubicBezTo>
                    <a:pt x="434" y="1"/>
                    <a:pt x="192" y="410"/>
                    <a:pt x="100" y="675"/>
                  </a:cubicBezTo>
                  <a:cubicBezTo>
                    <a:pt x="43" y="835"/>
                    <a:pt x="31" y="865"/>
                    <a:pt x="10" y="1170"/>
                  </a:cubicBezTo>
                  <a:cubicBezTo>
                    <a:pt x="0" y="1313"/>
                    <a:pt x="299" y="1472"/>
                    <a:pt x="775" y="1738"/>
                  </a:cubicBezTo>
                  <a:cubicBezTo>
                    <a:pt x="1365" y="2067"/>
                    <a:pt x="2552" y="2740"/>
                    <a:pt x="3143" y="3027"/>
                  </a:cubicBezTo>
                  <a:cubicBezTo>
                    <a:pt x="3302" y="3104"/>
                    <a:pt x="3408" y="3137"/>
                    <a:pt x="3482" y="3137"/>
                  </a:cubicBezTo>
                  <a:cubicBezTo>
                    <a:pt x="3644" y="3137"/>
                    <a:pt x="3657" y="2983"/>
                    <a:pt x="3741" y="2803"/>
                  </a:cubicBezTo>
                  <a:cubicBezTo>
                    <a:pt x="3915" y="2431"/>
                    <a:pt x="4011" y="2093"/>
                    <a:pt x="4011" y="2093"/>
                  </a:cubicBezTo>
                  <a:cubicBezTo>
                    <a:pt x="4011" y="2093"/>
                    <a:pt x="3182" y="1768"/>
                    <a:pt x="1652" y="885"/>
                  </a:cubicBezTo>
                  <a:cubicBezTo>
                    <a:pt x="910" y="456"/>
                    <a:pt x="640" y="172"/>
                    <a:pt x="434" y="1"/>
                  </a:cubicBezTo>
                  <a:close/>
                </a:path>
              </a:pathLst>
            </a:custGeom>
            <a:solidFill>
              <a:srgbClr val="55D6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72"/>
            <p:cNvSpPr/>
            <p:nvPr/>
          </p:nvSpPr>
          <p:spPr>
            <a:xfrm>
              <a:off x="4173344" y="2672989"/>
              <a:ext cx="140418" cy="57038"/>
            </a:xfrm>
            <a:custGeom>
              <a:avLst/>
              <a:gdLst/>
              <a:ahLst/>
              <a:cxnLst/>
              <a:rect l="l" t="t" r="r" b="b"/>
              <a:pathLst>
                <a:path w="2740" h="1113" extrusionOk="0">
                  <a:moveTo>
                    <a:pt x="1586" y="0"/>
                  </a:moveTo>
                  <a:cubicBezTo>
                    <a:pt x="1383" y="0"/>
                    <a:pt x="1151" y="157"/>
                    <a:pt x="677" y="436"/>
                  </a:cubicBezTo>
                  <a:cubicBezTo>
                    <a:pt x="203" y="713"/>
                    <a:pt x="1" y="917"/>
                    <a:pt x="263" y="1060"/>
                  </a:cubicBezTo>
                  <a:cubicBezTo>
                    <a:pt x="333" y="1097"/>
                    <a:pt x="434" y="1112"/>
                    <a:pt x="553" y="1112"/>
                  </a:cubicBezTo>
                  <a:cubicBezTo>
                    <a:pt x="881" y="1112"/>
                    <a:pt x="1343" y="999"/>
                    <a:pt x="1632" y="945"/>
                  </a:cubicBezTo>
                  <a:cubicBezTo>
                    <a:pt x="2328" y="817"/>
                    <a:pt x="2739" y="650"/>
                    <a:pt x="2353" y="411"/>
                  </a:cubicBezTo>
                  <a:cubicBezTo>
                    <a:pt x="1966" y="172"/>
                    <a:pt x="1759" y="40"/>
                    <a:pt x="1759" y="40"/>
                  </a:cubicBezTo>
                  <a:cubicBezTo>
                    <a:pt x="1701" y="13"/>
                    <a:pt x="1645" y="0"/>
                    <a:pt x="15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72"/>
            <p:cNvSpPr/>
            <p:nvPr/>
          </p:nvSpPr>
          <p:spPr>
            <a:xfrm>
              <a:off x="4007200" y="2913646"/>
              <a:ext cx="211806" cy="130476"/>
            </a:xfrm>
            <a:custGeom>
              <a:avLst/>
              <a:gdLst/>
              <a:ahLst/>
              <a:cxnLst/>
              <a:rect l="l" t="t" r="r" b="b"/>
              <a:pathLst>
                <a:path w="4133" h="2546" extrusionOk="0">
                  <a:moveTo>
                    <a:pt x="155" y="0"/>
                  </a:moveTo>
                  <a:cubicBezTo>
                    <a:pt x="155" y="0"/>
                    <a:pt x="46" y="247"/>
                    <a:pt x="20" y="383"/>
                  </a:cubicBezTo>
                  <a:cubicBezTo>
                    <a:pt x="0" y="483"/>
                    <a:pt x="9" y="592"/>
                    <a:pt x="106" y="662"/>
                  </a:cubicBezTo>
                  <a:cubicBezTo>
                    <a:pt x="445" y="914"/>
                    <a:pt x="2582" y="2105"/>
                    <a:pt x="3008" y="2317"/>
                  </a:cubicBezTo>
                  <a:cubicBezTo>
                    <a:pt x="3312" y="2468"/>
                    <a:pt x="3494" y="2546"/>
                    <a:pt x="3596" y="2546"/>
                  </a:cubicBezTo>
                  <a:cubicBezTo>
                    <a:pt x="3646" y="2546"/>
                    <a:pt x="3677" y="2526"/>
                    <a:pt x="3692" y="2487"/>
                  </a:cubicBezTo>
                  <a:cubicBezTo>
                    <a:pt x="3717" y="2421"/>
                    <a:pt x="4132" y="1452"/>
                    <a:pt x="4132" y="1452"/>
                  </a:cubicBezTo>
                  <a:lnTo>
                    <a:pt x="4066" y="1418"/>
                  </a:lnTo>
                  <a:cubicBezTo>
                    <a:pt x="4066" y="1418"/>
                    <a:pt x="3677" y="2346"/>
                    <a:pt x="3574" y="2395"/>
                  </a:cubicBezTo>
                  <a:cubicBezTo>
                    <a:pt x="3563" y="2400"/>
                    <a:pt x="3549" y="2402"/>
                    <a:pt x="3533" y="2402"/>
                  </a:cubicBezTo>
                  <a:cubicBezTo>
                    <a:pt x="3399" y="2402"/>
                    <a:pt x="3106" y="2242"/>
                    <a:pt x="2853" y="2128"/>
                  </a:cubicBezTo>
                  <a:cubicBezTo>
                    <a:pt x="2619" y="2024"/>
                    <a:pt x="725" y="983"/>
                    <a:pt x="391" y="767"/>
                  </a:cubicBezTo>
                  <a:cubicBezTo>
                    <a:pt x="233" y="664"/>
                    <a:pt x="98" y="603"/>
                    <a:pt x="95" y="495"/>
                  </a:cubicBezTo>
                  <a:cubicBezTo>
                    <a:pt x="89" y="330"/>
                    <a:pt x="155" y="0"/>
                    <a:pt x="155" y="0"/>
                  </a:cubicBez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72"/>
            <p:cNvSpPr/>
            <p:nvPr/>
          </p:nvSpPr>
          <p:spPr>
            <a:xfrm>
              <a:off x="4537458" y="2706299"/>
              <a:ext cx="166759" cy="72259"/>
            </a:xfrm>
            <a:custGeom>
              <a:avLst/>
              <a:gdLst/>
              <a:ahLst/>
              <a:cxnLst/>
              <a:rect l="l" t="t" r="r" b="b"/>
              <a:pathLst>
                <a:path w="3254" h="1410" extrusionOk="0">
                  <a:moveTo>
                    <a:pt x="3074" y="0"/>
                  </a:moveTo>
                  <a:cubicBezTo>
                    <a:pt x="3074" y="0"/>
                    <a:pt x="2751" y="11"/>
                    <a:pt x="2553" y="100"/>
                  </a:cubicBezTo>
                  <a:cubicBezTo>
                    <a:pt x="1911" y="390"/>
                    <a:pt x="1481" y="636"/>
                    <a:pt x="1276" y="758"/>
                  </a:cubicBezTo>
                  <a:cubicBezTo>
                    <a:pt x="463" y="1234"/>
                    <a:pt x="0" y="1340"/>
                    <a:pt x="0" y="1340"/>
                  </a:cubicBezTo>
                  <a:lnTo>
                    <a:pt x="129" y="1409"/>
                  </a:lnTo>
                  <a:cubicBezTo>
                    <a:pt x="129" y="1409"/>
                    <a:pt x="482" y="1334"/>
                    <a:pt x="1310" y="856"/>
                  </a:cubicBezTo>
                  <a:cubicBezTo>
                    <a:pt x="2010" y="451"/>
                    <a:pt x="2388" y="232"/>
                    <a:pt x="2667" y="143"/>
                  </a:cubicBezTo>
                  <a:cubicBezTo>
                    <a:pt x="2821" y="93"/>
                    <a:pt x="2952" y="79"/>
                    <a:pt x="3051" y="79"/>
                  </a:cubicBezTo>
                  <a:cubicBezTo>
                    <a:pt x="3179" y="79"/>
                    <a:pt x="3254" y="103"/>
                    <a:pt x="3254" y="103"/>
                  </a:cubicBezTo>
                  <a:lnTo>
                    <a:pt x="3074" y="0"/>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72"/>
            <p:cNvSpPr/>
            <p:nvPr/>
          </p:nvSpPr>
          <p:spPr>
            <a:xfrm>
              <a:off x="4357938" y="2604471"/>
              <a:ext cx="168399" cy="73284"/>
            </a:xfrm>
            <a:custGeom>
              <a:avLst/>
              <a:gdLst/>
              <a:ahLst/>
              <a:cxnLst/>
              <a:rect l="l" t="t" r="r" b="b"/>
              <a:pathLst>
                <a:path w="3286" h="1430" extrusionOk="0">
                  <a:moveTo>
                    <a:pt x="3105" y="0"/>
                  </a:moveTo>
                  <a:cubicBezTo>
                    <a:pt x="3105" y="0"/>
                    <a:pt x="2783" y="11"/>
                    <a:pt x="2585" y="100"/>
                  </a:cubicBezTo>
                  <a:cubicBezTo>
                    <a:pt x="1943" y="388"/>
                    <a:pt x="1513" y="635"/>
                    <a:pt x="1308" y="756"/>
                  </a:cubicBezTo>
                  <a:cubicBezTo>
                    <a:pt x="495" y="1234"/>
                    <a:pt x="0" y="1382"/>
                    <a:pt x="0" y="1382"/>
                  </a:cubicBezTo>
                  <a:lnTo>
                    <a:pt x="131" y="1429"/>
                  </a:lnTo>
                  <a:cubicBezTo>
                    <a:pt x="131" y="1429"/>
                    <a:pt x="514" y="1333"/>
                    <a:pt x="1342" y="854"/>
                  </a:cubicBezTo>
                  <a:cubicBezTo>
                    <a:pt x="2042" y="449"/>
                    <a:pt x="2420" y="230"/>
                    <a:pt x="2699" y="141"/>
                  </a:cubicBezTo>
                  <a:cubicBezTo>
                    <a:pt x="2851" y="92"/>
                    <a:pt x="2981" y="79"/>
                    <a:pt x="3079" y="79"/>
                  </a:cubicBezTo>
                  <a:cubicBezTo>
                    <a:pt x="3210" y="79"/>
                    <a:pt x="3286" y="103"/>
                    <a:pt x="3286" y="103"/>
                  </a:cubicBezTo>
                  <a:lnTo>
                    <a:pt x="3105" y="0"/>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72"/>
            <p:cNvSpPr/>
            <p:nvPr/>
          </p:nvSpPr>
          <p:spPr>
            <a:xfrm>
              <a:off x="4395707" y="2662380"/>
              <a:ext cx="148720" cy="85840"/>
            </a:xfrm>
            <a:custGeom>
              <a:avLst/>
              <a:gdLst/>
              <a:ahLst/>
              <a:cxnLst/>
              <a:rect l="l" t="t" r="r" b="b"/>
              <a:pathLst>
                <a:path w="2902" h="1675" extrusionOk="0">
                  <a:moveTo>
                    <a:pt x="756" y="1"/>
                  </a:moveTo>
                  <a:cubicBezTo>
                    <a:pt x="406" y="1"/>
                    <a:pt x="172" y="210"/>
                    <a:pt x="1" y="299"/>
                  </a:cubicBezTo>
                  <a:cubicBezTo>
                    <a:pt x="1" y="299"/>
                    <a:pt x="359" y="465"/>
                    <a:pt x="1200" y="975"/>
                  </a:cubicBezTo>
                  <a:cubicBezTo>
                    <a:pt x="1891" y="1397"/>
                    <a:pt x="2164" y="1561"/>
                    <a:pt x="2372" y="1674"/>
                  </a:cubicBezTo>
                  <a:cubicBezTo>
                    <a:pt x="2498" y="1561"/>
                    <a:pt x="2901" y="1231"/>
                    <a:pt x="2624" y="968"/>
                  </a:cubicBezTo>
                  <a:cubicBezTo>
                    <a:pt x="2352" y="712"/>
                    <a:pt x="1997" y="549"/>
                    <a:pt x="1316" y="166"/>
                  </a:cubicBezTo>
                  <a:cubicBezTo>
                    <a:pt x="1102" y="45"/>
                    <a:pt x="916" y="1"/>
                    <a:pt x="7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72"/>
            <p:cNvSpPr/>
            <p:nvPr/>
          </p:nvSpPr>
          <p:spPr>
            <a:xfrm>
              <a:off x="4442086" y="2616873"/>
              <a:ext cx="133141" cy="38641"/>
            </a:xfrm>
            <a:custGeom>
              <a:avLst/>
              <a:gdLst/>
              <a:ahLst/>
              <a:cxnLst/>
              <a:rect l="l" t="t" r="r" b="b"/>
              <a:pathLst>
                <a:path w="2598" h="754" extrusionOk="0">
                  <a:moveTo>
                    <a:pt x="1687" y="0"/>
                  </a:moveTo>
                  <a:cubicBezTo>
                    <a:pt x="1515" y="0"/>
                    <a:pt x="1255" y="33"/>
                    <a:pt x="931" y="171"/>
                  </a:cubicBezTo>
                  <a:cubicBezTo>
                    <a:pt x="555" y="332"/>
                    <a:pt x="0" y="753"/>
                    <a:pt x="0" y="753"/>
                  </a:cubicBezTo>
                  <a:cubicBezTo>
                    <a:pt x="0" y="753"/>
                    <a:pt x="702" y="517"/>
                    <a:pt x="1259" y="376"/>
                  </a:cubicBezTo>
                  <a:cubicBezTo>
                    <a:pt x="1443" y="329"/>
                    <a:pt x="1633" y="313"/>
                    <a:pt x="1810" y="313"/>
                  </a:cubicBezTo>
                  <a:cubicBezTo>
                    <a:pt x="2242" y="313"/>
                    <a:pt x="2597" y="411"/>
                    <a:pt x="2597" y="411"/>
                  </a:cubicBezTo>
                  <a:lnTo>
                    <a:pt x="1921" y="25"/>
                  </a:lnTo>
                  <a:cubicBezTo>
                    <a:pt x="1921" y="25"/>
                    <a:pt x="1838" y="0"/>
                    <a:pt x="1687" y="0"/>
                  </a:cubicBez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72"/>
            <p:cNvSpPr/>
            <p:nvPr/>
          </p:nvSpPr>
          <p:spPr>
            <a:xfrm>
              <a:off x="4587014" y="2679907"/>
              <a:ext cx="91221" cy="60062"/>
            </a:xfrm>
            <a:custGeom>
              <a:avLst/>
              <a:gdLst/>
              <a:ahLst/>
              <a:cxnLst/>
              <a:rect l="l" t="t" r="r" b="b"/>
              <a:pathLst>
                <a:path w="1780" h="1172" extrusionOk="0">
                  <a:moveTo>
                    <a:pt x="1203" y="0"/>
                  </a:moveTo>
                  <a:cubicBezTo>
                    <a:pt x="1203" y="0"/>
                    <a:pt x="839" y="80"/>
                    <a:pt x="556" y="422"/>
                  </a:cubicBezTo>
                  <a:cubicBezTo>
                    <a:pt x="297" y="734"/>
                    <a:pt x="1" y="1171"/>
                    <a:pt x="1" y="1171"/>
                  </a:cubicBezTo>
                  <a:cubicBezTo>
                    <a:pt x="1" y="1171"/>
                    <a:pt x="430" y="937"/>
                    <a:pt x="921" y="652"/>
                  </a:cubicBezTo>
                  <a:cubicBezTo>
                    <a:pt x="1332" y="412"/>
                    <a:pt x="1779" y="328"/>
                    <a:pt x="1779" y="328"/>
                  </a:cubicBezTo>
                  <a:lnTo>
                    <a:pt x="1203" y="0"/>
                  </a:ln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72"/>
            <p:cNvSpPr/>
            <p:nvPr/>
          </p:nvSpPr>
          <p:spPr>
            <a:xfrm>
              <a:off x="4346305" y="2804951"/>
              <a:ext cx="201813" cy="141341"/>
            </a:xfrm>
            <a:custGeom>
              <a:avLst/>
              <a:gdLst/>
              <a:ahLst/>
              <a:cxnLst/>
              <a:rect l="l" t="t" r="r" b="b"/>
              <a:pathLst>
                <a:path w="3938" h="2758" extrusionOk="0">
                  <a:moveTo>
                    <a:pt x="2870" y="1"/>
                  </a:moveTo>
                  <a:cubicBezTo>
                    <a:pt x="2436" y="231"/>
                    <a:pt x="1619" y="675"/>
                    <a:pt x="856" y="1148"/>
                  </a:cubicBezTo>
                  <a:cubicBezTo>
                    <a:pt x="699" y="1244"/>
                    <a:pt x="476" y="1381"/>
                    <a:pt x="259" y="1612"/>
                  </a:cubicBezTo>
                  <a:cubicBezTo>
                    <a:pt x="0" y="1888"/>
                    <a:pt x="16" y="2130"/>
                    <a:pt x="32" y="2566"/>
                  </a:cubicBezTo>
                  <a:cubicBezTo>
                    <a:pt x="36" y="2630"/>
                    <a:pt x="39" y="2694"/>
                    <a:pt x="42" y="2757"/>
                  </a:cubicBezTo>
                  <a:lnTo>
                    <a:pt x="3937" y="524"/>
                  </a:lnTo>
                  <a:lnTo>
                    <a:pt x="3937" y="243"/>
                  </a:lnTo>
                  <a:cubicBezTo>
                    <a:pt x="3792" y="208"/>
                    <a:pt x="3609" y="163"/>
                    <a:pt x="3408" y="110"/>
                  </a:cubicBezTo>
                  <a:cubicBezTo>
                    <a:pt x="3211" y="56"/>
                    <a:pt x="3028" y="18"/>
                    <a:pt x="2870" y="1"/>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72"/>
            <p:cNvSpPr/>
            <p:nvPr/>
          </p:nvSpPr>
          <p:spPr>
            <a:xfrm>
              <a:off x="4331443" y="2804387"/>
              <a:ext cx="161993" cy="151641"/>
            </a:xfrm>
            <a:custGeom>
              <a:avLst/>
              <a:gdLst/>
              <a:ahLst/>
              <a:cxnLst/>
              <a:rect l="l" t="t" r="r" b="b"/>
              <a:pathLst>
                <a:path w="3161" h="2959" extrusionOk="0">
                  <a:moveTo>
                    <a:pt x="2997" y="0"/>
                  </a:moveTo>
                  <a:cubicBezTo>
                    <a:pt x="2971" y="0"/>
                    <a:pt x="2946" y="1"/>
                    <a:pt x="2923" y="4"/>
                  </a:cubicBezTo>
                  <a:cubicBezTo>
                    <a:pt x="2802" y="16"/>
                    <a:pt x="2567" y="108"/>
                    <a:pt x="2362" y="214"/>
                  </a:cubicBezTo>
                  <a:cubicBezTo>
                    <a:pt x="1793" y="507"/>
                    <a:pt x="1505" y="676"/>
                    <a:pt x="864" y="1142"/>
                  </a:cubicBezTo>
                  <a:cubicBezTo>
                    <a:pt x="477" y="1422"/>
                    <a:pt x="243" y="1684"/>
                    <a:pt x="119" y="1848"/>
                  </a:cubicBezTo>
                  <a:cubicBezTo>
                    <a:pt x="40" y="1950"/>
                    <a:pt x="1" y="2075"/>
                    <a:pt x="1" y="2204"/>
                  </a:cubicBezTo>
                  <a:lnTo>
                    <a:pt x="1" y="2958"/>
                  </a:lnTo>
                  <a:lnTo>
                    <a:pt x="332" y="2768"/>
                  </a:lnTo>
                  <a:cubicBezTo>
                    <a:pt x="329" y="2705"/>
                    <a:pt x="326" y="2641"/>
                    <a:pt x="322" y="2577"/>
                  </a:cubicBezTo>
                  <a:cubicBezTo>
                    <a:pt x="306" y="2141"/>
                    <a:pt x="290" y="1899"/>
                    <a:pt x="549" y="1623"/>
                  </a:cubicBezTo>
                  <a:cubicBezTo>
                    <a:pt x="766" y="1392"/>
                    <a:pt x="989" y="1255"/>
                    <a:pt x="1146" y="1159"/>
                  </a:cubicBezTo>
                  <a:cubicBezTo>
                    <a:pt x="1909" y="686"/>
                    <a:pt x="2726" y="242"/>
                    <a:pt x="3160" y="12"/>
                  </a:cubicBezTo>
                  <a:cubicBezTo>
                    <a:pt x="3103" y="5"/>
                    <a:pt x="3048" y="0"/>
                    <a:pt x="2997" y="0"/>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72"/>
            <p:cNvSpPr/>
            <p:nvPr/>
          </p:nvSpPr>
          <p:spPr>
            <a:xfrm>
              <a:off x="4325293" y="2796546"/>
              <a:ext cx="222824" cy="163018"/>
            </a:xfrm>
            <a:custGeom>
              <a:avLst/>
              <a:gdLst/>
              <a:ahLst/>
              <a:cxnLst/>
              <a:rect l="l" t="t" r="r" b="b"/>
              <a:pathLst>
                <a:path w="4348" h="3181" extrusionOk="0">
                  <a:moveTo>
                    <a:pt x="3142" y="0"/>
                  </a:moveTo>
                  <a:cubicBezTo>
                    <a:pt x="2792" y="0"/>
                    <a:pt x="2329" y="241"/>
                    <a:pt x="1776" y="579"/>
                  </a:cubicBezTo>
                  <a:cubicBezTo>
                    <a:pt x="890" y="1118"/>
                    <a:pt x="574" y="1413"/>
                    <a:pt x="326" y="1661"/>
                  </a:cubicBezTo>
                  <a:cubicBezTo>
                    <a:pt x="245" y="1744"/>
                    <a:pt x="133" y="1862"/>
                    <a:pt x="38" y="2070"/>
                  </a:cubicBezTo>
                  <a:cubicBezTo>
                    <a:pt x="12" y="2127"/>
                    <a:pt x="1" y="2193"/>
                    <a:pt x="1" y="2256"/>
                  </a:cubicBezTo>
                  <a:lnTo>
                    <a:pt x="1" y="3180"/>
                  </a:lnTo>
                  <a:lnTo>
                    <a:pt x="121" y="3111"/>
                  </a:lnTo>
                  <a:lnTo>
                    <a:pt x="121" y="2357"/>
                  </a:lnTo>
                  <a:cubicBezTo>
                    <a:pt x="121" y="2228"/>
                    <a:pt x="160" y="2103"/>
                    <a:pt x="239" y="2000"/>
                  </a:cubicBezTo>
                  <a:cubicBezTo>
                    <a:pt x="364" y="1836"/>
                    <a:pt x="597" y="1575"/>
                    <a:pt x="984" y="1295"/>
                  </a:cubicBezTo>
                  <a:cubicBezTo>
                    <a:pt x="1625" y="829"/>
                    <a:pt x="1913" y="660"/>
                    <a:pt x="2482" y="367"/>
                  </a:cubicBezTo>
                  <a:cubicBezTo>
                    <a:pt x="2687" y="261"/>
                    <a:pt x="2922" y="169"/>
                    <a:pt x="3043" y="157"/>
                  </a:cubicBezTo>
                  <a:cubicBezTo>
                    <a:pt x="3070" y="154"/>
                    <a:pt x="3099" y="153"/>
                    <a:pt x="3129" y="153"/>
                  </a:cubicBezTo>
                  <a:cubicBezTo>
                    <a:pt x="3313" y="153"/>
                    <a:pt x="3554" y="203"/>
                    <a:pt x="3818" y="274"/>
                  </a:cubicBezTo>
                  <a:cubicBezTo>
                    <a:pt x="4019" y="327"/>
                    <a:pt x="4202" y="372"/>
                    <a:pt x="4347" y="407"/>
                  </a:cubicBezTo>
                  <a:lnTo>
                    <a:pt x="4347" y="280"/>
                  </a:lnTo>
                  <a:cubicBezTo>
                    <a:pt x="4347" y="280"/>
                    <a:pt x="3555" y="67"/>
                    <a:pt x="3265" y="11"/>
                  </a:cubicBezTo>
                  <a:cubicBezTo>
                    <a:pt x="3226" y="4"/>
                    <a:pt x="3184" y="0"/>
                    <a:pt x="3142"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72"/>
            <p:cNvSpPr/>
            <p:nvPr/>
          </p:nvSpPr>
          <p:spPr>
            <a:xfrm>
              <a:off x="4368033" y="2936400"/>
              <a:ext cx="30646" cy="18910"/>
            </a:xfrm>
            <a:custGeom>
              <a:avLst/>
              <a:gdLst/>
              <a:ahLst/>
              <a:cxnLst/>
              <a:rect l="l" t="t" r="r" b="b"/>
              <a:pathLst>
                <a:path w="598" h="369" extrusionOk="0">
                  <a:moveTo>
                    <a:pt x="491" y="1"/>
                  </a:moveTo>
                  <a:cubicBezTo>
                    <a:pt x="452" y="1"/>
                    <a:pt x="399" y="16"/>
                    <a:pt x="335" y="41"/>
                  </a:cubicBezTo>
                  <a:cubicBezTo>
                    <a:pt x="234" y="80"/>
                    <a:pt x="1" y="186"/>
                    <a:pt x="62" y="312"/>
                  </a:cubicBezTo>
                  <a:cubicBezTo>
                    <a:pt x="82" y="353"/>
                    <a:pt x="111" y="369"/>
                    <a:pt x="146" y="369"/>
                  </a:cubicBezTo>
                  <a:cubicBezTo>
                    <a:pt x="218" y="369"/>
                    <a:pt x="314" y="303"/>
                    <a:pt x="397" y="260"/>
                  </a:cubicBezTo>
                  <a:cubicBezTo>
                    <a:pt x="449" y="232"/>
                    <a:pt x="597" y="156"/>
                    <a:pt x="565" y="51"/>
                  </a:cubicBezTo>
                  <a:cubicBezTo>
                    <a:pt x="554" y="15"/>
                    <a:pt x="529" y="1"/>
                    <a:pt x="491"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72"/>
            <p:cNvSpPr/>
            <p:nvPr/>
          </p:nvSpPr>
          <p:spPr>
            <a:xfrm>
              <a:off x="4493590" y="2869574"/>
              <a:ext cx="6201" cy="92348"/>
            </a:xfrm>
            <a:custGeom>
              <a:avLst/>
              <a:gdLst/>
              <a:ahLst/>
              <a:cxnLst/>
              <a:rect l="l" t="t" r="r" b="b"/>
              <a:pathLst>
                <a:path w="121" h="1802" extrusionOk="0">
                  <a:moveTo>
                    <a:pt x="55" y="0"/>
                  </a:moveTo>
                  <a:lnTo>
                    <a:pt x="1" y="12"/>
                  </a:lnTo>
                  <a:lnTo>
                    <a:pt x="24" y="1801"/>
                  </a:lnTo>
                  <a:lnTo>
                    <a:pt x="121" y="1749"/>
                  </a:lnTo>
                  <a:lnTo>
                    <a:pt x="55" y="0"/>
                  </a:ln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72"/>
            <p:cNvSpPr/>
            <p:nvPr/>
          </p:nvSpPr>
          <p:spPr>
            <a:xfrm>
              <a:off x="4230793" y="3049555"/>
              <a:ext cx="9225" cy="21011"/>
            </a:xfrm>
            <a:custGeom>
              <a:avLst/>
              <a:gdLst/>
              <a:ahLst/>
              <a:cxnLst/>
              <a:rect l="l" t="t" r="r" b="b"/>
              <a:pathLst>
                <a:path w="180" h="410" extrusionOk="0">
                  <a:moveTo>
                    <a:pt x="153" y="0"/>
                  </a:moveTo>
                  <a:cubicBezTo>
                    <a:pt x="150" y="0"/>
                    <a:pt x="147" y="1"/>
                    <a:pt x="145" y="2"/>
                  </a:cubicBezTo>
                  <a:cubicBezTo>
                    <a:pt x="22" y="49"/>
                    <a:pt x="1" y="264"/>
                    <a:pt x="13" y="376"/>
                  </a:cubicBezTo>
                  <a:cubicBezTo>
                    <a:pt x="15" y="394"/>
                    <a:pt x="33" y="410"/>
                    <a:pt x="49" y="410"/>
                  </a:cubicBezTo>
                  <a:cubicBezTo>
                    <a:pt x="58" y="410"/>
                    <a:pt x="67" y="405"/>
                    <a:pt x="73" y="393"/>
                  </a:cubicBezTo>
                  <a:cubicBezTo>
                    <a:pt x="123" y="286"/>
                    <a:pt x="149" y="152"/>
                    <a:pt x="175" y="36"/>
                  </a:cubicBezTo>
                  <a:cubicBezTo>
                    <a:pt x="179" y="20"/>
                    <a:pt x="168" y="0"/>
                    <a:pt x="153" y="0"/>
                  </a:cubicBez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72"/>
            <p:cNvSpPr/>
            <p:nvPr/>
          </p:nvSpPr>
          <p:spPr>
            <a:xfrm>
              <a:off x="4563850" y="2890841"/>
              <a:ext cx="10967" cy="12299"/>
            </a:xfrm>
            <a:custGeom>
              <a:avLst/>
              <a:gdLst/>
              <a:ahLst/>
              <a:cxnLst/>
              <a:rect l="l" t="t" r="r" b="b"/>
              <a:pathLst>
                <a:path w="214" h="240" extrusionOk="0">
                  <a:moveTo>
                    <a:pt x="31" y="1"/>
                  </a:moveTo>
                  <a:cubicBezTo>
                    <a:pt x="16" y="1"/>
                    <a:pt x="0" y="19"/>
                    <a:pt x="4" y="36"/>
                  </a:cubicBezTo>
                  <a:cubicBezTo>
                    <a:pt x="17" y="114"/>
                    <a:pt x="89" y="240"/>
                    <a:pt x="180" y="240"/>
                  </a:cubicBezTo>
                  <a:cubicBezTo>
                    <a:pt x="198" y="240"/>
                    <a:pt x="214" y="221"/>
                    <a:pt x="208" y="204"/>
                  </a:cubicBezTo>
                  <a:cubicBezTo>
                    <a:pt x="194" y="165"/>
                    <a:pt x="168" y="151"/>
                    <a:pt x="139" y="122"/>
                  </a:cubicBezTo>
                  <a:cubicBezTo>
                    <a:pt x="105" y="88"/>
                    <a:pt x="79" y="46"/>
                    <a:pt x="48" y="10"/>
                  </a:cubicBezTo>
                  <a:cubicBezTo>
                    <a:pt x="43" y="3"/>
                    <a:pt x="37" y="1"/>
                    <a:pt x="31" y="1"/>
                  </a:cubicBez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72"/>
            <p:cNvSpPr/>
            <p:nvPr/>
          </p:nvSpPr>
          <p:spPr>
            <a:xfrm>
              <a:off x="4555189" y="2896991"/>
              <a:ext cx="8405" cy="17732"/>
            </a:xfrm>
            <a:custGeom>
              <a:avLst/>
              <a:gdLst/>
              <a:ahLst/>
              <a:cxnLst/>
              <a:rect l="l" t="t" r="r" b="b"/>
              <a:pathLst>
                <a:path w="164" h="346" extrusionOk="0">
                  <a:moveTo>
                    <a:pt x="127" y="1"/>
                  </a:moveTo>
                  <a:cubicBezTo>
                    <a:pt x="116" y="1"/>
                    <a:pt x="105" y="7"/>
                    <a:pt x="101" y="22"/>
                  </a:cubicBezTo>
                  <a:cubicBezTo>
                    <a:pt x="85" y="83"/>
                    <a:pt x="67" y="144"/>
                    <a:pt x="42" y="202"/>
                  </a:cubicBezTo>
                  <a:cubicBezTo>
                    <a:pt x="22" y="247"/>
                    <a:pt x="1" y="278"/>
                    <a:pt x="9" y="327"/>
                  </a:cubicBezTo>
                  <a:cubicBezTo>
                    <a:pt x="11" y="338"/>
                    <a:pt x="24" y="346"/>
                    <a:pt x="35" y="346"/>
                  </a:cubicBezTo>
                  <a:cubicBezTo>
                    <a:pt x="37" y="346"/>
                    <a:pt x="39" y="345"/>
                    <a:pt x="41" y="345"/>
                  </a:cubicBezTo>
                  <a:cubicBezTo>
                    <a:pt x="148" y="308"/>
                    <a:pt x="163" y="124"/>
                    <a:pt x="157" y="29"/>
                  </a:cubicBezTo>
                  <a:cubicBezTo>
                    <a:pt x="156" y="11"/>
                    <a:pt x="142" y="1"/>
                    <a:pt x="127" y="1"/>
                  </a:cubicBez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72"/>
            <p:cNvSpPr/>
            <p:nvPr/>
          </p:nvSpPr>
          <p:spPr>
            <a:xfrm>
              <a:off x="4379462" y="3003791"/>
              <a:ext cx="21114" cy="8610"/>
            </a:xfrm>
            <a:custGeom>
              <a:avLst/>
              <a:gdLst/>
              <a:ahLst/>
              <a:cxnLst/>
              <a:rect l="l" t="t" r="r" b="b"/>
              <a:pathLst>
                <a:path w="412" h="168" extrusionOk="0">
                  <a:moveTo>
                    <a:pt x="23" y="0"/>
                  </a:moveTo>
                  <a:cubicBezTo>
                    <a:pt x="17" y="0"/>
                    <a:pt x="12" y="1"/>
                    <a:pt x="6" y="1"/>
                  </a:cubicBezTo>
                  <a:cubicBezTo>
                    <a:pt x="3" y="1"/>
                    <a:pt x="0" y="4"/>
                    <a:pt x="0" y="9"/>
                  </a:cubicBezTo>
                  <a:cubicBezTo>
                    <a:pt x="37" y="116"/>
                    <a:pt x="208" y="167"/>
                    <a:pt x="330" y="167"/>
                  </a:cubicBezTo>
                  <a:cubicBezTo>
                    <a:pt x="352" y="167"/>
                    <a:pt x="372" y="165"/>
                    <a:pt x="390" y="162"/>
                  </a:cubicBezTo>
                  <a:cubicBezTo>
                    <a:pt x="407" y="158"/>
                    <a:pt x="411" y="130"/>
                    <a:pt x="394" y="122"/>
                  </a:cubicBezTo>
                  <a:cubicBezTo>
                    <a:pt x="331" y="93"/>
                    <a:pt x="264" y="78"/>
                    <a:pt x="198" y="55"/>
                  </a:cubicBezTo>
                  <a:cubicBezTo>
                    <a:pt x="145" y="37"/>
                    <a:pt x="82" y="0"/>
                    <a:pt x="23" y="0"/>
                  </a:cubicBez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72"/>
            <p:cNvSpPr/>
            <p:nvPr/>
          </p:nvSpPr>
          <p:spPr>
            <a:xfrm>
              <a:off x="4500201" y="2931327"/>
              <a:ext cx="10762" cy="18500"/>
            </a:xfrm>
            <a:custGeom>
              <a:avLst/>
              <a:gdLst/>
              <a:ahLst/>
              <a:cxnLst/>
              <a:rect l="l" t="t" r="r" b="b"/>
              <a:pathLst>
                <a:path w="210" h="361" extrusionOk="0">
                  <a:moveTo>
                    <a:pt x="183" y="1"/>
                  </a:moveTo>
                  <a:cubicBezTo>
                    <a:pt x="177" y="1"/>
                    <a:pt x="170" y="4"/>
                    <a:pt x="165" y="11"/>
                  </a:cubicBezTo>
                  <a:cubicBezTo>
                    <a:pt x="122" y="77"/>
                    <a:pt x="79" y="143"/>
                    <a:pt x="45" y="213"/>
                  </a:cubicBezTo>
                  <a:cubicBezTo>
                    <a:pt x="22" y="262"/>
                    <a:pt x="1" y="297"/>
                    <a:pt x="28" y="348"/>
                  </a:cubicBezTo>
                  <a:cubicBezTo>
                    <a:pt x="34" y="356"/>
                    <a:pt x="44" y="361"/>
                    <a:pt x="54" y="361"/>
                  </a:cubicBezTo>
                  <a:cubicBezTo>
                    <a:pt x="56" y="361"/>
                    <a:pt x="57" y="361"/>
                    <a:pt x="59" y="360"/>
                  </a:cubicBezTo>
                  <a:cubicBezTo>
                    <a:pt x="114" y="345"/>
                    <a:pt x="125" y="304"/>
                    <a:pt x="143" y="255"/>
                  </a:cubicBezTo>
                  <a:cubicBezTo>
                    <a:pt x="171" y="181"/>
                    <a:pt x="188" y="106"/>
                    <a:pt x="206" y="28"/>
                  </a:cubicBezTo>
                  <a:cubicBezTo>
                    <a:pt x="209" y="12"/>
                    <a:pt x="196" y="1"/>
                    <a:pt x="183" y="1"/>
                  </a:cubicBez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72"/>
            <p:cNvSpPr/>
            <p:nvPr/>
          </p:nvSpPr>
          <p:spPr>
            <a:xfrm>
              <a:off x="4452797" y="2963715"/>
              <a:ext cx="11018" cy="17680"/>
            </a:xfrm>
            <a:custGeom>
              <a:avLst/>
              <a:gdLst/>
              <a:ahLst/>
              <a:cxnLst/>
              <a:rect l="l" t="t" r="r" b="b"/>
              <a:pathLst>
                <a:path w="215" h="345" extrusionOk="0">
                  <a:moveTo>
                    <a:pt x="147" y="1"/>
                  </a:moveTo>
                  <a:cubicBezTo>
                    <a:pt x="140" y="1"/>
                    <a:pt x="133" y="6"/>
                    <a:pt x="130" y="12"/>
                  </a:cubicBezTo>
                  <a:cubicBezTo>
                    <a:pt x="113" y="58"/>
                    <a:pt x="104" y="107"/>
                    <a:pt x="86" y="153"/>
                  </a:cubicBezTo>
                  <a:cubicBezTo>
                    <a:pt x="66" y="204"/>
                    <a:pt x="35" y="250"/>
                    <a:pt x="10" y="299"/>
                  </a:cubicBezTo>
                  <a:cubicBezTo>
                    <a:pt x="1" y="320"/>
                    <a:pt x="16" y="345"/>
                    <a:pt x="36" y="345"/>
                  </a:cubicBezTo>
                  <a:cubicBezTo>
                    <a:pt x="41" y="345"/>
                    <a:pt x="47" y="343"/>
                    <a:pt x="52" y="340"/>
                  </a:cubicBezTo>
                  <a:cubicBezTo>
                    <a:pt x="155" y="277"/>
                    <a:pt x="214" y="121"/>
                    <a:pt x="159" y="9"/>
                  </a:cubicBezTo>
                  <a:cubicBezTo>
                    <a:pt x="157" y="3"/>
                    <a:pt x="152" y="1"/>
                    <a:pt x="147" y="1"/>
                  </a:cubicBez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72"/>
            <p:cNvSpPr/>
            <p:nvPr/>
          </p:nvSpPr>
          <p:spPr>
            <a:xfrm>
              <a:off x="4431017" y="2967866"/>
              <a:ext cx="13171" cy="9430"/>
            </a:xfrm>
            <a:custGeom>
              <a:avLst/>
              <a:gdLst/>
              <a:ahLst/>
              <a:cxnLst/>
              <a:rect l="l" t="t" r="r" b="b"/>
              <a:pathLst>
                <a:path w="257" h="184" extrusionOk="0">
                  <a:moveTo>
                    <a:pt x="20" y="1"/>
                  </a:moveTo>
                  <a:cubicBezTo>
                    <a:pt x="10" y="1"/>
                    <a:pt x="1" y="11"/>
                    <a:pt x="5" y="21"/>
                  </a:cubicBezTo>
                  <a:cubicBezTo>
                    <a:pt x="32" y="98"/>
                    <a:pt x="120" y="166"/>
                    <a:pt x="199" y="182"/>
                  </a:cubicBezTo>
                  <a:cubicBezTo>
                    <a:pt x="203" y="183"/>
                    <a:pt x="206" y="184"/>
                    <a:pt x="209" y="184"/>
                  </a:cubicBezTo>
                  <a:cubicBezTo>
                    <a:pt x="243" y="184"/>
                    <a:pt x="256" y="139"/>
                    <a:pt x="227" y="116"/>
                  </a:cubicBezTo>
                  <a:cubicBezTo>
                    <a:pt x="170" y="74"/>
                    <a:pt x="92" y="26"/>
                    <a:pt x="25" y="1"/>
                  </a:cubicBezTo>
                  <a:cubicBezTo>
                    <a:pt x="23" y="1"/>
                    <a:pt x="21" y="1"/>
                    <a:pt x="20" y="1"/>
                  </a:cubicBez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72"/>
            <p:cNvSpPr/>
            <p:nvPr/>
          </p:nvSpPr>
          <p:spPr>
            <a:xfrm>
              <a:off x="4730353" y="2795316"/>
              <a:ext cx="9020" cy="19320"/>
            </a:xfrm>
            <a:custGeom>
              <a:avLst/>
              <a:gdLst/>
              <a:ahLst/>
              <a:cxnLst/>
              <a:rect l="l" t="t" r="r" b="b"/>
              <a:pathLst>
                <a:path w="176" h="377" extrusionOk="0">
                  <a:moveTo>
                    <a:pt x="83" y="1"/>
                  </a:moveTo>
                  <a:cubicBezTo>
                    <a:pt x="73" y="1"/>
                    <a:pt x="63" y="7"/>
                    <a:pt x="65" y="20"/>
                  </a:cubicBezTo>
                  <a:cubicBezTo>
                    <a:pt x="69" y="77"/>
                    <a:pt x="74" y="132"/>
                    <a:pt x="60" y="187"/>
                  </a:cubicBezTo>
                  <a:cubicBezTo>
                    <a:pt x="48" y="238"/>
                    <a:pt x="11" y="281"/>
                    <a:pt x="3" y="331"/>
                  </a:cubicBezTo>
                  <a:cubicBezTo>
                    <a:pt x="1" y="351"/>
                    <a:pt x="14" y="376"/>
                    <a:pt x="35" y="376"/>
                  </a:cubicBezTo>
                  <a:cubicBezTo>
                    <a:pt x="39" y="376"/>
                    <a:pt x="42" y="376"/>
                    <a:pt x="46" y="374"/>
                  </a:cubicBezTo>
                  <a:cubicBezTo>
                    <a:pt x="175" y="322"/>
                    <a:pt x="175" y="108"/>
                    <a:pt x="105" y="9"/>
                  </a:cubicBezTo>
                  <a:cubicBezTo>
                    <a:pt x="99" y="4"/>
                    <a:pt x="91" y="1"/>
                    <a:pt x="83" y="1"/>
                  </a:cubicBez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72"/>
            <p:cNvSpPr/>
            <p:nvPr/>
          </p:nvSpPr>
          <p:spPr>
            <a:xfrm>
              <a:off x="4717439" y="2798442"/>
              <a:ext cx="9993" cy="16963"/>
            </a:xfrm>
            <a:custGeom>
              <a:avLst/>
              <a:gdLst/>
              <a:ahLst/>
              <a:cxnLst/>
              <a:rect l="l" t="t" r="r" b="b"/>
              <a:pathLst>
                <a:path w="195" h="331" extrusionOk="0">
                  <a:moveTo>
                    <a:pt x="22" y="0"/>
                  </a:moveTo>
                  <a:cubicBezTo>
                    <a:pt x="11" y="0"/>
                    <a:pt x="1" y="13"/>
                    <a:pt x="7" y="25"/>
                  </a:cubicBezTo>
                  <a:cubicBezTo>
                    <a:pt x="59" y="119"/>
                    <a:pt x="74" y="201"/>
                    <a:pt x="88" y="306"/>
                  </a:cubicBezTo>
                  <a:cubicBezTo>
                    <a:pt x="90" y="320"/>
                    <a:pt x="103" y="331"/>
                    <a:pt x="116" y="331"/>
                  </a:cubicBezTo>
                  <a:cubicBezTo>
                    <a:pt x="123" y="331"/>
                    <a:pt x="131" y="327"/>
                    <a:pt x="136" y="318"/>
                  </a:cubicBezTo>
                  <a:cubicBezTo>
                    <a:pt x="194" y="207"/>
                    <a:pt x="139" y="60"/>
                    <a:pt x="30" y="2"/>
                  </a:cubicBezTo>
                  <a:cubicBezTo>
                    <a:pt x="27" y="1"/>
                    <a:pt x="25" y="0"/>
                    <a:pt x="22" y="0"/>
                  </a:cubicBez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72"/>
            <p:cNvSpPr/>
            <p:nvPr/>
          </p:nvSpPr>
          <p:spPr>
            <a:xfrm>
              <a:off x="4236123" y="2778712"/>
              <a:ext cx="473988" cy="335569"/>
            </a:xfrm>
            <a:custGeom>
              <a:avLst/>
              <a:gdLst/>
              <a:ahLst/>
              <a:cxnLst/>
              <a:rect l="l" t="t" r="r" b="b"/>
              <a:pathLst>
                <a:path w="9249" h="6548" extrusionOk="0">
                  <a:moveTo>
                    <a:pt x="8440" y="1"/>
                  </a:moveTo>
                  <a:cubicBezTo>
                    <a:pt x="8276" y="1"/>
                    <a:pt x="8095" y="52"/>
                    <a:pt x="7907" y="160"/>
                  </a:cubicBezTo>
                  <a:cubicBezTo>
                    <a:pt x="7188" y="577"/>
                    <a:pt x="6604" y="1692"/>
                    <a:pt x="6604" y="2653"/>
                  </a:cubicBezTo>
                  <a:cubicBezTo>
                    <a:pt x="6604" y="2659"/>
                    <a:pt x="6601" y="2674"/>
                    <a:pt x="6598" y="2691"/>
                  </a:cubicBezTo>
                  <a:lnTo>
                    <a:pt x="2646" y="4931"/>
                  </a:lnTo>
                  <a:cubicBezTo>
                    <a:pt x="2646" y="4222"/>
                    <a:pt x="2306" y="3806"/>
                    <a:pt x="1838" y="3806"/>
                  </a:cubicBezTo>
                  <a:cubicBezTo>
                    <a:pt x="1673" y="3806"/>
                    <a:pt x="1492" y="3858"/>
                    <a:pt x="1304" y="3967"/>
                  </a:cubicBezTo>
                  <a:cubicBezTo>
                    <a:pt x="583" y="4382"/>
                    <a:pt x="1" y="5499"/>
                    <a:pt x="1" y="6458"/>
                  </a:cubicBezTo>
                  <a:cubicBezTo>
                    <a:pt x="1" y="6489"/>
                    <a:pt x="2" y="6517"/>
                    <a:pt x="4" y="6547"/>
                  </a:cubicBezTo>
                  <a:cubicBezTo>
                    <a:pt x="64" y="6512"/>
                    <a:pt x="123" y="6475"/>
                    <a:pt x="182" y="6441"/>
                  </a:cubicBezTo>
                  <a:cubicBezTo>
                    <a:pt x="182" y="6425"/>
                    <a:pt x="180" y="6408"/>
                    <a:pt x="180" y="6391"/>
                  </a:cubicBezTo>
                  <a:cubicBezTo>
                    <a:pt x="180" y="5515"/>
                    <a:pt x="712" y="4497"/>
                    <a:pt x="1368" y="4119"/>
                  </a:cubicBezTo>
                  <a:cubicBezTo>
                    <a:pt x="1537" y="4022"/>
                    <a:pt x="1696" y="3976"/>
                    <a:pt x="1841" y="3976"/>
                  </a:cubicBezTo>
                  <a:cubicBezTo>
                    <a:pt x="2263" y="3976"/>
                    <a:pt x="2558" y="4366"/>
                    <a:pt x="2558" y="5017"/>
                  </a:cubicBezTo>
                  <a:cubicBezTo>
                    <a:pt x="2558" y="5034"/>
                    <a:pt x="2557" y="5052"/>
                    <a:pt x="2557" y="5069"/>
                  </a:cubicBezTo>
                  <a:lnTo>
                    <a:pt x="2558" y="5181"/>
                  </a:lnTo>
                  <a:cubicBezTo>
                    <a:pt x="2558" y="5181"/>
                    <a:pt x="6722" y="2809"/>
                    <a:pt x="6780" y="2776"/>
                  </a:cubicBezTo>
                  <a:cubicBezTo>
                    <a:pt x="6780" y="2759"/>
                    <a:pt x="6783" y="2602"/>
                    <a:pt x="6783" y="2586"/>
                  </a:cubicBezTo>
                  <a:cubicBezTo>
                    <a:pt x="6783" y="1709"/>
                    <a:pt x="7315" y="692"/>
                    <a:pt x="7972" y="312"/>
                  </a:cubicBezTo>
                  <a:cubicBezTo>
                    <a:pt x="8140" y="215"/>
                    <a:pt x="8299" y="169"/>
                    <a:pt x="8444" y="169"/>
                  </a:cubicBezTo>
                  <a:cubicBezTo>
                    <a:pt x="8866" y="169"/>
                    <a:pt x="9161" y="559"/>
                    <a:pt x="9161" y="1212"/>
                  </a:cubicBezTo>
                  <a:cubicBezTo>
                    <a:pt x="9161" y="1229"/>
                    <a:pt x="9160" y="1247"/>
                    <a:pt x="9160" y="1264"/>
                  </a:cubicBezTo>
                  <a:lnTo>
                    <a:pt x="9249" y="1262"/>
                  </a:lnTo>
                  <a:cubicBezTo>
                    <a:pt x="9249" y="1232"/>
                    <a:pt x="9249" y="1155"/>
                    <a:pt x="9249" y="1126"/>
                  </a:cubicBezTo>
                  <a:cubicBezTo>
                    <a:pt x="9249" y="416"/>
                    <a:pt x="8909" y="1"/>
                    <a:pt x="8440" y="1"/>
                  </a:cubicBez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72"/>
            <p:cNvSpPr/>
            <p:nvPr/>
          </p:nvSpPr>
          <p:spPr>
            <a:xfrm>
              <a:off x="4511219" y="2854917"/>
              <a:ext cx="27059" cy="12402"/>
            </a:xfrm>
            <a:custGeom>
              <a:avLst/>
              <a:gdLst/>
              <a:ahLst/>
              <a:cxnLst/>
              <a:rect l="l" t="t" r="r" b="b"/>
              <a:pathLst>
                <a:path w="528" h="242" extrusionOk="0">
                  <a:moveTo>
                    <a:pt x="108" y="1"/>
                  </a:moveTo>
                  <a:cubicBezTo>
                    <a:pt x="6" y="30"/>
                    <a:pt x="0" y="179"/>
                    <a:pt x="79" y="226"/>
                  </a:cubicBezTo>
                  <a:cubicBezTo>
                    <a:pt x="97" y="237"/>
                    <a:pt x="132" y="241"/>
                    <a:pt x="175" y="241"/>
                  </a:cubicBezTo>
                  <a:cubicBezTo>
                    <a:pt x="312" y="241"/>
                    <a:pt x="528" y="199"/>
                    <a:pt x="528" y="199"/>
                  </a:cubicBezTo>
                  <a:lnTo>
                    <a:pt x="528"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72"/>
            <p:cNvSpPr/>
            <p:nvPr/>
          </p:nvSpPr>
          <p:spPr>
            <a:xfrm>
              <a:off x="4524543" y="2841285"/>
              <a:ext cx="56116" cy="45969"/>
            </a:xfrm>
            <a:custGeom>
              <a:avLst/>
              <a:gdLst/>
              <a:ahLst/>
              <a:cxnLst/>
              <a:rect l="l" t="t" r="r" b="b"/>
              <a:pathLst>
                <a:path w="1095" h="897" extrusionOk="0">
                  <a:moveTo>
                    <a:pt x="1" y="0"/>
                  </a:moveTo>
                  <a:lnTo>
                    <a:pt x="1" y="609"/>
                  </a:lnTo>
                  <a:cubicBezTo>
                    <a:pt x="1" y="609"/>
                    <a:pt x="472" y="831"/>
                    <a:pt x="872" y="897"/>
                  </a:cubicBezTo>
                  <a:cubicBezTo>
                    <a:pt x="1094" y="761"/>
                    <a:pt x="656" y="310"/>
                    <a:pt x="436" y="189"/>
                  </a:cubicBezTo>
                  <a:cubicBezTo>
                    <a:pt x="217" y="68"/>
                    <a:pt x="1" y="0"/>
                    <a:pt x="1" y="0"/>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72"/>
            <p:cNvSpPr/>
            <p:nvPr/>
          </p:nvSpPr>
          <p:spPr>
            <a:xfrm>
              <a:off x="4527874" y="2832932"/>
              <a:ext cx="57961" cy="54527"/>
            </a:xfrm>
            <a:custGeom>
              <a:avLst/>
              <a:gdLst/>
              <a:ahLst/>
              <a:cxnLst/>
              <a:rect l="l" t="t" r="r" b="b"/>
              <a:pathLst>
                <a:path w="1131" h="1064" extrusionOk="0">
                  <a:moveTo>
                    <a:pt x="125" y="0"/>
                  </a:moveTo>
                  <a:cubicBezTo>
                    <a:pt x="96" y="0"/>
                    <a:pt x="65" y="11"/>
                    <a:pt x="33" y="39"/>
                  </a:cubicBezTo>
                  <a:cubicBezTo>
                    <a:pt x="20" y="50"/>
                    <a:pt x="10" y="62"/>
                    <a:pt x="0" y="73"/>
                  </a:cubicBezTo>
                  <a:cubicBezTo>
                    <a:pt x="138" y="126"/>
                    <a:pt x="499" y="338"/>
                    <a:pt x="701" y="533"/>
                  </a:cubicBezTo>
                  <a:cubicBezTo>
                    <a:pt x="885" y="709"/>
                    <a:pt x="971" y="911"/>
                    <a:pt x="929" y="1063"/>
                  </a:cubicBezTo>
                  <a:cubicBezTo>
                    <a:pt x="1112" y="1040"/>
                    <a:pt x="1130" y="884"/>
                    <a:pt x="1015" y="655"/>
                  </a:cubicBezTo>
                  <a:cubicBezTo>
                    <a:pt x="874" y="378"/>
                    <a:pt x="540" y="188"/>
                    <a:pt x="309" y="77"/>
                  </a:cubicBezTo>
                  <a:cubicBezTo>
                    <a:pt x="243" y="45"/>
                    <a:pt x="186" y="0"/>
                    <a:pt x="125" y="0"/>
                  </a:cubicBezTo>
                  <a:close/>
                </a:path>
              </a:pathLst>
            </a:custGeom>
            <a:solidFill>
              <a:srgbClr val="55D6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72"/>
            <p:cNvSpPr/>
            <p:nvPr/>
          </p:nvSpPr>
          <p:spPr>
            <a:xfrm>
              <a:off x="4524543" y="2836622"/>
              <a:ext cx="53092" cy="50940"/>
            </a:xfrm>
            <a:custGeom>
              <a:avLst/>
              <a:gdLst/>
              <a:ahLst/>
              <a:cxnLst/>
              <a:rect l="l" t="t" r="r" b="b"/>
              <a:pathLst>
                <a:path w="1036" h="994" extrusionOk="0">
                  <a:moveTo>
                    <a:pt x="65" y="1"/>
                  </a:moveTo>
                  <a:cubicBezTo>
                    <a:pt x="41" y="27"/>
                    <a:pt x="19" y="57"/>
                    <a:pt x="1" y="91"/>
                  </a:cubicBezTo>
                  <a:cubicBezTo>
                    <a:pt x="165" y="171"/>
                    <a:pt x="462" y="353"/>
                    <a:pt x="640" y="523"/>
                  </a:cubicBezTo>
                  <a:cubicBezTo>
                    <a:pt x="798" y="677"/>
                    <a:pt x="879" y="847"/>
                    <a:pt x="872" y="988"/>
                  </a:cubicBezTo>
                  <a:cubicBezTo>
                    <a:pt x="901" y="992"/>
                    <a:pt x="927" y="994"/>
                    <a:pt x="951" y="994"/>
                  </a:cubicBezTo>
                  <a:cubicBezTo>
                    <a:pt x="967" y="994"/>
                    <a:pt x="981" y="993"/>
                    <a:pt x="994" y="991"/>
                  </a:cubicBezTo>
                  <a:cubicBezTo>
                    <a:pt x="1036" y="839"/>
                    <a:pt x="950" y="637"/>
                    <a:pt x="766" y="461"/>
                  </a:cubicBezTo>
                  <a:cubicBezTo>
                    <a:pt x="564" y="266"/>
                    <a:pt x="203" y="54"/>
                    <a:pt x="65" y="1"/>
                  </a:cubicBezTo>
                  <a:close/>
                </a:path>
              </a:pathLst>
            </a:custGeom>
            <a:solidFill>
              <a:srgbClr val="55D6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72"/>
            <p:cNvSpPr/>
            <p:nvPr/>
          </p:nvSpPr>
          <p:spPr>
            <a:xfrm>
              <a:off x="4867440" y="4077168"/>
              <a:ext cx="99215" cy="715466"/>
            </a:xfrm>
            <a:custGeom>
              <a:avLst/>
              <a:gdLst/>
              <a:ahLst/>
              <a:cxnLst/>
              <a:rect l="l" t="t" r="r" b="b"/>
              <a:pathLst>
                <a:path w="1936" h="13961" extrusionOk="0">
                  <a:moveTo>
                    <a:pt x="1935" y="0"/>
                  </a:moveTo>
                  <a:lnTo>
                    <a:pt x="1" y="1118"/>
                  </a:lnTo>
                  <a:lnTo>
                    <a:pt x="1" y="13961"/>
                  </a:lnTo>
                  <a:lnTo>
                    <a:pt x="1935" y="12843"/>
                  </a:lnTo>
                  <a:lnTo>
                    <a:pt x="1935" y="0"/>
                  </a:lnTo>
                  <a:close/>
                </a:path>
              </a:pathLst>
            </a:custGeom>
            <a:solidFill>
              <a:srgbClr val="262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72"/>
            <p:cNvSpPr/>
            <p:nvPr/>
          </p:nvSpPr>
          <p:spPr>
            <a:xfrm>
              <a:off x="4768225" y="4077168"/>
              <a:ext cx="99266" cy="715466"/>
            </a:xfrm>
            <a:custGeom>
              <a:avLst/>
              <a:gdLst/>
              <a:ahLst/>
              <a:cxnLst/>
              <a:rect l="l" t="t" r="r" b="b"/>
              <a:pathLst>
                <a:path w="1937" h="13961" extrusionOk="0">
                  <a:moveTo>
                    <a:pt x="0" y="0"/>
                  </a:moveTo>
                  <a:lnTo>
                    <a:pt x="0" y="12843"/>
                  </a:lnTo>
                  <a:lnTo>
                    <a:pt x="1937" y="13961"/>
                  </a:lnTo>
                  <a:lnTo>
                    <a:pt x="1937" y="1118"/>
                  </a:lnTo>
                  <a:lnTo>
                    <a:pt x="0" y="0"/>
                  </a:lnTo>
                  <a:close/>
                </a:path>
              </a:pathLst>
            </a:custGeom>
            <a:solidFill>
              <a:srgbClr val="262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72"/>
            <p:cNvSpPr/>
            <p:nvPr/>
          </p:nvSpPr>
          <p:spPr>
            <a:xfrm>
              <a:off x="4867440" y="4462395"/>
              <a:ext cx="99215" cy="330239"/>
            </a:xfrm>
            <a:custGeom>
              <a:avLst/>
              <a:gdLst/>
              <a:ahLst/>
              <a:cxnLst/>
              <a:rect l="l" t="t" r="r" b="b"/>
              <a:pathLst>
                <a:path w="1936" h="6444" extrusionOk="0">
                  <a:moveTo>
                    <a:pt x="1935" y="0"/>
                  </a:moveTo>
                  <a:lnTo>
                    <a:pt x="1" y="1118"/>
                  </a:lnTo>
                  <a:lnTo>
                    <a:pt x="1" y="6444"/>
                  </a:lnTo>
                  <a:lnTo>
                    <a:pt x="1935" y="5326"/>
                  </a:lnTo>
                  <a:lnTo>
                    <a:pt x="1935" y="0"/>
                  </a:ln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72"/>
            <p:cNvSpPr/>
            <p:nvPr/>
          </p:nvSpPr>
          <p:spPr>
            <a:xfrm>
              <a:off x="4768225" y="4462395"/>
              <a:ext cx="99266" cy="330239"/>
            </a:xfrm>
            <a:custGeom>
              <a:avLst/>
              <a:gdLst/>
              <a:ahLst/>
              <a:cxnLst/>
              <a:rect l="l" t="t" r="r" b="b"/>
              <a:pathLst>
                <a:path w="1937" h="6444" extrusionOk="0">
                  <a:moveTo>
                    <a:pt x="0" y="0"/>
                  </a:moveTo>
                  <a:lnTo>
                    <a:pt x="0" y="5326"/>
                  </a:lnTo>
                  <a:lnTo>
                    <a:pt x="1937" y="6444"/>
                  </a:lnTo>
                  <a:lnTo>
                    <a:pt x="1937" y="1118"/>
                  </a:lnTo>
                  <a:lnTo>
                    <a:pt x="0" y="0"/>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72"/>
            <p:cNvSpPr/>
            <p:nvPr/>
          </p:nvSpPr>
          <p:spPr>
            <a:xfrm>
              <a:off x="4768225" y="4019105"/>
              <a:ext cx="198430" cy="115358"/>
            </a:xfrm>
            <a:custGeom>
              <a:avLst/>
              <a:gdLst/>
              <a:ahLst/>
              <a:cxnLst/>
              <a:rect l="l" t="t" r="r" b="b"/>
              <a:pathLst>
                <a:path w="3872" h="2251" extrusionOk="0">
                  <a:moveTo>
                    <a:pt x="1937" y="0"/>
                  </a:moveTo>
                  <a:lnTo>
                    <a:pt x="0" y="1133"/>
                  </a:lnTo>
                  <a:lnTo>
                    <a:pt x="1937" y="2251"/>
                  </a:lnTo>
                  <a:lnTo>
                    <a:pt x="3871" y="1133"/>
                  </a:lnTo>
                  <a:lnTo>
                    <a:pt x="1937"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72"/>
            <p:cNvSpPr/>
            <p:nvPr/>
          </p:nvSpPr>
          <p:spPr>
            <a:xfrm>
              <a:off x="4767917" y="4572320"/>
              <a:ext cx="99420" cy="96807"/>
            </a:xfrm>
            <a:custGeom>
              <a:avLst/>
              <a:gdLst/>
              <a:ahLst/>
              <a:cxnLst/>
              <a:rect l="l" t="t" r="r" b="b"/>
              <a:pathLst>
                <a:path w="1940" h="1889" extrusionOk="0">
                  <a:moveTo>
                    <a:pt x="1940" y="0"/>
                  </a:moveTo>
                  <a:lnTo>
                    <a:pt x="0" y="787"/>
                  </a:lnTo>
                  <a:lnTo>
                    <a:pt x="6" y="1889"/>
                  </a:lnTo>
                  <a:lnTo>
                    <a:pt x="1940" y="1107"/>
                  </a:lnTo>
                  <a:lnTo>
                    <a:pt x="1940"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72"/>
            <p:cNvSpPr/>
            <p:nvPr/>
          </p:nvSpPr>
          <p:spPr>
            <a:xfrm>
              <a:off x="4768225" y="4694238"/>
              <a:ext cx="99113" cy="73899"/>
            </a:xfrm>
            <a:custGeom>
              <a:avLst/>
              <a:gdLst/>
              <a:ahLst/>
              <a:cxnLst/>
              <a:rect l="l" t="t" r="r" b="b"/>
              <a:pathLst>
                <a:path w="1934" h="1442" extrusionOk="0">
                  <a:moveTo>
                    <a:pt x="1934" y="1"/>
                  </a:moveTo>
                  <a:lnTo>
                    <a:pt x="0" y="784"/>
                  </a:lnTo>
                  <a:lnTo>
                    <a:pt x="0" y="802"/>
                  </a:lnTo>
                  <a:lnTo>
                    <a:pt x="1107" y="1442"/>
                  </a:lnTo>
                  <a:lnTo>
                    <a:pt x="1934" y="1107"/>
                  </a:lnTo>
                  <a:lnTo>
                    <a:pt x="1934"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72"/>
            <p:cNvSpPr/>
            <p:nvPr/>
          </p:nvSpPr>
          <p:spPr>
            <a:xfrm>
              <a:off x="4767917" y="4479358"/>
              <a:ext cx="87479" cy="68620"/>
            </a:xfrm>
            <a:custGeom>
              <a:avLst/>
              <a:gdLst/>
              <a:ahLst/>
              <a:cxnLst/>
              <a:rect l="l" t="t" r="r" b="b"/>
              <a:pathLst>
                <a:path w="1707" h="1339" extrusionOk="0">
                  <a:moveTo>
                    <a:pt x="581" y="0"/>
                  </a:moveTo>
                  <a:lnTo>
                    <a:pt x="0" y="235"/>
                  </a:lnTo>
                  <a:lnTo>
                    <a:pt x="6" y="1339"/>
                  </a:lnTo>
                  <a:lnTo>
                    <a:pt x="1707" y="650"/>
                  </a:lnTo>
                  <a:lnTo>
                    <a:pt x="581"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72"/>
            <p:cNvSpPr/>
            <p:nvPr/>
          </p:nvSpPr>
          <p:spPr>
            <a:xfrm>
              <a:off x="4867286" y="4464957"/>
              <a:ext cx="94808" cy="164094"/>
            </a:xfrm>
            <a:custGeom>
              <a:avLst/>
              <a:gdLst/>
              <a:ahLst/>
              <a:cxnLst/>
              <a:rect l="l" t="t" r="r" b="b"/>
              <a:pathLst>
                <a:path w="1850" h="3202" extrusionOk="0">
                  <a:moveTo>
                    <a:pt x="1850" y="1"/>
                  </a:moveTo>
                  <a:lnTo>
                    <a:pt x="891" y="553"/>
                  </a:lnTo>
                  <a:lnTo>
                    <a:pt x="1" y="2095"/>
                  </a:lnTo>
                  <a:lnTo>
                    <a:pt x="1" y="3202"/>
                  </a:lnTo>
                  <a:lnTo>
                    <a:pt x="1850"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72"/>
            <p:cNvSpPr/>
            <p:nvPr/>
          </p:nvSpPr>
          <p:spPr>
            <a:xfrm>
              <a:off x="4867286" y="4522508"/>
              <a:ext cx="99266" cy="228513"/>
            </a:xfrm>
            <a:custGeom>
              <a:avLst/>
              <a:gdLst/>
              <a:ahLst/>
              <a:cxnLst/>
              <a:rect l="l" t="t" r="r" b="b"/>
              <a:pathLst>
                <a:path w="1937" h="4459" extrusionOk="0">
                  <a:moveTo>
                    <a:pt x="1937" y="0"/>
                  </a:moveTo>
                  <a:lnTo>
                    <a:pt x="1" y="3353"/>
                  </a:lnTo>
                  <a:lnTo>
                    <a:pt x="1" y="4458"/>
                  </a:lnTo>
                  <a:lnTo>
                    <a:pt x="1937" y="1105"/>
                  </a:lnTo>
                  <a:lnTo>
                    <a:pt x="1937"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72"/>
            <p:cNvSpPr/>
            <p:nvPr/>
          </p:nvSpPr>
          <p:spPr>
            <a:xfrm>
              <a:off x="4888400" y="4645348"/>
              <a:ext cx="78409" cy="135140"/>
            </a:xfrm>
            <a:custGeom>
              <a:avLst/>
              <a:gdLst/>
              <a:ahLst/>
              <a:cxnLst/>
              <a:rect l="l" t="t" r="r" b="b"/>
              <a:pathLst>
                <a:path w="1530" h="2637" extrusionOk="0">
                  <a:moveTo>
                    <a:pt x="1522" y="1"/>
                  </a:moveTo>
                  <a:lnTo>
                    <a:pt x="1" y="2636"/>
                  </a:lnTo>
                  <a:lnTo>
                    <a:pt x="958" y="2083"/>
                  </a:lnTo>
                  <a:lnTo>
                    <a:pt x="1530" y="1092"/>
                  </a:lnTo>
                  <a:lnTo>
                    <a:pt x="1522"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72"/>
            <p:cNvSpPr/>
            <p:nvPr/>
          </p:nvSpPr>
          <p:spPr>
            <a:xfrm>
              <a:off x="2976204" y="1528992"/>
              <a:ext cx="3695560" cy="2131332"/>
            </a:xfrm>
            <a:custGeom>
              <a:avLst/>
              <a:gdLst/>
              <a:ahLst/>
              <a:cxnLst/>
              <a:rect l="l" t="t" r="r" b="b"/>
              <a:pathLst>
                <a:path w="72112" h="41589" extrusionOk="0">
                  <a:moveTo>
                    <a:pt x="523" y="1"/>
                  </a:moveTo>
                  <a:lnTo>
                    <a:pt x="0" y="303"/>
                  </a:lnTo>
                  <a:lnTo>
                    <a:pt x="71589" y="41588"/>
                  </a:lnTo>
                  <a:lnTo>
                    <a:pt x="72112" y="41286"/>
                  </a:lnTo>
                  <a:lnTo>
                    <a:pt x="523" y="1"/>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72"/>
            <p:cNvSpPr/>
            <p:nvPr/>
          </p:nvSpPr>
          <p:spPr>
            <a:xfrm>
              <a:off x="2976204" y="1544469"/>
              <a:ext cx="3668757" cy="2262218"/>
            </a:xfrm>
            <a:custGeom>
              <a:avLst/>
              <a:gdLst/>
              <a:ahLst/>
              <a:cxnLst/>
              <a:rect l="l" t="t" r="r" b="b"/>
              <a:pathLst>
                <a:path w="71589" h="44143" extrusionOk="0">
                  <a:moveTo>
                    <a:pt x="0" y="1"/>
                  </a:moveTo>
                  <a:lnTo>
                    <a:pt x="0" y="2857"/>
                  </a:lnTo>
                  <a:lnTo>
                    <a:pt x="71589" y="44143"/>
                  </a:lnTo>
                  <a:lnTo>
                    <a:pt x="71589" y="41286"/>
                  </a:lnTo>
                  <a:lnTo>
                    <a:pt x="0" y="1"/>
                  </a:ln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72"/>
            <p:cNvSpPr/>
            <p:nvPr/>
          </p:nvSpPr>
          <p:spPr>
            <a:xfrm>
              <a:off x="6644907" y="3644793"/>
              <a:ext cx="26854" cy="161891"/>
            </a:xfrm>
            <a:custGeom>
              <a:avLst/>
              <a:gdLst/>
              <a:ahLst/>
              <a:cxnLst/>
              <a:rect l="l" t="t" r="r" b="b"/>
              <a:pathLst>
                <a:path w="524" h="3159" extrusionOk="0">
                  <a:moveTo>
                    <a:pt x="524" y="0"/>
                  </a:moveTo>
                  <a:lnTo>
                    <a:pt x="1" y="302"/>
                  </a:lnTo>
                  <a:lnTo>
                    <a:pt x="1" y="3159"/>
                  </a:lnTo>
                  <a:lnTo>
                    <a:pt x="524" y="2857"/>
                  </a:lnTo>
                  <a:lnTo>
                    <a:pt x="524" y="0"/>
                  </a:lnTo>
                  <a:close/>
                </a:path>
              </a:pathLst>
            </a:custGeom>
            <a:solidFill>
              <a:srgbClr val="717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72"/>
            <p:cNvSpPr/>
            <p:nvPr/>
          </p:nvSpPr>
          <p:spPr>
            <a:xfrm>
              <a:off x="6494598" y="3142517"/>
              <a:ext cx="99215" cy="715466"/>
            </a:xfrm>
            <a:custGeom>
              <a:avLst/>
              <a:gdLst/>
              <a:ahLst/>
              <a:cxnLst/>
              <a:rect l="l" t="t" r="r" b="b"/>
              <a:pathLst>
                <a:path w="1936" h="13961" extrusionOk="0">
                  <a:moveTo>
                    <a:pt x="1936" y="0"/>
                  </a:moveTo>
                  <a:lnTo>
                    <a:pt x="1" y="1118"/>
                  </a:lnTo>
                  <a:lnTo>
                    <a:pt x="1" y="13961"/>
                  </a:lnTo>
                  <a:lnTo>
                    <a:pt x="1936" y="12843"/>
                  </a:lnTo>
                  <a:lnTo>
                    <a:pt x="1936" y="0"/>
                  </a:lnTo>
                  <a:close/>
                </a:path>
              </a:pathLst>
            </a:custGeom>
            <a:solidFill>
              <a:srgbClr val="262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72"/>
            <p:cNvSpPr/>
            <p:nvPr/>
          </p:nvSpPr>
          <p:spPr>
            <a:xfrm>
              <a:off x="6395383" y="3142517"/>
              <a:ext cx="99266" cy="715466"/>
            </a:xfrm>
            <a:custGeom>
              <a:avLst/>
              <a:gdLst/>
              <a:ahLst/>
              <a:cxnLst/>
              <a:rect l="l" t="t" r="r" b="b"/>
              <a:pathLst>
                <a:path w="1937" h="13961" extrusionOk="0">
                  <a:moveTo>
                    <a:pt x="1" y="0"/>
                  </a:moveTo>
                  <a:lnTo>
                    <a:pt x="1" y="12843"/>
                  </a:lnTo>
                  <a:lnTo>
                    <a:pt x="1937" y="13961"/>
                  </a:lnTo>
                  <a:lnTo>
                    <a:pt x="1937" y="1118"/>
                  </a:lnTo>
                  <a:lnTo>
                    <a:pt x="1" y="0"/>
                  </a:lnTo>
                  <a:close/>
                </a:path>
              </a:pathLst>
            </a:custGeom>
            <a:solidFill>
              <a:srgbClr val="262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72"/>
            <p:cNvSpPr/>
            <p:nvPr/>
          </p:nvSpPr>
          <p:spPr>
            <a:xfrm>
              <a:off x="6494598" y="3527744"/>
              <a:ext cx="99215" cy="330239"/>
            </a:xfrm>
            <a:custGeom>
              <a:avLst/>
              <a:gdLst/>
              <a:ahLst/>
              <a:cxnLst/>
              <a:rect l="l" t="t" r="r" b="b"/>
              <a:pathLst>
                <a:path w="1936" h="6444" extrusionOk="0">
                  <a:moveTo>
                    <a:pt x="1936" y="0"/>
                  </a:moveTo>
                  <a:lnTo>
                    <a:pt x="1" y="1118"/>
                  </a:lnTo>
                  <a:lnTo>
                    <a:pt x="1" y="6444"/>
                  </a:lnTo>
                  <a:lnTo>
                    <a:pt x="1936" y="5326"/>
                  </a:lnTo>
                  <a:lnTo>
                    <a:pt x="1936" y="0"/>
                  </a:ln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72"/>
            <p:cNvSpPr/>
            <p:nvPr/>
          </p:nvSpPr>
          <p:spPr>
            <a:xfrm>
              <a:off x="6395383" y="3527744"/>
              <a:ext cx="99266" cy="330239"/>
            </a:xfrm>
            <a:custGeom>
              <a:avLst/>
              <a:gdLst/>
              <a:ahLst/>
              <a:cxnLst/>
              <a:rect l="l" t="t" r="r" b="b"/>
              <a:pathLst>
                <a:path w="1937" h="6444" extrusionOk="0">
                  <a:moveTo>
                    <a:pt x="1" y="0"/>
                  </a:moveTo>
                  <a:lnTo>
                    <a:pt x="1" y="5326"/>
                  </a:lnTo>
                  <a:lnTo>
                    <a:pt x="1937" y="6444"/>
                  </a:lnTo>
                  <a:lnTo>
                    <a:pt x="1937" y="1118"/>
                  </a:lnTo>
                  <a:lnTo>
                    <a:pt x="1" y="0"/>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72"/>
            <p:cNvSpPr/>
            <p:nvPr/>
          </p:nvSpPr>
          <p:spPr>
            <a:xfrm>
              <a:off x="6395383" y="3084505"/>
              <a:ext cx="198430" cy="115307"/>
            </a:xfrm>
            <a:custGeom>
              <a:avLst/>
              <a:gdLst/>
              <a:ahLst/>
              <a:cxnLst/>
              <a:rect l="l" t="t" r="r" b="b"/>
              <a:pathLst>
                <a:path w="3872" h="2250" extrusionOk="0">
                  <a:moveTo>
                    <a:pt x="1937" y="1"/>
                  </a:moveTo>
                  <a:lnTo>
                    <a:pt x="1" y="1132"/>
                  </a:lnTo>
                  <a:lnTo>
                    <a:pt x="1937" y="2250"/>
                  </a:lnTo>
                  <a:lnTo>
                    <a:pt x="3872" y="1132"/>
                  </a:lnTo>
                  <a:lnTo>
                    <a:pt x="1937"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72"/>
            <p:cNvSpPr/>
            <p:nvPr/>
          </p:nvSpPr>
          <p:spPr>
            <a:xfrm>
              <a:off x="6395075" y="3637721"/>
              <a:ext cx="99420" cy="96755"/>
            </a:xfrm>
            <a:custGeom>
              <a:avLst/>
              <a:gdLst/>
              <a:ahLst/>
              <a:cxnLst/>
              <a:rect l="l" t="t" r="r" b="b"/>
              <a:pathLst>
                <a:path w="1940" h="1888" extrusionOk="0">
                  <a:moveTo>
                    <a:pt x="1940" y="0"/>
                  </a:moveTo>
                  <a:lnTo>
                    <a:pt x="0" y="785"/>
                  </a:lnTo>
                  <a:lnTo>
                    <a:pt x="7" y="1888"/>
                  </a:lnTo>
                  <a:lnTo>
                    <a:pt x="1940" y="1106"/>
                  </a:lnTo>
                  <a:lnTo>
                    <a:pt x="1940"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72"/>
            <p:cNvSpPr/>
            <p:nvPr/>
          </p:nvSpPr>
          <p:spPr>
            <a:xfrm>
              <a:off x="6395383" y="3759639"/>
              <a:ext cx="99113" cy="73848"/>
            </a:xfrm>
            <a:custGeom>
              <a:avLst/>
              <a:gdLst/>
              <a:ahLst/>
              <a:cxnLst/>
              <a:rect l="l" t="t" r="r" b="b"/>
              <a:pathLst>
                <a:path w="1934" h="1441" extrusionOk="0">
                  <a:moveTo>
                    <a:pt x="1934" y="1"/>
                  </a:moveTo>
                  <a:lnTo>
                    <a:pt x="1" y="783"/>
                  </a:lnTo>
                  <a:lnTo>
                    <a:pt x="1" y="801"/>
                  </a:lnTo>
                  <a:lnTo>
                    <a:pt x="1108" y="1441"/>
                  </a:lnTo>
                  <a:lnTo>
                    <a:pt x="1934" y="1106"/>
                  </a:lnTo>
                  <a:lnTo>
                    <a:pt x="1934"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72"/>
            <p:cNvSpPr/>
            <p:nvPr/>
          </p:nvSpPr>
          <p:spPr>
            <a:xfrm>
              <a:off x="6494444" y="3530307"/>
              <a:ext cx="94808" cy="164094"/>
            </a:xfrm>
            <a:custGeom>
              <a:avLst/>
              <a:gdLst/>
              <a:ahLst/>
              <a:cxnLst/>
              <a:rect l="l" t="t" r="r" b="b"/>
              <a:pathLst>
                <a:path w="1850" h="3202" extrusionOk="0">
                  <a:moveTo>
                    <a:pt x="1850" y="1"/>
                  </a:moveTo>
                  <a:lnTo>
                    <a:pt x="892" y="554"/>
                  </a:lnTo>
                  <a:lnTo>
                    <a:pt x="1" y="2096"/>
                  </a:lnTo>
                  <a:lnTo>
                    <a:pt x="1" y="3202"/>
                  </a:lnTo>
                  <a:lnTo>
                    <a:pt x="1850"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72"/>
            <p:cNvSpPr/>
            <p:nvPr/>
          </p:nvSpPr>
          <p:spPr>
            <a:xfrm>
              <a:off x="6494444" y="3587806"/>
              <a:ext cx="99318" cy="228564"/>
            </a:xfrm>
            <a:custGeom>
              <a:avLst/>
              <a:gdLst/>
              <a:ahLst/>
              <a:cxnLst/>
              <a:rect l="l" t="t" r="r" b="b"/>
              <a:pathLst>
                <a:path w="1938" h="4460" extrusionOk="0">
                  <a:moveTo>
                    <a:pt x="1937" y="1"/>
                  </a:moveTo>
                  <a:lnTo>
                    <a:pt x="1" y="3354"/>
                  </a:lnTo>
                  <a:lnTo>
                    <a:pt x="1" y="4459"/>
                  </a:lnTo>
                  <a:lnTo>
                    <a:pt x="1937" y="1108"/>
                  </a:lnTo>
                  <a:lnTo>
                    <a:pt x="1937"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72"/>
            <p:cNvSpPr/>
            <p:nvPr/>
          </p:nvSpPr>
          <p:spPr>
            <a:xfrm>
              <a:off x="6515609" y="3710800"/>
              <a:ext cx="78357" cy="135037"/>
            </a:xfrm>
            <a:custGeom>
              <a:avLst/>
              <a:gdLst/>
              <a:ahLst/>
              <a:cxnLst/>
              <a:rect l="l" t="t" r="r" b="b"/>
              <a:pathLst>
                <a:path w="1529" h="2635" extrusionOk="0">
                  <a:moveTo>
                    <a:pt x="1521" y="0"/>
                  </a:moveTo>
                  <a:lnTo>
                    <a:pt x="0" y="2634"/>
                  </a:lnTo>
                  <a:lnTo>
                    <a:pt x="0" y="2634"/>
                  </a:lnTo>
                  <a:lnTo>
                    <a:pt x="957" y="2082"/>
                  </a:lnTo>
                  <a:lnTo>
                    <a:pt x="1529" y="1092"/>
                  </a:lnTo>
                  <a:lnTo>
                    <a:pt x="1521"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72"/>
            <p:cNvSpPr/>
            <p:nvPr/>
          </p:nvSpPr>
          <p:spPr>
            <a:xfrm>
              <a:off x="2277547" y="1528992"/>
              <a:ext cx="752672" cy="432888"/>
            </a:xfrm>
            <a:custGeom>
              <a:avLst/>
              <a:gdLst/>
              <a:ahLst/>
              <a:cxnLst/>
              <a:rect l="l" t="t" r="r" b="b"/>
              <a:pathLst>
                <a:path w="14687" h="8447" extrusionOk="0">
                  <a:moveTo>
                    <a:pt x="14162" y="1"/>
                  </a:moveTo>
                  <a:lnTo>
                    <a:pt x="1" y="8155"/>
                  </a:lnTo>
                  <a:lnTo>
                    <a:pt x="542" y="8447"/>
                  </a:lnTo>
                  <a:lnTo>
                    <a:pt x="14687" y="303"/>
                  </a:lnTo>
                  <a:lnTo>
                    <a:pt x="14162" y="1"/>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72"/>
            <p:cNvSpPr/>
            <p:nvPr/>
          </p:nvSpPr>
          <p:spPr>
            <a:xfrm>
              <a:off x="1198635" y="2152981"/>
              <a:ext cx="748367" cy="430786"/>
            </a:xfrm>
            <a:custGeom>
              <a:avLst/>
              <a:gdLst/>
              <a:ahLst/>
              <a:cxnLst/>
              <a:rect l="l" t="t" r="r" b="b"/>
              <a:pathLst>
                <a:path w="14603" h="8406" extrusionOk="0">
                  <a:moveTo>
                    <a:pt x="14092" y="1"/>
                  </a:moveTo>
                  <a:lnTo>
                    <a:pt x="1" y="8103"/>
                  </a:lnTo>
                  <a:lnTo>
                    <a:pt x="523" y="8405"/>
                  </a:lnTo>
                  <a:lnTo>
                    <a:pt x="14602" y="311"/>
                  </a:lnTo>
                  <a:lnTo>
                    <a:pt x="14092" y="1"/>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72"/>
            <p:cNvSpPr/>
            <p:nvPr/>
          </p:nvSpPr>
          <p:spPr>
            <a:xfrm>
              <a:off x="2305272" y="1560048"/>
              <a:ext cx="696607" cy="548195"/>
            </a:xfrm>
            <a:custGeom>
              <a:avLst/>
              <a:gdLst/>
              <a:ahLst/>
              <a:cxnLst/>
              <a:rect l="l" t="t" r="r" b="b"/>
              <a:pathLst>
                <a:path w="13593" h="10697" extrusionOk="0">
                  <a:moveTo>
                    <a:pt x="13592" y="0"/>
                  </a:moveTo>
                  <a:lnTo>
                    <a:pt x="1" y="7841"/>
                  </a:lnTo>
                  <a:lnTo>
                    <a:pt x="1" y="10697"/>
                  </a:lnTo>
                  <a:lnTo>
                    <a:pt x="13592" y="2857"/>
                  </a:lnTo>
                  <a:lnTo>
                    <a:pt x="13592" y="0"/>
                  </a:lnTo>
                  <a:close/>
                </a:path>
              </a:pathLst>
            </a:custGeom>
            <a:solidFill>
              <a:srgbClr val="717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72"/>
            <p:cNvSpPr/>
            <p:nvPr/>
          </p:nvSpPr>
          <p:spPr>
            <a:xfrm>
              <a:off x="1225437" y="2168868"/>
              <a:ext cx="721565" cy="561263"/>
            </a:xfrm>
            <a:custGeom>
              <a:avLst/>
              <a:gdLst/>
              <a:ahLst/>
              <a:cxnLst/>
              <a:rect l="l" t="t" r="r" b="b"/>
              <a:pathLst>
                <a:path w="14080" h="10952" extrusionOk="0">
                  <a:moveTo>
                    <a:pt x="14079" y="1"/>
                  </a:moveTo>
                  <a:lnTo>
                    <a:pt x="0" y="8095"/>
                  </a:lnTo>
                  <a:lnTo>
                    <a:pt x="0" y="10952"/>
                  </a:lnTo>
                  <a:lnTo>
                    <a:pt x="14079" y="2858"/>
                  </a:lnTo>
                  <a:lnTo>
                    <a:pt x="14079" y="1"/>
                  </a:lnTo>
                  <a:close/>
                </a:path>
              </a:pathLst>
            </a:custGeom>
            <a:solidFill>
              <a:srgbClr val="717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72"/>
            <p:cNvSpPr/>
            <p:nvPr/>
          </p:nvSpPr>
          <p:spPr>
            <a:xfrm>
              <a:off x="2277547" y="1946915"/>
              <a:ext cx="27776" cy="161327"/>
            </a:xfrm>
            <a:custGeom>
              <a:avLst/>
              <a:gdLst/>
              <a:ahLst/>
              <a:cxnLst/>
              <a:rect l="l" t="t" r="r" b="b"/>
              <a:pathLst>
                <a:path w="542" h="3148" extrusionOk="0">
                  <a:moveTo>
                    <a:pt x="1" y="0"/>
                  </a:moveTo>
                  <a:lnTo>
                    <a:pt x="1" y="2851"/>
                  </a:lnTo>
                  <a:lnTo>
                    <a:pt x="542" y="3148"/>
                  </a:lnTo>
                  <a:lnTo>
                    <a:pt x="542" y="292"/>
                  </a:lnTo>
                  <a:lnTo>
                    <a:pt x="1" y="0"/>
                  </a:lnTo>
                  <a:close/>
                </a:path>
              </a:pathLst>
            </a:custGeom>
            <a:solidFill>
              <a:srgbClr val="717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72"/>
            <p:cNvSpPr/>
            <p:nvPr/>
          </p:nvSpPr>
          <p:spPr>
            <a:xfrm>
              <a:off x="3011872" y="1127571"/>
              <a:ext cx="99215" cy="715518"/>
            </a:xfrm>
            <a:custGeom>
              <a:avLst/>
              <a:gdLst/>
              <a:ahLst/>
              <a:cxnLst/>
              <a:rect l="l" t="t" r="r" b="b"/>
              <a:pathLst>
                <a:path w="1936" h="13962" extrusionOk="0">
                  <a:moveTo>
                    <a:pt x="1935" y="1"/>
                  </a:moveTo>
                  <a:lnTo>
                    <a:pt x="0" y="1119"/>
                  </a:lnTo>
                  <a:lnTo>
                    <a:pt x="0" y="13962"/>
                  </a:lnTo>
                  <a:lnTo>
                    <a:pt x="1935" y="12844"/>
                  </a:lnTo>
                  <a:lnTo>
                    <a:pt x="1935"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72"/>
            <p:cNvSpPr/>
            <p:nvPr/>
          </p:nvSpPr>
          <p:spPr>
            <a:xfrm>
              <a:off x="2912657" y="1127571"/>
              <a:ext cx="99266" cy="715518"/>
            </a:xfrm>
            <a:custGeom>
              <a:avLst/>
              <a:gdLst/>
              <a:ahLst/>
              <a:cxnLst/>
              <a:rect l="l" t="t" r="r" b="b"/>
              <a:pathLst>
                <a:path w="1937" h="13962" extrusionOk="0">
                  <a:moveTo>
                    <a:pt x="0" y="1"/>
                  </a:moveTo>
                  <a:lnTo>
                    <a:pt x="0" y="12844"/>
                  </a:lnTo>
                  <a:lnTo>
                    <a:pt x="1936" y="13962"/>
                  </a:lnTo>
                  <a:lnTo>
                    <a:pt x="1936" y="1119"/>
                  </a:lnTo>
                  <a:lnTo>
                    <a:pt x="0"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72"/>
            <p:cNvSpPr/>
            <p:nvPr/>
          </p:nvSpPr>
          <p:spPr>
            <a:xfrm>
              <a:off x="3011872" y="1512798"/>
              <a:ext cx="99215" cy="330290"/>
            </a:xfrm>
            <a:custGeom>
              <a:avLst/>
              <a:gdLst/>
              <a:ahLst/>
              <a:cxnLst/>
              <a:rect l="l" t="t" r="r" b="b"/>
              <a:pathLst>
                <a:path w="1936" h="6445" extrusionOk="0">
                  <a:moveTo>
                    <a:pt x="1935" y="1"/>
                  </a:moveTo>
                  <a:lnTo>
                    <a:pt x="0" y="1119"/>
                  </a:lnTo>
                  <a:lnTo>
                    <a:pt x="0" y="6445"/>
                  </a:lnTo>
                  <a:lnTo>
                    <a:pt x="1935" y="5327"/>
                  </a:lnTo>
                  <a:lnTo>
                    <a:pt x="1935" y="1"/>
                  </a:ln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72"/>
            <p:cNvSpPr/>
            <p:nvPr/>
          </p:nvSpPr>
          <p:spPr>
            <a:xfrm>
              <a:off x="2912657" y="1512798"/>
              <a:ext cx="99266" cy="330290"/>
            </a:xfrm>
            <a:custGeom>
              <a:avLst/>
              <a:gdLst/>
              <a:ahLst/>
              <a:cxnLst/>
              <a:rect l="l" t="t" r="r" b="b"/>
              <a:pathLst>
                <a:path w="1937" h="6445" extrusionOk="0">
                  <a:moveTo>
                    <a:pt x="0" y="1"/>
                  </a:moveTo>
                  <a:lnTo>
                    <a:pt x="0" y="5327"/>
                  </a:lnTo>
                  <a:lnTo>
                    <a:pt x="1936" y="6445"/>
                  </a:lnTo>
                  <a:lnTo>
                    <a:pt x="1936" y="1119"/>
                  </a:lnTo>
                  <a:lnTo>
                    <a:pt x="0" y="1"/>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72"/>
            <p:cNvSpPr/>
            <p:nvPr/>
          </p:nvSpPr>
          <p:spPr>
            <a:xfrm>
              <a:off x="2912657" y="1069508"/>
              <a:ext cx="198430" cy="115409"/>
            </a:xfrm>
            <a:custGeom>
              <a:avLst/>
              <a:gdLst/>
              <a:ahLst/>
              <a:cxnLst/>
              <a:rect l="l" t="t" r="r" b="b"/>
              <a:pathLst>
                <a:path w="3872" h="2252" extrusionOk="0">
                  <a:moveTo>
                    <a:pt x="1936" y="1"/>
                  </a:moveTo>
                  <a:lnTo>
                    <a:pt x="0" y="1134"/>
                  </a:lnTo>
                  <a:lnTo>
                    <a:pt x="1936" y="2252"/>
                  </a:lnTo>
                  <a:lnTo>
                    <a:pt x="3871" y="1134"/>
                  </a:lnTo>
                  <a:lnTo>
                    <a:pt x="1936"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72"/>
            <p:cNvSpPr/>
            <p:nvPr/>
          </p:nvSpPr>
          <p:spPr>
            <a:xfrm>
              <a:off x="2912298" y="1622724"/>
              <a:ext cx="99471" cy="96858"/>
            </a:xfrm>
            <a:custGeom>
              <a:avLst/>
              <a:gdLst/>
              <a:ahLst/>
              <a:cxnLst/>
              <a:rect l="l" t="t" r="r" b="b"/>
              <a:pathLst>
                <a:path w="1941" h="1890" extrusionOk="0">
                  <a:moveTo>
                    <a:pt x="1940" y="1"/>
                  </a:moveTo>
                  <a:lnTo>
                    <a:pt x="1" y="787"/>
                  </a:lnTo>
                  <a:lnTo>
                    <a:pt x="7" y="1890"/>
                  </a:lnTo>
                  <a:lnTo>
                    <a:pt x="1940" y="1108"/>
                  </a:lnTo>
                  <a:lnTo>
                    <a:pt x="1940"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72"/>
            <p:cNvSpPr/>
            <p:nvPr/>
          </p:nvSpPr>
          <p:spPr>
            <a:xfrm>
              <a:off x="2912657" y="1744693"/>
              <a:ext cx="99113" cy="73899"/>
            </a:xfrm>
            <a:custGeom>
              <a:avLst/>
              <a:gdLst/>
              <a:ahLst/>
              <a:cxnLst/>
              <a:rect l="l" t="t" r="r" b="b"/>
              <a:pathLst>
                <a:path w="1934" h="1442" extrusionOk="0">
                  <a:moveTo>
                    <a:pt x="1933" y="0"/>
                  </a:moveTo>
                  <a:lnTo>
                    <a:pt x="0" y="784"/>
                  </a:lnTo>
                  <a:lnTo>
                    <a:pt x="0" y="802"/>
                  </a:lnTo>
                  <a:lnTo>
                    <a:pt x="1107" y="1441"/>
                  </a:lnTo>
                  <a:lnTo>
                    <a:pt x="1933" y="1107"/>
                  </a:lnTo>
                  <a:lnTo>
                    <a:pt x="1933"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72"/>
            <p:cNvSpPr/>
            <p:nvPr/>
          </p:nvSpPr>
          <p:spPr>
            <a:xfrm>
              <a:off x="2912298" y="1529812"/>
              <a:ext cx="87531" cy="68620"/>
            </a:xfrm>
            <a:custGeom>
              <a:avLst/>
              <a:gdLst/>
              <a:ahLst/>
              <a:cxnLst/>
              <a:rect l="l" t="t" r="r" b="b"/>
              <a:pathLst>
                <a:path w="1708" h="1339" extrusionOk="0">
                  <a:moveTo>
                    <a:pt x="582" y="0"/>
                  </a:moveTo>
                  <a:lnTo>
                    <a:pt x="1" y="235"/>
                  </a:lnTo>
                  <a:lnTo>
                    <a:pt x="7" y="1338"/>
                  </a:lnTo>
                  <a:lnTo>
                    <a:pt x="1707" y="650"/>
                  </a:lnTo>
                  <a:lnTo>
                    <a:pt x="582"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72"/>
            <p:cNvSpPr/>
            <p:nvPr/>
          </p:nvSpPr>
          <p:spPr>
            <a:xfrm>
              <a:off x="3011718" y="1515412"/>
              <a:ext cx="94808" cy="164094"/>
            </a:xfrm>
            <a:custGeom>
              <a:avLst/>
              <a:gdLst/>
              <a:ahLst/>
              <a:cxnLst/>
              <a:rect l="l" t="t" r="r" b="b"/>
              <a:pathLst>
                <a:path w="1850" h="3202" extrusionOk="0">
                  <a:moveTo>
                    <a:pt x="1849" y="0"/>
                  </a:moveTo>
                  <a:lnTo>
                    <a:pt x="891" y="552"/>
                  </a:lnTo>
                  <a:lnTo>
                    <a:pt x="0" y="2095"/>
                  </a:lnTo>
                  <a:lnTo>
                    <a:pt x="0" y="3202"/>
                  </a:lnTo>
                  <a:lnTo>
                    <a:pt x="1849"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72"/>
            <p:cNvSpPr/>
            <p:nvPr/>
          </p:nvSpPr>
          <p:spPr>
            <a:xfrm>
              <a:off x="3011718" y="1572911"/>
              <a:ext cx="99266" cy="228564"/>
            </a:xfrm>
            <a:custGeom>
              <a:avLst/>
              <a:gdLst/>
              <a:ahLst/>
              <a:cxnLst/>
              <a:rect l="l" t="t" r="r" b="b"/>
              <a:pathLst>
                <a:path w="1937" h="4460" extrusionOk="0">
                  <a:moveTo>
                    <a:pt x="1937" y="1"/>
                  </a:moveTo>
                  <a:lnTo>
                    <a:pt x="0" y="3354"/>
                  </a:lnTo>
                  <a:lnTo>
                    <a:pt x="0" y="4459"/>
                  </a:lnTo>
                  <a:lnTo>
                    <a:pt x="1937" y="1106"/>
                  </a:lnTo>
                  <a:lnTo>
                    <a:pt x="1937"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72"/>
            <p:cNvSpPr/>
            <p:nvPr/>
          </p:nvSpPr>
          <p:spPr>
            <a:xfrm>
              <a:off x="3032832" y="1695803"/>
              <a:ext cx="78409" cy="135088"/>
            </a:xfrm>
            <a:custGeom>
              <a:avLst/>
              <a:gdLst/>
              <a:ahLst/>
              <a:cxnLst/>
              <a:rect l="l" t="t" r="r" b="b"/>
              <a:pathLst>
                <a:path w="1530" h="2636" extrusionOk="0">
                  <a:moveTo>
                    <a:pt x="1522" y="1"/>
                  </a:moveTo>
                  <a:lnTo>
                    <a:pt x="1" y="2636"/>
                  </a:lnTo>
                  <a:lnTo>
                    <a:pt x="957" y="2083"/>
                  </a:lnTo>
                  <a:lnTo>
                    <a:pt x="1529" y="1092"/>
                  </a:lnTo>
                  <a:lnTo>
                    <a:pt x="1522"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72"/>
            <p:cNvSpPr/>
            <p:nvPr/>
          </p:nvSpPr>
          <p:spPr>
            <a:xfrm>
              <a:off x="5919191" y="3629163"/>
              <a:ext cx="752570" cy="432888"/>
            </a:xfrm>
            <a:custGeom>
              <a:avLst/>
              <a:gdLst/>
              <a:ahLst/>
              <a:cxnLst/>
              <a:rect l="l" t="t" r="r" b="b"/>
              <a:pathLst>
                <a:path w="14685" h="8447" extrusionOk="0">
                  <a:moveTo>
                    <a:pt x="14162" y="0"/>
                  </a:moveTo>
                  <a:lnTo>
                    <a:pt x="0" y="8155"/>
                  </a:lnTo>
                  <a:lnTo>
                    <a:pt x="541" y="8446"/>
                  </a:lnTo>
                  <a:lnTo>
                    <a:pt x="14685" y="302"/>
                  </a:lnTo>
                  <a:lnTo>
                    <a:pt x="14162" y="0"/>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72"/>
            <p:cNvSpPr/>
            <p:nvPr/>
          </p:nvSpPr>
          <p:spPr>
            <a:xfrm>
              <a:off x="4840279" y="4253152"/>
              <a:ext cx="748265" cy="430786"/>
            </a:xfrm>
            <a:custGeom>
              <a:avLst/>
              <a:gdLst/>
              <a:ahLst/>
              <a:cxnLst/>
              <a:rect l="l" t="t" r="r" b="b"/>
              <a:pathLst>
                <a:path w="14601" h="8406" extrusionOk="0">
                  <a:moveTo>
                    <a:pt x="14090" y="1"/>
                  </a:moveTo>
                  <a:lnTo>
                    <a:pt x="0" y="8103"/>
                  </a:lnTo>
                  <a:lnTo>
                    <a:pt x="523" y="8405"/>
                  </a:lnTo>
                  <a:lnTo>
                    <a:pt x="14600" y="312"/>
                  </a:lnTo>
                  <a:lnTo>
                    <a:pt x="14090" y="1"/>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72"/>
            <p:cNvSpPr/>
            <p:nvPr/>
          </p:nvSpPr>
          <p:spPr>
            <a:xfrm>
              <a:off x="5946916" y="3644640"/>
              <a:ext cx="724845" cy="563876"/>
            </a:xfrm>
            <a:custGeom>
              <a:avLst/>
              <a:gdLst/>
              <a:ahLst/>
              <a:cxnLst/>
              <a:rect l="l" t="t" r="r" b="b"/>
              <a:pathLst>
                <a:path w="14144" h="11003" extrusionOk="0">
                  <a:moveTo>
                    <a:pt x="14144" y="0"/>
                  </a:moveTo>
                  <a:lnTo>
                    <a:pt x="0" y="8144"/>
                  </a:lnTo>
                  <a:lnTo>
                    <a:pt x="0" y="11002"/>
                  </a:lnTo>
                  <a:lnTo>
                    <a:pt x="14144" y="2857"/>
                  </a:lnTo>
                  <a:lnTo>
                    <a:pt x="14144" y="0"/>
                  </a:ln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72"/>
            <p:cNvSpPr/>
            <p:nvPr/>
          </p:nvSpPr>
          <p:spPr>
            <a:xfrm>
              <a:off x="4867030" y="4269089"/>
              <a:ext cx="721514" cy="561211"/>
            </a:xfrm>
            <a:custGeom>
              <a:avLst/>
              <a:gdLst/>
              <a:ahLst/>
              <a:cxnLst/>
              <a:rect l="l" t="t" r="r" b="b"/>
              <a:pathLst>
                <a:path w="14079" h="10951" extrusionOk="0">
                  <a:moveTo>
                    <a:pt x="14078" y="1"/>
                  </a:moveTo>
                  <a:lnTo>
                    <a:pt x="1" y="8094"/>
                  </a:lnTo>
                  <a:lnTo>
                    <a:pt x="1" y="10950"/>
                  </a:lnTo>
                  <a:lnTo>
                    <a:pt x="14078" y="2857"/>
                  </a:lnTo>
                  <a:lnTo>
                    <a:pt x="14078" y="1"/>
                  </a:ln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72"/>
            <p:cNvSpPr/>
            <p:nvPr/>
          </p:nvSpPr>
          <p:spPr>
            <a:xfrm>
              <a:off x="5919191" y="4047086"/>
              <a:ext cx="27776" cy="161430"/>
            </a:xfrm>
            <a:custGeom>
              <a:avLst/>
              <a:gdLst/>
              <a:ahLst/>
              <a:cxnLst/>
              <a:rect l="l" t="t" r="r" b="b"/>
              <a:pathLst>
                <a:path w="542" h="3150" extrusionOk="0">
                  <a:moveTo>
                    <a:pt x="0" y="0"/>
                  </a:moveTo>
                  <a:lnTo>
                    <a:pt x="0" y="2850"/>
                  </a:lnTo>
                  <a:lnTo>
                    <a:pt x="541" y="3149"/>
                  </a:lnTo>
                  <a:lnTo>
                    <a:pt x="541" y="291"/>
                  </a:lnTo>
                  <a:lnTo>
                    <a:pt x="0" y="0"/>
                  </a:lnTo>
                  <a:close/>
                </a:path>
              </a:pathLst>
            </a:custGeom>
            <a:solidFill>
              <a:srgbClr val="717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72"/>
            <p:cNvSpPr/>
            <p:nvPr/>
          </p:nvSpPr>
          <p:spPr>
            <a:xfrm>
              <a:off x="1384714" y="2062171"/>
              <a:ext cx="99266" cy="715569"/>
            </a:xfrm>
            <a:custGeom>
              <a:avLst/>
              <a:gdLst/>
              <a:ahLst/>
              <a:cxnLst/>
              <a:rect l="l" t="t" r="r" b="b"/>
              <a:pathLst>
                <a:path w="1937" h="13963" extrusionOk="0">
                  <a:moveTo>
                    <a:pt x="1936" y="1"/>
                  </a:moveTo>
                  <a:lnTo>
                    <a:pt x="0" y="1118"/>
                  </a:lnTo>
                  <a:lnTo>
                    <a:pt x="0" y="13963"/>
                  </a:lnTo>
                  <a:lnTo>
                    <a:pt x="1936" y="12845"/>
                  </a:lnTo>
                  <a:lnTo>
                    <a:pt x="1936" y="1"/>
                  </a:lnTo>
                  <a:close/>
                </a:path>
              </a:pathLst>
            </a:custGeom>
            <a:solidFill>
              <a:srgbClr val="262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72"/>
            <p:cNvSpPr/>
            <p:nvPr/>
          </p:nvSpPr>
          <p:spPr>
            <a:xfrm>
              <a:off x="1285448" y="2062171"/>
              <a:ext cx="99318" cy="715569"/>
            </a:xfrm>
            <a:custGeom>
              <a:avLst/>
              <a:gdLst/>
              <a:ahLst/>
              <a:cxnLst/>
              <a:rect l="l" t="t" r="r" b="b"/>
              <a:pathLst>
                <a:path w="1938" h="13963" extrusionOk="0">
                  <a:moveTo>
                    <a:pt x="1" y="1"/>
                  </a:moveTo>
                  <a:lnTo>
                    <a:pt x="1" y="12845"/>
                  </a:lnTo>
                  <a:lnTo>
                    <a:pt x="1937" y="13963"/>
                  </a:lnTo>
                  <a:lnTo>
                    <a:pt x="1937" y="1118"/>
                  </a:lnTo>
                  <a:lnTo>
                    <a:pt x="1" y="1"/>
                  </a:lnTo>
                  <a:close/>
                </a:path>
              </a:pathLst>
            </a:custGeom>
            <a:solidFill>
              <a:srgbClr val="262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72"/>
            <p:cNvSpPr/>
            <p:nvPr/>
          </p:nvSpPr>
          <p:spPr>
            <a:xfrm>
              <a:off x="1384714" y="2447397"/>
              <a:ext cx="99266" cy="330341"/>
            </a:xfrm>
            <a:custGeom>
              <a:avLst/>
              <a:gdLst/>
              <a:ahLst/>
              <a:cxnLst/>
              <a:rect l="l" t="t" r="r" b="b"/>
              <a:pathLst>
                <a:path w="1937" h="6446" extrusionOk="0">
                  <a:moveTo>
                    <a:pt x="1936" y="0"/>
                  </a:moveTo>
                  <a:lnTo>
                    <a:pt x="0" y="1118"/>
                  </a:lnTo>
                  <a:lnTo>
                    <a:pt x="0" y="6446"/>
                  </a:lnTo>
                  <a:lnTo>
                    <a:pt x="1936" y="5328"/>
                  </a:lnTo>
                  <a:lnTo>
                    <a:pt x="1936" y="0"/>
                  </a:ln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72"/>
            <p:cNvSpPr/>
            <p:nvPr/>
          </p:nvSpPr>
          <p:spPr>
            <a:xfrm>
              <a:off x="1285448" y="2447397"/>
              <a:ext cx="99318" cy="330341"/>
            </a:xfrm>
            <a:custGeom>
              <a:avLst/>
              <a:gdLst/>
              <a:ahLst/>
              <a:cxnLst/>
              <a:rect l="l" t="t" r="r" b="b"/>
              <a:pathLst>
                <a:path w="1938" h="6446" extrusionOk="0">
                  <a:moveTo>
                    <a:pt x="1" y="0"/>
                  </a:moveTo>
                  <a:lnTo>
                    <a:pt x="1" y="5328"/>
                  </a:lnTo>
                  <a:lnTo>
                    <a:pt x="1937" y="6446"/>
                  </a:lnTo>
                  <a:lnTo>
                    <a:pt x="1937" y="1118"/>
                  </a:lnTo>
                  <a:lnTo>
                    <a:pt x="1" y="0"/>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72"/>
            <p:cNvSpPr/>
            <p:nvPr/>
          </p:nvSpPr>
          <p:spPr>
            <a:xfrm>
              <a:off x="1285448" y="2004210"/>
              <a:ext cx="198533" cy="115307"/>
            </a:xfrm>
            <a:custGeom>
              <a:avLst/>
              <a:gdLst/>
              <a:ahLst/>
              <a:cxnLst/>
              <a:rect l="l" t="t" r="r" b="b"/>
              <a:pathLst>
                <a:path w="3874" h="2250" extrusionOk="0">
                  <a:moveTo>
                    <a:pt x="1937" y="0"/>
                  </a:moveTo>
                  <a:lnTo>
                    <a:pt x="1" y="1132"/>
                  </a:lnTo>
                  <a:lnTo>
                    <a:pt x="1937" y="2249"/>
                  </a:lnTo>
                  <a:lnTo>
                    <a:pt x="3873" y="1132"/>
                  </a:lnTo>
                  <a:lnTo>
                    <a:pt x="1937"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72"/>
            <p:cNvSpPr/>
            <p:nvPr/>
          </p:nvSpPr>
          <p:spPr>
            <a:xfrm>
              <a:off x="1285141" y="2557374"/>
              <a:ext cx="99420" cy="96807"/>
            </a:xfrm>
            <a:custGeom>
              <a:avLst/>
              <a:gdLst/>
              <a:ahLst/>
              <a:cxnLst/>
              <a:rect l="l" t="t" r="r" b="b"/>
              <a:pathLst>
                <a:path w="1940" h="1889" extrusionOk="0">
                  <a:moveTo>
                    <a:pt x="1940" y="1"/>
                  </a:moveTo>
                  <a:lnTo>
                    <a:pt x="1" y="786"/>
                  </a:lnTo>
                  <a:lnTo>
                    <a:pt x="7" y="1888"/>
                  </a:lnTo>
                  <a:lnTo>
                    <a:pt x="1940" y="1106"/>
                  </a:lnTo>
                  <a:lnTo>
                    <a:pt x="1940"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72"/>
            <p:cNvSpPr/>
            <p:nvPr/>
          </p:nvSpPr>
          <p:spPr>
            <a:xfrm>
              <a:off x="1285448" y="2679343"/>
              <a:ext cx="99113" cy="73796"/>
            </a:xfrm>
            <a:custGeom>
              <a:avLst/>
              <a:gdLst/>
              <a:ahLst/>
              <a:cxnLst/>
              <a:rect l="l" t="t" r="r" b="b"/>
              <a:pathLst>
                <a:path w="1934" h="1440" extrusionOk="0">
                  <a:moveTo>
                    <a:pt x="1934" y="0"/>
                  </a:moveTo>
                  <a:lnTo>
                    <a:pt x="1" y="782"/>
                  </a:lnTo>
                  <a:lnTo>
                    <a:pt x="1" y="802"/>
                  </a:lnTo>
                  <a:lnTo>
                    <a:pt x="1108" y="1440"/>
                  </a:lnTo>
                  <a:lnTo>
                    <a:pt x="1934" y="1106"/>
                  </a:lnTo>
                  <a:lnTo>
                    <a:pt x="1934"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72"/>
            <p:cNvSpPr/>
            <p:nvPr/>
          </p:nvSpPr>
          <p:spPr>
            <a:xfrm>
              <a:off x="1285141" y="2464463"/>
              <a:ext cx="87479" cy="68569"/>
            </a:xfrm>
            <a:custGeom>
              <a:avLst/>
              <a:gdLst/>
              <a:ahLst/>
              <a:cxnLst/>
              <a:rect l="l" t="t" r="r" b="b"/>
              <a:pathLst>
                <a:path w="1707" h="1338" extrusionOk="0">
                  <a:moveTo>
                    <a:pt x="582" y="0"/>
                  </a:moveTo>
                  <a:lnTo>
                    <a:pt x="1" y="235"/>
                  </a:lnTo>
                  <a:lnTo>
                    <a:pt x="7" y="1337"/>
                  </a:lnTo>
                  <a:lnTo>
                    <a:pt x="1707" y="650"/>
                  </a:lnTo>
                  <a:lnTo>
                    <a:pt x="582"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72"/>
            <p:cNvSpPr/>
            <p:nvPr/>
          </p:nvSpPr>
          <p:spPr>
            <a:xfrm>
              <a:off x="1384509" y="2450011"/>
              <a:ext cx="94808" cy="164094"/>
            </a:xfrm>
            <a:custGeom>
              <a:avLst/>
              <a:gdLst/>
              <a:ahLst/>
              <a:cxnLst/>
              <a:rect l="l" t="t" r="r" b="b"/>
              <a:pathLst>
                <a:path w="1850" h="3202" extrusionOk="0">
                  <a:moveTo>
                    <a:pt x="1850" y="0"/>
                  </a:moveTo>
                  <a:lnTo>
                    <a:pt x="892" y="554"/>
                  </a:lnTo>
                  <a:lnTo>
                    <a:pt x="1" y="2096"/>
                  </a:lnTo>
                  <a:lnTo>
                    <a:pt x="1" y="3201"/>
                  </a:lnTo>
                  <a:lnTo>
                    <a:pt x="1850"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72"/>
            <p:cNvSpPr/>
            <p:nvPr/>
          </p:nvSpPr>
          <p:spPr>
            <a:xfrm>
              <a:off x="1384509" y="2507511"/>
              <a:ext cx="99318" cy="228615"/>
            </a:xfrm>
            <a:custGeom>
              <a:avLst/>
              <a:gdLst/>
              <a:ahLst/>
              <a:cxnLst/>
              <a:rect l="l" t="t" r="r" b="b"/>
              <a:pathLst>
                <a:path w="1938" h="4461" extrusionOk="0">
                  <a:moveTo>
                    <a:pt x="1937" y="0"/>
                  </a:moveTo>
                  <a:lnTo>
                    <a:pt x="1" y="3353"/>
                  </a:lnTo>
                  <a:lnTo>
                    <a:pt x="1" y="4460"/>
                  </a:lnTo>
                  <a:lnTo>
                    <a:pt x="1937" y="1107"/>
                  </a:lnTo>
                  <a:lnTo>
                    <a:pt x="1937"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72"/>
            <p:cNvSpPr/>
            <p:nvPr/>
          </p:nvSpPr>
          <p:spPr>
            <a:xfrm>
              <a:off x="1405675" y="2630453"/>
              <a:ext cx="78357" cy="135140"/>
            </a:xfrm>
            <a:custGeom>
              <a:avLst/>
              <a:gdLst/>
              <a:ahLst/>
              <a:cxnLst/>
              <a:rect l="l" t="t" r="r" b="b"/>
              <a:pathLst>
                <a:path w="1529" h="2637" extrusionOk="0">
                  <a:moveTo>
                    <a:pt x="1521" y="1"/>
                  </a:moveTo>
                  <a:lnTo>
                    <a:pt x="0" y="2636"/>
                  </a:lnTo>
                  <a:lnTo>
                    <a:pt x="959" y="2083"/>
                  </a:lnTo>
                  <a:lnTo>
                    <a:pt x="1529" y="1092"/>
                  </a:lnTo>
                  <a:lnTo>
                    <a:pt x="1521"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72"/>
            <p:cNvSpPr/>
            <p:nvPr/>
          </p:nvSpPr>
          <p:spPr>
            <a:xfrm>
              <a:off x="1198635" y="2552608"/>
              <a:ext cx="3695560" cy="2131332"/>
            </a:xfrm>
            <a:custGeom>
              <a:avLst/>
              <a:gdLst/>
              <a:ahLst/>
              <a:cxnLst/>
              <a:rect l="l" t="t" r="r" b="b"/>
              <a:pathLst>
                <a:path w="72112" h="41589" extrusionOk="0">
                  <a:moveTo>
                    <a:pt x="523" y="0"/>
                  </a:moveTo>
                  <a:lnTo>
                    <a:pt x="1" y="302"/>
                  </a:lnTo>
                  <a:lnTo>
                    <a:pt x="71589" y="41588"/>
                  </a:lnTo>
                  <a:lnTo>
                    <a:pt x="72112" y="41286"/>
                  </a:lnTo>
                  <a:lnTo>
                    <a:pt x="523" y="0"/>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72"/>
            <p:cNvSpPr/>
            <p:nvPr/>
          </p:nvSpPr>
          <p:spPr>
            <a:xfrm>
              <a:off x="1198635" y="2568085"/>
              <a:ext cx="3668809" cy="2262218"/>
            </a:xfrm>
            <a:custGeom>
              <a:avLst/>
              <a:gdLst/>
              <a:ahLst/>
              <a:cxnLst/>
              <a:rect l="l" t="t" r="r" b="b"/>
              <a:pathLst>
                <a:path w="71590" h="44143" extrusionOk="0">
                  <a:moveTo>
                    <a:pt x="1" y="0"/>
                  </a:moveTo>
                  <a:lnTo>
                    <a:pt x="1" y="2857"/>
                  </a:lnTo>
                  <a:lnTo>
                    <a:pt x="71589" y="44142"/>
                  </a:lnTo>
                  <a:lnTo>
                    <a:pt x="71589" y="41286"/>
                  </a:lnTo>
                  <a:lnTo>
                    <a:pt x="1" y="0"/>
                  </a:ln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72"/>
            <p:cNvSpPr/>
            <p:nvPr/>
          </p:nvSpPr>
          <p:spPr>
            <a:xfrm>
              <a:off x="4867389" y="4668409"/>
              <a:ext cx="26802" cy="161891"/>
            </a:xfrm>
            <a:custGeom>
              <a:avLst/>
              <a:gdLst/>
              <a:ahLst/>
              <a:cxnLst/>
              <a:rect l="l" t="t" r="r" b="b"/>
              <a:pathLst>
                <a:path w="523" h="3159" extrusionOk="0">
                  <a:moveTo>
                    <a:pt x="523" y="0"/>
                  </a:moveTo>
                  <a:lnTo>
                    <a:pt x="0" y="302"/>
                  </a:lnTo>
                  <a:lnTo>
                    <a:pt x="0" y="3158"/>
                  </a:lnTo>
                  <a:lnTo>
                    <a:pt x="523" y="2856"/>
                  </a:lnTo>
                  <a:lnTo>
                    <a:pt x="523" y="0"/>
                  </a:lnTo>
                  <a:close/>
                </a:path>
              </a:pathLst>
            </a:custGeom>
            <a:solidFill>
              <a:srgbClr val="717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72"/>
            <p:cNvSpPr/>
            <p:nvPr/>
          </p:nvSpPr>
          <p:spPr>
            <a:xfrm>
              <a:off x="5421937" y="3992917"/>
              <a:ext cx="261413" cy="154152"/>
            </a:xfrm>
            <a:custGeom>
              <a:avLst/>
              <a:gdLst/>
              <a:ahLst/>
              <a:cxnLst/>
              <a:rect l="l" t="t" r="r" b="b"/>
              <a:pathLst>
                <a:path w="5101" h="3008" extrusionOk="0">
                  <a:moveTo>
                    <a:pt x="0" y="1"/>
                  </a:moveTo>
                  <a:lnTo>
                    <a:pt x="382" y="1542"/>
                  </a:lnTo>
                  <a:lnTo>
                    <a:pt x="989" y="1190"/>
                  </a:lnTo>
                  <a:lnTo>
                    <a:pt x="4133" y="3007"/>
                  </a:lnTo>
                  <a:lnTo>
                    <a:pt x="5101" y="2448"/>
                  </a:lnTo>
                  <a:lnTo>
                    <a:pt x="1956" y="632"/>
                  </a:lnTo>
                  <a:lnTo>
                    <a:pt x="2563" y="28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72"/>
            <p:cNvSpPr/>
            <p:nvPr/>
          </p:nvSpPr>
          <p:spPr>
            <a:xfrm>
              <a:off x="5203726" y="4106840"/>
              <a:ext cx="267051" cy="145748"/>
            </a:xfrm>
            <a:custGeom>
              <a:avLst/>
              <a:gdLst/>
              <a:ahLst/>
              <a:cxnLst/>
              <a:rect l="l" t="t" r="r" b="b"/>
              <a:pathLst>
                <a:path w="5211" h="2844" extrusionOk="0">
                  <a:moveTo>
                    <a:pt x="1054" y="1"/>
                  </a:moveTo>
                  <a:lnTo>
                    <a:pt x="0" y="609"/>
                  </a:lnTo>
                  <a:lnTo>
                    <a:pt x="3197" y="2455"/>
                  </a:lnTo>
                  <a:lnTo>
                    <a:pt x="2526" y="2843"/>
                  </a:lnTo>
                  <a:lnTo>
                    <a:pt x="5210" y="2843"/>
                  </a:lnTo>
                  <a:lnTo>
                    <a:pt x="4899" y="1473"/>
                  </a:lnTo>
                  <a:lnTo>
                    <a:pt x="4250" y="1847"/>
                  </a:lnTo>
                  <a:lnTo>
                    <a:pt x="105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72"/>
            <p:cNvSpPr/>
            <p:nvPr/>
          </p:nvSpPr>
          <p:spPr>
            <a:xfrm>
              <a:off x="3722521" y="3105876"/>
              <a:ext cx="261465" cy="154050"/>
            </a:xfrm>
            <a:custGeom>
              <a:avLst/>
              <a:gdLst/>
              <a:ahLst/>
              <a:cxnLst/>
              <a:rect l="l" t="t" r="r" b="b"/>
              <a:pathLst>
                <a:path w="5102" h="3006" extrusionOk="0">
                  <a:moveTo>
                    <a:pt x="1" y="1"/>
                  </a:moveTo>
                  <a:lnTo>
                    <a:pt x="382" y="1540"/>
                  </a:lnTo>
                  <a:lnTo>
                    <a:pt x="990" y="1190"/>
                  </a:lnTo>
                  <a:lnTo>
                    <a:pt x="4134" y="3006"/>
                  </a:lnTo>
                  <a:lnTo>
                    <a:pt x="5101" y="2448"/>
                  </a:lnTo>
                  <a:lnTo>
                    <a:pt x="1957" y="631"/>
                  </a:lnTo>
                  <a:lnTo>
                    <a:pt x="2564" y="28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72"/>
            <p:cNvSpPr/>
            <p:nvPr/>
          </p:nvSpPr>
          <p:spPr>
            <a:xfrm>
              <a:off x="2264736" y="2232517"/>
              <a:ext cx="261567" cy="154050"/>
            </a:xfrm>
            <a:custGeom>
              <a:avLst/>
              <a:gdLst/>
              <a:ahLst/>
              <a:cxnLst/>
              <a:rect l="l" t="t" r="r" b="b"/>
              <a:pathLst>
                <a:path w="5104" h="3006" extrusionOk="0">
                  <a:moveTo>
                    <a:pt x="1" y="0"/>
                  </a:moveTo>
                  <a:lnTo>
                    <a:pt x="383" y="1540"/>
                  </a:lnTo>
                  <a:lnTo>
                    <a:pt x="990" y="1189"/>
                  </a:lnTo>
                  <a:lnTo>
                    <a:pt x="4134" y="3005"/>
                  </a:lnTo>
                  <a:lnTo>
                    <a:pt x="5103" y="2447"/>
                  </a:lnTo>
                  <a:lnTo>
                    <a:pt x="1957" y="630"/>
                  </a:lnTo>
                  <a:lnTo>
                    <a:pt x="2564" y="281"/>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72"/>
            <p:cNvSpPr/>
            <p:nvPr/>
          </p:nvSpPr>
          <p:spPr>
            <a:xfrm>
              <a:off x="1198635" y="1033840"/>
              <a:ext cx="5473131" cy="3155104"/>
            </a:xfrm>
            <a:custGeom>
              <a:avLst/>
              <a:gdLst/>
              <a:ahLst/>
              <a:cxnLst/>
              <a:rect l="l" t="t" r="r" b="b"/>
              <a:pathLst>
                <a:path w="106798" h="61566" extrusionOk="0">
                  <a:moveTo>
                    <a:pt x="35209" y="1"/>
                  </a:moveTo>
                  <a:lnTo>
                    <a:pt x="1" y="20280"/>
                  </a:lnTo>
                  <a:lnTo>
                    <a:pt x="71589" y="61565"/>
                  </a:lnTo>
                  <a:lnTo>
                    <a:pt x="106798" y="41287"/>
                  </a:lnTo>
                  <a:lnTo>
                    <a:pt x="35209"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72"/>
            <p:cNvSpPr/>
            <p:nvPr/>
          </p:nvSpPr>
          <p:spPr>
            <a:xfrm>
              <a:off x="3011872" y="1128391"/>
              <a:ext cx="3461051" cy="1990043"/>
            </a:xfrm>
            <a:custGeom>
              <a:avLst/>
              <a:gdLst/>
              <a:ahLst/>
              <a:cxnLst/>
              <a:rect l="l" t="t" r="r" b="b"/>
              <a:pathLst>
                <a:path w="67536" h="38832" extrusionOk="0">
                  <a:moveTo>
                    <a:pt x="0" y="0"/>
                  </a:moveTo>
                  <a:lnTo>
                    <a:pt x="67227" y="38831"/>
                  </a:lnTo>
                  <a:lnTo>
                    <a:pt x="67535" y="38654"/>
                  </a:lnTo>
                  <a:lnTo>
                    <a:pt x="675" y="34"/>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72"/>
            <p:cNvSpPr/>
            <p:nvPr/>
          </p:nvSpPr>
          <p:spPr>
            <a:xfrm>
              <a:off x="4313506" y="2201563"/>
              <a:ext cx="588270" cy="337516"/>
            </a:xfrm>
            <a:custGeom>
              <a:avLst/>
              <a:gdLst/>
              <a:ahLst/>
              <a:cxnLst/>
              <a:rect l="l" t="t" r="r" b="b"/>
              <a:pathLst>
                <a:path w="11479" h="6586" extrusionOk="0">
                  <a:moveTo>
                    <a:pt x="11144" y="0"/>
                  </a:moveTo>
                  <a:lnTo>
                    <a:pt x="660" y="6042"/>
                  </a:lnTo>
                  <a:lnTo>
                    <a:pt x="309" y="5842"/>
                  </a:lnTo>
                  <a:lnTo>
                    <a:pt x="1" y="6019"/>
                  </a:lnTo>
                  <a:lnTo>
                    <a:pt x="988" y="6585"/>
                  </a:lnTo>
                  <a:lnTo>
                    <a:pt x="1293" y="6407"/>
                  </a:lnTo>
                  <a:lnTo>
                    <a:pt x="968" y="6220"/>
                  </a:lnTo>
                  <a:lnTo>
                    <a:pt x="11478" y="161"/>
                  </a:lnTo>
                  <a:lnTo>
                    <a:pt x="111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72"/>
            <p:cNvSpPr/>
            <p:nvPr/>
          </p:nvSpPr>
          <p:spPr>
            <a:xfrm>
              <a:off x="4682795" y="2414855"/>
              <a:ext cx="588219" cy="337516"/>
            </a:xfrm>
            <a:custGeom>
              <a:avLst/>
              <a:gdLst/>
              <a:ahLst/>
              <a:cxnLst/>
              <a:rect l="l" t="t" r="r" b="b"/>
              <a:pathLst>
                <a:path w="11478" h="6586" extrusionOk="0">
                  <a:moveTo>
                    <a:pt x="11144" y="1"/>
                  </a:moveTo>
                  <a:lnTo>
                    <a:pt x="660" y="6043"/>
                  </a:lnTo>
                  <a:lnTo>
                    <a:pt x="309" y="5842"/>
                  </a:lnTo>
                  <a:lnTo>
                    <a:pt x="1" y="6020"/>
                  </a:lnTo>
                  <a:lnTo>
                    <a:pt x="988" y="6586"/>
                  </a:lnTo>
                  <a:lnTo>
                    <a:pt x="1295" y="6408"/>
                  </a:lnTo>
                  <a:lnTo>
                    <a:pt x="968" y="6221"/>
                  </a:lnTo>
                  <a:lnTo>
                    <a:pt x="11478" y="162"/>
                  </a:lnTo>
                  <a:lnTo>
                    <a:pt x="111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72"/>
            <p:cNvSpPr/>
            <p:nvPr/>
          </p:nvSpPr>
          <p:spPr>
            <a:xfrm>
              <a:off x="5057824" y="2631786"/>
              <a:ext cx="588219" cy="337619"/>
            </a:xfrm>
            <a:custGeom>
              <a:avLst/>
              <a:gdLst/>
              <a:ahLst/>
              <a:cxnLst/>
              <a:rect l="l" t="t" r="r" b="b"/>
              <a:pathLst>
                <a:path w="11478" h="6588" extrusionOk="0">
                  <a:moveTo>
                    <a:pt x="11142" y="1"/>
                  </a:moveTo>
                  <a:lnTo>
                    <a:pt x="660" y="6044"/>
                  </a:lnTo>
                  <a:lnTo>
                    <a:pt x="309" y="5842"/>
                  </a:lnTo>
                  <a:lnTo>
                    <a:pt x="0" y="6020"/>
                  </a:lnTo>
                  <a:lnTo>
                    <a:pt x="988" y="6587"/>
                  </a:lnTo>
                  <a:lnTo>
                    <a:pt x="1293" y="6408"/>
                  </a:lnTo>
                  <a:lnTo>
                    <a:pt x="968" y="6221"/>
                  </a:lnTo>
                  <a:lnTo>
                    <a:pt x="11478" y="163"/>
                  </a:lnTo>
                  <a:lnTo>
                    <a:pt x="111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72"/>
            <p:cNvSpPr/>
            <p:nvPr/>
          </p:nvSpPr>
          <p:spPr>
            <a:xfrm>
              <a:off x="5427113" y="2845129"/>
              <a:ext cx="588219" cy="337567"/>
            </a:xfrm>
            <a:custGeom>
              <a:avLst/>
              <a:gdLst/>
              <a:ahLst/>
              <a:cxnLst/>
              <a:rect l="l" t="t" r="r" b="b"/>
              <a:pathLst>
                <a:path w="11478" h="6587" extrusionOk="0">
                  <a:moveTo>
                    <a:pt x="11142" y="0"/>
                  </a:moveTo>
                  <a:lnTo>
                    <a:pt x="659" y="6044"/>
                  </a:lnTo>
                  <a:lnTo>
                    <a:pt x="308" y="5841"/>
                  </a:lnTo>
                  <a:lnTo>
                    <a:pt x="0" y="6019"/>
                  </a:lnTo>
                  <a:lnTo>
                    <a:pt x="988" y="6587"/>
                  </a:lnTo>
                  <a:lnTo>
                    <a:pt x="1293" y="6407"/>
                  </a:lnTo>
                  <a:lnTo>
                    <a:pt x="968" y="6220"/>
                  </a:lnTo>
                  <a:lnTo>
                    <a:pt x="11477" y="163"/>
                  </a:lnTo>
                  <a:lnTo>
                    <a:pt x="11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72"/>
            <p:cNvSpPr/>
            <p:nvPr/>
          </p:nvSpPr>
          <p:spPr>
            <a:xfrm>
              <a:off x="3944627" y="1988067"/>
              <a:ext cx="588219" cy="337619"/>
            </a:xfrm>
            <a:custGeom>
              <a:avLst/>
              <a:gdLst/>
              <a:ahLst/>
              <a:cxnLst/>
              <a:rect l="l" t="t" r="r" b="b"/>
              <a:pathLst>
                <a:path w="11478" h="6588" extrusionOk="0">
                  <a:moveTo>
                    <a:pt x="11142" y="1"/>
                  </a:moveTo>
                  <a:lnTo>
                    <a:pt x="660" y="6044"/>
                  </a:lnTo>
                  <a:lnTo>
                    <a:pt x="309" y="5842"/>
                  </a:lnTo>
                  <a:lnTo>
                    <a:pt x="1" y="6020"/>
                  </a:lnTo>
                  <a:lnTo>
                    <a:pt x="988" y="6587"/>
                  </a:lnTo>
                  <a:lnTo>
                    <a:pt x="1293" y="6408"/>
                  </a:lnTo>
                  <a:lnTo>
                    <a:pt x="968" y="6221"/>
                  </a:lnTo>
                  <a:lnTo>
                    <a:pt x="11478" y="163"/>
                  </a:lnTo>
                  <a:lnTo>
                    <a:pt x="111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72"/>
            <p:cNvSpPr/>
            <p:nvPr/>
          </p:nvSpPr>
          <p:spPr>
            <a:xfrm>
              <a:off x="2831071" y="1346090"/>
              <a:ext cx="588219" cy="337516"/>
            </a:xfrm>
            <a:custGeom>
              <a:avLst/>
              <a:gdLst/>
              <a:ahLst/>
              <a:cxnLst/>
              <a:rect l="l" t="t" r="r" b="b"/>
              <a:pathLst>
                <a:path w="11478" h="6586" extrusionOk="0">
                  <a:moveTo>
                    <a:pt x="11142" y="1"/>
                  </a:moveTo>
                  <a:lnTo>
                    <a:pt x="660" y="6043"/>
                  </a:lnTo>
                  <a:lnTo>
                    <a:pt x="309" y="5840"/>
                  </a:lnTo>
                  <a:lnTo>
                    <a:pt x="1" y="6018"/>
                  </a:lnTo>
                  <a:lnTo>
                    <a:pt x="988" y="6585"/>
                  </a:lnTo>
                  <a:lnTo>
                    <a:pt x="1293" y="6408"/>
                  </a:lnTo>
                  <a:lnTo>
                    <a:pt x="968" y="6220"/>
                  </a:lnTo>
                  <a:lnTo>
                    <a:pt x="11478" y="162"/>
                  </a:lnTo>
                  <a:lnTo>
                    <a:pt x="111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72"/>
            <p:cNvSpPr/>
            <p:nvPr/>
          </p:nvSpPr>
          <p:spPr>
            <a:xfrm>
              <a:off x="3200360" y="1559433"/>
              <a:ext cx="588219" cy="337465"/>
            </a:xfrm>
            <a:custGeom>
              <a:avLst/>
              <a:gdLst/>
              <a:ahLst/>
              <a:cxnLst/>
              <a:rect l="l" t="t" r="r" b="b"/>
              <a:pathLst>
                <a:path w="11478" h="6585" extrusionOk="0">
                  <a:moveTo>
                    <a:pt x="11142" y="0"/>
                  </a:moveTo>
                  <a:lnTo>
                    <a:pt x="660" y="6042"/>
                  </a:lnTo>
                  <a:lnTo>
                    <a:pt x="309" y="5840"/>
                  </a:lnTo>
                  <a:lnTo>
                    <a:pt x="0" y="6018"/>
                  </a:lnTo>
                  <a:lnTo>
                    <a:pt x="988" y="6585"/>
                  </a:lnTo>
                  <a:lnTo>
                    <a:pt x="1293" y="6407"/>
                  </a:lnTo>
                  <a:lnTo>
                    <a:pt x="968" y="6220"/>
                  </a:lnTo>
                  <a:lnTo>
                    <a:pt x="11478" y="161"/>
                  </a:lnTo>
                  <a:lnTo>
                    <a:pt x="11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72"/>
            <p:cNvSpPr/>
            <p:nvPr/>
          </p:nvSpPr>
          <p:spPr>
            <a:xfrm>
              <a:off x="3575389" y="1776312"/>
              <a:ext cx="588219" cy="337619"/>
            </a:xfrm>
            <a:custGeom>
              <a:avLst/>
              <a:gdLst/>
              <a:ahLst/>
              <a:cxnLst/>
              <a:rect l="l" t="t" r="r" b="b"/>
              <a:pathLst>
                <a:path w="11478" h="6588" extrusionOk="0">
                  <a:moveTo>
                    <a:pt x="11141" y="1"/>
                  </a:moveTo>
                  <a:lnTo>
                    <a:pt x="659" y="6043"/>
                  </a:lnTo>
                  <a:lnTo>
                    <a:pt x="307" y="5842"/>
                  </a:lnTo>
                  <a:lnTo>
                    <a:pt x="0" y="6020"/>
                  </a:lnTo>
                  <a:lnTo>
                    <a:pt x="986" y="6587"/>
                  </a:lnTo>
                  <a:lnTo>
                    <a:pt x="1293" y="6408"/>
                  </a:lnTo>
                  <a:lnTo>
                    <a:pt x="968" y="6221"/>
                  </a:lnTo>
                  <a:lnTo>
                    <a:pt x="11477" y="164"/>
                  </a:lnTo>
                  <a:lnTo>
                    <a:pt x="111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72"/>
            <p:cNvSpPr/>
            <p:nvPr/>
          </p:nvSpPr>
          <p:spPr>
            <a:xfrm>
              <a:off x="2462192" y="1132645"/>
              <a:ext cx="588219" cy="337567"/>
            </a:xfrm>
            <a:custGeom>
              <a:avLst/>
              <a:gdLst/>
              <a:ahLst/>
              <a:cxnLst/>
              <a:rect l="l" t="t" r="r" b="b"/>
              <a:pathLst>
                <a:path w="11478" h="6587" extrusionOk="0">
                  <a:moveTo>
                    <a:pt x="11142" y="0"/>
                  </a:moveTo>
                  <a:lnTo>
                    <a:pt x="658" y="6044"/>
                  </a:lnTo>
                  <a:lnTo>
                    <a:pt x="307" y="5841"/>
                  </a:lnTo>
                  <a:lnTo>
                    <a:pt x="1" y="6019"/>
                  </a:lnTo>
                  <a:lnTo>
                    <a:pt x="986" y="6586"/>
                  </a:lnTo>
                  <a:lnTo>
                    <a:pt x="1293" y="6407"/>
                  </a:lnTo>
                  <a:lnTo>
                    <a:pt x="968" y="6220"/>
                  </a:lnTo>
                  <a:lnTo>
                    <a:pt x="11478" y="163"/>
                  </a:lnTo>
                  <a:lnTo>
                    <a:pt x="11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72"/>
            <p:cNvSpPr/>
            <p:nvPr/>
          </p:nvSpPr>
          <p:spPr>
            <a:xfrm>
              <a:off x="1293084" y="2033472"/>
              <a:ext cx="3266362" cy="1886113"/>
            </a:xfrm>
            <a:custGeom>
              <a:avLst/>
              <a:gdLst/>
              <a:ahLst/>
              <a:cxnLst/>
              <a:rect l="l" t="t" r="r" b="b"/>
              <a:pathLst>
                <a:path w="63737" h="36804" extrusionOk="0">
                  <a:moveTo>
                    <a:pt x="313" y="1"/>
                  </a:moveTo>
                  <a:lnTo>
                    <a:pt x="0" y="182"/>
                  </a:lnTo>
                  <a:lnTo>
                    <a:pt x="63426" y="36804"/>
                  </a:lnTo>
                  <a:lnTo>
                    <a:pt x="63736" y="36621"/>
                  </a:lnTo>
                  <a:lnTo>
                    <a:pt x="3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72"/>
            <p:cNvSpPr/>
            <p:nvPr/>
          </p:nvSpPr>
          <p:spPr>
            <a:xfrm>
              <a:off x="4339950" y="3461071"/>
              <a:ext cx="600364" cy="346228"/>
            </a:xfrm>
            <a:custGeom>
              <a:avLst/>
              <a:gdLst/>
              <a:ahLst/>
              <a:cxnLst/>
              <a:rect l="l" t="t" r="r" b="b"/>
              <a:pathLst>
                <a:path w="11715" h="6756" extrusionOk="0">
                  <a:moveTo>
                    <a:pt x="10715" y="1"/>
                  </a:moveTo>
                  <a:lnTo>
                    <a:pt x="10404" y="180"/>
                  </a:lnTo>
                  <a:lnTo>
                    <a:pt x="10749" y="378"/>
                  </a:lnTo>
                  <a:lnTo>
                    <a:pt x="0" y="6574"/>
                  </a:lnTo>
                  <a:lnTo>
                    <a:pt x="311" y="6756"/>
                  </a:lnTo>
                  <a:lnTo>
                    <a:pt x="11062" y="559"/>
                  </a:lnTo>
                  <a:lnTo>
                    <a:pt x="11404" y="755"/>
                  </a:lnTo>
                  <a:lnTo>
                    <a:pt x="11715" y="574"/>
                  </a:lnTo>
                  <a:lnTo>
                    <a:pt x="107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72"/>
            <p:cNvSpPr/>
            <p:nvPr/>
          </p:nvSpPr>
          <p:spPr>
            <a:xfrm>
              <a:off x="3964152" y="3244859"/>
              <a:ext cx="600313" cy="346228"/>
            </a:xfrm>
            <a:custGeom>
              <a:avLst/>
              <a:gdLst/>
              <a:ahLst/>
              <a:cxnLst/>
              <a:rect l="l" t="t" r="r" b="b"/>
              <a:pathLst>
                <a:path w="11714" h="6756" extrusionOk="0">
                  <a:moveTo>
                    <a:pt x="10715" y="1"/>
                  </a:moveTo>
                  <a:lnTo>
                    <a:pt x="10402" y="180"/>
                  </a:lnTo>
                  <a:lnTo>
                    <a:pt x="10747" y="378"/>
                  </a:lnTo>
                  <a:lnTo>
                    <a:pt x="0" y="6573"/>
                  </a:lnTo>
                  <a:lnTo>
                    <a:pt x="310" y="6756"/>
                  </a:lnTo>
                  <a:lnTo>
                    <a:pt x="11060" y="559"/>
                  </a:lnTo>
                  <a:lnTo>
                    <a:pt x="11404" y="755"/>
                  </a:lnTo>
                  <a:lnTo>
                    <a:pt x="11713" y="574"/>
                  </a:lnTo>
                  <a:lnTo>
                    <a:pt x="107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72"/>
            <p:cNvSpPr/>
            <p:nvPr/>
          </p:nvSpPr>
          <p:spPr>
            <a:xfrm>
              <a:off x="3590917" y="3029056"/>
              <a:ext cx="600313" cy="346228"/>
            </a:xfrm>
            <a:custGeom>
              <a:avLst/>
              <a:gdLst/>
              <a:ahLst/>
              <a:cxnLst/>
              <a:rect l="l" t="t" r="r" b="b"/>
              <a:pathLst>
                <a:path w="11714" h="6756" extrusionOk="0">
                  <a:moveTo>
                    <a:pt x="10716" y="0"/>
                  </a:moveTo>
                  <a:lnTo>
                    <a:pt x="10403" y="181"/>
                  </a:lnTo>
                  <a:lnTo>
                    <a:pt x="10748" y="379"/>
                  </a:lnTo>
                  <a:lnTo>
                    <a:pt x="1" y="6574"/>
                  </a:lnTo>
                  <a:lnTo>
                    <a:pt x="310" y="6755"/>
                  </a:lnTo>
                  <a:lnTo>
                    <a:pt x="11061" y="558"/>
                  </a:lnTo>
                  <a:lnTo>
                    <a:pt x="11404" y="756"/>
                  </a:lnTo>
                  <a:lnTo>
                    <a:pt x="11714" y="574"/>
                  </a:lnTo>
                  <a:lnTo>
                    <a:pt x="1071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72"/>
            <p:cNvSpPr/>
            <p:nvPr/>
          </p:nvSpPr>
          <p:spPr>
            <a:xfrm>
              <a:off x="3217733" y="2812689"/>
              <a:ext cx="600313" cy="346279"/>
            </a:xfrm>
            <a:custGeom>
              <a:avLst/>
              <a:gdLst/>
              <a:ahLst/>
              <a:cxnLst/>
              <a:rect l="l" t="t" r="r" b="b"/>
              <a:pathLst>
                <a:path w="11714" h="6757" extrusionOk="0">
                  <a:moveTo>
                    <a:pt x="10715" y="0"/>
                  </a:moveTo>
                  <a:lnTo>
                    <a:pt x="10403" y="181"/>
                  </a:lnTo>
                  <a:lnTo>
                    <a:pt x="10748" y="379"/>
                  </a:lnTo>
                  <a:lnTo>
                    <a:pt x="0" y="6574"/>
                  </a:lnTo>
                  <a:lnTo>
                    <a:pt x="310" y="6757"/>
                  </a:lnTo>
                  <a:lnTo>
                    <a:pt x="11062" y="558"/>
                  </a:lnTo>
                  <a:lnTo>
                    <a:pt x="11404" y="756"/>
                  </a:lnTo>
                  <a:lnTo>
                    <a:pt x="11713" y="575"/>
                  </a:lnTo>
                  <a:lnTo>
                    <a:pt x="1071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72"/>
            <p:cNvSpPr/>
            <p:nvPr/>
          </p:nvSpPr>
          <p:spPr>
            <a:xfrm>
              <a:off x="2095363" y="2162410"/>
              <a:ext cx="600313" cy="346228"/>
            </a:xfrm>
            <a:custGeom>
              <a:avLst/>
              <a:gdLst/>
              <a:ahLst/>
              <a:cxnLst/>
              <a:rect l="l" t="t" r="r" b="b"/>
              <a:pathLst>
                <a:path w="11714" h="6756" extrusionOk="0">
                  <a:moveTo>
                    <a:pt x="10714" y="1"/>
                  </a:moveTo>
                  <a:lnTo>
                    <a:pt x="10403" y="180"/>
                  </a:lnTo>
                  <a:lnTo>
                    <a:pt x="10748" y="378"/>
                  </a:lnTo>
                  <a:lnTo>
                    <a:pt x="0" y="6573"/>
                  </a:lnTo>
                  <a:lnTo>
                    <a:pt x="310" y="6756"/>
                  </a:lnTo>
                  <a:lnTo>
                    <a:pt x="11060" y="559"/>
                  </a:lnTo>
                  <a:lnTo>
                    <a:pt x="11404" y="755"/>
                  </a:lnTo>
                  <a:lnTo>
                    <a:pt x="11714" y="574"/>
                  </a:lnTo>
                  <a:lnTo>
                    <a:pt x="1071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72"/>
            <p:cNvSpPr/>
            <p:nvPr/>
          </p:nvSpPr>
          <p:spPr>
            <a:xfrm>
              <a:off x="1719463" y="1946198"/>
              <a:ext cx="600416" cy="346228"/>
            </a:xfrm>
            <a:custGeom>
              <a:avLst/>
              <a:gdLst/>
              <a:ahLst/>
              <a:cxnLst/>
              <a:rect l="l" t="t" r="r" b="b"/>
              <a:pathLst>
                <a:path w="11716" h="6756" extrusionOk="0">
                  <a:moveTo>
                    <a:pt x="10716" y="1"/>
                  </a:moveTo>
                  <a:lnTo>
                    <a:pt x="10405" y="180"/>
                  </a:lnTo>
                  <a:lnTo>
                    <a:pt x="10750" y="379"/>
                  </a:lnTo>
                  <a:lnTo>
                    <a:pt x="1" y="6575"/>
                  </a:lnTo>
                  <a:lnTo>
                    <a:pt x="312" y="6756"/>
                  </a:lnTo>
                  <a:lnTo>
                    <a:pt x="11062" y="559"/>
                  </a:lnTo>
                  <a:lnTo>
                    <a:pt x="11404" y="755"/>
                  </a:lnTo>
                  <a:lnTo>
                    <a:pt x="11716" y="574"/>
                  </a:lnTo>
                  <a:lnTo>
                    <a:pt x="1071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72"/>
            <p:cNvSpPr/>
            <p:nvPr/>
          </p:nvSpPr>
          <p:spPr>
            <a:xfrm>
              <a:off x="2841116" y="2596425"/>
              <a:ext cx="600416" cy="346228"/>
            </a:xfrm>
            <a:custGeom>
              <a:avLst/>
              <a:gdLst/>
              <a:ahLst/>
              <a:cxnLst/>
              <a:rect l="l" t="t" r="r" b="b"/>
              <a:pathLst>
                <a:path w="11716" h="6756" extrusionOk="0">
                  <a:moveTo>
                    <a:pt x="10716" y="1"/>
                  </a:moveTo>
                  <a:lnTo>
                    <a:pt x="10405" y="180"/>
                  </a:lnTo>
                  <a:lnTo>
                    <a:pt x="10750" y="378"/>
                  </a:lnTo>
                  <a:lnTo>
                    <a:pt x="1" y="6573"/>
                  </a:lnTo>
                  <a:lnTo>
                    <a:pt x="312" y="6756"/>
                  </a:lnTo>
                  <a:lnTo>
                    <a:pt x="11063" y="559"/>
                  </a:lnTo>
                  <a:lnTo>
                    <a:pt x="11404" y="755"/>
                  </a:lnTo>
                  <a:lnTo>
                    <a:pt x="11716" y="574"/>
                  </a:lnTo>
                  <a:lnTo>
                    <a:pt x="1071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72"/>
            <p:cNvSpPr/>
            <p:nvPr/>
          </p:nvSpPr>
          <p:spPr>
            <a:xfrm>
              <a:off x="2467932" y="2380622"/>
              <a:ext cx="600416" cy="346228"/>
            </a:xfrm>
            <a:custGeom>
              <a:avLst/>
              <a:gdLst/>
              <a:ahLst/>
              <a:cxnLst/>
              <a:rect l="l" t="t" r="r" b="b"/>
              <a:pathLst>
                <a:path w="11716" h="6756" extrusionOk="0">
                  <a:moveTo>
                    <a:pt x="10716" y="0"/>
                  </a:moveTo>
                  <a:lnTo>
                    <a:pt x="10404" y="181"/>
                  </a:lnTo>
                  <a:lnTo>
                    <a:pt x="10749" y="379"/>
                  </a:lnTo>
                  <a:lnTo>
                    <a:pt x="0" y="6574"/>
                  </a:lnTo>
                  <a:lnTo>
                    <a:pt x="312" y="6755"/>
                  </a:lnTo>
                  <a:lnTo>
                    <a:pt x="11062" y="558"/>
                  </a:lnTo>
                  <a:lnTo>
                    <a:pt x="11404" y="756"/>
                  </a:lnTo>
                  <a:lnTo>
                    <a:pt x="11715" y="574"/>
                  </a:lnTo>
                  <a:lnTo>
                    <a:pt x="1071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72"/>
            <p:cNvSpPr/>
            <p:nvPr/>
          </p:nvSpPr>
          <p:spPr>
            <a:xfrm>
              <a:off x="1346842" y="1727935"/>
              <a:ext cx="600364" cy="346228"/>
            </a:xfrm>
            <a:custGeom>
              <a:avLst/>
              <a:gdLst/>
              <a:ahLst/>
              <a:cxnLst/>
              <a:rect l="l" t="t" r="r" b="b"/>
              <a:pathLst>
                <a:path w="11715" h="6756" extrusionOk="0">
                  <a:moveTo>
                    <a:pt x="10715" y="1"/>
                  </a:moveTo>
                  <a:lnTo>
                    <a:pt x="10404" y="181"/>
                  </a:lnTo>
                  <a:lnTo>
                    <a:pt x="10749" y="379"/>
                  </a:lnTo>
                  <a:lnTo>
                    <a:pt x="0" y="6575"/>
                  </a:lnTo>
                  <a:lnTo>
                    <a:pt x="311" y="6756"/>
                  </a:lnTo>
                  <a:lnTo>
                    <a:pt x="11062" y="559"/>
                  </a:lnTo>
                  <a:lnTo>
                    <a:pt x="11404" y="756"/>
                  </a:lnTo>
                  <a:lnTo>
                    <a:pt x="11715" y="576"/>
                  </a:lnTo>
                  <a:lnTo>
                    <a:pt x="107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72"/>
            <p:cNvSpPr/>
            <p:nvPr/>
          </p:nvSpPr>
          <p:spPr>
            <a:xfrm>
              <a:off x="4294032" y="2334551"/>
              <a:ext cx="83175" cy="68262"/>
            </a:xfrm>
            <a:custGeom>
              <a:avLst/>
              <a:gdLst/>
              <a:ahLst/>
              <a:cxnLst/>
              <a:rect l="l" t="t" r="r" b="b"/>
              <a:pathLst>
                <a:path w="1623" h="1332" extrusionOk="0">
                  <a:moveTo>
                    <a:pt x="624" y="1"/>
                  </a:moveTo>
                  <a:cubicBezTo>
                    <a:pt x="144" y="1"/>
                    <a:pt x="1" y="346"/>
                    <a:pt x="1" y="346"/>
                  </a:cubicBezTo>
                  <a:lnTo>
                    <a:pt x="1089" y="1129"/>
                  </a:lnTo>
                  <a:lnTo>
                    <a:pt x="1447" y="1332"/>
                  </a:lnTo>
                  <a:cubicBezTo>
                    <a:pt x="1447" y="1332"/>
                    <a:pt x="1623" y="979"/>
                    <a:pt x="1595" y="787"/>
                  </a:cubicBezTo>
                  <a:cubicBezTo>
                    <a:pt x="1568" y="596"/>
                    <a:pt x="1286" y="59"/>
                    <a:pt x="724" y="6"/>
                  </a:cubicBezTo>
                  <a:cubicBezTo>
                    <a:pt x="689" y="2"/>
                    <a:pt x="656" y="1"/>
                    <a:pt x="624" y="1"/>
                  </a:cubicBez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72"/>
            <p:cNvSpPr/>
            <p:nvPr/>
          </p:nvSpPr>
          <p:spPr>
            <a:xfrm>
              <a:off x="4631753" y="2133199"/>
              <a:ext cx="83226" cy="68774"/>
            </a:xfrm>
            <a:custGeom>
              <a:avLst/>
              <a:gdLst/>
              <a:ahLst/>
              <a:cxnLst/>
              <a:rect l="l" t="t" r="r" b="b"/>
              <a:pathLst>
                <a:path w="1624" h="1342" extrusionOk="0">
                  <a:moveTo>
                    <a:pt x="625" y="0"/>
                  </a:moveTo>
                  <a:cubicBezTo>
                    <a:pt x="144" y="0"/>
                    <a:pt x="0" y="344"/>
                    <a:pt x="0" y="344"/>
                  </a:cubicBezTo>
                  <a:lnTo>
                    <a:pt x="1090" y="1127"/>
                  </a:lnTo>
                  <a:lnTo>
                    <a:pt x="1451" y="1342"/>
                  </a:lnTo>
                  <a:cubicBezTo>
                    <a:pt x="1451" y="1342"/>
                    <a:pt x="1624" y="979"/>
                    <a:pt x="1596" y="787"/>
                  </a:cubicBezTo>
                  <a:cubicBezTo>
                    <a:pt x="1567" y="594"/>
                    <a:pt x="1287" y="59"/>
                    <a:pt x="725" y="5"/>
                  </a:cubicBezTo>
                  <a:cubicBezTo>
                    <a:pt x="690" y="2"/>
                    <a:pt x="657" y="0"/>
                    <a:pt x="625" y="0"/>
                  </a:cubicBez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72"/>
            <p:cNvSpPr/>
            <p:nvPr/>
          </p:nvSpPr>
          <p:spPr>
            <a:xfrm>
              <a:off x="4249344" y="2347311"/>
              <a:ext cx="107773" cy="141392"/>
            </a:xfrm>
            <a:custGeom>
              <a:avLst/>
              <a:gdLst/>
              <a:ahLst/>
              <a:cxnLst/>
              <a:rect l="l" t="t" r="r" b="b"/>
              <a:pathLst>
                <a:path w="2103" h="2759" extrusionOk="0">
                  <a:moveTo>
                    <a:pt x="1241" y="0"/>
                  </a:moveTo>
                  <a:cubicBezTo>
                    <a:pt x="1127" y="0"/>
                    <a:pt x="985" y="37"/>
                    <a:pt x="864" y="106"/>
                  </a:cubicBezTo>
                  <a:cubicBezTo>
                    <a:pt x="387" y="380"/>
                    <a:pt x="0" y="1119"/>
                    <a:pt x="0" y="1756"/>
                  </a:cubicBezTo>
                  <a:cubicBezTo>
                    <a:pt x="0" y="1894"/>
                    <a:pt x="19" y="2015"/>
                    <a:pt x="53" y="2119"/>
                  </a:cubicBezTo>
                  <a:cubicBezTo>
                    <a:pt x="63" y="2153"/>
                    <a:pt x="100" y="2240"/>
                    <a:pt x="125" y="2285"/>
                  </a:cubicBezTo>
                  <a:cubicBezTo>
                    <a:pt x="180" y="2384"/>
                    <a:pt x="299" y="2565"/>
                    <a:pt x="500" y="2674"/>
                  </a:cubicBezTo>
                  <a:cubicBezTo>
                    <a:pt x="617" y="2738"/>
                    <a:pt x="733" y="2759"/>
                    <a:pt x="833" y="2759"/>
                  </a:cubicBezTo>
                  <a:cubicBezTo>
                    <a:pt x="1006" y="2759"/>
                    <a:pt x="1132" y="2697"/>
                    <a:pt x="1132" y="2697"/>
                  </a:cubicBezTo>
                  <a:lnTo>
                    <a:pt x="2102" y="706"/>
                  </a:lnTo>
                  <a:cubicBezTo>
                    <a:pt x="2102" y="706"/>
                    <a:pt x="2066" y="324"/>
                    <a:pt x="1794" y="155"/>
                  </a:cubicBezTo>
                  <a:cubicBezTo>
                    <a:pt x="1558" y="9"/>
                    <a:pt x="1330" y="2"/>
                    <a:pt x="1241"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72"/>
            <p:cNvSpPr/>
            <p:nvPr/>
          </p:nvSpPr>
          <p:spPr>
            <a:xfrm>
              <a:off x="4270100" y="2358944"/>
              <a:ext cx="88504" cy="128631"/>
            </a:xfrm>
            <a:custGeom>
              <a:avLst/>
              <a:gdLst/>
              <a:ahLst/>
              <a:cxnLst/>
              <a:rect l="l" t="t" r="r" b="b"/>
              <a:pathLst>
                <a:path w="1727" h="2510" extrusionOk="0">
                  <a:moveTo>
                    <a:pt x="1206" y="1"/>
                  </a:moveTo>
                  <a:cubicBezTo>
                    <a:pt x="1101" y="1"/>
                    <a:pt x="985" y="34"/>
                    <a:pt x="863" y="104"/>
                  </a:cubicBezTo>
                  <a:cubicBezTo>
                    <a:pt x="387" y="379"/>
                    <a:pt x="0" y="1118"/>
                    <a:pt x="0" y="1754"/>
                  </a:cubicBezTo>
                  <a:cubicBezTo>
                    <a:pt x="0" y="2227"/>
                    <a:pt x="214" y="2510"/>
                    <a:pt x="520" y="2510"/>
                  </a:cubicBezTo>
                  <a:cubicBezTo>
                    <a:pt x="625" y="2510"/>
                    <a:pt x="741" y="2476"/>
                    <a:pt x="863" y="2406"/>
                  </a:cubicBezTo>
                  <a:cubicBezTo>
                    <a:pt x="1340" y="2131"/>
                    <a:pt x="1726" y="1392"/>
                    <a:pt x="1726" y="758"/>
                  </a:cubicBezTo>
                  <a:cubicBezTo>
                    <a:pt x="1726" y="284"/>
                    <a:pt x="1512" y="1"/>
                    <a:pt x="1206"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72"/>
            <p:cNvSpPr/>
            <p:nvPr/>
          </p:nvSpPr>
          <p:spPr>
            <a:xfrm>
              <a:off x="4279990" y="2372422"/>
              <a:ext cx="70055" cy="101675"/>
            </a:xfrm>
            <a:custGeom>
              <a:avLst/>
              <a:gdLst/>
              <a:ahLst/>
              <a:cxnLst/>
              <a:rect l="l" t="t" r="r" b="b"/>
              <a:pathLst>
                <a:path w="1367" h="1984" extrusionOk="0">
                  <a:moveTo>
                    <a:pt x="955" y="0"/>
                  </a:moveTo>
                  <a:cubicBezTo>
                    <a:pt x="872" y="0"/>
                    <a:pt x="780" y="27"/>
                    <a:pt x="684" y="82"/>
                  </a:cubicBezTo>
                  <a:cubicBezTo>
                    <a:pt x="307" y="300"/>
                    <a:pt x="0" y="884"/>
                    <a:pt x="0" y="1387"/>
                  </a:cubicBezTo>
                  <a:cubicBezTo>
                    <a:pt x="0" y="1760"/>
                    <a:pt x="170" y="1984"/>
                    <a:pt x="413" y="1984"/>
                  </a:cubicBezTo>
                  <a:cubicBezTo>
                    <a:pt x="496" y="1984"/>
                    <a:pt x="588" y="1958"/>
                    <a:pt x="684" y="1902"/>
                  </a:cubicBezTo>
                  <a:cubicBezTo>
                    <a:pt x="1061" y="1684"/>
                    <a:pt x="1366" y="1100"/>
                    <a:pt x="1366" y="599"/>
                  </a:cubicBezTo>
                  <a:cubicBezTo>
                    <a:pt x="1366" y="224"/>
                    <a:pt x="1197" y="0"/>
                    <a:pt x="955"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72"/>
            <p:cNvSpPr/>
            <p:nvPr/>
          </p:nvSpPr>
          <p:spPr>
            <a:xfrm>
              <a:off x="4278094" y="2367913"/>
              <a:ext cx="73899" cy="107364"/>
            </a:xfrm>
            <a:custGeom>
              <a:avLst/>
              <a:gdLst/>
              <a:ahLst/>
              <a:cxnLst/>
              <a:rect l="l" t="t" r="r" b="b"/>
              <a:pathLst>
                <a:path w="1442" h="2095" extrusionOk="0">
                  <a:moveTo>
                    <a:pt x="1007" y="1"/>
                  </a:moveTo>
                  <a:cubicBezTo>
                    <a:pt x="919" y="1"/>
                    <a:pt x="823" y="29"/>
                    <a:pt x="721" y="87"/>
                  </a:cubicBezTo>
                  <a:cubicBezTo>
                    <a:pt x="322" y="317"/>
                    <a:pt x="1" y="934"/>
                    <a:pt x="1" y="1464"/>
                  </a:cubicBezTo>
                  <a:cubicBezTo>
                    <a:pt x="1" y="1859"/>
                    <a:pt x="179" y="2095"/>
                    <a:pt x="435" y="2095"/>
                  </a:cubicBezTo>
                  <a:cubicBezTo>
                    <a:pt x="522" y="2095"/>
                    <a:pt x="619" y="2067"/>
                    <a:pt x="721" y="2008"/>
                  </a:cubicBezTo>
                  <a:cubicBezTo>
                    <a:pt x="1118" y="1778"/>
                    <a:pt x="1442" y="1162"/>
                    <a:pt x="1442" y="632"/>
                  </a:cubicBezTo>
                  <a:cubicBezTo>
                    <a:pt x="1442" y="237"/>
                    <a:pt x="1262" y="1"/>
                    <a:pt x="10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72"/>
            <p:cNvSpPr/>
            <p:nvPr/>
          </p:nvSpPr>
          <p:spPr>
            <a:xfrm>
              <a:off x="4293007" y="2390103"/>
              <a:ext cx="15221" cy="24804"/>
            </a:xfrm>
            <a:custGeom>
              <a:avLst/>
              <a:gdLst/>
              <a:ahLst/>
              <a:cxnLst/>
              <a:rect l="l" t="t" r="r" b="b"/>
              <a:pathLst>
                <a:path w="297" h="484" extrusionOk="0">
                  <a:moveTo>
                    <a:pt x="168" y="1"/>
                  </a:moveTo>
                  <a:cubicBezTo>
                    <a:pt x="107" y="74"/>
                    <a:pt x="50" y="156"/>
                    <a:pt x="1" y="245"/>
                  </a:cubicBezTo>
                  <a:lnTo>
                    <a:pt x="257" y="484"/>
                  </a:lnTo>
                  <a:cubicBezTo>
                    <a:pt x="269" y="461"/>
                    <a:pt x="283" y="439"/>
                    <a:pt x="297" y="418"/>
                  </a:cubicBezTo>
                  <a:cubicBezTo>
                    <a:pt x="281" y="364"/>
                    <a:pt x="220" y="153"/>
                    <a:pt x="168"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72"/>
            <p:cNvSpPr/>
            <p:nvPr/>
          </p:nvSpPr>
          <p:spPr>
            <a:xfrm>
              <a:off x="4284705" y="2409269"/>
              <a:ext cx="19628" cy="14708"/>
            </a:xfrm>
            <a:custGeom>
              <a:avLst/>
              <a:gdLst/>
              <a:ahLst/>
              <a:cxnLst/>
              <a:rect l="l" t="t" r="r" b="b"/>
              <a:pathLst>
                <a:path w="383" h="287" extrusionOk="0">
                  <a:moveTo>
                    <a:pt x="98" y="1"/>
                  </a:moveTo>
                  <a:cubicBezTo>
                    <a:pt x="57" y="93"/>
                    <a:pt x="25" y="189"/>
                    <a:pt x="0" y="286"/>
                  </a:cubicBezTo>
                  <a:lnTo>
                    <a:pt x="361" y="263"/>
                  </a:lnTo>
                  <a:lnTo>
                    <a:pt x="364" y="254"/>
                  </a:lnTo>
                  <a:cubicBezTo>
                    <a:pt x="370" y="232"/>
                    <a:pt x="376" y="212"/>
                    <a:pt x="382" y="194"/>
                  </a:cubicBezTo>
                  <a:cubicBezTo>
                    <a:pt x="365" y="180"/>
                    <a:pt x="216" y="73"/>
                    <a:pt x="98"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72"/>
            <p:cNvSpPr/>
            <p:nvPr/>
          </p:nvSpPr>
          <p:spPr>
            <a:xfrm>
              <a:off x="4282655" y="2426745"/>
              <a:ext cx="19987" cy="20243"/>
            </a:xfrm>
            <a:custGeom>
              <a:avLst/>
              <a:gdLst/>
              <a:ahLst/>
              <a:cxnLst/>
              <a:rect l="l" t="t" r="r" b="b"/>
              <a:pathLst>
                <a:path w="390" h="395" extrusionOk="0">
                  <a:moveTo>
                    <a:pt x="390" y="0"/>
                  </a:moveTo>
                  <a:cubicBezTo>
                    <a:pt x="350" y="13"/>
                    <a:pt x="157" y="72"/>
                    <a:pt x="8" y="128"/>
                  </a:cubicBezTo>
                  <a:cubicBezTo>
                    <a:pt x="4" y="174"/>
                    <a:pt x="0" y="220"/>
                    <a:pt x="0" y="266"/>
                  </a:cubicBezTo>
                  <a:cubicBezTo>
                    <a:pt x="0" y="310"/>
                    <a:pt x="4" y="353"/>
                    <a:pt x="8" y="394"/>
                  </a:cubicBezTo>
                  <a:lnTo>
                    <a:pt x="388" y="68"/>
                  </a:lnTo>
                  <a:cubicBezTo>
                    <a:pt x="388" y="59"/>
                    <a:pt x="387" y="51"/>
                    <a:pt x="387" y="42"/>
                  </a:cubicBezTo>
                  <a:cubicBezTo>
                    <a:pt x="387" y="28"/>
                    <a:pt x="388" y="14"/>
                    <a:pt x="390"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72"/>
            <p:cNvSpPr/>
            <p:nvPr/>
          </p:nvSpPr>
          <p:spPr>
            <a:xfrm>
              <a:off x="4284295" y="2434739"/>
              <a:ext cx="20499" cy="27622"/>
            </a:xfrm>
            <a:custGeom>
              <a:avLst/>
              <a:gdLst/>
              <a:ahLst/>
              <a:cxnLst/>
              <a:rect l="l" t="t" r="r" b="b"/>
              <a:pathLst>
                <a:path w="400" h="539" extrusionOk="0">
                  <a:moveTo>
                    <a:pt x="373" y="1"/>
                  </a:moveTo>
                  <a:cubicBezTo>
                    <a:pt x="327" y="44"/>
                    <a:pt x="140" y="217"/>
                    <a:pt x="1" y="356"/>
                  </a:cubicBezTo>
                  <a:cubicBezTo>
                    <a:pt x="22" y="428"/>
                    <a:pt x="54" y="490"/>
                    <a:pt x="94" y="539"/>
                  </a:cubicBezTo>
                  <a:lnTo>
                    <a:pt x="399" y="47"/>
                  </a:lnTo>
                  <a:cubicBezTo>
                    <a:pt x="389" y="33"/>
                    <a:pt x="381" y="19"/>
                    <a:pt x="373"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72"/>
            <p:cNvSpPr/>
            <p:nvPr/>
          </p:nvSpPr>
          <p:spPr>
            <a:xfrm>
              <a:off x="4326677" y="2388617"/>
              <a:ext cx="20704" cy="23010"/>
            </a:xfrm>
            <a:custGeom>
              <a:avLst/>
              <a:gdLst/>
              <a:ahLst/>
              <a:cxnLst/>
              <a:rect l="l" t="t" r="r" b="b"/>
              <a:pathLst>
                <a:path w="404" h="449" extrusionOk="0">
                  <a:moveTo>
                    <a:pt x="362" y="1"/>
                  </a:moveTo>
                  <a:lnTo>
                    <a:pt x="0" y="393"/>
                  </a:lnTo>
                  <a:cubicBezTo>
                    <a:pt x="6" y="410"/>
                    <a:pt x="11" y="428"/>
                    <a:pt x="14" y="448"/>
                  </a:cubicBezTo>
                  <a:cubicBezTo>
                    <a:pt x="49" y="430"/>
                    <a:pt x="250" y="324"/>
                    <a:pt x="403" y="235"/>
                  </a:cubicBezTo>
                  <a:cubicBezTo>
                    <a:pt x="399" y="146"/>
                    <a:pt x="385" y="68"/>
                    <a:pt x="362"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72"/>
            <p:cNvSpPr/>
            <p:nvPr/>
          </p:nvSpPr>
          <p:spPr>
            <a:xfrm>
              <a:off x="4323346" y="2376625"/>
              <a:ext cx="19320" cy="29314"/>
            </a:xfrm>
            <a:custGeom>
              <a:avLst/>
              <a:gdLst/>
              <a:ahLst/>
              <a:cxnLst/>
              <a:rect l="l" t="t" r="r" b="b"/>
              <a:pathLst>
                <a:path w="377" h="572" extrusionOk="0">
                  <a:moveTo>
                    <a:pt x="246" y="0"/>
                  </a:moveTo>
                  <a:lnTo>
                    <a:pt x="1" y="541"/>
                  </a:lnTo>
                  <a:cubicBezTo>
                    <a:pt x="13" y="551"/>
                    <a:pt x="25" y="560"/>
                    <a:pt x="34" y="572"/>
                  </a:cubicBezTo>
                  <a:cubicBezTo>
                    <a:pt x="71" y="528"/>
                    <a:pt x="246" y="304"/>
                    <a:pt x="376" y="127"/>
                  </a:cubicBezTo>
                  <a:cubicBezTo>
                    <a:pt x="341" y="72"/>
                    <a:pt x="297" y="29"/>
                    <a:pt x="246"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72"/>
            <p:cNvSpPr/>
            <p:nvPr/>
          </p:nvSpPr>
          <p:spPr>
            <a:xfrm>
              <a:off x="4318067" y="2374575"/>
              <a:ext cx="12812" cy="29109"/>
            </a:xfrm>
            <a:custGeom>
              <a:avLst/>
              <a:gdLst/>
              <a:ahLst/>
              <a:cxnLst/>
              <a:rect l="l" t="t" r="r" b="b"/>
              <a:pathLst>
                <a:path w="250" h="568" extrusionOk="0">
                  <a:moveTo>
                    <a:pt x="192" y="0"/>
                  </a:moveTo>
                  <a:cubicBezTo>
                    <a:pt x="150" y="0"/>
                    <a:pt x="105" y="8"/>
                    <a:pt x="59" y="23"/>
                  </a:cubicBezTo>
                  <a:lnTo>
                    <a:pt x="1" y="568"/>
                  </a:lnTo>
                  <a:cubicBezTo>
                    <a:pt x="14" y="565"/>
                    <a:pt x="26" y="564"/>
                    <a:pt x="38" y="564"/>
                  </a:cubicBezTo>
                  <a:cubicBezTo>
                    <a:pt x="43" y="564"/>
                    <a:pt x="47" y="564"/>
                    <a:pt x="51" y="564"/>
                  </a:cubicBezTo>
                  <a:cubicBezTo>
                    <a:pt x="79" y="489"/>
                    <a:pt x="179" y="213"/>
                    <a:pt x="249" y="5"/>
                  </a:cubicBezTo>
                  <a:cubicBezTo>
                    <a:pt x="231" y="2"/>
                    <a:pt x="212" y="0"/>
                    <a:pt x="192"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72"/>
            <p:cNvSpPr/>
            <p:nvPr/>
          </p:nvSpPr>
          <p:spPr>
            <a:xfrm>
              <a:off x="4305665" y="2378008"/>
              <a:ext cx="10250" cy="29621"/>
            </a:xfrm>
            <a:custGeom>
              <a:avLst/>
              <a:gdLst/>
              <a:ahLst/>
              <a:cxnLst/>
              <a:rect l="l" t="t" r="r" b="b"/>
              <a:pathLst>
                <a:path w="200" h="578" extrusionOk="0">
                  <a:moveTo>
                    <a:pt x="200" y="1"/>
                  </a:moveTo>
                  <a:lnTo>
                    <a:pt x="200" y="1"/>
                  </a:lnTo>
                  <a:cubicBezTo>
                    <a:pt x="194" y="4"/>
                    <a:pt x="188" y="5"/>
                    <a:pt x="183" y="8"/>
                  </a:cubicBezTo>
                  <a:cubicBezTo>
                    <a:pt x="119" y="45"/>
                    <a:pt x="59" y="94"/>
                    <a:pt x="1" y="149"/>
                  </a:cubicBezTo>
                  <a:lnTo>
                    <a:pt x="116" y="577"/>
                  </a:lnTo>
                  <a:cubicBezTo>
                    <a:pt x="133" y="562"/>
                    <a:pt x="149" y="547"/>
                    <a:pt x="168" y="536"/>
                  </a:cubicBezTo>
                  <a:cubicBezTo>
                    <a:pt x="172" y="464"/>
                    <a:pt x="192" y="199"/>
                    <a:pt x="200"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72"/>
            <p:cNvSpPr/>
            <p:nvPr/>
          </p:nvSpPr>
          <p:spPr>
            <a:xfrm>
              <a:off x="4323909" y="2424439"/>
              <a:ext cx="17937" cy="19884"/>
            </a:xfrm>
            <a:custGeom>
              <a:avLst/>
              <a:gdLst/>
              <a:ahLst/>
              <a:cxnLst/>
              <a:rect l="l" t="t" r="r" b="b"/>
              <a:pathLst>
                <a:path w="350" h="388" extrusionOk="0">
                  <a:moveTo>
                    <a:pt x="33" y="1"/>
                  </a:moveTo>
                  <a:cubicBezTo>
                    <a:pt x="23" y="27"/>
                    <a:pt x="13" y="51"/>
                    <a:pt x="0" y="74"/>
                  </a:cubicBezTo>
                  <a:cubicBezTo>
                    <a:pt x="28" y="116"/>
                    <a:pt x="131" y="275"/>
                    <a:pt x="213" y="387"/>
                  </a:cubicBezTo>
                  <a:cubicBezTo>
                    <a:pt x="266" y="301"/>
                    <a:pt x="313" y="209"/>
                    <a:pt x="350" y="113"/>
                  </a:cubicBezTo>
                  <a:lnTo>
                    <a:pt x="33"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72"/>
            <p:cNvSpPr/>
            <p:nvPr/>
          </p:nvSpPr>
          <p:spPr>
            <a:xfrm>
              <a:off x="4326831" y="2408501"/>
              <a:ext cx="20294" cy="14657"/>
            </a:xfrm>
            <a:custGeom>
              <a:avLst/>
              <a:gdLst/>
              <a:ahLst/>
              <a:cxnLst/>
              <a:rect l="l" t="t" r="r" b="b"/>
              <a:pathLst>
                <a:path w="396" h="286" extrusionOk="0">
                  <a:moveTo>
                    <a:pt x="396" y="1"/>
                  </a:moveTo>
                  <a:lnTo>
                    <a:pt x="11" y="157"/>
                  </a:lnTo>
                  <a:cubicBezTo>
                    <a:pt x="9" y="180"/>
                    <a:pt x="6" y="203"/>
                    <a:pt x="0" y="227"/>
                  </a:cubicBezTo>
                  <a:cubicBezTo>
                    <a:pt x="29" y="232"/>
                    <a:pt x="204" y="269"/>
                    <a:pt x="340" y="286"/>
                  </a:cubicBezTo>
                  <a:cubicBezTo>
                    <a:pt x="368" y="191"/>
                    <a:pt x="388" y="96"/>
                    <a:pt x="396"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72"/>
            <p:cNvSpPr/>
            <p:nvPr/>
          </p:nvSpPr>
          <p:spPr>
            <a:xfrm>
              <a:off x="4291982" y="2439147"/>
              <a:ext cx="17424" cy="29416"/>
            </a:xfrm>
            <a:custGeom>
              <a:avLst/>
              <a:gdLst/>
              <a:ahLst/>
              <a:cxnLst/>
              <a:rect l="l" t="t" r="r" b="b"/>
              <a:pathLst>
                <a:path w="340" h="574" extrusionOk="0">
                  <a:moveTo>
                    <a:pt x="300" y="1"/>
                  </a:moveTo>
                  <a:cubicBezTo>
                    <a:pt x="277" y="39"/>
                    <a:pt x="117" y="304"/>
                    <a:pt x="1" y="510"/>
                  </a:cubicBezTo>
                  <a:cubicBezTo>
                    <a:pt x="47" y="545"/>
                    <a:pt x="101" y="566"/>
                    <a:pt x="160" y="574"/>
                  </a:cubicBezTo>
                  <a:lnTo>
                    <a:pt x="340" y="13"/>
                  </a:lnTo>
                  <a:cubicBezTo>
                    <a:pt x="327" y="11"/>
                    <a:pt x="312" y="7"/>
                    <a:pt x="300"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72"/>
            <p:cNvSpPr/>
            <p:nvPr/>
          </p:nvSpPr>
          <p:spPr>
            <a:xfrm>
              <a:off x="4306229" y="2438532"/>
              <a:ext cx="10250" cy="29672"/>
            </a:xfrm>
            <a:custGeom>
              <a:avLst/>
              <a:gdLst/>
              <a:ahLst/>
              <a:cxnLst/>
              <a:rect l="l" t="t" r="r" b="b"/>
              <a:pathLst>
                <a:path w="200" h="579" extrusionOk="0">
                  <a:moveTo>
                    <a:pt x="164" y="0"/>
                  </a:moveTo>
                  <a:cubicBezTo>
                    <a:pt x="148" y="9"/>
                    <a:pt x="131" y="16"/>
                    <a:pt x="114" y="20"/>
                  </a:cubicBezTo>
                  <a:cubicBezTo>
                    <a:pt x="100" y="85"/>
                    <a:pt x="40" y="365"/>
                    <a:pt x="0" y="578"/>
                  </a:cubicBezTo>
                  <a:cubicBezTo>
                    <a:pt x="56" y="568"/>
                    <a:pt x="112" y="546"/>
                    <a:pt x="172" y="512"/>
                  </a:cubicBezTo>
                  <a:cubicBezTo>
                    <a:pt x="181" y="506"/>
                    <a:pt x="191" y="500"/>
                    <a:pt x="200" y="494"/>
                  </a:cubicBezTo>
                  <a:lnTo>
                    <a:pt x="164"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72"/>
            <p:cNvSpPr/>
            <p:nvPr/>
          </p:nvSpPr>
          <p:spPr>
            <a:xfrm>
              <a:off x="4318477" y="2432843"/>
              <a:ext cx="12761" cy="27264"/>
            </a:xfrm>
            <a:custGeom>
              <a:avLst/>
              <a:gdLst/>
              <a:ahLst/>
              <a:cxnLst/>
              <a:rect l="l" t="t" r="r" b="b"/>
              <a:pathLst>
                <a:path w="249" h="532" extrusionOk="0">
                  <a:moveTo>
                    <a:pt x="48" y="1"/>
                  </a:moveTo>
                  <a:cubicBezTo>
                    <a:pt x="34" y="19"/>
                    <a:pt x="17" y="38"/>
                    <a:pt x="1" y="53"/>
                  </a:cubicBezTo>
                  <a:cubicBezTo>
                    <a:pt x="7" y="111"/>
                    <a:pt x="34" y="353"/>
                    <a:pt x="62" y="531"/>
                  </a:cubicBezTo>
                  <a:cubicBezTo>
                    <a:pt x="128" y="475"/>
                    <a:pt x="191" y="404"/>
                    <a:pt x="249" y="327"/>
                  </a:cubicBezTo>
                  <a:lnTo>
                    <a:pt x="48"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72"/>
            <p:cNvSpPr/>
            <p:nvPr/>
          </p:nvSpPr>
          <p:spPr>
            <a:xfrm>
              <a:off x="4305512" y="2407783"/>
              <a:ext cx="19064" cy="27725"/>
            </a:xfrm>
            <a:custGeom>
              <a:avLst/>
              <a:gdLst/>
              <a:ahLst/>
              <a:cxnLst/>
              <a:rect l="l" t="t" r="r" b="b"/>
              <a:pathLst>
                <a:path w="372" h="541" extrusionOk="0">
                  <a:moveTo>
                    <a:pt x="259" y="1"/>
                  </a:moveTo>
                  <a:cubicBezTo>
                    <a:pt x="237" y="1"/>
                    <a:pt x="212" y="8"/>
                    <a:pt x="186" y="22"/>
                  </a:cubicBezTo>
                  <a:cubicBezTo>
                    <a:pt x="83" y="82"/>
                    <a:pt x="1" y="240"/>
                    <a:pt x="1" y="378"/>
                  </a:cubicBezTo>
                  <a:cubicBezTo>
                    <a:pt x="1" y="479"/>
                    <a:pt x="46" y="540"/>
                    <a:pt x="112" y="540"/>
                  </a:cubicBezTo>
                  <a:cubicBezTo>
                    <a:pt x="135" y="540"/>
                    <a:pt x="160" y="533"/>
                    <a:pt x="186" y="517"/>
                  </a:cubicBezTo>
                  <a:cubicBezTo>
                    <a:pt x="289" y="458"/>
                    <a:pt x="372" y="300"/>
                    <a:pt x="372" y="163"/>
                  </a:cubicBezTo>
                  <a:cubicBezTo>
                    <a:pt x="372" y="61"/>
                    <a:pt x="325" y="1"/>
                    <a:pt x="259"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72"/>
            <p:cNvSpPr/>
            <p:nvPr/>
          </p:nvSpPr>
          <p:spPr>
            <a:xfrm>
              <a:off x="4311354" y="2414753"/>
              <a:ext cx="10250" cy="14913"/>
            </a:xfrm>
            <a:custGeom>
              <a:avLst/>
              <a:gdLst/>
              <a:ahLst/>
              <a:cxnLst/>
              <a:rect l="l" t="t" r="r" b="b"/>
              <a:pathLst>
                <a:path w="200" h="291" extrusionOk="0">
                  <a:moveTo>
                    <a:pt x="139" y="1"/>
                  </a:moveTo>
                  <a:cubicBezTo>
                    <a:pt x="127" y="1"/>
                    <a:pt x="114" y="4"/>
                    <a:pt x="100" y="12"/>
                  </a:cubicBezTo>
                  <a:cubicBezTo>
                    <a:pt x="45" y="44"/>
                    <a:pt x="0" y="130"/>
                    <a:pt x="0" y="204"/>
                  </a:cubicBezTo>
                  <a:cubicBezTo>
                    <a:pt x="0" y="258"/>
                    <a:pt x="25" y="291"/>
                    <a:pt x="60" y="291"/>
                  </a:cubicBezTo>
                  <a:cubicBezTo>
                    <a:pt x="72" y="291"/>
                    <a:pt x="86" y="287"/>
                    <a:pt x="100" y="279"/>
                  </a:cubicBezTo>
                  <a:cubicBezTo>
                    <a:pt x="155" y="248"/>
                    <a:pt x="199" y="162"/>
                    <a:pt x="199" y="89"/>
                  </a:cubicBezTo>
                  <a:cubicBezTo>
                    <a:pt x="199" y="33"/>
                    <a:pt x="174" y="1"/>
                    <a:pt x="139"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72"/>
            <p:cNvSpPr/>
            <p:nvPr/>
          </p:nvSpPr>
          <p:spPr>
            <a:xfrm>
              <a:off x="4587270" y="2144064"/>
              <a:ext cx="107671" cy="141341"/>
            </a:xfrm>
            <a:custGeom>
              <a:avLst/>
              <a:gdLst/>
              <a:ahLst/>
              <a:cxnLst/>
              <a:rect l="l" t="t" r="r" b="b"/>
              <a:pathLst>
                <a:path w="2101" h="2758" extrusionOk="0">
                  <a:moveTo>
                    <a:pt x="1239" y="0"/>
                  </a:moveTo>
                  <a:cubicBezTo>
                    <a:pt x="1126" y="0"/>
                    <a:pt x="983" y="35"/>
                    <a:pt x="862" y="104"/>
                  </a:cubicBezTo>
                  <a:cubicBezTo>
                    <a:pt x="387" y="380"/>
                    <a:pt x="0" y="1118"/>
                    <a:pt x="0" y="1754"/>
                  </a:cubicBezTo>
                  <a:cubicBezTo>
                    <a:pt x="0" y="1892"/>
                    <a:pt x="19" y="2015"/>
                    <a:pt x="53" y="2117"/>
                  </a:cubicBezTo>
                  <a:cubicBezTo>
                    <a:pt x="63" y="2151"/>
                    <a:pt x="99" y="2238"/>
                    <a:pt x="123" y="2283"/>
                  </a:cubicBezTo>
                  <a:cubicBezTo>
                    <a:pt x="178" y="2383"/>
                    <a:pt x="299" y="2563"/>
                    <a:pt x="499" y="2672"/>
                  </a:cubicBezTo>
                  <a:cubicBezTo>
                    <a:pt x="616" y="2737"/>
                    <a:pt x="732" y="2757"/>
                    <a:pt x="832" y="2757"/>
                  </a:cubicBezTo>
                  <a:cubicBezTo>
                    <a:pt x="1006" y="2757"/>
                    <a:pt x="1132" y="2695"/>
                    <a:pt x="1132" y="2695"/>
                  </a:cubicBezTo>
                  <a:lnTo>
                    <a:pt x="2101" y="704"/>
                  </a:lnTo>
                  <a:cubicBezTo>
                    <a:pt x="2101" y="704"/>
                    <a:pt x="2064" y="322"/>
                    <a:pt x="1793" y="155"/>
                  </a:cubicBezTo>
                  <a:cubicBezTo>
                    <a:pt x="1557" y="8"/>
                    <a:pt x="1330" y="0"/>
                    <a:pt x="1239"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72"/>
            <p:cNvSpPr/>
            <p:nvPr/>
          </p:nvSpPr>
          <p:spPr>
            <a:xfrm>
              <a:off x="4607923" y="2155646"/>
              <a:ext cx="88504" cy="128580"/>
            </a:xfrm>
            <a:custGeom>
              <a:avLst/>
              <a:gdLst/>
              <a:ahLst/>
              <a:cxnLst/>
              <a:rect l="l" t="t" r="r" b="b"/>
              <a:pathLst>
                <a:path w="1727" h="2509" extrusionOk="0">
                  <a:moveTo>
                    <a:pt x="1206" y="0"/>
                  </a:moveTo>
                  <a:cubicBezTo>
                    <a:pt x="1101" y="0"/>
                    <a:pt x="986" y="34"/>
                    <a:pt x="864" y="104"/>
                  </a:cubicBezTo>
                  <a:cubicBezTo>
                    <a:pt x="387" y="380"/>
                    <a:pt x="1" y="1117"/>
                    <a:pt x="1" y="1753"/>
                  </a:cubicBezTo>
                  <a:cubicBezTo>
                    <a:pt x="1" y="2226"/>
                    <a:pt x="215" y="2509"/>
                    <a:pt x="521" y="2509"/>
                  </a:cubicBezTo>
                  <a:cubicBezTo>
                    <a:pt x="626" y="2509"/>
                    <a:pt x="742" y="2475"/>
                    <a:pt x="864" y="2405"/>
                  </a:cubicBezTo>
                  <a:cubicBezTo>
                    <a:pt x="1341" y="2130"/>
                    <a:pt x="1727" y="1392"/>
                    <a:pt x="1727" y="757"/>
                  </a:cubicBezTo>
                  <a:cubicBezTo>
                    <a:pt x="1727" y="283"/>
                    <a:pt x="1513" y="0"/>
                    <a:pt x="1206"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72"/>
            <p:cNvSpPr/>
            <p:nvPr/>
          </p:nvSpPr>
          <p:spPr>
            <a:xfrm>
              <a:off x="4617916" y="2169073"/>
              <a:ext cx="69953" cy="101726"/>
            </a:xfrm>
            <a:custGeom>
              <a:avLst/>
              <a:gdLst/>
              <a:ahLst/>
              <a:cxnLst/>
              <a:rect l="l" t="t" r="r" b="b"/>
              <a:pathLst>
                <a:path w="1365" h="1985" extrusionOk="0">
                  <a:moveTo>
                    <a:pt x="953" y="1"/>
                  </a:moveTo>
                  <a:cubicBezTo>
                    <a:pt x="870" y="1"/>
                    <a:pt x="779" y="27"/>
                    <a:pt x="683" y="82"/>
                  </a:cubicBezTo>
                  <a:cubicBezTo>
                    <a:pt x="305" y="300"/>
                    <a:pt x="0" y="884"/>
                    <a:pt x="0" y="1387"/>
                  </a:cubicBezTo>
                  <a:cubicBezTo>
                    <a:pt x="0" y="1761"/>
                    <a:pt x="169" y="1984"/>
                    <a:pt x="411" y="1984"/>
                  </a:cubicBezTo>
                  <a:cubicBezTo>
                    <a:pt x="494" y="1984"/>
                    <a:pt x="586" y="1958"/>
                    <a:pt x="683" y="1902"/>
                  </a:cubicBezTo>
                  <a:cubicBezTo>
                    <a:pt x="1060" y="1685"/>
                    <a:pt x="1365" y="1102"/>
                    <a:pt x="1365" y="599"/>
                  </a:cubicBezTo>
                  <a:cubicBezTo>
                    <a:pt x="1365" y="225"/>
                    <a:pt x="1196" y="1"/>
                    <a:pt x="953"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72"/>
            <p:cNvSpPr/>
            <p:nvPr/>
          </p:nvSpPr>
          <p:spPr>
            <a:xfrm>
              <a:off x="4615969" y="2164614"/>
              <a:ext cx="73899" cy="107364"/>
            </a:xfrm>
            <a:custGeom>
              <a:avLst/>
              <a:gdLst/>
              <a:ahLst/>
              <a:cxnLst/>
              <a:rect l="l" t="t" r="r" b="b"/>
              <a:pathLst>
                <a:path w="1442" h="2095" extrusionOk="0">
                  <a:moveTo>
                    <a:pt x="1005" y="1"/>
                  </a:moveTo>
                  <a:cubicBezTo>
                    <a:pt x="918" y="1"/>
                    <a:pt x="822" y="28"/>
                    <a:pt x="721" y="87"/>
                  </a:cubicBezTo>
                  <a:cubicBezTo>
                    <a:pt x="322" y="317"/>
                    <a:pt x="0" y="933"/>
                    <a:pt x="0" y="1463"/>
                  </a:cubicBezTo>
                  <a:cubicBezTo>
                    <a:pt x="0" y="1858"/>
                    <a:pt x="178" y="2094"/>
                    <a:pt x="434" y="2094"/>
                  </a:cubicBezTo>
                  <a:cubicBezTo>
                    <a:pt x="522" y="2094"/>
                    <a:pt x="619" y="2066"/>
                    <a:pt x="721" y="2008"/>
                  </a:cubicBezTo>
                  <a:cubicBezTo>
                    <a:pt x="1118" y="1779"/>
                    <a:pt x="1441" y="1163"/>
                    <a:pt x="1441" y="632"/>
                  </a:cubicBezTo>
                  <a:cubicBezTo>
                    <a:pt x="1441" y="237"/>
                    <a:pt x="1261" y="1"/>
                    <a:pt x="10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72"/>
            <p:cNvSpPr/>
            <p:nvPr/>
          </p:nvSpPr>
          <p:spPr>
            <a:xfrm>
              <a:off x="4630882" y="2186804"/>
              <a:ext cx="15221" cy="24804"/>
            </a:xfrm>
            <a:custGeom>
              <a:avLst/>
              <a:gdLst/>
              <a:ahLst/>
              <a:cxnLst/>
              <a:rect l="l" t="t" r="r" b="b"/>
              <a:pathLst>
                <a:path w="297" h="484" extrusionOk="0">
                  <a:moveTo>
                    <a:pt x="167" y="0"/>
                  </a:moveTo>
                  <a:cubicBezTo>
                    <a:pt x="106" y="74"/>
                    <a:pt x="49" y="156"/>
                    <a:pt x="0" y="245"/>
                  </a:cubicBezTo>
                  <a:lnTo>
                    <a:pt x="256" y="483"/>
                  </a:lnTo>
                  <a:cubicBezTo>
                    <a:pt x="269" y="460"/>
                    <a:pt x="282" y="439"/>
                    <a:pt x="296" y="417"/>
                  </a:cubicBezTo>
                  <a:cubicBezTo>
                    <a:pt x="281" y="363"/>
                    <a:pt x="220" y="152"/>
                    <a:pt x="167"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72"/>
            <p:cNvSpPr/>
            <p:nvPr/>
          </p:nvSpPr>
          <p:spPr>
            <a:xfrm>
              <a:off x="4622631" y="2206022"/>
              <a:ext cx="19628" cy="14606"/>
            </a:xfrm>
            <a:custGeom>
              <a:avLst/>
              <a:gdLst/>
              <a:ahLst/>
              <a:cxnLst/>
              <a:rect l="l" t="t" r="r" b="b"/>
              <a:pathLst>
                <a:path w="383" h="285" extrusionOk="0">
                  <a:moveTo>
                    <a:pt x="97" y="1"/>
                  </a:moveTo>
                  <a:cubicBezTo>
                    <a:pt x="56" y="93"/>
                    <a:pt x="23" y="188"/>
                    <a:pt x="0" y="284"/>
                  </a:cubicBezTo>
                  <a:lnTo>
                    <a:pt x="359" y="261"/>
                  </a:lnTo>
                  <a:lnTo>
                    <a:pt x="364" y="252"/>
                  </a:lnTo>
                  <a:cubicBezTo>
                    <a:pt x="368" y="232"/>
                    <a:pt x="374" y="212"/>
                    <a:pt x="382" y="192"/>
                  </a:cubicBezTo>
                  <a:cubicBezTo>
                    <a:pt x="364" y="180"/>
                    <a:pt x="215" y="73"/>
                    <a:pt x="97"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72"/>
            <p:cNvSpPr/>
            <p:nvPr/>
          </p:nvSpPr>
          <p:spPr>
            <a:xfrm>
              <a:off x="4620478" y="2223395"/>
              <a:ext cx="20038" cy="20243"/>
            </a:xfrm>
            <a:custGeom>
              <a:avLst/>
              <a:gdLst/>
              <a:ahLst/>
              <a:cxnLst/>
              <a:rect l="l" t="t" r="r" b="b"/>
              <a:pathLst>
                <a:path w="391" h="395" extrusionOk="0">
                  <a:moveTo>
                    <a:pt x="390" y="1"/>
                  </a:moveTo>
                  <a:lnTo>
                    <a:pt x="390" y="1"/>
                  </a:lnTo>
                  <a:cubicBezTo>
                    <a:pt x="351" y="13"/>
                    <a:pt x="157" y="73"/>
                    <a:pt x="10" y="128"/>
                  </a:cubicBezTo>
                  <a:cubicBezTo>
                    <a:pt x="4" y="174"/>
                    <a:pt x="1" y="220"/>
                    <a:pt x="1" y="266"/>
                  </a:cubicBezTo>
                  <a:cubicBezTo>
                    <a:pt x="1" y="312"/>
                    <a:pt x="4" y="353"/>
                    <a:pt x="10" y="395"/>
                  </a:cubicBezTo>
                  <a:lnTo>
                    <a:pt x="390" y="70"/>
                  </a:lnTo>
                  <a:cubicBezTo>
                    <a:pt x="389" y="60"/>
                    <a:pt x="387" y="51"/>
                    <a:pt x="387" y="42"/>
                  </a:cubicBezTo>
                  <a:cubicBezTo>
                    <a:pt x="387" y="28"/>
                    <a:pt x="389" y="14"/>
                    <a:pt x="390"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72"/>
            <p:cNvSpPr/>
            <p:nvPr/>
          </p:nvSpPr>
          <p:spPr>
            <a:xfrm>
              <a:off x="4622170" y="2231389"/>
              <a:ext cx="20448" cy="27674"/>
            </a:xfrm>
            <a:custGeom>
              <a:avLst/>
              <a:gdLst/>
              <a:ahLst/>
              <a:cxnLst/>
              <a:rect l="l" t="t" r="r" b="b"/>
              <a:pathLst>
                <a:path w="399" h="540" extrusionOk="0">
                  <a:moveTo>
                    <a:pt x="374" y="1"/>
                  </a:moveTo>
                  <a:cubicBezTo>
                    <a:pt x="328" y="44"/>
                    <a:pt x="141" y="217"/>
                    <a:pt x="0" y="357"/>
                  </a:cubicBezTo>
                  <a:cubicBezTo>
                    <a:pt x="22" y="430"/>
                    <a:pt x="54" y="492"/>
                    <a:pt x="94" y="539"/>
                  </a:cubicBezTo>
                  <a:lnTo>
                    <a:pt x="399" y="47"/>
                  </a:lnTo>
                  <a:cubicBezTo>
                    <a:pt x="390" y="35"/>
                    <a:pt x="380" y="19"/>
                    <a:pt x="374"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72"/>
            <p:cNvSpPr/>
            <p:nvPr/>
          </p:nvSpPr>
          <p:spPr>
            <a:xfrm>
              <a:off x="4664500" y="2185267"/>
              <a:ext cx="20704" cy="23113"/>
            </a:xfrm>
            <a:custGeom>
              <a:avLst/>
              <a:gdLst/>
              <a:ahLst/>
              <a:cxnLst/>
              <a:rect l="l" t="t" r="r" b="b"/>
              <a:pathLst>
                <a:path w="404" h="451" extrusionOk="0">
                  <a:moveTo>
                    <a:pt x="362" y="1"/>
                  </a:moveTo>
                  <a:lnTo>
                    <a:pt x="1" y="393"/>
                  </a:lnTo>
                  <a:cubicBezTo>
                    <a:pt x="7" y="410"/>
                    <a:pt x="11" y="429"/>
                    <a:pt x="14" y="450"/>
                  </a:cubicBezTo>
                  <a:cubicBezTo>
                    <a:pt x="50" y="432"/>
                    <a:pt x="250" y="326"/>
                    <a:pt x="404" y="236"/>
                  </a:cubicBezTo>
                  <a:cubicBezTo>
                    <a:pt x="399" y="148"/>
                    <a:pt x="385" y="68"/>
                    <a:pt x="362"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72"/>
            <p:cNvSpPr/>
            <p:nvPr/>
          </p:nvSpPr>
          <p:spPr>
            <a:xfrm>
              <a:off x="4661271" y="2173326"/>
              <a:ext cx="19218" cy="29314"/>
            </a:xfrm>
            <a:custGeom>
              <a:avLst/>
              <a:gdLst/>
              <a:ahLst/>
              <a:cxnLst/>
              <a:rect l="l" t="t" r="r" b="b"/>
              <a:pathLst>
                <a:path w="375" h="572" extrusionOk="0">
                  <a:moveTo>
                    <a:pt x="244" y="1"/>
                  </a:moveTo>
                  <a:lnTo>
                    <a:pt x="1" y="542"/>
                  </a:lnTo>
                  <a:cubicBezTo>
                    <a:pt x="13" y="550"/>
                    <a:pt x="24" y="559"/>
                    <a:pt x="34" y="571"/>
                  </a:cubicBezTo>
                  <a:cubicBezTo>
                    <a:pt x="70" y="527"/>
                    <a:pt x="244" y="303"/>
                    <a:pt x="375" y="128"/>
                  </a:cubicBezTo>
                  <a:cubicBezTo>
                    <a:pt x="339" y="71"/>
                    <a:pt x="297" y="29"/>
                    <a:pt x="244"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72"/>
            <p:cNvSpPr/>
            <p:nvPr/>
          </p:nvSpPr>
          <p:spPr>
            <a:xfrm>
              <a:off x="4655942" y="2171276"/>
              <a:ext cx="12761" cy="29057"/>
            </a:xfrm>
            <a:custGeom>
              <a:avLst/>
              <a:gdLst/>
              <a:ahLst/>
              <a:cxnLst/>
              <a:rect l="l" t="t" r="r" b="b"/>
              <a:pathLst>
                <a:path w="249" h="567" extrusionOk="0">
                  <a:moveTo>
                    <a:pt x="191" y="0"/>
                  </a:moveTo>
                  <a:cubicBezTo>
                    <a:pt x="149" y="0"/>
                    <a:pt x="104" y="8"/>
                    <a:pt x="59" y="23"/>
                  </a:cubicBezTo>
                  <a:lnTo>
                    <a:pt x="0" y="567"/>
                  </a:lnTo>
                  <a:cubicBezTo>
                    <a:pt x="14" y="565"/>
                    <a:pt x="27" y="563"/>
                    <a:pt x="38" y="563"/>
                  </a:cubicBezTo>
                  <a:cubicBezTo>
                    <a:pt x="43" y="563"/>
                    <a:pt x="47" y="563"/>
                    <a:pt x="51" y="564"/>
                  </a:cubicBezTo>
                  <a:cubicBezTo>
                    <a:pt x="79" y="489"/>
                    <a:pt x="178" y="214"/>
                    <a:pt x="249" y="6"/>
                  </a:cubicBezTo>
                  <a:cubicBezTo>
                    <a:pt x="230" y="2"/>
                    <a:pt x="211" y="0"/>
                    <a:pt x="191"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72"/>
            <p:cNvSpPr/>
            <p:nvPr/>
          </p:nvSpPr>
          <p:spPr>
            <a:xfrm>
              <a:off x="4643540" y="2174659"/>
              <a:ext cx="10250" cy="29621"/>
            </a:xfrm>
            <a:custGeom>
              <a:avLst/>
              <a:gdLst/>
              <a:ahLst/>
              <a:cxnLst/>
              <a:rect l="l" t="t" r="r" b="b"/>
              <a:pathLst>
                <a:path w="200" h="578" extrusionOk="0">
                  <a:moveTo>
                    <a:pt x="199" y="1"/>
                  </a:moveTo>
                  <a:lnTo>
                    <a:pt x="199" y="1"/>
                  </a:lnTo>
                  <a:cubicBezTo>
                    <a:pt x="193" y="4"/>
                    <a:pt x="189" y="6"/>
                    <a:pt x="183" y="10"/>
                  </a:cubicBezTo>
                  <a:cubicBezTo>
                    <a:pt x="120" y="47"/>
                    <a:pt x="58" y="94"/>
                    <a:pt x="0" y="151"/>
                  </a:cubicBezTo>
                  <a:lnTo>
                    <a:pt x="115" y="577"/>
                  </a:lnTo>
                  <a:cubicBezTo>
                    <a:pt x="132" y="562"/>
                    <a:pt x="149" y="548"/>
                    <a:pt x="167" y="536"/>
                  </a:cubicBezTo>
                  <a:cubicBezTo>
                    <a:pt x="172" y="466"/>
                    <a:pt x="192" y="199"/>
                    <a:pt x="199"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72"/>
            <p:cNvSpPr/>
            <p:nvPr/>
          </p:nvSpPr>
          <p:spPr>
            <a:xfrm>
              <a:off x="4661733" y="2221191"/>
              <a:ext cx="18039" cy="19782"/>
            </a:xfrm>
            <a:custGeom>
              <a:avLst/>
              <a:gdLst/>
              <a:ahLst/>
              <a:cxnLst/>
              <a:rect l="l" t="t" r="r" b="b"/>
              <a:pathLst>
                <a:path w="352" h="386" extrusionOk="0">
                  <a:moveTo>
                    <a:pt x="33" y="1"/>
                  </a:moveTo>
                  <a:cubicBezTo>
                    <a:pt x="24" y="25"/>
                    <a:pt x="13" y="50"/>
                    <a:pt x="1" y="73"/>
                  </a:cubicBezTo>
                  <a:cubicBezTo>
                    <a:pt x="28" y="114"/>
                    <a:pt x="131" y="273"/>
                    <a:pt x="214" y="385"/>
                  </a:cubicBezTo>
                  <a:cubicBezTo>
                    <a:pt x="268" y="300"/>
                    <a:pt x="314" y="208"/>
                    <a:pt x="352" y="111"/>
                  </a:cubicBezTo>
                  <a:lnTo>
                    <a:pt x="33"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72"/>
            <p:cNvSpPr/>
            <p:nvPr/>
          </p:nvSpPr>
          <p:spPr>
            <a:xfrm>
              <a:off x="4664756" y="2205151"/>
              <a:ext cx="20243" cy="14657"/>
            </a:xfrm>
            <a:custGeom>
              <a:avLst/>
              <a:gdLst/>
              <a:ahLst/>
              <a:cxnLst/>
              <a:rect l="l" t="t" r="r" b="b"/>
              <a:pathLst>
                <a:path w="395" h="286" extrusionOk="0">
                  <a:moveTo>
                    <a:pt x="394" y="1"/>
                  </a:moveTo>
                  <a:lnTo>
                    <a:pt x="11" y="157"/>
                  </a:lnTo>
                  <a:cubicBezTo>
                    <a:pt x="8" y="180"/>
                    <a:pt x="5" y="205"/>
                    <a:pt x="0" y="228"/>
                  </a:cubicBezTo>
                  <a:cubicBezTo>
                    <a:pt x="28" y="234"/>
                    <a:pt x="202" y="269"/>
                    <a:pt x="339" y="286"/>
                  </a:cubicBezTo>
                  <a:cubicBezTo>
                    <a:pt x="367" y="192"/>
                    <a:pt x="386" y="96"/>
                    <a:pt x="394"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72"/>
            <p:cNvSpPr/>
            <p:nvPr/>
          </p:nvSpPr>
          <p:spPr>
            <a:xfrm>
              <a:off x="4629857" y="2235899"/>
              <a:ext cx="17475" cy="29365"/>
            </a:xfrm>
            <a:custGeom>
              <a:avLst/>
              <a:gdLst/>
              <a:ahLst/>
              <a:cxnLst/>
              <a:rect l="l" t="t" r="r" b="b"/>
              <a:pathLst>
                <a:path w="341" h="573" extrusionOk="0">
                  <a:moveTo>
                    <a:pt x="299" y="0"/>
                  </a:moveTo>
                  <a:cubicBezTo>
                    <a:pt x="278" y="37"/>
                    <a:pt x="117" y="302"/>
                    <a:pt x="0" y="508"/>
                  </a:cubicBezTo>
                  <a:cubicBezTo>
                    <a:pt x="46" y="543"/>
                    <a:pt x="102" y="564"/>
                    <a:pt x="160" y="572"/>
                  </a:cubicBezTo>
                  <a:lnTo>
                    <a:pt x="341" y="11"/>
                  </a:lnTo>
                  <a:cubicBezTo>
                    <a:pt x="327" y="9"/>
                    <a:pt x="312" y="5"/>
                    <a:pt x="299"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72"/>
            <p:cNvSpPr/>
            <p:nvPr/>
          </p:nvSpPr>
          <p:spPr>
            <a:xfrm>
              <a:off x="4644052" y="2235182"/>
              <a:ext cx="10301" cy="29775"/>
            </a:xfrm>
            <a:custGeom>
              <a:avLst/>
              <a:gdLst/>
              <a:ahLst/>
              <a:cxnLst/>
              <a:rect l="l" t="t" r="r" b="b"/>
              <a:pathLst>
                <a:path w="201" h="581" extrusionOk="0">
                  <a:moveTo>
                    <a:pt x="166" y="0"/>
                  </a:moveTo>
                  <a:cubicBezTo>
                    <a:pt x="148" y="10"/>
                    <a:pt x="131" y="16"/>
                    <a:pt x="114" y="20"/>
                  </a:cubicBezTo>
                  <a:cubicBezTo>
                    <a:pt x="101" y="85"/>
                    <a:pt x="41" y="367"/>
                    <a:pt x="1" y="580"/>
                  </a:cubicBezTo>
                  <a:cubicBezTo>
                    <a:pt x="56" y="568"/>
                    <a:pt x="113" y="548"/>
                    <a:pt x="173" y="513"/>
                  </a:cubicBezTo>
                  <a:cubicBezTo>
                    <a:pt x="182" y="508"/>
                    <a:pt x="191" y="500"/>
                    <a:pt x="200" y="494"/>
                  </a:cubicBezTo>
                  <a:lnTo>
                    <a:pt x="166"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72"/>
            <p:cNvSpPr/>
            <p:nvPr/>
          </p:nvSpPr>
          <p:spPr>
            <a:xfrm>
              <a:off x="4656403" y="2229545"/>
              <a:ext cx="12709" cy="27212"/>
            </a:xfrm>
            <a:custGeom>
              <a:avLst/>
              <a:gdLst/>
              <a:ahLst/>
              <a:cxnLst/>
              <a:rect l="l" t="t" r="r" b="b"/>
              <a:pathLst>
                <a:path w="248" h="531" extrusionOk="0">
                  <a:moveTo>
                    <a:pt x="48" y="0"/>
                  </a:moveTo>
                  <a:cubicBezTo>
                    <a:pt x="33" y="20"/>
                    <a:pt x="16" y="37"/>
                    <a:pt x="1" y="54"/>
                  </a:cubicBezTo>
                  <a:cubicBezTo>
                    <a:pt x="7" y="112"/>
                    <a:pt x="34" y="353"/>
                    <a:pt x="60" y="531"/>
                  </a:cubicBezTo>
                  <a:cubicBezTo>
                    <a:pt x="128" y="474"/>
                    <a:pt x="191" y="405"/>
                    <a:pt x="247" y="327"/>
                  </a:cubicBezTo>
                  <a:lnTo>
                    <a:pt x="48"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72"/>
            <p:cNvSpPr/>
            <p:nvPr/>
          </p:nvSpPr>
          <p:spPr>
            <a:xfrm>
              <a:off x="4643386" y="2204433"/>
              <a:ext cx="19064" cy="27725"/>
            </a:xfrm>
            <a:custGeom>
              <a:avLst/>
              <a:gdLst/>
              <a:ahLst/>
              <a:cxnLst/>
              <a:rect l="l" t="t" r="r" b="b"/>
              <a:pathLst>
                <a:path w="372" h="541" extrusionOk="0">
                  <a:moveTo>
                    <a:pt x="259" y="1"/>
                  </a:moveTo>
                  <a:cubicBezTo>
                    <a:pt x="236" y="1"/>
                    <a:pt x="212" y="8"/>
                    <a:pt x="186" y="23"/>
                  </a:cubicBezTo>
                  <a:cubicBezTo>
                    <a:pt x="83" y="82"/>
                    <a:pt x="0" y="242"/>
                    <a:pt x="0" y="378"/>
                  </a:cubicBezTo>
                  <a:cubicBezTo>
                    <a:pt x="0" y="480"/>
                    <a:pt x="46" y="540"/>
                    <a:pt x="111" y="540"/>
                  </a:cubicBezTo>
                  <a:cubicBezTo>
                    <a:pt x="134" y="540"/>
                    <a:pt x="159" y="533"/>
                    <a:pt x="186" y="518"/>
                  </a:cubicBezTo>
                  <a:cubicBezTo>
                    <a:pt x="288" y="459"/>
                    <a:pt x="371" y="300"/>
                    <a:pt x="371" y="164"/>
                  </a:cubicBezTo>
                  <a:cubicBezTo>
                    <a:pt x="371" y="62"/>
                    <a:pt x="325" y="1"/>
                    <a:pt x="259"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72"/>
            <p:cNvSpPr/>
            <p:nvPr/>
          </p:nvSpPr>
          <p:spPr>
            <a:xfrm>
              <a:off x="4649177" y="2211454"/>
              <a:ext cx="10352" cy="14964"/>
            </a:xfrm>
            <a:custGeom>
              <a:avLst/>
              <a:gdLst/>
              <a:ahLst/>
              <a:cxnLst/>
              <a:rect l="l" t="t" r="r" b="b"/>
              <a:pathLst>
                <a:path w="202" h="292" extrusionOk="0">
                  <a:moveTo>
                    <a:pt x="140" y="1"/>
                  </a:moveTo>
                  <a:cubicBezTo>
                    <a:pt x="128" y="1"/>
                    <a:pt x="114" y="4"/>
                    <a:pt x="100" y="13"/>
                  </a:cubicBezTo>
                  <a:cubicBezTo>
                    <a:pt x="45" y="43"/>
                    <a:pt x="1" y="129"/>
                    <a:pt x="1" y="203"/>
                  </a:cubicBezTo>
                  <a:cubicBezTo>
                    <a:pt x="1" y="258"/>
                    <a:pt x="25" y="291"/>
                    <a:pt x="61" y="291"/>
                  </a:cubicBezTo>
                  <a:cubicBezTo>
                    <a:pt x="73" y="291"/>
                    <a:pt x="86" y="288"/>
                    <a:pt x="100" y="280"/>
                  </a:cubicBezTo>
                  <a:cubicBezTo>
                    <a:pt x="155" y="247"/>
                    <a:pt x="201" y="161"/>
                    <a:pt x="201" y="88"/>
                  </a:cubicBezTo>
                  <a:cubicBezTo>
                    <a:pt x="201" y="33"/>
                    <a:pt x="176" y="1"/>
                    <a:pt x="140"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72"/>
            <p:cNvSpPr/>
            <p:nvPr/>
          </p:nvSpPr>
          <p:spPr>
            <a:xfrm>
              <a:off x="4191179" y="2009334"/>
              <a:ext cx="43304" cy="27417"/>
            </a:xfrm>
            <a:custGeom>
              <a:avLst/>
              <a:gdLst/>
              <a:ahLst/>
              <a:cxnLst/>
              <a:rect l="l" t="t" r="r" b="b"/>
              <a:pathLst>
                <a:path w="845" h="535" extrusionOk="0">
                  <a:moveTo>
                    <a:pt x="147" y="0"/>
                  </a:moveTo>
                  <a:cubicBezTo>
                    <a:pt x="114" y="0"/>
                    <a:pt x="84" y="8"/>
                    <a:pt x="58" y="20"/>
                  </a:cubicBezTo>
                  <a:cubicBezTo>
                    <a:pt x="12" y="86"/>
                    <a:pt x="1" y="187"/>
                    <a:pt x="51" y="314"/>
                  </a:cubicBezTo>
                  <a:cubicBezTo>
                    <a:pt x="56" y="323"/>
                    <a:pt x="62" y="334"/>
                    <a:pt x="67" y="345"/>
                  </a:cubicBezTo>
                  <a:cubicBezTo>
                    <a:pt x="62" y="280"/>
                    <a:pt x="74" y="227"/>
                    <a:pt x="102" y="187"/>
                  </a:cubicBezTo>
                  <a:cubicBezTo>
                    <a:pt x="129" y="175"/>
                    <a:pt x="159" y="167"/>
                    <a:pt x="191" y="167"/>
                  </a:cubicBezTo>
                  <a:cubicBezTo>
                    <a:pt x="209" y="167"/>
                    <a:pt x="227" y="170"/>
                    <a:pt x="246" y="175"/>
                  </a:cubicBezTo>
                  <a:cubicBezTo>
                    <a:pt x="389" y="213"/>
                    <a:pt x="639" y="408"/>
                    <a:pt x="790" y="535"/>
                  </a:cubicBezTo>
                  <a:cubicBezTo>
                    <a:pt x="810" y="504"/>
                    <a:pt x="829" y="477"/>
                    <a:pt x="844" y="450"/>
                  </a:cubicBezTo>
                  <a:cubicBezTo>
                    <a:pt x="737" y="357"/>
                    <a:pt x="381" y="55"/>
                    <a:pt x="202" y="7"/>
                  </a:cubicBezTo>
                  <a:cubicBezTo>
                    <a:pt x="183" y="3"/>
                    <a:pt x="164" y="0"/>
                    <a:pt x="147" y="0"/>
                  </a:cubicBezTo>
                  <a:close/>
                </a:path>
              </a:pathLst>
            </a:custGeom>
            <a:solidFill>
              <a:srgbClr val="55D6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72"/>
            <p:cNvSpPr/>
            <p:nvPr/>
          </p:nvSpPr>
          <p:spPr>
            <a:xfrm>
              <a:off x="4194356" y="2017893"/>
              <a:ext cx="37359" cy="36796"/>
            </a:xfrm>
            <a:custGeom>
              <a:avLst/>
              <a:gdLst/>
              <a:ahLst/>
              <a:cxnLst/>
              <a:rect l="l" t="t" r="r" b="b"/>
              <a:pathLst>
                <a:path w="729" h="718" extrusionOk="0">
                  <a:moveTo>
                    <a:pt x="129" y="0"/>
                  </a:moveTo>
                  <a:cubicBezTo>
                    <a:pt x="97" y="0"/>
                    <a:pt x="67" y="8"/>
                    <a:pt x="40" y="20"/>
                  </a:cubicBezTo>
                  <a:cubicBezTo>
                    <a:pt x="12" y="60"/>
                    <a:pt x="0" y="113"/>
                    <a:pt x="5" y="178"/>
                  </a:cubicBezTo>
                  <a:cubicBezTo>
                    <a:pt x="118" y="435"/>
                    <a:pt x="374" y="717"/>
                    <a:pt x="448" y="717"/>
                  </a:cubicBezTo>
                  <a:cubicBezTo>
                    <a:pt x="492" y="717"/>
                    <a:pt x="626" y="527"/>
                    <a:pt x="728" y="368"/>
                  </a:cubicBezTo>
                  <a:cubicBezTo>
                    <a:pt x="577" y="241"/>
                    <a:pt x="327" y="46"/>
                    <a:pt x="184" y="8"/>
                  </a:cubicBezTo>
                  <a:cubicBezTo>
                    <a:pt x="165" y="3"/>
                    <a:pt x="147" y="0"/>
                    <a:pt x="129" y="0"/>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72"/>
            <p:cNvSpPr/>
            <p:nvPr/>
          </p:nvSpPr>
          <p:spPr>
            <a:xfrm>
              <a:off x="4194100" y="2004363"/>
              <a:ext cx="48941" cy="28084"/>
            </a:xfrm>
            <a:custGeom>
              <a:avLst/>
              <a:gdLst/>
              <a:ahLst/>
              <a:cxnLst/>
              <a:rect l="l" t="t" r="r" b="b"/>
              <a:pathLst>
                <a:path w="955" h="548" extrusionOk="0">
                  <a:moveTo>
                    <a:pt x="263" y="0"/>
                  </a:moveTo>
                  <a:cubicBezTo>
                    <a:pt x="155" y="0"/>
                    <a:pt x="42" y="56"/>
                    <a:pt x="1" y="117"/>
                  </a:cubicBezTo>
                  <a:cubicBezTo>
                    <a:pt x="27" y="105"/>
                    <a:pt x="57" y="97"/>
                    <a:pt x="90" y="97"/>
                  </a:cubicBezTo>
                  <a:cubicBezTo>
                    <a:pt x="107" y="97"/>
                    <a:pt x="126" y="100"/>
                    <a:pt x="145" y="104"/>
                  </a:cubicBezTo>
                  <a:cubicBezTo>
                    <a:pt x="324" y="152"/>
                    <a:pt x="680" y="454"/>
                    <a:pt x="787" y="547"/>
                  </a:cubicBezTo>
                  <a:cubicBezTo>
                    <a:pt x="835" y="472"/>
                    <a:pt x="954" y="396"/>
                    <a:pt x="954" y="396"/>
                  </a:cubicBezTo>
                  <a:cubicBezTo>
                    <a:pt x="954" y="396"/>
                    <a:pt x="571" y="126"/>
                    <a:pt x="375" y="25"/>
                  </a:cubicBezTo>
                  <a:cubicBezTo>
                    <a:pt x="340" y="8"/>
                    <a:pt x="302" y="0"/>
                    <a:pt x="263" y="0"/>
                  </a:cubicBezTo>
                  <a:close/>
                </a:path>
              </a:pathLst>
            </a:custGeom>
            <a:solidFill>
              <a:srgbClr val="55D6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72"/>
            <p:cNvSpPr/>
            <p:nvPr/>
          </p:nvSpPr>
          <p:spPr>
            <a:xfrm>
              <a:off x="4118920" y="2017893"/>
              <a:ext cx="308049" cy="129759"/>
            </a:xfrm>
            <a:custGeom>
              <a:avLst/>
              <a:gdLst/>
              <a:ahLst/>
              <a:cxnLst/>
              <a:rect l="l" t="t" r="r" b="b"/>
              <a:pathLst>
                <a:path w="6011" h="2532" extrusionOk="0">
                  <a:moveTo>
                    <a:pt x="2841" y="1"/>
                  </a:moveTo>
                  <a:cubicBezTo>
                    <a:pt x="2663" y="1"/>
                    <a:pt x="2436" y="47"/>
                    <a:pt x="2170" y="202"/>
                  </a:cubicBezTo>
                  <a:cubicBezTo>
                    <a:pt x="2049" y="273"/>
                    <a:pt x="1221" y="728"/>
                    <a:pt x="505" y="1252"/>
                  </a:cubicBezTo>
                  <a:cubicBezTo>
                    <a:pt x="293" y="1407"/>
                    <a:pt x="131" y="1528"/>
                    <a:pt x="0" y="1637"/>
                  </a:cubicBezTo>
                  <a:cubicBezTo>
                    <a:pt x="171" y="1738"/>
                    <a:pt x="359" y="1860"/>
                    <a:pt x="566" y="2001"/>
                  </a:cubicBezTo>
                  <a:cubicBezTo>
                    <a:pt x="1030" y="2321"/>
                    <a:pt x="1511" y="2532"/>
                    <a:pt x="2068" y="2532"/>
                  </a:cubicBezTo>
                  <a:cubicBezTo>
                    <a:pt x="2383" y="2532"/>
                    <a:pt x="2723" y="2465"/>
                    <a:pt x="3097" y="2312"/>
                  </a:cubicBezTo>
                  <a:cubicBezTo>
                    <a:pt x="3459" y="2163"/>
                    <a:pt x="3988" y="1896"/>
                    <a:pt x="4529" y="1807"/>
                  </a:cubicBezTo>
                  <a:cubicBezTo>
                    <a:pt x="4784" y="1765"/>
                    <a:pt x="5066" y="1752"/>
                    <a:pt x="5316" y="1752"/>
                  </a:cubicBezTo>
                  <a:cubicBezTo>
                    <a:pt x="5703" y="1752"/>
                    <a:pt x="6010" y="1783"/>
                    <a:pt x="6010" y="1783"/>
                  </a:cubicBezTo>
                  <a:cubicBezTo>
                    <a:pt x="6010" y="1783"/>
                    <a:pt x="4333" y="811"/>
                    <a:pt x="2875" y="1"/>
                  </a:cubicBezTo>
                  <a:cubicBezTo>
                    <a:pt x="2864" y="1"/>
                    <a:pt x="2852" y="1"/>
                    <a:pt x="2841" y="1"/>
                  </a:cubicBezTo>
                  <a:close/>
                </a:path>
              </a:pathLst>
            </a:custGeom>
            <a:solidFill>
              <a:srgbClr val="55D6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72"/>
            <p:cNvSpPr/>
            <p:nvPr/>
          </p:nvSpPr>
          <p:spPr>
            <a:xfrm>
              <a:off x="3989571" y="2017944"/>
              <a:ext cx="746881" cy="456513"/>
            </a:xfrm>
            <a:custGeom>
              <a:avLst/>
              <a:gdLst/>
              <a:ahLst/>
              <a:cxnLst/>
              <a:rect l="l" t="t" r="r" b="b"/>
              <a:pathLst>
                <a:path w="14574" h="8908" extrusionOk="0">
                  <a:moveTo>
                    <a:pt x="5399" y="0"/>
                  </a:moveTo>
                  <a:lnTo>
                    <a:pt x="5399" y="0"/>
                  </a:lnTo>
                  <a:cubicBezTo>
                    <a:pt x="6857" y="810"/>
                    <a:pt x="8534" y="1782"/>
                    <a:pt x="8534" y="1782"/>
                  </a:cubicBezTo>
                  <a:cubicBezTo>
                    <a:pt x="8534" y="1782"/>
                    <a:pt x="8227" y="1751"/>
                    <a:pt x="7840" y="1751"/>
                  </a:cubicBezTo>
                  <a:cubicBezTo>
                    <a:pt x="7590" y="1751"/>
                    <a:pt x="7308" y="1764"/>
                    <a:pt x="7053" y="1806"/>
                  </a:cubicBezTo>
                  <a:cubicBezTo>
                    <a:pt x="6512" y="1895"/>
                    <a:pt x="5983" y="2162"/>
                    <a:pt x="5621" y="2311"/>
                  </a:cubicBezTo>
                  <a:cubicBezTo>
                    <a:pt x="5247" y="2464"/>
                    <a:pt x="4907" y="2531"/>
                    <a:pt x="4592" y="2531"/>
                  </a:cubicBezTo>
                  <a:cubicBezTo>
                    <a:pt x="4035" y="2531"/>
                    <a:pt x="3554" y="2320"/>
                    <a:pt x="3090" y="2000"/>
                  </a:cubicBezTo>
                  <a:cubicBezTo>
                    <a:pt x="2883" y="1859"/>
                    <a:pt x="2695" y="1737"/>
                    <a:pt x="2524" y="1636"/>
                  </a:cubicBezTo>
                  <a:cubicBezTo>
                    <a:pt x="2432" y="1711"/>
                    <a:pt x="2354" y="1782"/>
                    <a:pt x="2297" y="1849"/>
                  </a:cubicBezTo>
                  <a:cubicBezTo>
                    <a:pt x="2052" y="2134"/>
                    <a:pt x="1126" y="3321"/>
                    <a:pt x="947" y="3530"/>
                  </a:cubicBezTo>
                  <a:cubicBezTo>
                    <a:pt x="616" y="3914"/>
                    <a:pt x="475" y="4255"/>
                    <a:pt x="318" y="4704"/>
                  </a:cubicBezTo>
                  <a:cubicBezTo>
                    <a:pt x="228" y="4963"/>
                    <a:pt x="151" y="5314"/>
                    <a:pt x="87" y="5684"/>
                  </a:cubicBezTo>
                  <a:cubicBezTo>
                    <a:pt x="53" y="5880"/>
                    <a:pt x="1" y="6305"/>
                    <a:pt x="15" y="6492"/>
                  </a:cubicBezTo>
                  <a:lnTo>
                    <a:pt x="4252" y="8908"/>
                  </a:lnTo>
                  <a:lnTo>
                    <a:pt x="5356" y="6032"/>
                  </a:lnTo>
                  <a:lnTo>
                    <a:pt x="7961" y="4480"/>
                  </a:lnTo>
                  <a:lnTo>
                    <a:pt x="12784" y="2331"/>
                  </a:lnTo>
                  <a:lnTo>
                    <a:pt x="14573" y="1380"/>
                  </a:lnTo>
                  <a:lnTo>
                    <a:pt x="13816" y="946"/>
                  </a:lnTo>
                  <a:cubicBezTo>
                    <a:pt x="13164" y="1049"/>
                    <a:pt x="12640" y="1256"/>
                    <a:pt x="12094" y="1655"/>
                  </a:cubicBezTo>
                  <a:cubicBezTo>
                    <a:pt x="11197" y="2311"/>
                    <a:pt x="10785" y="2311"/>
                    <a:pt x="10785" y="2311"/>
                  </a:cubicBezTo>
                  <a:cubicBezTo>
                    <a:pt x="10785" y="2311"/>
                    <a:pt x="9799" y="1757"/>
                    <a:pt x="9419" y="1495"/>
                  </a:cubicBezTo>
                  <a:cubicBezTo>
                    <a:pt x="9040" y="1233"/>
                    <a:pt x="7961" y="588"/>
                    <a:pt x="7292" y="348"/>
                  </a:cubicBezTo>
                  <a:cubicBezTo>
                    <a:pt x="7156" y="299"/>
                    <a:pt x="7035" y="258"/>
                    <a:pt x="6925" y="220"/>
                  </a:cubicBezTo>
                  <a:cubicBezTo>
                    <a:pt x="6903" y="226"/>
                    <a:pt x="6879" y="235"/>
                    <a:pt x="6860" y="240"/>
                  </a:cubicBezTo>
                  <a:cubicBezTo>
                    <a:pt x="6807" y="249"/>
                    <a:pt x="6752" y="253"/>
                    <a:pt x="6696" y="253"/>
                  </a:cubicBezTo>
                  <a:cubicBezTo>
                    <a:pt x="6358" y="253"/>
                    <a:pt x="5963" y="106"/>
                    <a:pt x="5574" y="20"/>
                  </a:cubicBezTo>
                  <a:cubicBezTo>
                    <a:pt x="5523" y="10"/>
                    <a:pt x="5465" y="2"/>
                    <a:pt x="5399" y="0"/>
                  </a:cubicBezTo>
                  <a:close/>
                </a:path>
              </a:pathLst>
            </a:custGeom>
            <a:solidFill>
              <a:srgbClr val="55D6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72"/>
            <p:cNvSpPr/>
            <p:nvPr/>
          </p:nvSpPr>
          <p:spPr>
            <a:xfrm>
              <a:off x="4344408" y="1958036"/>
              <a:ext cx="353198" cy="178341"/>
            </a:xfrm>
            <a:custGeom>
              <a:avLst/>
              <a:gdLst/>
              <a:ahLst/>
              <a:cxnLst/>
              <a:rect l="l" t="t" r="r" b="b"/>
              <a:pathLst>
                <a:path w="6892" h="3480" extrusionOk="0">
                  <a:moveTo>
                    <a:pt x="2944" y="1"/>
                  </a:moveTo>
                  <a:cubicBezTo>
                    <a:pt x="2630" y="1"/>
                    <a:pt x="2226" y="137"/>
                    <a:pt x="1696" y="427"/>
                  </a:cubicBezTo>
                  <a:cubicBezTo>
                    <a:pt x="971" y="824"/>
                    <a:pt x="318" y="1289"/>
                    <a:pt x="1" y="1389"/>
                  </a:cubicBezTo>
                  <a:cubicBezTo>
                    <a:pt x="111" y="1427"/>
                    <a:pt x="232" y="1468"/>
                    <a:pt x="368" y="1517"/>
                  </a:cubicBezTo>
                  <a:cubicBezTo>
                    <a:pt x="1037" y="1757"/>
                    <a:pt x="2116" y="2402"/>
                    <a:pt x="2495" y="2664"/>
                  </a:cubicBezTo>
                  <a:cubicBezTo>
                    <a:pt x="2875" y="2926"/>
                    <a:pt x="3861" y="3480"/>
                    <a:pt x="3861" y="3480"/>
                  </a:cubicBezTo>
                  <a:cubicBezTo>
                    <a:pt x="3861" y="3480"/>
                    <a:pt x="4273" y="3480"/>
                    <a:pt x="5170" y="2824"/>
                  </a:cubicBezTo>
                  <a:cubicBezTo>
                    <a:pt x="5716" y="2425"/>
                    <a:pt x="6240" y="2218"/>
                    <a:pt x="6892" y="2115"/>
                  </a:cubicBezTo>
                  <a:lnTo>
                    <a:pt x="3352" y="95"/>
                  </a:lnTo>
                  <a:cubicBezTo>
                    <a:pt x="3352" y="95"/>
                    <a:pt x="3349" y="96"/>
                    <a:pt x="3346" y="98"/>
                  </a:cubicBezTo>
                  <a:cubicBezTo>
                    <a:pt x="3231" y="34"/>
                    <a:pt x="3099" y="1"/>
                    <a:pt x="2944" y="1"/>
                  </a:cubicBezTo>
                  <a:close/>
                </a:path>
              </a:pathLst>
            </a:custGeom>
            <a:solidFill>
              <a:srgbClr val="55D6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72"/>
            <p:cNvSpPr/>
            <p:nvPr/>
          </p:nvSpPr>
          <p:spPr>
            <a:xfrm>
              <a:off x="4206758" y="2081593"/>
              <a:ext cx="551218" cy="394298"/>
            </a:xfrm>
            <a:custGeom>
              <a:avLst/>
              <a:gdLst/>
              <a:ahLst/>
              <a:cxnLst/>
              <a:rect l="l" t="t" r="r" b="b"/>
              <a:pathLst>
                <a:path w="10756" h="7694" extrusionOk="0">
                  <a:moveTo>
                    <a:pt x="9875" y="1"/>
                  </a:moveTo>
                  <a:cubicBezTo>
                    <a:pt x="9559" y="1"/>
                    <a:pt x="9151" y="140"/>
                    <a:pt x="8620" y="431"/>
                  </a:cubicBezTo>
                  <a:cubicBezTo>
                    <a:pt x="7846" y="856"/>
                    <a:pt x="7148" y="1362"/>
                    <a:pt x="6860" y="1412"/>
                  </a:cubicBezTo>
                  <a:cubicBezTo>
                    <a:pt x="6806" y="1422"/>
                    <a:pt x="6751" y="1426"/>
                    <a:pt x="6694" y="1426"/>
                  </a:cubicBezTo>
                  <a:cubicBezTo>
                    <a:pt x="6356" y="1426"/>
                    <a:pt x="5962" y="1280"/>
                    <a:pt x="5573" y="1195"/>
                  </a:cubicBezTo>
                  <a:cubicBezTo>
                    <a:pt x="5515" y="1182"/>
                    <a:pt x="5446" y="1173"/>
                    <a:pt x="5367" y="1173"/>
                  </a:cubicBezTo>
                  <a:cubicBezTo>
                    <a:pt x="5190" y="1173"/>
                    <a:pt x="4961" y="1219"/>
                    <a:pt x="4693" y="1374"/>
                  </a:cubicBezTo>
                  <a:cubicBezTo>
                    <a:pt x="4572" y="1444"/>
                    <a:pt x="3744" y="1900"/>
                    <a:pt x="3027" y="2426"/>
                  </a:cubicBezTo>
                  <a:cubicBezTo>
                    <a:pt x="2665" y="2691"/>
                    <a:pt x="2434" y="2863"/>
                    <a:pt x="2297" y="3022"/>
                  </a:cubicBezTo>
                  <a:cubicBezTo>
                    <a:pt x="2052" y="3307"/>
                    <a:pt x="1126" y="4494"/>
                    <a:pt x="946" y="4704"/>
                  </a:cubicBezTo>
                  <a:cubicBezTo>
                    <a:pt x="615" y="5089"/>
                    <a:pt x="474" y="5429"/>
                    <a:pt x="318" y="5877"/>
                  </a:cubicBezTo>
                  <a:cubicBezTo>
                    <a:pt x="227" y="6136"/>
                    <a:pt x="151" y="6487"/>
                    <a:pt x="86" y="6856"/>
                  </a:cubicBezTo>
                  <a:cubicBezTo>
                    <a:pt x="53" y="7053"/>
                    <a:pt x="0" y="7479"/>
                    <a:pt x="14" y="7666"/>
                  </a:cubicBezTo>
                  <a:cubicBezTo>
                    <a:pt x="41" y="7686"/>
                    <a:pt x="92" y="7694"/>
                    <a:pt x="156" y="7694"/>
                  </a:cubicBezTo>
                  <a:cubicBezTo>
                    <a:pt x="277" y="7694"/>
                    <a:pt x="446" y="7665"/>
                    <a:pt x="582" y="7637"/>
                  </a:cubicBezTo>
                  <a:cubicBezTo>
                    <a:pt x="582" y="7623"/>
                    <a:pt x="580" y="7609"/>
                    <a:pt x="580" y="7595"/>
                  </a:cubicBezTo>
                  <a:cubicBezTo>
                    <a:pt x="580" y="6634"/>
                    <a:pt x="1163" y="5519"/>
                    <a:pt x="1883" y="5104"/>
                  </a:cubicBezTo>
                  <a:cubicBezTo>
                    <a:pt x="2067" y="4997"/>
                    <a:pt x="2243" y="4947"/>
                    <a:pt x="2402" y="4947"/>
                  </a:cubicBezTo>
                  <a:cubicBezTo>
                    <a:pt x="2864" y="4947"/>
                    <a:pt x="3188" y="5374"/>
                    <a:pt x="3188" y="6090"/>
                  </a:cubicBezTo>
                  <a:cubicBezTo>
                    <a:pt x="3188" y="6130"/>
                    <a:pt x="3185" y="6171"/>
                    <a:pt x="3183" y="6212"/>
                  </a:cubicBezTo>
                  <a:lnTo>
                    <a:pt x="7353" y="3779"/>
                  </a:lnTo>
                  <a:cubicBezTo>
                    <a:pt x="7352" y="3750"/>
                    <a:pt x="7350" y="3723"/>
                    <a:pt x="7350" y="3694"/>
                  </a:cubicBezTo>
                  <a:cubicBezTo>
                    <a:pt x="7350" y="2734"/>
                    <a:pt x="7801" y="1687"/>
                    <a:pt x="8520" y="1271"/>
                  </a:cubicBezTo>
                  <a:cubicBezTo>
                    <a:pt x="8704" y="1165"/>
                    <a:pt x="8876" y="1115"/>
                    <a:pt x="9030" y="1115"/>
                  </a:cubicBezTo>
                  <a:cubicBezTo>
                    <a:pt x="9481" y="1115"/>
                    <a:pt x="9782" y="1543"/>
                    <a:pt x="9782" y="2259"/>
                  </a:cubicBezTo>
                  <a:cubicBezTo>
                    <a:pt x="9782" y="2289"/>
                    <a:pt x="9822" y="2320"/>
                    <a:pt x="9822" y="2351"/>
                  </a:cubicBezTo>
                  <a:cubicBezTo>
                    <a:pt x="9935" y="2286"/>
                    <a:pt x="10180" y="2153"/>
                    <a:pt x="10259" y="2110"/>
                  </a:cubicBezTo>
                  <a:cubicBezTo>
                    <a:pt x="10322" y="2073"/>
                    <a:pt x="10598" y="1671"/>
                    <a:pt x="10648" y="1421"/>
                  </a:cubicBezTo>
                  <a:cubicBezTo>
                    <a:pt x="10755" y="891"/>
                    <a:pt x="10693" y="521"/>
                    <a:pt x="10486" y="276"/>
                  </a:cubicBezTo>
                  <a:cubicBezTo>
                    <a:pt x="10333" y="95"/>
                    <a:pt x="10135" y="1"/>
                    <a:pt x="9875" y="1"/>
                  </a:cubicBez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72"/>
            <p:cNvSpPr/>
            <p:nvPr/>
          </p:nvSpPr>
          <p:spPr>
            <a:xfrm>
              <a:off x="4359578" y="2217450"/>
              <a:ext cx="208424" cy="160148"/>
            </a:xfrm>
            <a:custGeom>
              <a:avLst/>
              <a:gdLst/>
              <a:ahLst/>
              <a:cxnLst/>
              <a:rect l="l" t="t" r="r" b="b"/>
              <a:pathLst>
                <a:path w="4067" h="3125" extrusionOk="0">
                  <a:moveTo>
                    <a:pt x="4066" y="0"/>
                  </a:moveTo>
                  <a:lnTo>
                    <a:pt x="4066" y="0"/>
                  </a:lnTo>
                  <a:cubicBezTo>
                    <a:pt x="3304" y="241"/>
                    <a:pt x="2834" y="540"/>
                    <a:pt x="1875" y="1145"/>
                  </a:cubicBezTo>
                  <a:cubicBezTo>
                    <a:pt x="500" y="2013"/>
                    <a:pt x="0" y="2401"/>
                    <a:pt x="0" y="2401"/>
                  </a:cubicBezTo>
                  <a:cubicBezTo>
                    <a:pt x="218" y="2533"/>
                    <a:pt x="293" y="2761"/>
                    <a:pt x="324" y="3125"/>
                  </a:cubicBezTo>
                  <a:cubicBezTo>
                    <a:pt x="1363" y="2507"/>
                    <a:pt x="4052" y="957"/>
                    <a:pt x="4052" y="957"/>
                  </a:cubicBezTo>
                  <a:cubicBezTo>
                    <a:pt x="4052" y="957"/>
                    <a:pt x="4008" y="274"/>
                    <a:pt x="4066" y="0"/>
                  </a:cubicBezTo>
                  <a:close/>
                </a:path>
              </a:pathLst>
            </a:custGeom>
            <a:solidFill>
              <a:srgbClr val="55D6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72"/>
            <p:cNvSpPr/>
            <p:nvPr/>
          </p:nvSpPr>
          <p:spPr>
            <a:xfrm>
              <a:off x="4299772" y="2029475"/>
              <a:ext cx="242503" cy="118382"/>
            </a:xfrm>
            <a:custGeom>
              <a:avLst/>
              <a:gdLst/>
              <a:ahLst/>
              <a:cxnLst/>
              <a:rect l="l" t="t" r="r" b="b"/>
              <a:pathLst>
                <a:path w="4732" h="2310" extrusionOk="0">
                  <a:moveTo>
                    <a:pt x="1" y="1"/>
                  </a:moveTo>
                  <a:cubicBezTo>
                    <a:pt x="1" y="1"/>
                    <a:pt x="836" y="356"/>
                    <a:pt x="1716" y="902"/>
                  </a:cubicBezTo>
                  <a:cubicBezTo>
                    <a:pt x="2880" y="1624"/>
                    <a:pt x="2986" y="1690"/>
                    <a:pt x="3289" y="1879"/>
                  </a:cubicBezTo>
                  <a:cubicBezTo>
                    <a:pt x="3456" y="1983"/>
                    <a:pt x="3639" y="2058"/>
                    <a:pt x="3832" y="2103"/>
                  </a:cubicBezTo>
                  <a:lnTo>
                    <a:pt x="4732" y="2310"/>
                  </a:lnTo>
                  <a:cubicBezTo>
                    <a:pt x="4732" y="2310"/>
                    <a:pt x="3763" y="1719"/>
                    <a:pt x="2457" y="911"/>
                  </a:cubicBezTo>
                  <a:cubicBezTo>
                    <a:pt x="1758" y="481"/>
                    <a:pt x="988" y="172"/>
                    <a:pt x="988" y="172"/>
                  </a:cubicBezTo>
                  <a:lnTo>
                    <a:pt x="1" y="1"/>
                  </a:ln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72"/>
            <p:cNvSpPr/>
            <p:nvPr/>
          </p:nvSpPr>
          <p:spPr>
            <a:xfrm>
              <a:off x="4063521" y="2136326"/>
              <a:ext cx="235072" cy="190436"/>
            </a:xfrm>
            <a:custGeom>
              <a:avLst/>
              <a:gdLst/>
              <a:ahLst/>
              <a:cxnLst/>
              <a:rect l="l" t="t" r="r" b="b"/>
              <a:pathLst>
                <a:path w="4587" h="3716" extrusionOk="0">
                  <a:moveTo>
                    <a:pt x="1061" y="1"/>
                  </a:moveTo>
                  <a:cubicBezTo>
                    <a:pt x="654" y="544"/>
                    <a:pt x="142" y="1329"/>
                    <a:pt x="1" y="1586"/>
                  </a:cubicBezTo>
                  <a:cubicBezTo>
                    <a:pt x="445" y="1821"/>
                    <a:pt x="2693" y="3124"/>
                    <a:pt x="3369" y="3716"/>
                  </a:cubicBezTo>
                  <a:cubicBezTo>
                    <a:pt x="3369" y="3716"/>
                    <a:pt x="3902" y="2944"/>
                    <a:pt x="4074" y="2701"/>
                  </a:cubicBezTo>
                  <a:cubicBezTo>
                    <a:pt x="4207" y="2512"/>
                    <a:pt x="4586" y="1982"/>
                    <a:pt x="4586" y="1982"/>
                  </a:cubicBezTo>
                  <a:cubicBezTo>
                    <a:pt x="4586" y="1982"/>
                    <a:pt x="2935" y="1160"/>
                    <a:pt x="2078" y="666"/>
                  </a:cubicBezTo>
                  <a:cubicBezTo>
                    <a:pt x="1552" y="363"/>
                    <a:pt x="1230" y="131"/>
                    <a:pt x="1061" y="1"/>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72"/>
            <p:cNvSpPr/>
            <p:nvPr/>
          </p:nvSpPr>
          <p:spPr>
            <a:xfrm>
              <a:off x="4048044" y="2130125"/>
              <a:ext cx="188130" cy="198225"/>
            </a:xfrm>
            <a:custGeom>
              <a:avLst/>
              <a:gdLst/>
              <a:ahLst/>
              <a:cxnLst/>
              <a:rect l="l" t="t" r="r" b="b"/>
              <a:pathLst>
                <a:path w="3671" h="3868" extrusionOk="0">
                  <a:moveTo>
                    <a:pt x="1218" y="1"/>
                  </a:moveTo>
                  <a:lnTo>
                    <a:pt x="0" y="1802"/>
                  </a:lnTo>
                  <a:cubicBezTo>
                    <a:pt x="0" y="1802"/>
                    <a:pt x="257" y="2144"/>
                    <a:pt x="1420" y="2819"/>
                  </a:cubicBezTo>
                  <a:cubicBezTo>
                    <a:pt x="2664" y="3538"/>
                    <a:pt x="3628" y="3867"/>
                    <a:pt x="3628" y="3867"/>
                  </a:cubicBezTo>
                  <a:lnTo>
                    <a:pt x="3671" y="3837"/>
                  </a:lnTo>
                  <a:cubicBezTo>
                    <a:pt x="2995" y="3245"/>
                    <a:pt x="747" y="1942"/>
                    <a:pt x="303" y="1707"/>
                  </a:cubicBezTo>
                  <a:cubicBezTo>
                    <a:pt x="444" y="1450"/>
                    <a:pt x="956" y="665"/>
                    <a:pt x="1363" y="122"/>
                  </a:cubicBezTo>
                  <a:cubicBezTo>
                    <a:pt x="1264" y="44"/>
                    <a:pt x="1218" y="1"/>
                    <a:pt x="1218" y="1"/>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72"/>
            <p:cNvSpPr/>
            <p:nvPr/>
          </p:nvSpPr>
          <p:spPr>
            <a:xfrm>
              <a:off x="4082124" y="2130125"/>
              <a:ext cx="216469" cy="114282"/>
            </a:xfrm>
            <a:custGeom>
              <a:avLst/>
              <a:gdLst/>
              <a:ahLst/>
              <a:cxnLst/>
              <a:rect l="l" t="t" r="r" b="b"/>
              <a:pathLst>
                <a:path w="4224" h="2230" extrusionOk="0">
                  <a:moveTo>
                    <a:pt x="553" y="1"/>
                  </a:moveTo>
                  <a:lnTo>
                    <a:pt x="1" y="816"/>
                  </a:lnTo>
                  <a:cubicBezTo>
                    <a:pt x="1" y="816"/>
                    <a:pt x="217" y="985"/>
                    <a:pt x="1347" y="1477"/>
                  </a:cubicBezTo>
                  <a:cubicBezTo>
                    <a:pt x="2322" y="1903"/>
                    <a:pt x="4133" y="2230"/>
                    <a:pt x="4133" y="2230"/>
                  </a:cubicBezTo>
                  <a:lnTo>
                    <a:pt x="4223" y="2103"/>
                  </a:lnTo>
                  <a:cubicBezTo>
                    <a:pt x="4223" y="2103"/>
                    <a:pt x="2382" y="1174"/>
                    <a:pt x="1905" y="895"/>
                  </a:cubicBezTo>
                  <a:cubicBezTo>
                    <a:pt x="1123" y="438"/>
                    <a:pt x="553" y="1"/>
                    <a:pt x="5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72"/>
            <p:cNvSpPr/>
            <p:nvPr/>
          </p:nvSpPr>
          <p:spPr>
            <a:xfrm>
              <a:off x="4046302" y="2129305"/>
              <a:ext cx="254393" cy="199045"/>
            </a:xfrm>
            <a:custGeom>
              <a:avLst/>
              <a:gdLst/>
              <a:ahLst/>
              <a:cxnLst/>
              <a:rect l="l" t="t" r="r" b="b"/>
              <a:pathLst>
                <a:path w="4964" h="3884" extrusionOk="0">
                  <a:moveTo>
                    <a:pt x="1269" y="0"/>
                  </a:moveTo>
                  <a:cubicBezTo>
                    <a:pt x="1215" y="0"/>
                    <a:pt x="1155" y="62"/>
                    <a:pt x="1039" y="211"/>
                  </a:cubicBezTo>
                  <a:cubicBezTo>
                    <a:pt x="858" y="441"/>
                    <a:pt x="1" y="1763"/>
                    <a:pt x="1" y="1763"/>
                  </a:cubicBezTo>
                  <a:lnTo>
                    <a:pt x="34" y="1818"/>
                  </a:lnTo>
                  <a:cubicBezTo>
                    <a:pt x="34" y="1818"/>
                    <a:pt x="712" y="883"/>
                    <a:pt x="829" y="697"/>
                  </a:cubicBezTo>
                  <a:cubicBezTo>
                    <a:pt x="970" y="472"/>
                    <a:pt x="1163" y="179"/>
                    <a:pt x="1236" y="138"/>
                  </a:cubicBezTo>
                  <a:cubicBezTo>
                    <a:pt x="1239" y="136"/>
                    <a:pt x="1242" y="136"/>
                    <a:pt x="1247" y="136"/>
                  </a:cubicBezTo>
                  <a:cubicBezTo>
                    <a:pt x="1365" y="136"/>
                    <a:pt x="2126" y="711"/>
                    <a:pt x="2817" y="1094"/>
                  </a:cubicBezTo>
                  <a:cubicBezTo>
                    <a:pt x="3533" y="1492"/>
                    <a:pt x="4623" y="1964"/>
                    <a:pt x="4738" y="2042"/>
                  </a:cubicBezTo>
                  <a:cubicBezTo>
                    <a:pt x="4855" y="2119"/>
                    <a:pt x="4796" y="2160"/>
                    <a:pt x="4657" y="2392"/>
                  </a:cubicBezTo>
                  <a:cubicBezTo>
                    <a:pt x="4516" y="2623"/>
                    <a:pt x="3705" y="3704"/>
                    <a:pt x="3608" y="3853"/>
                  </a:cubicBezTo>
                  <a:lnTo>
                    <a:pt x="3662" y="3883"/>
                  </a:lnTo>
                  <a:cubicBezTo>
                    <a:pt x="3662" y="3883"/>
                    <a:pt x="4243" y="3176"/>
                    <a:pt x="4401" y="2962"/>
                  </a:cubicBezTo>
                  <a:cubicBezTo>
                    <a:pt x="4522" y="2795"/>
                    <a:pt x="4795" y="2427"/>
                    <a:pt x="4922" y="2244"/>
                  </a:cubicBezTo>
                  <a:cubicBezTo>
                    <a:pt x="4957" y="2192"/>
                    <a:pt x="4964" y="2062"/>
                    <a:pt x="4888" y="2013"/>
                  </a:cubicBezTo>
                  <a:cubicBezTo>
                    <a:pt x="4842" y="1984"/>
                    <a:pt x="4783" y="1952"/>
                    <a:pt x="4714" y="1921"/>
                  </a:cubicBezTo>
                  <a:cubicBezTo>
                    <a:pt x="4533" y="1838"/>
                    <a:pt x="2987" y="1045"/>
                    <a:pt x="2402" y="697"/>
                  </a:cubicBezTo>
                  <a:cubicBezTo>
                    <a:pt x="1814" y="351"/>
                    <a:pt x="1394" y="63"/>
                    <a:pt x="1319" y="17"/>
                  </a:cubicBezTo>
                  <a:cubicBezTo>
                    <a:pt x="1302" y="6"/>
                    <a:pt x="1286" y="0"/>
                    <a:pt x="1269"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72"/>
            <p:cNvSpPr/>
            <p:nvPr/>
          </p:nvSpPr>
          <p:spPr>
            <a:xfrm>
              <a:off x="4299772" y="2029475"/>
              <a:ext cx="242503" cy="118382"/>
            </a:xfrm>
            <a:custGeom>
              <a:avLst/>
              <a:gdLst/>
              <a:ahLst/>
              <a:cxnLst/>
              <a:rect l="l" t="t" r="r" b="b"/>
              <a:pathLst>
                <a:path w="4732" h="2310" extrusionOk="0">
                  <a:moveTo>
                    <a:pt x="1" y="1"/>
                  </a:moveTo>
                  <a:cubicBezTo>
                    <a:pt x="1" y="1"/>
                    <a:pt x="637" y="274"/>
                    <a:pt x="1503" y="807"/>
                  </a:cubicBezTo>
                  <a:cubicBezTo>
                    <a:pt x="2369" y="1341"/>
                    <a:pt x="3114" y="1773"/>
                    <a:pt x="3245" y="1851"/>
                  </a:cubicBezTo>
                  <a:cubicBezTo>
                    <a:pt x="3374" y="1928"/>
                    <a:pt x="3574" y="2043"/>
                    <a:pt x="3858" y="2109"/>
                  </a:cubicBezTo>
                  <a:cubicBezTo>
                    <a:pt x="4142" y="2173"/>
                    <a:pt x="4732" y="2310"/>
                    <a:pt x="4732" y="2310"/>
                  </a:cubicBezTo>
                  <a:lnTo>
                    <a:pt x="4606" y="2225"/>
                  </a:lnTo>
                  <a:cubicBezTo>
                    <a:pt x="4606" y="2225"/>
                    <a:pt x="3979" y="2058"/>
                    <a:pt x="3812" y="2017"/>
                  </a:cubicBezTo>
                  <a:cubicBezTo>
                    <a:pt x="3645" y="1975"/>
                    <a:pt x="3519" y="1939"/>
                    <a:pt x="3233" y="1775"/>
                  </a:cubicBezTo>
                  <a:cubicBezTo>
                    <a:pt x="2946" y="1611"/>
                    <a:pt x="1656" y="804"/>
                    <a:pt x="1370" y="631"/>
                  </a:cubicBezTo>
                  <a:cubicBezTo>
                    <a:pt x="1085" y="458"/>
                    <a:pt x="373" y="110"/>
                    <a:pt x="373" y="110"/>
                  </a:cubicBezTo>
                  <a:lnTo>
                    <a:pt x="373" y="110"/>
                  </a:lnTo>
                  <a:lnTo>
                    <a:pt x="1103" y="220"/>
                  </a:lnTo>
                  <a:lnTo>
                    <a:pt x="988" y="172"/>
                  </a:lnTo>
                  <a:cubicBezTo>
                    <a:pt x="988" y="172"/>
                    <a:pt x="556" y="97"/>
                    <a:pt x="404" y="70"/>
                  </a:cubicBezTo>
                  <a:cubicBezTo>
                    <a:pt x="251" y="44"/>
                    <a:pt x="1" y="1"/>
                    <a:pt x="1"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72"/>
            <p:cNvSpPr/>
            <p:nvPr/>
          </p:nvSpPr>
          <p:spPr>
            <a:xfrm>
              <a:off x="4048044" y="2344083"/>
              <a:ext cx="83277" cy="74616"/>
            </a:xfrm>
            <a:custGeom>
              <a:avLst/>
              <a:gdLst/>
              <a:ahLst/>
              <a:cxnLst/>
              <a:rect l="l" t="t" r="r" b="b"/>
              <a:pathLst>
                <a:path w="1625" h="1456" extrusionOk="0">
                  <a:moveTo>
                    <a:pt x="111" y="0"/>
                  </a:moveTo>
                  <a:lnTo>
                    <a:pt x="0" y="577"/>
                  </a:lnTo>
                  <a:lnTo>
                    <a:pt x="1514" y="1455"/>
                  </a:lnTo>
                  <a:lnTo>
                    <a:pt x="1624" y="877"/>
                  </a:lnTo>
                  <a:lnTo>
                    <a:pt x="1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72"/>
            <p:cNvSpPr/>
            <p:nvPr/>
          </p:nvSpPr>
          <p:spPr>
            <a:xfrm>
              <a:off x="3989366" y="2297652"/>
              <a:ext cx="48531" cy="67903"/>
            </a:xfrm>
            <a:custGeom>
              <a:avLst/>
              <a:gdLst/>
              <a:ahLst/>
              <a:cxnLst/>
              <a:rect l="l" t="t" r="r" b="b"/>
              <a:pathLst>
                <a:path w="947" h="1325" extrusionOk="0">
                  <a:moveTo>
                    <a:pt x="127" y="0"/>
                  </a:moveTo>
                  <a:cubicBezTo>
                    <a:pt x="0" y="183"/>
                    <a:pt x="6" y="376"/>
                    <a:pt x="16" y="799"/>
                  </a:cubicBezTo>
                  <a:cubicBezTo>
                    <a:pt x="45" y="886"/>
                    <a:pt x="206" y="983"/>
                    <a:pt x="342" y="1066"/>
                  </a:cubicBezTo>
                  <a:cubicBezTo>
                    <a:pt x="687" y="1276"/>
                    <a:pt x="880" y="1325"/>
                    <a:pt x="880" y="1325"/>
                  </a:cubicBezTo>
                  <a:cubicBezTo>
                    <a:pt x="880" y="1325"/>
                    <a:pt x="937" y="1067"/>
                    <a:pt x="942" y="932"/>
                  </a:cubicBezTo>
                  <a:cubicBezTo>
                    <a:pt x="946" y="817"/>
                    <a:pt x="748" y="689"/>
                    <a:pt x="483" y="529"/>
                  </a:cubicBezTo>
                  <a:cubicBezTo>
                    <a:pt x="296" y="417"/>
                    <a:pt x="232" y="327"/>
                    <a:pt x="212" y="293"/>
                  </a:cubicBezTo>
                  <a:cubicBezTo>
                    <a:pt x="157" y="206"/>
                    <a:pt x="144" y="91"/>
                    <a:pt x="127" y="0"/>
                  </a:cubicBezTo>
                  <a:close/>
                </a:path>
              </a:pathLst>
            </a:custGeom>
            <a:solidFill>
              <a:srgbClr val="717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72"/>
            <p:cNvSpPr/>
            <p:nvPr/>
          </p:nvSpPr>
          <p:spPr>
            <a:xfrm>
              <a:off x="4142083" y="2401531"/>
              <a:ext cx="85122" cy="59396"/>
            </a:xfrm>
            <a:custGeom>
              <a:avLst/>
              <a:gdLst/>
              <a:ahLst/>
              <a:cxnLst/>
              <a:rect l="l" t="t" r="r" b="b"/>
              <a:pathLst>
                <a:path w="1661" h="1159" extrusionOk="0">
                  <a:moveTo>
                    <a:pt x="194" y="1"/>
                  </a:moveTo>
                  <a:cubicBezTo>
                    <a:pt x="147" y="1"/>
                    <a:pt x="112" y="34"/>
                    <a:pt x="91" y="100"/>
                  </a:cubicBezTo>
                  <a:cubicBezTo>
                    <a:pt x="68" y="169"/>
                    <a:pt x="1" y="518"/>
                    <a:pt x="1" y="518"/>
                  </a:cubicBezTo>
                  <a:cubicBezTo>
                    <a:pt x="1" y="518"/>
                    <a:pt x="382" y="739"/>
                    <a:pt x="605" y="869"/>
                  </a:cubicBezTo>
                  <a:cubicBezTo>
                    <a:pt x="823" y="995"/>
                    <a:pt x="1158" y="1158"/>
                    <a:pt x="1274" y="1158"/>
                  </a:cubicBezTo>
                  <a:cubicBezTo>
                    <a:pt x="1277" y="1158"/>
                    <a:pt x="1280" y="1158"/>
                    <a:pt x="1282" y="1158"/>
                  </a:cubicBezTo>
                  <a:cubicBezTo>
                    <a:pt x="1462" y="1139"/>
                    <a:pt x="1650" y="974"/>
                    <a:pt x="1650" y="974"/>
                  </a:cubicBezTo>
                  <a:cubicBezTo>
                    <a:pt x="1650" y="974"/>
                    <a:pt x="1646" y="897"/>
                    <a:pt x="1655" y="584"/>
                  </a:cubicBezTo>
                  <a:cubicBezTo>
                    <a:pt x="1660" y="366"/>
                    <a:pt x="1629" y="315"/>
                    <a:pt x="1588" y="315"/>
                  </a:cubicBezTo>
                  <a:cubicBezTo>
                    <a:pt x="1571" y="315"/>
                    <a:pt x="1551" y="325"/>
                    <a:pt x="1532" y="334"/>
                  </a:cubicBezTo>
                  <a:cubicBezTo>
                    <a:pt x="1472" y="365"/>
                    <a:pt x="1385" y="466"/>
                    <a:pt x="1273" y="472"/>
                  </a:cubicBezTo>
                  <a:cubicBezTo>
                    <a:pt x="1270" y="473"/>
                    <a:pt x="1267" y="473"/>
                    <a:pt x="1264" y="473"/>
                  </a:cubicBezTo>
                  <a:cubicBezTo>
                    <a:pt x="1148" y="473"/>
                    <a:pt x="910" y="342"/>
                    <a:pt x="605" y="195"/>
                  </a:cubicBezTo>
                  <a:cubicBezTo>
                    <a:pt x="448" y="118"/>
                    <a:pt x="350" y="71"/>
                    <a:pt x="270" y="25"/>
                  </a:cubicBezTo>
                  <a:cubicBezTo>
                    <a:pt x="242" y="9"/>
                    <a:pt x="217" y="1"/>
                    <a:pt x="194" y="1"/>
                  </a:cubicBezTo>
                  <a:close/>
                </a:path>
              </a:pathLst>
            </a:custGeom>
            <a:solidFill>
              <a:srgbClr val="717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72"/>
            <p:cNvSpPr/>
            <p:nvPr/>
          </p:nvSpPr>
          <p:spPr>
            <a:xfrm>
              <a:off x="3985164" y="2338599"/>
              <a:ext cx="258390" cy="147080"/>
            </a:xfrm>
            <a:custGeom>
              <a:avLst/>
              <a:gdLst/>
              <a:ahLst/>
              <a:cxnLst/>
              <a:rect l="l" t="t" r="r" b="b"/>
              <a:pathLst>
                <a:path w="5042" h="2870" extrusionOk="0">
                  <a:moveTo>
                    <a:pt x="98" y="0"/>
                  </a:moveTo>
                  <a:cubicBezTo>
                    <a:pt x="98" y="0"/>
                    <a:pt x="6" y="25"/>
                    <a:pt x="4" y="313"/>
                  </a:cubicBezTo>
                  <a:cubicBezTo>
                    <a:pt x="1" y="587"/>
                    <a:pt x="355" y="724"/>
                    <a:pt x="1227" y="1228"/>
                  </a:cubicBezTo>
                  <a:cubicBezTo>
                    <a:pt x="2101" y="1733"/>
                    <a:pt x="3964" y="2760"/>
                    <a:pt x="4154" y="2832"/>
                  </a:cubicBezTo>
                  <a:cubicBezTo>
                    <a:pt x="4220" y="2856"/>
                    <a:pt x="4304" y="2869"/>
                    <a:pt x="4392" y="2869"/>
                  </a:cubicBezTo>
                  <a:cubicBezTo>
                    <a:pt x="4563" y="2869"/>
                    <a:pt x="4750" y="2821"/>
                    <a:pt x="4853" y="2715"/>
                  </a:cubicBezTo>
                  <a:cubicBezTo>
                    <a:pt x="5042" y="2522"/>
                    <a:pt x="4921" y="2288"/>
                    <a:pt x="4921" y="2288"/>
                  </a:cubicBezTo>
                  <a:lnTo>
                    <a:pt x="4921" y="2288"/>
                  </a:lnTo>
                  <a:cubicBezTo>
                    <a:pt x="4921" y="2288"/>
                    <a:pt x="4593" y="2500"/>
                    <a:pt x="4331" y="2500"/>
                  </a:cubicBezTo>
                  <a:cubicBezTo>
                    <a:pt x="4294" y="2500"/>
                    <a:pt x="4259" y="2496"/>
                    <a:pt x="4226" y="2487"/>
                  </a:cubicBezTo>
                  <a:cubicBezTo>
                    <a:pt x="4041" y="2433"/>
                    <a:pt x="2410" y="1568"/>
                    <a:pt x="1194" y="859"/>
                  </a:cubicBezTo>
                  <a:cubicBezTo>
                    <a:pt x="841" y="653"/>
                    <a:pt x="185" y="244"/>
                    <a:pt x="99" y="158"/>
                  </a:cubicBezTo>
                  <a:cubicBezTo>
                    <a:pt x="95" y="107"/>
                    <a:pt x="98" y="0"/>
                    <a:pt x="98" y="0"/>
                  </a:cubicBez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72"/>
            <p:cNvSpPr/>
            <p:nvPr/>
          </p:nvSpPr>
          <p:spPr>
            <a:xfrm>
              <a:off x="4010019" y="2237693"/>
              <a:ext cx="205605" cy="160763"/>
            </a:xfrm>
            <a:custGeom>
              <a:avLst/>
              <a:gdLst/>
              <a:ahLst/>
              <a:cxnLst/>
              <a:rect l="l" t="t" r="r" b="b"/>
              <a:pathLst>
                <a:path w="4012" h="3137" extrusionOk="0">
                  <a:moveTo>
                    <a:pt x="434" y="1"/>
                  </a:moveTo>
                  <a:cubicBezTo>
                    <a:pt x="434" y="1"/>
                    <a:pt x="192" y="410"/>
                    <a:pt x="100" y="675"/>
                  </a:cubicBezTo>
                  <a:cubicBezTo>
                    <a:pt x="43" y="835"/>
                    <a:pt x="31" y="865"/>
                    <a:pt x="10" y="1170"/>
                  </a:cubicBezTo>
                  <a:cubicBezTo>
                    <a:pt x="0" y="1313"/>
                    <a:pt x="299" y="1472"/>
                    <a:pt x="775" y="1738"/>
                  </a:cubicBezTo>
                  <a:cubicBezTo>
                    <a:pt x="1365" y="2067"/>
                    <a:pt x="2552" y="2740"/>
                    <a:pt x="3143" y="3027"/>
                  </a:cubicBezTo>
                  <a:cubicBezTo>
                    <a:pt x="3302" y="3104"/>
                    <a:pt x="3409" y="3137"/>
                    <a:pt x="3483" y="3137"/>
                  </a:cubicBezTo>
                  <a:cubicBezTo>
                    <a:pt x="3645" y="3137"/>
                    <a:pt x="3657" y="2984"/>
                    <a:pt x="3741" y="2803"/>
                  </a:cubicBezTo>
                  <a:cubicBezTo>
                    <a:pt x="3915" y="2431"/>
                    <a:pt x="4011" y="2093"/>
                    <a:pt x="4011" y="2093"/>
                  </a:cubicBezTo>
                  <a:cubicBezTo>
                    <a:pt x="4011" y="2093"/>
                    <a:pt x="3182" y="1768"/>
                    <a:pt x="1652" y="885"/>
                  </a:cubicBezTo>
                  <a:cubicBezTo>
                    <a:pt x="910" y="456"/>
                    <a:pt x="640" y="174"/>
                    <a:pt x="434" y="1"/>
                  </a:cubicBezTo>
                  <a:close/>
                </a:path>
              </a:pathLst>
            </a:custGeom>
            <a:solidFill>
              <a:srgbClr val="55D6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72"/>
            <p:cNvSpPr/>
            <p:nvPr/>
          </p:nvSpPr>
          <p:spPr>
            <a:xfrm>
              <a:off x="4173344" y="2031627"/>
              <a:ext cx="140418" cy="57038"/>
            </a:xfrm>
            <a:custGeom>
              <a:avLst/>
              <a:gdLst/>
              <a:ahLst/>
              <a:cxnLst/>
              <a:rect l="l" t="t" r="r" b="b"/>
              <a:pathLst>
                <a:path w="2740" h="1113" extrusionOk="0">
                  <a:moveTo>
                    <a:pt x="1587" y="1"/>
                  </a:moveTo>
                  <a:cubicBezTo>
                    <a:pt x="1384" y="1"/>
                    <a:pt x="1151" y="158"/>
                    <a:pt x="677" y="436"/>
                  </a:cubicBezTo>
                  <a:cubicBezTo>
                    <a:pt x="203" y="713"/>
                    <a:pt x="1" y="917"/>
                    <a:pt x="263" y="1060"/>
                  </a:cubicBezTo>
                  <a:cubicBezTo>
                    <a:pt x="333" y="1098"/>
                    <a:pt x="434" y="1113"/>
                    <a:pt x="553" y="1113"/>
                  </a:cubicBezTo>
                  <a:cubicBezTo>
                    <a:pt x="882" y="1113"/>
                    <a:pt x="1343" y="999"/>
                    <a:pt x="1632" y="945"/>
                  </a:cubicBezTo>
                  <a:cubicBezTo>
                    <a:pt x="2328" y="817"/>
                    <a:pt x="2739" y="650"/>
                    <a:pt x="2353" y="411"/>
                  </a:cubicBezTo>
                  <a:cubicBezTo>
                    <a:pt x="1966" y="172"/>
                    <a:pt x="1759" y="40"/>
                    <a:pt x="1759" y="40"/>
                  </a:cubicBezTo>
                  <a:cubicBezTo>
                    <a:pt x="1701" y="13"/>
                    <a:pt x="1645" y="1"/>
                    <a:pt x="15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72"/>
            <p:cNvSpPr/>
            <p:nvPr/>
          </p:nvSpPr>
          <p:spPr>
            <a:xfrm>
              <a:off x="4007200" y="2272285"/>
              <a:ext cx="211806" cy="130476"/>
            </a:xfrm>
            <a:custGeom>
              <a:avLst/>
              <a:gdLst/>
              <a:ahLst/>
              <a:cxnLst/>
              <a:rect l="l" t="t" r="r" b="b"/>
              <a:pathLst>
                <a:path w="4133" h="2546" extrusionOk="0">
                  <a:moveTo>
                    <a:pt x="155" y="0"/>
                  </a:moveTo>
                  <a:cubicBezTo>
                    <a:pt x="155" y="0"/>
                    <a:pt x="46" y="249"/>
                    <a:pt x="20" y="383"/>
                  </a:cubicBezTo>
                  <a:cubicBezTo>
                    <a:pt x="0" y="483"/>
                    <a:pt x="9" y="592"/>
                    <a:pt x="106" y="664"/>
                  </a:cubicBezTo>
                  <a:cubicBezTo>
                    <a:pt x="445" y="914"/>
                    <a:pt x="2582" y="2105"/>
                    <a:pt x="3008" y="2317"/>
                  </a:cubicBezTo>
                  <a:cubicBezTo>
                    <a:pt x="3312" y="2468"/>
                    <a:pt x="3494" y="2546"/>
                    <a:pt x="3596" y="2546"/>
                  </a:cubicBezTo>
                  <a:cubicBezTo>
                    <a:pt x="3646" y="2546"/>
                    <a:pt x="3677" y="2526"/>
                    <a:pt x="3692" y="2487"/>
                  </a:cubicBezTo>
                  <a:cubicBezTo>
                    <a:pt x="3717" y="2421"/>
                    <a:pt x="4132" y="1452"/>
                    <a:pt x="4132" y="1452"/>
                  </a:cubicBezTo>
                  <a:lnTo>
                    <a:pt x="4066" y="1418"/>
                  </a:lnTo>
                  <a:cubicBezTo>
                    <a:pt x="4066" y="1418"/>
                    <a:pt x="3677" y="2347"/>
                    <a:pt x="3574" y="2395"/>
                  </a:cubicBezTo>
                  <a:cubicBezTo>
                    <a:pt x="3563" y="2400"/>
                    <a:pt x="3549" y="2402"/>
                    <a:pt x="3533" y="2402"/>
                  </a:cubicBezTo>
                  <a:cubicBezTo>
                    <a:pt x="3399" y="2402"/>
                    <a:pt x="3106" y="2242"/>
                    <a:pt x="2853" y="2128"/>
                  </a:cubicBezTo>
                  <a:cubicBezTo>
                    <a:pt x="2619" y="2024"/>
                    <a:pt x="725" y="983"/>
                    <a:pt x="391" y="767"/>
                  </a:cubicBezTo>
                  <a:cubicBezTo>
                    <a:pt x="233" y="664"/>
                    <a:pt x="98" y="603"/>
                    <a:pt x="95" y="495"/>
                  </a:cubicBezTo>
                  <a:cubicBezTo>
                    <a:pt x="89" y="330"/>
                    <a:pt x="155" y="0"/>
                    <a:pt x="155" y="0"/>
                  </a:cubicBez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72"/>
            <p:cNvSpPr/>
            <p:nvPr/>
          </p:nvSpPr>
          <p:spPr>
            <a:xfrm>
              <a:off x="4537458" y="2064938"/>
              <a:ext cx="166759" cy="72259"/>
            </a:xfrm>
            <a:custGeom>
              <a:avLst/>
              <a:gdLst/>
              <a:ahLst/>
              <a:cxnLst/>
              <a:rect l="l" t="t" r="r" b="b"/>
              <a:pathLst>
                <a:path w="3254" h="1410" extrusionOk="0">
                  <a:moveTo>
                    <a:pt x="3074" y="0"/>
                  </a:moveTo>
                  <a:cubicBezTo>
                    <a:pt x="3074" y="0"/>
                    <a:pt x="2751" y="11"/>
                    <a:pt x="2553" y="101"/>
                  </a:cubicBezTo>
                  <a:cubicBezTo>
                    <a:pt x="1911" y="390"/>
                    <a:pt x="1481" y="636"/>
                    <a:pt x="1276" y="758"/>
                  </a:cubicBezTo>
                  <a:cubicBezTo>
                    <a:pt x="463" y="1234"/>
                    <a:pt x="0" y="1340"/>
                    <a:pt x="0" y="1340"/>
                  </a:cubicBezTo>
                  <a:lnTo>
                    <a:pt x="129" y="1409"/>
                  </a:lnTo>
                  <a:cubicBezTo>
                    <a:pt x="129" y="1409"/>
                    <a:pt x="482" y="1334"/>
                    <a:pt x="1310" y="856"/>
                  </a:cubicBezTo>
                  <a:cubicBezTo>
                    <a:pt x="2010" y="451"/>
                    <a:pt x="2388" y="232"/>
                    <a:pt x="2667" y="143"/>
                  </a:cubicBezTo>
                  <a:cubicBezTo>
                    <a:pt x="2821" y="93"/>
                    <a:pt x="2952" y="79"/>
                    <a:pt x="3051" y="79"/>
                  </a:cubicBezTo>
                  <a:cubicBezTo>
                    <a:pt x="3179" y="79"/>
                    <a:pt x="3254" y="103"/>
                    <a:pt x="3254" y="103"/>
                  </a:cubicBezTo>
                  <a:lnTo>
                    <a:pt x="3074" y="0"/>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72"/>
            <p:cNvSpPr/>
            <p:nvPr/>
          </p:nvSpPr>
          <p:spPr>
            <a:xfrm>
              <a:off x="4357938" y="1963109"/>
              <a:ext cx="168399" cy="73284"/>
            </a:xfrm>
            <a:custGeom>
              <a:avLst/>
              <a:gdLst/>
              <a:ahLst/>
              <a:cxnLst/>
              <a:rect l="l" t="t" r="r" b="b"/>
              <a:pathLst>
                <a:path w="3286" h="1430" extrusionOk="0">
                  <a:moveTo>
                    <a:pt x="3105" y="0"/>
                  </a:moveTo>
                  <a:cubicBezTo>
                    <a:pt x="3105" y="0"/>
                    <a:pt x="2783" y="11"/>
                    <a:pt x="2585" y="100"/>
                  </a:cubicBezTo>
                  <a:cubicBezTo>
                    <a:pt x="1943" y="388"/>
                    <a:pt x="1513" y="635"/>
                    <a:pt x="1308" y="756"/>
                  </a:cubicBezTo>
                  <a:cubicBezTo>
                    <a:pt x="495" y="1234"/>
                    <a:pt x="0" y="1382"/>
                    <a:pt x="0" y="1382"/>
                  </a:cubicBezTo>
                  <a:lnTo>
                    <a:pt x="131" y="1429"/>
                  </a:lnTo>
                  <a:cubicBezTo>
                    <a:pt x="131" y="1429"/>
                    <a:pt x="514" y="1333"/>
                    <a:pt x="1342" y="854"/>
                  </a:cubicBezTo>
                  <a:cubicBezTo>
                    <a:pt x="2042" y="449"/>
                    <a:pt x="2420" y="230"/>
                    <a:pt x="2699" y="141"/>
                  </a:cubicBezTo>
                  <a:cubicBezTo>
                    <a:pt x="2851" y="92"/>
                    <a:pt x="2981" y="79"/>
                    <a:pt x="3079" y="79"/>
                  </a:cubicBezTo>
                  <a:cubicBezTo>
                    <a:pt x="3210" y="79"/>
                    <a:pt x="3286" y="103"/>
                    <a:pt x="3286" y="103"/>
                  </a:cubicBezTo>
                  <a:lnTo>
                    <a:pt x="3105" y="0"/>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72"/>
            <p:cNvSpPr/>
            <p:nvPr/>
          </p:nvSpPr>
          <p:spPr>
            <a:xfrm>
              <a:off x="4395707" y="2021019"/>
              <a:ext cx="148720" cy="85840"/>
            </a:xfrm>
            <a:custGeom>
              <a:avLst/>
              <a:gdLst/>
              <a:ahLst/>
              <a:cxnLst/>
              <a:rect l="l" t="t" r="r" b="b"/>
              <a:pathLst>
                <a:path w="2902" h="1675" extrusionOk="0">
                  <a:moveTo>
                    <a:pt x="756" y="1"/>
                  </a:moveTo>
                  <a:cubicBezTo>
                    <a:pt x="407" y="1"/>
                    <a:pt x="172" y="211"/>
                    <a:pt x="1" y="299"/>
                  </a:cubicBezTo>
                  <a:cubicBezTo>
                    <a:pt x="1" y="299"/>
                    <a:pt x="359" y="465"/>
                    <a:pt x="1200" y="975"/>
                  </a:cubicBezTo>
                  <a:cubicBezTo>
                    <a:pt x="1891" y="1397"/>
                    <a:pt x="2164" y="1562"/>
                    <a:pt x="2372" y="1674"/>
                  </a:cubicBezTo>
                  <a:cubicBezTo>
                    <a:pt x="2498" y="1562"/>
                    <a:pt x="2901" y="1231"/>
                    <a:pt x="2624" y="968"/>
                  </a:cubicBezTo>
                  <a:cubicBezTo>
                    <a:pt x="2352" y="713"/>
                    <a:pt x="1997" y="549"/>
                    <a:pt x="1316" y="166"/>
                  </a:cubicBezTo>
                  <a:cubicBezTo>
                    <a:pt x="1102" y="45"/>
                    <a:pt x="917" y="1"/>
                    <a:pt x="7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72"/>
            <p:cNvSpPr/>
            <p:nvPr/>
          </p:nvSpPr>
          <p:spPr>
            <a:xfrm>
              <a:off x="4442086" y="1975511"/>
              <a:ext cx="133141" cy="38641"/>
            </a:xfrm>
            <a:custGeom>
              <a:avLst/>
              <a:gdLst/>
              <a:ahLst/>
              <a:cxnLst/>
              <a:rect l="l" t="t" r="r" b="b"/>
              <a:pathLst>
                <a:path w="2598" h="754" extrusionOk="0">
                  <a:moveTo>
                    <a:pt x="1687" y="0"/>
                  </a:moveTo>
                  <a:cubicBezTo>
                    <a:pt x="1515" y="0"/>
                    <a:pt x="1255" y="33"/>
                    <a:pt x="931" y="171"/>
                  </a:cubicBezTo>
                  <a:cubicBezTo>
                    <a:pt x="555" y="332"/>
                    <a:pt x="0" y="753"/>
                    <a:pt x="0" y="753"/>
                  </a:cubicBezTo>
                  <a:cubicBezTo>
                    <a:pt x="0" y="753"/>
                    <a:pt x="702" y="519"/>
                    <a:pt x="1259" y="376"/>
                  </a:cubicBezTo>
                  <a:cubicBezTo>
                    <a:pt x="1442" y="330"/>
                    <a:pt x="1632" y="313"/>
                    <a:pt x="1809" y="313"/>
                  </a:cubicBezTo>
                  <a:cubicBezTo>
                    <a:pt x="2242" y="313"/>
                    <a:pt x="2597" y="411"/>
                    <a:pt x="2597" y="411"/>
                  </a:cubicBezTo>
                  <a:lnTo>
                    <a:pt x="1921" y="25"/>
                  </a:lnTo>
                  <a:cubicBezTo>
                    <a:pt x="1921" y="25"/>
                    <a:pt x="1838" y="0"/>
                    <a:pt x="1687" y="0"/>
                  </a:cubicBez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72"/>
            <p:cNvSpPr/>
            <p:nvPr/>
          </p:nvSpPr>
          <p:spPr>
            <a:xfrm>
              <a:off x="4587014" y="2038545"/>
              <a:ext cx="91221" cy="60062"/>
            </a:xfrm>
            <a:custGeom>
              <a:avLst/>
              <a:gdLst/>
              <a:ahLst/>
              <a:cxnLst/>
              <a:rect l="l" t="t" r="r" b="b"/>
              <a:pathLst>
                <a:path w="1780" h="1172" extrusionOk="0">
                  <a:moveTo>
                    <a:pt x="1203" y="0"/>
                  </a:moveTo>
                  <a:cubicBezTo>
                    <a:pt x="1203" y="0"/>
                    <a:pt x="839" y="80"/>
                    <a:pt x="556" y="422"/>
                  </a:cubicBezTo>
                  <a:cubicBezTo>
                    <a:pt x="297" y="734"/>
                    <a:pt x="1" y="1171"/>
                    <a:pt x="1" y="1171"/>
                  </a:cubicBezTo>
                  <a:cubicBezTo>
                    <a:pt x="1" y="1171"/>
                    <a:pt x="430" y="937"/>
                    <a:pt x="921" y="652"/>
                  </a:cubicBezTo>
                  <a:cubicBezTo>
                    <a:pt x="1332" y="412"/>
                    <a:pt x="1779" y="328"/>
                    <a:pt x="1779" y="328"/>
                  </a:cubicBezTo>
                  <a:lnTo>
                    <a:pt x="1203" y="0"/>
                  </a:ln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72"/>
            <p:cNvSpPr/>
            <p:nvPr/>
          </p:nvSpPr>
          <p:spPr>
            <a:xfrm>
              <a:off x="4346305" y="2163589"/>
              <a:ext cx="201813" cy="141392"/>
            </a:xfrm>
            <a:custGeom>
              <a:avLst/>
              <a:gdLst/>
              <a:ahLst/>
              <a:cxnLst/>
              <a:rect l="l" t="t" r="r" b="b"/>
              <a:pathLst>
                <a:path w="3938" h="2759" extrusionOk="0">
                  <a:moveTo>
                    <a:pt x="2870" y="1"/>
                  </a:moveTo>
                  <a:cubicBezTo>
                    <a:pt x="2436" y="231"/>
                    <a:pt x="1619" y="675"/>
                    <a:pt x="856" y="1148"/>
                  </a:cubicBezTo>
                  <a:cubicBezTo>
                    <a:pt x="699" y="1244"/>
                    <a:pt x="476" y="1381"/>
                    <a:pt x="259" y="1612"/>
                  </a:cubicBezTo>
                  <a:cubicBezTo>
                    <a:pt x="0" y="1890"/>
                    <a:pt x="16" y="2130"/>
                    <a:pt x="32" y="2566"/>
                  </a:cubicBezTo>
                  <a:cubicBezTo>
                    <a:pt x="36" y="2630"/>
                    <a:pt x="39" y="2695"/>
                    <a:pt x="42" y="2759"/>
                  </a:cubicBezTo>
                  <a:lnTo>
                    <a:pt x="3937" y="524"/>
                  </a:lnTo>
                  <a:lnTo>
                    <a:pt x="3937" y="243"/>
                  </a:lnTo>
                  <a:cubicBezTo>
                    <a:pt x="3792" y="208"/>
                    <a:pt x="3609" y="163"/>
                    <a:pt x="3408" y="110"/>
                  </a:cubicBezTo>
                  <a:cubicBezTo>
                    <a:pt x="3211" y="56"/>
                    <a:pt x="3028" y="18"/>
                    <a:pt x="2870" y="1"/>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72"/>
            <p:cNvSpPr/>
            <p:nvPr/>
          </p:nvSpPr>
          <p:spPr>
            <a:xfrm>
              <a:off x="4331443" y="2163025"/>
              <a:ext cx="161993" cy="151641"/>
            </a:xfrm>
            <a:custGeom>
              <a:avLst/>
              <a:gdLst/>
              <a:ahLst/>
              <a:cxnLst/>
              <a:rect l="l" t="t" r="r" b="b"/>
              <a:pathLst>
                <a:path w="3161" h="2959" extrusionOk="0">
                  <a:moveTo>
                    <a:pt x="2992" y="1"/>
                  </a:moveTo>
                  <a:cubicBezTo>
                    <a:pt x="2968" y="1"/>
                    <a:pt x="2945" y="2"/>
                    <a:pt x="2923" y="4"/>
                  </a:cubicBezTo>
                  <a:cubicBezTo>
                    <a:pt x="2802" y="18"/>
                    <a:pt x="2567" y="108"/>
                    <a:pt x="2362" y="214"/>
                  </a:cubicBezTo>
                  <a:cubicBezTo>
                    <a:pt x="1793" y="507"/>
                    <a:pt x="1505" y="676"/>
                    <a:pt x="864" y="1142"/>
                  </a:cubicBezTo>
                  <a:cubicBezTo>
                    <a:pt x="477" y="1422"/>
                    <a:pt x="243" y="1684"/>
                    <a:pt x="119" y="1849"/>
                  </a:cubicBezTo>
                  <a:cubicBezTo>
                    <a:pt x="40" y="1950"/>
                    <a:pt x="1" y="2075"/>
                    <a:pt x="1" y="2204"/>
                  </a:cubicBezTo>
                  <a:lnTo>
                    <a:pt x="1" y="2958"/>
                  </a:lnTo>
                  <a:lnTo>
                    <a:pt x="332" y="2770"/>
                  </a:lnTo>
                  <a:cubicBezTo>
                    <a:pt x="329" y="2706"/>
                    <a:pt x="326" y="2641"/>
                    <a:pt x="322" y="2577"/>
                  </a:cubicBezTo>
                  <a:cubicBezTo>
                    <a:pt x="306" y="2141"/>
                    <a:pt x="290" y="1901"/>
                    <a:pt x="549" y="1623"/>
                  </a:cubicBezTo>
                  <a:cubicBezTo>
                    <a:pt x="766" y="1392"/>
                    <a:pt x="989" y="1255"/>
                    <a:pt x="1146" y="1159"/>
                  </a:cubicBezTo>
                  <a:cubicBezTo>
                    <a:pt x="1909" y="686"/>
                    <a:pt x="2726" y="242"/>
                    <a:pt x="3160" y="12"/>
                  </a:cubicBezTo>
                  <a:cubicBezTo>
                    <a:pt x="3101" y="6"/>
                    <a:pt x="3044" y="1"/>
                    <a:pt x="2992" y="1"/>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72"/>
            <p:cNvSpPr/>
            <p:nvPr/>
          </p:nvSpPr>
          <p:spPr>
            <a:xfrm>
              <a:off x="4325293" y="2155185"/>
              <a:ext cx="222824" cy="163018"/>
            </a:xfrm>
            <a:custGeom>
              <a:avLst/>
              <a:gdLst/>
              <a:ahLst/>
              <a:cxnLst/>
              <a:rect l="l" t="t" r="r" b="b"/>
              <a:pathLst>
                <a:path w="4348" h="3181" extrusionOk="0">
                  <a:moveTo>
                    <a:pt x="3142" y="0"/>
                  </a:moveTo>
                  <a:cubicBezTo>
                    <a:pt x="2792" y="0"/>
                    <a:pt x="2329" y="241"/>
                    <a:pt x="1776" y="579"/>
                  </a:cubicBezTo>
                  <a:cubicBezTo>
                    <a:pt x="890" y="1120"/>
                    <a:pt x="574" y="1413"/>
                    <a:pt x="326" y="1661"/>
                  </a:cubicBezTo>
                  <a:cubicBezTo>
                    <a:pt x="245" y="1744"/>
                    <a:pt x="133" y="1862"/>
                    <a:pt x="38" y="2070"/>
                  </a:cubicBezTo>
                  <a:cubicBezTo>
                    <a:pt x="12" y="2127"/>
                    <a:pt x="1" y="2193"/>
                    <a:pt x="1" y="2256"/>
                  </a:cubicBezTo>
                  <a:lnTo>
                    <a:pt x="1" y="3180"/>
                  </a:lnTo>
                  <a:lnTo>
                    <a:pt x="121" y="3111"/>
                  </a:lnTo>
                  <a:lnTo>
                    <a:pt x="121" y="2357"/>
                  </a:lnTo>
                  <a:cubicBezTo>
                    <a:pt x="121" y="2228"/>
                    <a:pt x="160" y="2103"/>
                    <a:pt x="239" y="2000"/>
                  </a:cubicBezTo>
                  <a:cubicBezTo>
                    <a:pt x="364" y="1836"/>
                    <a:pt x="597" y="1575"/>
                    <a:pt x="984" y="1295"/>
                  </a:cubicBezTo>
                  <a:cubicBezTo>
                    <a:pt x="1625" y="829"/>
                    <a:pt x="1913" y="660"/>
                    <a:pt x="2482" y="367"/>
                  </a:cubicBezTo>
                  <a:cubicBezTo>
                    <a:pt x="2687" y="261"/>
                    <a:pt x="2922" y="171"/>
                    <a:pt x="3043" y="157"/>
                  </a:cubicBezTo>
                  <a:cubicBezTo>
                    <a:pt x="3070" y="154"/>
                    <a:pt x="3099" y="153"/>
                    <a:pt x="3129" y="153"/>
                  </a:cubicBezTo>
                  <a:cubicBezTo>
                    <a:pt x="3313" y="153"/>
                    <a:pt x="3554" y="203"/>
                    <a:pt x="3818" y="274"/>
                  </a:cubicBezTo>
                  <a:cubicBezTo>
                    <a:pt x="4019" y="327"/>
                    <a:pt x="4202" y="372"/>
                    <a:pt x="4347" y="407"/>
                  </a:cubicBezTo>
                  <a:lnTo>
                    <a:pt x="4347" y="280"/>
                  </a:lnTo>
                  <a:cubicBezTo>
                    <a:pt x="4347" y="280"/>
                    <a:pt x="3555" y="67"/>
                    <a:pt x="3265" y="11"/>
                  </a:cubicBezTo>
                  <a:cubicBezTo>
                    <a:pt x="3226" y="4"/>
                    <a:pt x="3184" y="0"/>
                    <a:pt x="3142"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72"/>
            <p:cNvSpPr/>
            <p:nvPr/>
          </p:nvSpPr>
          <p:spPr>
            <a:xfrm>
              <a:off x="4368033" y="2295039"/>
              <a:ext cx="30646" cy="18910"/>
            </a:xfrm>
            <a:custGeom>
              <a:avLst/>
              <a:gdLst/>
              <a:ahLst/>
              <a:cxnLst/>
              <a:rect l="l" t="t" r="r" b="b"/>
              <a:pathLst>
                <a:path w="598" h="369" extrusionOk="0">
                  <a:moveTo>
                    <a:pt x="491" y="1"/>
                  </a:moveTo>
                  <a:cubicBezTo>
                    <a:pt x="452" y="1"/>
                    <a:pt x="399" y="16"/>
                    <a:pt x="335" y="41"/>
                  </a:cubicBezTo>
                  <a:cubicBezTo>
                    <a:pt x="234" y="80"/>
                    <a:pt x="1" y="186"/>
                    <a:pt x="62" y="312"/>
                  </a:cubicBezTo>
                  <a:cubicBezTo>
                    <a:pt x="82" y="353"/>
                    <a:pt x="111" y="369"/>
                    <a:pt x="146" y="369"/>
                  </a:cubicBezTo>
                  <a:cubicBezTo>
                    <a:pt x="218" y="369"/>
                    <a:pt x="314" y="303"/>
                    <a:pt x="397" y="260"/>
                  </a:cubicBezTo>
                  <a:cubicBezTo>
                    <a:pt x="449" y="232"/>
                    <a:pt x="597" y="157"/>
                    <a:pt x="565" y="51"/>
                  </a:cubicBezTo>
                  <a:cubicBezTo>
                    <a:pt x="554" y="15"/>
                    <a:pt x="529" y="1"/>
                    <a:pt x="491"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72"/>
            <p:cNvSpPr/>
            <p:nvPr/>
          </p:nvSpPr>
          <p:spPr>
            <a:xfrm>
              <a:off x="4493590" y="2228212"/>
              <a:ext cx="6201" cy="92348"/>
            </a:xfrm>
            <a:custGeom>
              <a:avLst/>
              <a:gdLst/>
              <a:ahLst/>
              <a:cxnLst/>
              <a:rect l="l" t="t" r="r" b="b"/>
              <a:pathLst>
                <a:path w="121" h="1802" extrusionOk="0">
                  <a:moveTo>
                    <a:pt x="55" y="0"/>
                  </a:moveTo>
                  <a:lnTo>
                    <a:pt x="1" y="12"/>
                  </a:lnTo>
                  <a:lnTo>
                    <a:pt x="24" y="1801"/>
                  </a:lnTo>
                  <a:lnTo>
                    <a:pt x="121" y="1749"/>
                  </a:lnTo>
                  <a:lnTo>
                    <a:pt x="55" y="0"/>
                  </a:ln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72"/>
            <p:cNvSpPr/>
            <p:nvPr/>
          </p:nvSpPr>
          <p:spPr>
            <a:xfrm>
              <a:off x="4230793" y="2408244"/>
              <a:ext cx="9225" cy="21011"/>
            </a:xfrm>
            <a:custGeom>
              <a:avLst/>
              <a:gdLst/>
              <a:ahLst/>
              <a:cxnLst/>
              <a:rect l="l" t="t" r="r" b="b"/>
              <a:pathLst>
                <a:path w="180" h="410" extrusionOk="0">
                  <a:moveTo>
                    <a:pt x="153" y="1"/>
                  </a:moveTo>
                  <a:cubicBezTo>
                    <a:pt x="150" y="1"/>
                    <a:pt x="147" y="1"/>
                    <a:pt x="145" y="3"/>
                  </a:cubicBezTo>
                  <a:cubicBezTo>
                    <a:pt x="22" y="49"/>
                    <a:pt x="1" y="263"/>
                    <a:pt x="13" y="375"/>
                  </a:cubicBezTo>
                  <a:cubicBezTo>
                    <a:pt x="15" y="393"/>
                    <a:pt x="33" y="409"/>
                    <a:pt x="50" y="409"/>
                  </a:cubicBezTo>
                  <a:cubicBezTo>
                    <a:pt x="59" y="409"/>
                    <a:pt x="67" y="405"/>
                    <a:pt x="73" y="393"/>
                  </a:cubicBezTo>
                  <a:cubicBezTo>
                    <a:pt x="123" y="285"/>
                    <a:pt x="149" y="151"/>
                    <a:pt x="175" y="35"/>
                  </a:cubicBezTo>
                  <a:cubicBezTo>
                    <a:pt x="179" y="20"/>
                    <a:pt x="168" y="1"/>
                    <a:pt x="153" y="1"/>
                  </a:cubicBez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72"/>
            <p:cNvSpPr/>
            <p:nvPr/>
          </p:nvSpPr>
          <p:spPr>
            <a:xfrm>
              <a:off x="4563850" y="2249480"/>
              <a:ext cx="10967" cy="12299"/>
            </a:xfrm>
            <a:custGeom>
              <a:avLst/>
              <a:gdLst/>
              <a:ahLst/>
              <a:cxnLst/>
              <a:rect l="l" t="t" r="r" b="b"/>
              <a:pathLst>
                <a:path w="214" h="240" extrusionOk="0">
                  <a:moveTo>
                    <a:pt x="31" y="1"/>
                  </a:moveTo>
                  <a:cubicBezTo>
                    <a:pt x="16" y="1"/>
                    <a:pt x="0" y="19"/>
                    <a:pt x="4" y="36"/>
                  </a:cubicBezTo>
                  <a:cubicBezTo>
                    <a:pt x="17" y="114"/>
                    <a:pt x="89" y="240"/>
                    <a:pt x="180" y="240"/>
                  </a:cubicBezTo>
                  <a:cubicBezTo>
                    <a:pt x="198" y="240"/>
                    <a:pt x="214" y="221"/>
                    <a:pt x="208" y="204"/>
                  </a:cubicBezTo>
                  <a:cubicBezTo>
                    <a:pt x="194" y="165"/>
                    <a:pt x="168" y="151"/>
                    <a:pt x="139" y="122"/>
                  </a:cubicBezTo>
                  <a:cubicBezTo>
                    <a:pt x="105" y="88"/>
                    <a:pt x="79" y="47"/>
                    <a:pt x="48" y="10"/>
                  </a:cubicBezTo>
                  <a:cubicBezTo>
                    <a:pt x="43" y="3"/>
                    <a:pt x="37" y="1"/>
                    <a:pt x="31" y="1"/>
                  </a:cubicBez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72"/>
            <p:cNvSpPr/>
            <p:nvPr/>
          </p:nvSpPr>
          <p:spPr>
            <a:xfrm>
              <a:off x="4555189" y="2255681"/>
              <a:ext cx="8405" cy="17732"/>
            </a:xfrm>
            <a:custGeom>
              <a:avLst/>
              <a:gdLst/>
              <a:ahLst/>
              <a:cxnLst/>
              <a:rect l="l" t="t" r="r" b="b"/>
              <a:pathLst>
                <a:path w="164" h="346" extrusionOk="0">
                  <a:moveTo>
                    <a:pt x="127" y="0"/>
                  </a:moveTo>
                  <a:cubicBezTo>
                    <a:pt x="116" y="0"/>
                    <a:pt x="105" y="7"/>
                    <a:pt x="101" y="21"/>
                  </a:cubicBezTo>
                  <a:cubicBezTo>
                    <a:pt x="85" y="82"/>
                    <a:pt x="67" y="143"/>
                    <a:pt x="42" y="201"/>
                  </a:cubicBezTo>
                  <a:cubicBezTo>
                    <a:pt x="22" y="246"/>
                    <a:pt x="1" y="277"/>
                    <a:pt x="9" y="326"/>
                  </a:cubicBezTo>
                  <a:cubicBezTo>
                    <a:pt x="11" y="337"/>
                    <a:pt x="23" y="345"/>
                    <a:pt x="34" y="345"/>
                  </a:cubicBezTo>
                  <a:cubicBezTo>
                    <a:pt x="36" y="345"/>
                    <a:pt x="39" y="345"/>
                    <a:pt x="41" y="344"/>
                  </a:cubicBezTo>
                  <a:cubicBezTo>
                    <a:pt x="148" y="307"/>
                    <a:pt x="163" y="125"/>
                    <a:pt x="157" y="28"/>
                  </a:cubicBezTo>
                  <a:cubicBezTo>
                    <a:pt x="156" y="11"/>
                    <a:pt x="141" y="0"/>
                    <a:pt x="127" y="0"/>
                  </a:cubicBez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72"/>
            <p:cNvSpPr/>
            <p:nvPr/>
          </p:nvSpPr>
          <p:spPr>
            <a:xfrm>
              <a:off x="4379462" y="2362429"/>
              <a:ext cx="21114" cy="8610"/>
            </a:xfrm>
            <a:custGeom>
              <a:avLst/>
              <a:gdLst/>
              <a:ahLst/>
              <a:cxnLst/>
              <a:rect l="l" t="t" r="r" b="b"/>
              <a:pathLst>
                <a:path w="412" h="168" extrusionOk="0">
                  <a:moveTo>
                    <a:pt x="23" y="0"/>
                  </a:moveTo>
                  <a:cubicBezTo>
                    <a:pt x="17" y="0"/>
                    <a:pt x="12" y="1"/>
                    <a:pt x="6" y="1"/>
                  </a:cubicBezTo>
                  <a:cubicBezTo>
                    <a:pt x="3" y="1"/>
                    <a:pt x="0" y="4"/>
                    <a:pt x="0" y="9"/>
                  </a:cubicBezTo>
                  <a:cubicBezTo>
                    <a:pt x="37" y="117"/>
                    <a:pt x="208" y="167"/>
                    <a:pt x="330" y="167"/>
                  </a:cubicBezTo>
                  <a:cubicBezTo>
                    <a:pt x="352" y="167"/>
                    <a:pt x="372" y="165"/>
                    <a:pt x="390" y="162"/>
                  </a:cubicBezTo>
                  <a:cubicBezTo>
                    <a:pt x="407" y="158"/>
                    <a:pt x="411" y="130"/>
                    <a:pt x="394" y="122"/>
                  </a:cubicBezTo>
                  <a:cubicBezTo>
                    <a:pt x="331" y="95"/>
                    <a:pt x="264" y="78"/>
                    <a:pt x="198" y="56"/>
                  </a:cubicBezTo>
                  <a:cubicBezTo>
                    <a:pt x="145" y="37"/>
                    <a:pt x="82" y="0"/>
                    <a:pt x="23" y="0"/>
                  </a:cubicBez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72"/>
            <p:cNvSpPr/>
            <p:nvPr/>
          </p:nvSpPr>
          <p:spPr>
            <a:xfrm>
              <a:off x="4500201" y="2290017"/>
              <a:ext cx="10762" cy="18500"/>
            </a:xfrm>
            <a:custGeom>
              <a:avLst/>
              <a:gdLst/>
              <a:ahLst/>
              <a:cxnLst/>
              <a:rect l="l" t="t" r="r" b="b"/>
              <a:pathLst>
                <a:path w="210" h="361" extrusionOk="0">
                  <a:moveTo>
                    <a:pt x="184" y="0"/>
                  </a:moveTo>
                  <a:cubicBezTo>
                    <a:pt x="177" y="0"/>
                    <a:pt x="170" y="4"/>
                    <a:pt x="165" y="11"/>
                  </a:cubicBezTo>
                  <a:cubicBezTo>
                    <a:pt x="122" y="76"/>
                    <a:pt x="79" y="142"/>
                    <a:pt x="45" y="212"/>
                  </a:cubicBezTo>
                  <a:cubicBezTo>
                    <a:pt x="22" y="261"/>
                    <a:pt x="1" y="297"/>
                    <a:pt x="28" y="347"/>
                  </a:cubicBezTo>
                  <a:cubicBezTo>
                    <a:pt x="33" y="355"/>
                    <a:pt x="43" y="360"/>
                    <a:pt x="52" y="360"/>
                  </a:cubicBezTo>
                  <a:cubicBezTo>
                    <a:pt x="55" y="360"/>
                    <a:pt x="57" y="360"/>
                    <a:pt x="59" y="359"/>
                  </a:cubicBezTo>
                  <a:cubicBezTo>
                    <a:pt x="114" y="344"/>
                    <a:pt x="125" y="303"/>
                    <a:pt x="143" y="254"/>
                  </a:cubicBezTo>
                  <a:cubicBezTo>
                    <a:pt x="171" y="180"/>
                    <a:pt x="188" y="105"/>
                    <a:pt x="206" y="28"/>
                  </a:cubicBezTo>
                  <a:cubicBezTo>
                    <a:pt x="209" y="11"/>
                    <a:pt x="197" y="0"/>
                    <a:pt x="184" y="0"/>
                  </a:cubicBez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72"/>
            <p:cNvSpPr/>
            <p:nvPr/>
          </p:nvSpPr>
          <p:spPr>
            <a:xfrm>
              <a:off x="4452797" y="2322354"/>
              <a:ext cx="11018" cy="17680"/>
            </a:xfrm>
            <a:custGeom>
              <a:avLst/>
              <a:gdLst/>
              <a:ahLst/>
              <a:cxnLst/>
              <a:rect l="l" t="t" r="r" b="b"/>
              <a:pathLst>
                <a:path w="215" h="345" extrusionOk="0">
                  <a:moveTo>
                    <a:pt x="147" y="1"/>
                  </a:moveTo>
                  <a:cubicBezTo>
                    <a:pt x="140" y="1"/>
                    <a:pt x="133" y="6"/>
                    <a:pt x="130" y="12"/>
                  </a:cubicBezTo>
                  <a:cubicBezTo>
                    <a:pt x="113" y="58"/>
                    <a:pt x="104" y="107"/>
                    <a:pt x="86" y="153"/>
                  </a:cubicBezTo>
                  <a:cubicBezTo>
                    <a:pt x="66" y="204"/>
                    <a:pt x="35" y="250"/>
                    <a:pt x="10" y="299"/>
                  </a:cubicBezTo>
                  <a:cubicBezTo>
                    <a:pt x="1" y="320"/>
                    <a:pt x="16" y="345"/>
                    <a:pt x="36" y="345"/>
                  </a:cubicBezTo>
                  <a:cubicBezTo>
                    <a:pt x="41" y="345"/>
                    <a:pt x="47" y="343"/>
                    <a:pt x="52" y="340"/>
                  </a:cubicBezTo>
                  <a:cubicBezTo>
                    <a:pt x="155" y="277"/>
                    <a:pt x="214" y="121"/>
                    <a:pt x="159" y="9"/>
                  </a:cubicBezTo>
                  <a:cubicBezTo>
                    <a:pt x="157" y="3"/>
                    <a:pt x="152" y="1"/>
                    <a:pt x="147" y="1"/>
                  </a:cubicBez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72"/>
            <p:cNvSpPr/>
            <p:nvPr/>
          </p:nvSpPr>
          <p:spPr>
            <a:xfrm>
              <a:off x="4431017" y="2326505"/>
              <a:ext cx="13171" cy="9430"/>
            </a:xfrm>
            <a:custGeom>
              <a:avLst/>
              <a:gdLst/>
              <a:ahLst/>
              <a:cxnLst/>
              <a:rect l="l" t="t" r="r" b="b"/>
              <a:pathLst>
                <a:path w="257" h="184" extrusionOk="0">
                  <a:moveTo>
                    <a:pt x="20" y="1"/>
                  </a:moveTo>
                  <a:cubicBezTo>
                    <a:pt x="10" y="1"/>
                    <a:pt x="1" y="11"/>
                    <a:pt x="5" y="21"/>
                  </a:cubicBezTo>
                  <a:cubicBezTo>
                    <a:pt x="32" y="98"/>
                    <a:pt x="120" y="166"/>
                    <a:pt x="199" y="182"/>
                  </a:cubicBezTo>
                  <a:cubicBezTo>
                    <a:pt x="203" y="183"/>
                    <a:pt x="207" y="184"/>
                    <a:pt x="210" y="184"/>
                  </a:cubicBezTo>
                  <a:cubicBezTo>
                    <a:pt x="244" y="184"/>
                    <a:pt x="256" y="139"/>
                    <a:pt x="227" y="117"/>
                  </a:cubicBezTo>
                  <a:cubicBezTo>
                    <a:pt x="170" y="74"/>
                    <a:pt x="92" y="26"/>
                    <a:pt x="25" y="2"/>
                  </a:cubicBezTo>
                  <a:cubicBezTo>
                    <a:pt x="23" y="1"/>
                    <a:pt x="21" y="1"/>
                    <a:pt x="20" y="1"/>
                  </a:cubicBez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72"/>
            <p:cNvSpPr/>
            <p:nvPr/>
          </p:nvSpPr>
          <p:spPr>
            <a:xfrm>
              <a:off x="4730353" y="2154006"/>
              <a:ext cx="9020" cy="19269"/>
            </a:xfrm>
            <a:custGeom>
              <a:avLst/>
              <a:gdLst/>
              <a:ahLst/>
              <a:cxnLst/>
              <a:rect l="l" t="t" r="r" b="b"/>
              <a:pathLst>
                <a:path w="176" h="376" extrusionOk="0">
                  <a:moveTo>
                    <a:pt x="83" y="0"/>
                  </a:moveTo>
                  <a:cubicBezTo>
                    <a:pt x="72" y="0"/>
                    <a:pt x="63" y="7"/>
                    <a:pt x="65" y="21"/>
                  </a:cubicBezTo>
                  <a:cubicBezTo>
                    <a:pt x="69" y="76"/>
                    <a:pt x="74" y="131"/>
                    <a:pt x="60" y="186"/>
                  </a:cubicBezTo>
                  <a:cubicBezTo>
                    <a:pt x="48" y="237"/>
                    <a:pt x="11" y="280"/>
                    <a:pt x="3" y="330"/>
                  </a:cubicBezTo>
                  <a:cubicBezTo>
                    <a:pt x="1" y="350"/>
                    <a:pt x="14" y="376"/>
                    <a:pt x="35" y="376"/>
                  </a:cubicBezTo>
                  <a:cubicBezTo>
                    <a:pt x="39" y="376"/>
                    <a:pt x="42" y="375"/>
                    <a:pt x="46" y="373"/>
                  </a:cubicBezTo>
                  <a:cubicBezTo>
                    <a:pt x="175" y="321"/>
                    <a:pt x="175" y="107"/>
                    <a:pt x="105" y="10"/>
                  </a:cubicBezTo>
                  <a:cubicBezTo>
                    <a:pt x="99" y="3"/>
                    <a:pt x="91" y="0"/>
                    <a:pt x="83" y="0"/>
                  </a:cubicBez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72"/>
            <p:cNvSpPr/>
            <p:nvPr/>
          </p:nvSpPr>
          <p:spPr>
            <a:xfrm>
              <a:off x="4717439" y="2157081"/>
              <a:ext cx="9993" cy="17014"/>
            </a:xfrm>
            <a:custGeom>
              <a:avLst/>
              <a:gdLst/>
              <a:ahLst/>
              <a:cxnLst/>
              <a:rect l="l" t="t" r="r" b="b"/>
              <a:pathLst>
                <a:path w="195" h="332" extrusionOk="0">
                  <a:moveTo>
                    <a:pt x="22" y="0"/>
                  </a:moveTo>
                  <a:cubicBezTo>
                    <a:pt x="11" y="0"/>
                    <a:pt x="1" y="13"/>
                    <a:pt x="7" y="25"/>
                  </a:cubicBezTo>
                  <a:cubicBezTo>
                    <a:pt x="59" y="119"/>
                    <a:pt x="74" y="201"/>
                    <a:pt x="88" y="306"/>
                  </a:cubicBezTo>
                  <a:cubicBezTo>
                    <a:pt x="90" y="320"/>
                    <a:pt x="103" y="332"/>
                    <a:pt x="116" y="332"/>
                  </a:cubicBezTo>
                  <a:cubicBezTo>
                    <a:pt x="124" y="332"/>
                    <a:pt x="131" y="328"/>
                    <a:pt x="136" y="319"/>
                  </a:cubicBezTo>
                  <a:cubicBezTo>
                    <a:pt x="194" y="208"/>
                    <a:pt x="139" y="60"/>
                    <a:pt x="30" y="2"/>
                  </a:cubicBezTo>
                  <a:cubicBezTo>
                    <a:pt x="27" y="1"/>
                    <a:pt x="25" y="0"/>
                    <a:pt x="22" y="0"/>
                  </a:cubicBez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72"/>
            <p:cNvSpPr/>
            <p:nvPr/>
          </p:nvSpPr>
          <p:spPr>
            <a:xfrm>
              <a:off x="4236123" y="2137350"/>
              <a:ext cx="473988" cy="335569"/>
            </a:xfrm>
            <a:custGeom>
              <a:avLst/>
              <a:gdLst/>
              <a:ahLst/>
              <a:cxnLst/>
              <a:rect l="l" t="t" r="r" b="b"/>
              <a:pathLst>
                <a:path w="9249" h="6548" extrusionOk="0">
                  <a:moveTo>
                    <a:pt x="8440" y="1"/>
                  </a:moveTo>
                  <a:cubicBezTo>
                    <a:pt x="8276" y="1"/>
                    <a:pt x="8095" y="52"/>
                    <a:pt x="7907" y="160"/>
                  </a:cubicBezTo>
                  <a:cubicBezTo>
                    <a:pt x="7188" y="577"/>
                    <a:pt x="6604" y="1692"/>
                    <a:pt x="6604" y="2653"/>
                  </a:cubicBezTo>
                  <a:cubicBezTo>
                    <a:pt x="6604" y="2659"/>
                    <a:pt x="6601" y="2675"/>
                    <a:pt x="6598" y="2691"/>
                  </a:cubicBezTo>
                  <a:lnTo>
                    <a:pt x="2646" y="4931"/>
                  </a:lnTo>
                  <a:cubicBezTo>
                    <a:pt x="2646" y="4222"/>
                    <a:pt x="2306" y="3807"/>
                    <a:pt x="1838" y="3807"/>
                  </a:cubicBezTo>
                  <a:cubicBezTo>
                    <a:pt x="1673" y="3807"/>
                    <a:pt x="1492" y="3859"/>
                    <a:pt x="1304" y="3967"/>
                  </a:cubicBezTo>
                  <a:cubicBezTo>
                    <a:pt x="583" y="4382"/>
                    <a:pt x="1" y="5499"/>
                    <a:pt x="1" y="6458"/>
                  </a:cubicBezTo>
                  <a:cubicBezTo>
                    <a:pt x="1" y="6489"/>
                    <a:pt x="2" y="6518"/>
                    <a:pt x="4" y="6547"/>
                  </a:cubicBezTo>
                  <a:cubicBezTo>
                    <a:pt x="64" y="6512"/>
                    <a:pt x="123" y="6475"/>
                    <a:pt x="182" y="6441"/>
                  </a:cubicBezTo>
                  <a:cubicBezTo>
                    <a:pt x="182" y="6425"/>
                    <a:pt x="180" y="6408"/>
                    <a:pt x="180" y="6391"/>
                  </a:cubicBezTo>
                  <a:cubicBezTo>
                    <a:pt x="180" y="5515"/>
                    <a:pt x="712" y="4497"/>
                    <a:pt x="1368" y="4119"/>
                  </a:cubicBezTo>
                  <a:cubicBezTo>
                    <a:pt x="1537" y="4022"/>
                    <a:pt x="1696" y="3976"/>
                    <a:pt x="1841" y="3976"/>
                  </a:cubicBezTo>
                  <a:cubicBezTo>
                    <a:pt x="2263" y="3976"/>
                    <a:pt x="2558" y="4366"/>
                    <a:pt x="2558" y="5017"/>
                  </a:cubicBezTo>
                  <a:cubicBezTo>
                    <a:pt x="2558" y="5034"/>
                    <a:pt x="2557" y="5052"/>
                    <a:pt x="2557" y="5069"/>
                  </a:cubicBezTo>
                  <a:lnTo>
                    <a:pt x="2558" y="5181"/>
                  </a:lnTo>
                  <a:cubicBezTo>
                    <a:pt x="2558" y="5181"/>
                    <a:pt x="6722" y="2809"/>
                    <a:pt x="6780" y="2776"/>
                  </a:cubicBezTo>
                  <a:cubicBezTo>
                    <a:pt x="6780" y="2759"/>
                    <a:pt x="6783" y="2602"/>
                    <a:pt x="6783" y="2586"/>
                  </a:cubicBezTo>
                  <a:cubicBezTo>
                    <a:pt x="6783" y="1709"/>
                    <a:pt x="7315" y="692"/>
                    <a:pt x="7972" y="312"/>
                  </a:cubicBezTo>
                  <a:cubicBezTo>
                    <a:pt x="8139" y="215"/>
                    <a:pt x="8299" y="170"/>
                    <a:pt x="8444" y="170"/>
                  </a:cubicBezTo>
                  <a:cubicBezTo>
                    <a:pt x="8866" y="170"/>
                    <a:pt x="9161" y="560"/>
                    <a:pt x="9161" y="1212"/>
                  </a:cubicBezTo>
                  <a:cubicBezTo>
                    <a:pt x="9161" y="1229"/>
                    <a:pt x="9160" y="1247"/>
                    <a:pt x="9160" y="1264"/>
                  </a:cubicBezTo>
                  <a:lnTo>
                    <a:pt x="9249" y="1263"/>
                  </a:lnTo>
                  <a:cubicBezTo>
                    <a:pt x="9249" y="1232"/>
                    <a:pt x="9249" y="1155"/>
                    <a:pt x="9249" y="1126"/>
                  </a:cubicBezTo>
                  <a:cubicBezTo>
                    <a:pt x="9249" y="416"/>
                    <a:pt x="8909" y="1"/>
                    <a:pt x="8440" y="1"/>
                  </a:cubicBez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72"/>
            <p:cNvSpPr/>
            <p:nvPr/>
          </p:nvSpPr>
          <p:spPr>
            <a:xfrm>
              <a:off x="4511219" y="2213555"/>
              <a:ext cx="27059" cy="12402"/>
            </a:xfrm>
            <a:custGeom>
              <a:avLst/>
              <a:gdLst/>
              <a:ahLst/>
              <a:cxnLst/>
              <a:rect l="l" t="t" r="r" b="b"/>
              <a:pathLst>
                <a:path w="528" h="242" extrusionOk="0">
                  <a:moveTo>
                    <a:pt x="108" y="1"/>
                  </a:moveTo>
                  <a:cubicBezTo>
                    <a:pt x="6" y="30"/>
                    <a:pt x="0" y="179"/>
                    <a:pt x="79" y="226"/>
                  </a:cubicBezTo>
                  <a:cubicBezTo>
                    <a:pt x="97" y="237"/>
                    <a:pt x="132" y="241"/>
                    <a:pt x="175" y="241"/>
                  </a:cubicBezTo>
                  <a:cubicBezTo>
                    <a:pt x="312" y="241"/>
                    <a:pt x="528" y="199"/>
                    <a:pt x="528" y="199"/>
                  </a:cubicBezTo>
                  <a:lnTo>
                    <a:pt x="528"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72"/>
            <p:cNvSpPr/>
            <p:nvPr/>
          </p:nvSpPr>
          <p:spPr>
            <a:xfrm>
              <a:off x="4524543" y="2199924"/>
              <a:ext cx="56116" cy="45969"/>
            </a:xfrm>
            <a:custGeom>
              <a:avLst/>
              <a:gdLst/>
              <a:ahLst/>
              <a:cxnLst/>
              <a:rect l="l" t="t" r="r" b="b"/>
              <a:pathLst>
                <a:path w="1095" h="897" extrusionOk="0">
                  <a:moveTo>
                    <a:pt x="1" y="0"/>
                  </a:moveTo>
                  <a:lnTo>
                    <a:pt x="1" y="610"/>
                  </a:lnTo>
                  <a:cubicBezTo>
                    <a:pt x="1" y="610"/>
                    <a:pt x="472" y="831"/>
                    <a:pt x="872" y="897"/>
                  </a:cubicBezTo>
                  <a:cubicBezTo>
                    <a:pt x="1094" y="761"/>
                    <a:pt x="656" y="310"/>
                    <a:pt x="436" y="189"/>
                  </a:cubicBezTo>
                  <a:cubicBezTo>
                    <a:pt x="217" y="68"/>
                    <a:pt x="1" y="0"/>
                    <a:pt x="1" y="0"/>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72"/>
            <p:cNvSpPr/>
            <p:nvPr/>
          </p:nvSpPr>
          <p:spPr>
            <a:xfrm>
              <a:off x="4527874" y="2191570"/>
              <a:ext cx="57961" cy="54527"/>
            </a:xfrm>
            <a:custGeom>
              <a:avLst/>
              <a:gdLst/>
              <a:ahLst/>
              <a:cxnLst/>
              <a:rect l="l" t="t" r="r" b="b"/>
              <a:pathLst>
                <a:path w="1131" h="1064" extrusionOk="0">
                  <a:moveTo>
                    <a:pt x="125" y="0"/>
                  </a:moveTo>
                  <a:cubicBezTo>
                    <a:pt x="96" y="0"/>
                    <a:pt x="65" y="11"/>
                    <a:pt x="33" y="39"/>
                  </a:cubicBezTo>
                  <a:cubicBezTo>
                    <a:pt x="20" y="50"/>
                    <a:pt x="10" y="62"/>
                    <a:pt x="0" y="73"/>
                  </a:cubicBezTo>
                  <a:cubicBezTo>
                    <a:pt x="138" y="126"/>
                    <a:pt x="499" y="339"/>
                    <a:pt x="701" y="534"/>
                  </a:cubicBezTo>
                  <a:cubicBezTo>
                    <a:pt x="885" y="709"/>
                    <a:pt x="971" y="911"/>
                    <a:pt x="929" y="1063"/>
                  </a:cubicBezTo>
                  <a:cubicBezTo>
                    <a:pt x="1112" y="1040"/>
                    <a:pt x="1130" y="884"/>
                    <a:pt x="1015" y="655"/>
                  </a:cubicBezTo>
                  <a:cubicBezTo>
                    <a:pt x="874" y="378"/>
                    <a:pt x="540" y="188"/>
                    <a:pt x="309" y="77"/>
                  </a:cubicBezTo>
                  <a:cubicBezTo>
                    <a:pt x="243" y="45"/>
                    <a:pt x="186" y="0"/>
                    <a:pt x="125" y="0"/>
                  </a:cubicBezTo>
                  <a:close/>
                </a:path>
              </a:pathLst>
            </a:custGeom>
            <a:solidFill>
              <a:srgbClr val="55D6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72"/>
            <p:cNvSpPr/>
            <p:nvPr/>
          </p:nvSpPr>
          <p:spPr>
            <a:xfrm>
              <a:off x="4524543" y="2195260"/>
              <a:ext cx="53092" cy="50940"/>
            </a:xfrm>
            <a:custGeom>
              <a:avLst/>
              <a:gdLst/>
              <a:ahLst/>
              <a:cxnLst/>
              <a:rect l="l" t="t" r="r" b="b"/>
              <a:pathLst>
                <a:path w="1036" h="994" extrusionOk="0">
                  <a:moveTo>
                    <a:pt x="65" y="1"/>
                  </a:moveTo>
                  <a:cubicBezTo>
                    <a:pt x="41" y="27"/>
                    <a:pt x="19" y="57"/>
                    <a:pt x="1" y="91"/>
                  </a:cubicBezTo>
                  <a:cubicBezTo>
                    <a:pt x="165" y="171"/>
                    <a:pt x="462" y="353"/>
                    <a:pt x="640" y="523"/>
                  </a:cubicBezTo>
                  <a:cubicBezTo>
                    <a:pt x="798" y="677"/>
                    <a:pt x="879" y="847"/>
                    <a:pt x="872" y="988"/>
                  </a:cubicBezTo>
                  <a:cubicBezTo>
                    <a:pt x="901" y="992"/>
                    <a:pt x="927" y="994"/>
                    <a:pt x="951" y="994"/>
                  </a:cubicBezTo>
                  <a:cubicBezTo>
                    <a:pt x="967" y="994"/>
                    <a:pt x="981" y="993"/>
                    <a:pt x="994" y="991"/>
                  </a:cubicBezTo>
                  <a:cubicBezTo>
                    <a:pt x="1036" y="839"/>
                    <a:pt x="950" y="637"/>
                    <a:pt x="766" y="462"/>
                  </a:cubicBezTo>
                  <a:cubicBezTo>
                    <a:pt x="564" y="267"/>
                    <a:pt x="203" y="54"/>
                    <a:pt x="65" y="1"/>
                  </a:cubicBezTo>
                  <a:close/>
                </a:path>
              </a:pathLst>
            </a:custGeom>
            <a:solidFill>
              <a:srgbClr val="55D6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72"/>
            <p:cNvSpPr/>
            <p:nvPr/>
          </p:nvSpPr>
          <p:spPr>
            <a:xfrm>
              <a:off x="4867440" y="3435806"/>
              <a:ext cx="99215" cy="715518"/>
            </a:xfrm>
            <a:custGeom>
              <a:avLst/>
              <a:gdLst/>
              <a:ahLst/>
              <a:cxnLst/>
              <a:rect l="l" t="t" r="r" b="b"/>
              <a:pathLst>
                <a:path w="1936" h="13962" extrusionOk="0">
                  <a:moveTo>
                    <a:pt x="1935" y="0"/>
                  </a:moveTo>
                  <a:lnTo>
                    <a:pt x="1" y="1118"/>
                  </a:lnTo>
                  <a:lnTo>
                    <a:pt x="1" y="13961"/>
                  </a:lnTo>
                  <a:lnTo>
                    <a:pt x="1935" y="12843"/>
                  </a:lnTo>
                  <a:lnTo>
                    <a:pt x="1935" y="0"/>
                  </a:lnTo>
                  <a:close/>
                </a:path>
              </a:pathLst>
            </a:custGeom>
            <a:solidFill>
              <a:srgbClr val="262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72"/>
            <p:cNvSpPr/>
            <p:nvPr/>
          </p:nvSpPr>
          <p:spPr>
            <a:xfrm>
              <a:off x="4768225" y="3435806"/>
              <a:ext cx="99266" cy="715518"/>
            </a:xfrm>
            <a:custGeom>
              <a:avLst/>
              <a:gdLst/>
              <a:ahLst/>
              <a:cxnLst/>
              <a:rect l="l" t="t" r="r" b="b"/>
              <a:pathLst>
                <a:path w="1937" h="13962" extrusionOk="0">
                  <a:moveTo>
                    <a:pt x="0" y="0"/>
                  </a:moveTo>
                  <a:lnTo>
                    <a:pt x="0" y="12843"/>
                  </a:lnTo>
                  <a:lnTo>
                    <a:pt x="1937" y="13961"/>
                  </a:lnTo>
                  <a:lnTo>
                    <a:pt x="1937" y="1118"/>
                  </a:lnTo>
                  <a:lnTo>
                    <a:pt x="0" y="0"/>
                  </a:lnTo>
                  <a:close/>
                </a:path>
              </a:pathLst>
            </a:custGeom>
            <a:solidFill>
              <a:srgbClr val="262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72"/>
            <p:cNvSpPr/>
            <p:nvPr/>
          </p:nvSpPr>
          <p:spPr>
            <a:xfrm>
              <a:off x="4867440" y="3821033"/>
              <a:ext cx="99215" cy="330290"/>
            </a:xfrm>
            <a:custGeom>
              <a:avLst/>
              <a:gdLst/>
              <a:ahLst/>
              <a:cxnLst/>
              <a:rect l="l" t="t" r="r" b="b"/>
              <a:pathLst>
                <a:path w="1936" h="6445" extrusionOk="0">
                  <a:moveTo>
                    <a:pt x="1935" y="0"/>
                  </a:moveTo>
                  <a:lnTo>
                    <a:pt x="1" y="1118"/>
                  </a:lnTo>
                  <a:lnTo>
                    <a:pt x="1" y="6444"/>
                  </a:lnTo>
                  <a:lnTo>
                    <a:pt x="1935" y="5326"/>
                  </a:lnTo>
                  <a:lnTo>
                    <a:pt x="1935" y="0"/>
                  </a:ln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72"/>
            <p:cNvSpPr/>
            <p:nvPr/>
          </p:nvSpPr>
          <p:spPr>
            <a:xfrm>
              <a:off x="4768225" y="3821033"/>
              <a:ext cx="99266" cy="330290"/>
            </a:xfrm>
            <a:custGeom>
              <a:avLst/>
              <a:gdLst/>
              <a:ahLst/>
              <a:cxnLst/>
              <a:rect l="l" t="t" r="r" b="b"/>
              <a:pathLst>
                <a:path w="1937" h="6445" extrusionOk="0">
                  <a:moveTo>
                    <a:pt x="0" y="0"/>
                  </a:moveTo>
                  <a:lnTo>
                    <a:pt x="0" y="5326"/>
                  </a:lnTo>
                  <a:lnTo>
                    <a:pt x="1937" y="6444"/>
                  </a:lnTo>
                  <a:lnTo>
                    <a:pt x="1937" y="1118"/>
                  </a:lnTo>
                  <a:lnTo>
                    <a:pt x="0" y="0"/>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72"/>
            <p:cNvSpPr/>
            <p:nvPr/>
          </p:nvSpPr>
          <p:spPr>
            <a:xfrm>
              <a:off x="4768225" y="3377743"/>
              <a:ext cx="198430" cy="115358"/>
            </a:xfrm>
            <a:custGeom>
              <a:avLst/>
              <a:gdLst/>
              <a:ahLst/>
              <a:cxnLst/>
              <a:rect l="l" t="t" r="r" b="b"/>
              <a:pathLst>
                <a:path w="3872" h="2251" extrusionOk="0">
                  <a:moveTo>
                    <a:pt x="1937" y="0"/>
                  </a:moveTo>
                  <a:lnTo>
                    <a:pt x="0" y="1133"/>
                  </a:lnTo>
                  <a:lnTo>
                    <a:pt x="1937" y="2251"/>
                  </a:lnTo>
                  <a:lnTo>
                    <a:pt x="3871" y="1133"/>
                  </a:lnTo>
                  <a:lnTo>
                    <a:pt x="1937"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72"/>
            <p:cNvSpPr/>
            <p:nvPr/>
          </p:nvSpPr>
          <p:spPr>
            <a:xfrm>
              <a:off x="4767917" y="3930959"/>
              <a:ext cx="99420" cy="96807"/>
            </a:xfrm>
            <a:custGeom>
              <a:avLst/>
              <a:gdLst/>
              <a:ahLst/>
              <a:cxnLst/>
              <a:rect l="l" t="t" r="r" b="b"/>
              <a:pathLst>
                <a:path w="1940" h="1889" extrusionOk="0">
                  <a:moveTo>
                    <a:pt x="1940" y="0"/>
                  </a:moveTo>
                  <a:lnTo>
                    <a:pt x="0" y="787"/>
                  </a:lnTo>
                  <a:lnTo>
                    <a:pt x="6" y="1889"/>
                  </a:lnTo>
                  <a:lnTo>
                    <a:pt x="1940" y="1107"/>
                  </a:lnTo>
                  <a:lnTo>
                    <a:pt x="1940"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72"/>
            <p:cNvSpPr/>
            <p:nvPr/>
          </p:nvSpPr>
          <p:spPr>
            <a:xfrm>
              <a:off x="4768225" y="4052877"/>
              <a:ext cx="99113" cy="73899"/>
            </a:xfrm>
            <a:custGeom>
              <a:avLst/>
              <a:gdLst/>
              <a:ahLst/>
              <a:cxnLst/>
              <a:rect l="l" t="t" r="r" b="b"/>
              <a:pathLst>
                <a:path w="1934" h="1442" extrusionOk="0">
                  <a:moveTo>
                    <a:pt x="1934" y="1"/>
                  </a:moveTo>
                  <a:lnTo>
                    <a:pt x="0" y="784"/>
                  </a:lnTo>
                  <a:lnTo>
                    <a:pt x="0" y="802"/>
                  </a:lnTo>
                  <a:lnTo>
                    <a:pt x="1107" y="1442"/>
                  </a:lnTo>
                  <a:lnTo>
                    <a:pt x="1934" y="1107"/>
                  </a:lnTo>
                  <a:lnTo>
                    <a:pt x="1934"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72"/>
            <p:cNvSpPr/>
            <p:nvPr/>
          </p:nvSpPr>
          <p:spPr>
            <a:xfrm>
              <a:off x="4767917" y="3837996"/>
              <a:ext cx="87479" cy="68620"/>
            </a:xfrm>
            <a:custGeom>
              <a:avLst/>
              <a:gdLst/>
              <a:ahLst/>
              <a:cxnLst/>
              <a:rect l="l" t="t" r="r" b="b"/>
              <a:pathLst>
                <a:path w="1707" h="1339" extrusionOk="0">
                  <a:moveTo>
                    <a:pt x="581" y="0"/>
                  </a:moveTo>
                  <a:lnTo>
                    <a:pt x="0" y="235"/>
                  </a:lnTo>
                  <a:lnTo>
                    <a:pt x="6" y="1339"/>
                  </a:lnTo>
                  <a:lnTo>
                    <a:pt x="1707" y="650"/>
                  </a:lnTo>
                  <a:lnTo>
                    <a:pt x="581"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72"/>
            <p:cNvSpPr/>
            <p:nvPr/>
          </p:nvSpPr>
          <p:spPr>
            <a:xfrm>
              <a:off x="4867286" y="3823596"/>
              <a:ext cx="94808" cy="164146"/>
            </a:xfrm>
            <a:custGeom>
              <a:avLst/>
              <a:gdLst/>
              <a:ahLst/>
              <a:cxnLst/>
              <a:rect l="l" t="t" r="r" b="b"/>
              <a:pathLst>
                <a:path w="1850" h="3203" extrusionOk="0">
                  <a:moveTo>
                    <a:pt x="1850" y="1"/>
                  </a:moveTo>
                  <a:lnTo>
                    <a:pt x="891" y="553"/>
                  </a:lnTo>
                  <a:lnTo>
                    <a:pt x="1" y="2095"/>
                  </a:lnTo>
                  <a:lnTo>
                    <a:pt x="1" y="3202"/>
                  </a:lnTo>
                  <a:lnTo>
                    <a:pt x="1850"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72"/>
            <p:cNvSpPr/>
            <p:nvPr/>
          </p:nvSpPr>
          <p:spPr>
            <a:xfrm>
              <a:off x="4867286" y="3881146"/>
              <a:ext cx="99266" cy="228513"/>
            </a:xfrm>
            <a:custGeom>
              <a:avLst/>
              <a:gdLst/>
              <a:ahLst/>
              <a:cxnLst/>
              <a:rect l="l" t="t" r="r" b="b"/>
              <a:pathLst>
                <a:path w="1937" h="4459" extrusionOk="0">
                  <a:moveTo>
                    <a:pt x="1937" y="0"/>
                  </a:moveTo>
                  <a:lnTo>
                    <a:pt x="1" y="3353"/>
                  </a:lnTo>
                  <a:lnTo>
                    <a:pt x="1" y="4458"/>
                  </a:lnTo>
                  <a:lnTo>
                    <a:pt x="1937" y="1106"/>
                  </a:lnTo>
                  <a:lnTo>
                    <a:pt x="1937"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72"/>
            <p:cNvSpPr/>
            <p:nvPr/>
          </p:nvSpPr>
          <p:spPr>
            <a:xfrm>
              <a:off x="4888400" y="4003987"/>
              <a:ext cx="78409" cy="135140"/>
            </a:xfrm>
            <a:custGeom>
              <a:avLst/>
              <a:gdLst/>
              <a:ahLst/>
              <a:cxnLst/>
              <a:rect l="l" t="t" r="r" b="b"/>
              <a:pathLst>
                <a:path w="1530" h="2637" extrusionOk="0">
                  <a:moveTo>
                    <a:pt x="1522" y="1"/>
                  </a:moveTo>
                  <a:lnTo>
                    <a:pt x="1" y="2636"/>
                  </a:lnTo>
                  <a:lnTo>
                    <a:pt x="958" y="2083"/>
                  </a:lnTo>
                  <a:lnTo>
                    <a:pt x="1530" y="1094"/>
                  </a:lnTo>
                  <a:lnTo>
                    <a:pt x="1522"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72"/>
            <p:cNvSpPr/>
            <p:nvPr/>
          </p:nvSpPr>
          <p:spPr>
            <a:xfrm>
              <a:off x="2976204" y="887631"/>
              <a:ext cx="3695560" cy="2131332"/>
            </a:xfrm>
            <a:custGeom>
              <a:avLst/>
              <a:gdLst/>
              <a:ahLst/>
              <a:cxnLst/>
              <a:rect l="l" t="t" r="r" b="b"/>
              <a:pathLst>
                <a:path w="72112" h="41589" extrusionOk="0">
                  <a:moveTo>
                    <a:pt x="523" y="1"/>
                  </a:moveTo>
                  <a:lnTo>
                    <a:pt x="0" y="303"/>
                  </a:lnTo>
                  <a:lnTo>
                    <a:pt x="71589" y="41589"/>
                  </a:lnTo>
                  <a:lnTo>
                    <a:pt x="72112" y="41286"/>
                  </a:lnTo>
                  <a:lnTo>
                    <a:pt x="523" y="1"/>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72"/>
            <p:cNvSpPr/>
            <p:nvPr/>
          </p:nvSpPr>
          <p:spPr>
            <a:xfrm>
              <a:off x="2976204" y="903108"/>
              <a:ext cx="3668757" cy="2262218"/>
            </a:xfrm>
            <a:custGeom>
              <a:avLst/>
              <a:gdLst/>
              <a:ahLst/>
              <a:cxnLst/>
              <a:rect l="l" t="t" r="r" b="b"/>
              <a:pathLst>
                <a:path w="71589" h="44143" extrusionOk="0">
                  <a:moveTo>
                    <a:pt x="0" y="1"/>
                  </a:moveTo>
                  <a:lnTo>
                    <a:pt x="0" y="2857"/>
                  </a:lnTo>
                  <a:lnTo>
                    <a:pt x="71589" y="44143"/>
                  </a:lnTo>
                  <a:lnTo>
                    <a:pt x="71589" y="41287"/>
                  </a:lnTo>
                  <a:lnTo>
                    <a:pt x="0" y="1"/>
                  </a:ln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72"/>
            <p:cNvSpPr/>
            <p:nvPr/>
          </p:nvSpPr>
          <p:spPr>
            <a:xfrm>
              <a:off x="6644907" y="3003432"/>
              <a:ext cx="26854" cy="161891"/>
            </a:xfrm>
            <a:custGeom>
              <a:avLst/>
              <a:gdLst/>
              <a:ahLst/>
              <a:cxnLst/>
              <a:rect l="l" t="t" r="r" b="b"/>
              <a:pathLst>
                <a:path w="524" h="3159" extrusionOk="0">
                  <a:moveTo>
                    <a:pt x="524" y="0"/>
                  </a:moveTo>
                  <a:lnTo>
                    <a:pt x="1" y="303"/>
                  </a:lnTo>
                  <a:lnTo>
                    <a:pt x="1" y="3159"/>
                  </a:lnTo>
                  <a:lnTo>
                    <a:pt x="524" y="2857"/>
                  </a:lnTo>
                  <a:lnTo>
                    <a:pt x="524" y="0"/>
                  </a:lnTo>
                  <a:close/>
                </a:path>
              </a:pathLst>
            </a:custGeom>
            <a:solidFill>
              <a:srgbClr val="717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72"/>
            <p:cNvSpPr/>
            <p:nvPr/>
          </p:nvSpPr>
          <p:spPr>
            <a:xfrm>
              <a:off x="6494598" y="2501156"/>
              <a:ext cx="99215" cy="715466"/>
            </a:xfrm>
            <a:custGeom>
              <a:avLst/>
              <a:gdLst/>
              <a:ahLst/>
              <a:cxnLst/>
              <a:rect l="l" t="t" r="r" b="b"/>
              <a:pathLst>
                <a:path w="1936" h="13961" extrusionOk="0">
                  <a:moveTo>
                    <a:pt x="1936" y="0"/>
                  </a:moveTo>
                  <a:lnTo>
                    <a:pt x="1" y="1118"/>
                  </a:lnTo>
                  <a:lnTo>
                    <a:pt x="1" y="13961"/>
                  </a:lnTo>
                  <a:lnTo>
                    <a:pt x="1936" y="12845"/>
                  </a:lnTo>
                  <a:lnTo>
                    <a:pt x="1936" y="0"/>
                  </a:lnTo>
                  <a:close/>
                </a:path>
              </a:pathLst>
            </a:custGeom>
            <a:solidFill>
              <a:srgbClr val="262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72"/>
            <p:cNvSpPr/>
            <p:nvPr/>
          </p:nvSpPr>
          <p:spPr>
            <a:xfrm>
              <a:off x="6395383" y="2501156"/>
              <a:ext cx="99266" cy="715466"/>
            </a:xfrm>
            <a:custGeom>
              <a:avLst/>
              <a:gdLst/>
              <a:ahLst/>
              <a:cxnLst/>
              <a:rect l="l" t="t" r="r" b="b"/>
              <a:pathLst>
                <a:path w="1937" h="13961" extrusionOk="0">
                  <a:moveTo>
                    <a:pt x="1" y="0"/>
                  </a:moveTo>
                  <a:lnTo>
                    <a:pt x="1" y="12845"/>
                  </a:lnTo>
                  <a:lnTo>
                    <a:pt x="1937" y="13961"/>
                  </a:lnTo>
                  <a:lnTo>
                    <a:pt x="1937" y="1118"/>
                  </a:lnTo>
                  <a:lnTo>
                    <a:pt x="1" y="0"/>
                  </a:lnTo>
                  <a:close/>
                </a:path>
              </a:pathLst>
            </a:custGeom>
            <a:solidFill>
              <a:srgbClr val="262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72"/>
            <p:cNvSpPr/>
            <p:nvPr/>
          </p:nvSpPr>
          <p:spPr>
            <a:xfrm>
              <a:off x="6494598" y="2886383"/>
              <a:ext cx="99215" cy="330239"/>
            </a:xfrm>
            <a:custGeom>
              <a:avLst/>
              <a:gdLst/>
              <a:ahLst/>
              <a:cxnLst/>
              <a:rect l="l" t="t" r="r" b="b"/>
              <a:pathLst>
                <a:path w="1936" h="6444" extrusionOk="0">
                  <a:moveTo>
                    <a:pt x="1936" y="0"/>
                  </a:moveTo>
                  <a:lnTo>
                    <a:pt x="1" y="1118"/>
                  </a:lnTo>
                  <a:lnTo>
                    <a:pt x="1" y="6444"/>
                  </a:lnTo>
                  <a:lnTo>
                    <a:pt x="1936" y="5328"/>
                  </a:lnTo>
                  <a:lnTo>
                    <a:pt x="1936" y="0"/>
                  </a:ln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72"/>
            <p:cNvSpPr/>
            <p:nvPr/>
          </p:nvSpPr>
          <p:spPr>
            <a:xfrm>
              <a:off x="6395383" y="2886383"/>
              <a:ext cx="99266" cy="330239"/>
            </a:xfrm>
            <a:custGeom>
              <a:avLst/>
              <a:gdLst/>
              <a:ahLst/>
              <a:cxnLst/>
              <a:rect l="l" t="t" r="r" b="b"/>
              <a:pathLst>
                <a:path w="1937" h="6444" extrusionOk="0">
                  <a:moveTo>
                    <a:pt x="1" y="0"/>
                  </a:moveTo>
                  <a:lnTo>
                    <a:pt x="1" y="5328"/>
                  </a:lnTo>
                  <a:lnTo>
                    <a:pt x="1937" y="6444"/>
                  </a:lnTo>
                  <a:lnTo>
                    <a:pt x="1937" y="1118"/>
                  </a:lnTo>
                  <a:lnTo>
                    <a:pt x="1" y="0"/>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72"/>
            <p:cNvSpPr/>
            <p:nvPr/>
          </p:nvSpPr>
          <p:spPr>
            <a:xfrm>
              <a:off x="6395383" y="2443144"/>
              <a:ext cx="198430" cy="115307"/>
            </a:xfrm>
            <a:custGeom>
              <a:avLst/>
              <a:gdLst/>
              <a:ahLst/>
              <a:cxnLst/>
              <a:rect l="l" t="t" r="r" b="b"/>
              <a:pathLst>
                <a:path w="3872" h="2250" extrusionOk="0">
                  <a:moveTo>
                    <a:pt x="1937" y="1"/>
                  </a:moveTo>
                  <a:lnTo>
                    <a:pt x="1" y="1132"/>
                  </a:lnTo>
                  <a:lnTo>
                    <a:pt x="1937" y="2250"/>
                  </a:lnTo>
                  <a:lnTo>
                    <a:pt x="3872" y="1132"/>
                  </a:lnTo>
                  <a:lnTo>
                    <a:pt x="1937"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72"/>
            <p:cNvSpPr/>
            <p:nvPr/>
          </p:nvSpPr>
          <p:spPr>
            <a:xfrm>
              <a:off x="6395075" y="2996360"/>
              <a:ext cx="99420" cy="96755"/>
            </a:xfrm>
            <a:custGeom>
              <a:avLst/>
              <a:gdLst/>
              <a:ahLst/>
              <a:cxnLst/>
              <a:rect l="l" t="t" r="r" b="b"/>
              <a:pathLst>
                <a:path w="1940" h="1888" extrusionOk="0">
                  <a:moveTo>
                    <a:pt x="1940" y="0"/>
                  </a:moveTo>
                  <a:lnTo>
                    <a:pt x="0" y="785"/>
                  </a:lnTo>
                  <a:lnTo>
                    <a:pt x="7" y="1888"/>
                  </a:lnTo>
                  <a:lnTo>
                    <a:pt x="1940" y="1106"/>
                  </a:lnTo>
                  <a:lnTo>
                    <a:pt x="1940"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72"/>
            <p:cNvSpPr/>
            <p:nvPr/>
          </p:nvSpPr>
          <p:spPr>
            <a:xfrm>
              <a:off x="6395383" y="3118277"/>
              <a:ext cx="99113" cy="73848"/>
            </a:xfrm>
            <a:custGeom>
              <a:avLst/>
              <a:gdLst/>
              <a:ahLst/>
              <a:cxnLst/>
              <a:rect l="l" t="t" r="r" b="b"/>
              <a:pathLst>
                <a:path w="1934" h="1441" extrusionOk="0">
                  <a:moveTo>
                    <a:pt x="1934" y="1"/>
                  </a:moveTo>
                  <a:lnTo>
                    <a:pt x="1" y="783"/>
                  </a:lnTo>
                  <a:lnTo>
                    <a:pt x="1" y="803"/>
                  </a:lnTo>
                  <a:lnTo>
                    <a:pt x="1108" y="1441"/>
                  </a:lnTo>
                  <a:lnTo>
                    <a:pt x="1934" y="1106"/>
                  </a:lnTo>
                  <a:lnTo>
                    <a:pt x="1934"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72"/>
            <p:cNvSpPr/>
            <p:nvPr/>
          </p:nvSpPr>
          <p:spPr>
            <a:xfrm>
              <a:off x="6395075" y="2903397"/>
              <a:ext cx="87479" cy="68569"/>
            </a:xfrm>
            <a:custGeom>
              <a:avLst/>
              <a:gdLst/>
              <a:ahLst/>
              <a:cxnLst/>
              <a:rect l="l" t="t" r="r" b="b"/>
              <a:pathLst>
                <a:path w="1707" h="1338" extrusionOk="0">
                  <a:moveTo>
                    <a:pt x="582" y="1"/>
                  </a:moveTo>
                  <a:lnTo>
                    <a:pt x="0" y="235"/>
                  </a:lnTo>
                  <a:lnTo>
                    <a:pt x="7" y="1338"/>
                  </a:lnTo>
                  <a:lnTo>
                    <a:pt x="1707" y="649"/>
                  </a:lnTo>
                  <a:lnTo>
                    <a:pt x="582"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72"/>
            <p:cNvSpPr/>
            <p:nvPr/>
          </p:nvSpPr>
          <p:spPr>
            <a:xfrm>
              <a:off x="6494444" y="2888945"/>
              <a:ext cx="94808" cy="164094"/>
            </a:xfrm>
            <a:custGeom>
              <a:avLst/>
              <a:gdLst/>
              <a:ahLst/>
              <a:cxnLst/>
              <a:rect l="l" t="t" r="r" b="b"/>
              <a:pathLst>
                <a:path w="1850" h="3202" extrusionOk="0">
                  <a:moveTo>
                    <a:pt x="1850" y="1"/>
                  </a:moveTo>
                  <a:lnTo>
                    <a:pt x="892" y="554"/>
                  </a:lnTo>
                  <a:lnTo>
                    <a:pt x="1" y="2096"/>
                  </a:lnTo>
                  <a:lnTo>
                    <a:pt x="1" y="3202"/>
                  </a:lnTo>
                  <a:lnTo>
                    <a:pt x="1850"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72"/>
            <p:cNvSpPr/>
            <p:nvPr/>
          </p:nvSpPr>
          <p:spPr>
            <a:xfrm>
              <a:off x="6494444" y="2946445"/>
              <a:ext cx="99318" cy="228615"/>
            </a:xfrm>
            <a:custGeom>
              <a:avLst/>
              <a:gdLst/>
              <a:ahLst/>
              <a:cxnLst/>
              <a:rect l="l" t="t" r="r" b="b"/>
              <a:pathLst>
                <a:path w="1938" h="4461" extrusionOk="0">
                  <a:moveTo>
                    <a:pt x="1937" y="1"/>
                  </a:moveTo>
                  <a:lnTo>
                    <a:pt x="1" y="3354"/>
                  </a:lnTo>
                  <a:lnTo>
                    <a:pt x="1" y="4461"/>
                  </a:lnTo>
                  <a:lnTo>
                    <a:pt x="1937" y="1108"/>
                  </a:lnTo>
                  <a:lnTo>
                    <a:pt x="1937"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72"/>
            <p:cNvSpPr/>
            <p:nvPr/>
          </p:nvSpPr>
          <p:spPr>
            <a:xfrm>
              <a:off x="6515609" y="3069439"/>
              <a:ext cx="78357" cy="135037"/>
            </a:xfrm>
            <a:custGeom>
              <a:avLst/>
              <a:gdLst/>
              <a:ahLst/>
              <a:cxnLst/>
              <a:rect l="l" t="t" r="r" b="b"/>
              <a:pathLst>
                <a:path w="1529" h="2635" extrusionOk="0">
                  <a:moveTo>
                    <a:pt x="1521" y="0"/>
                  </a:moveTo>
                  <a:lnTo>
                    <a:pt x="0" y="2634"/>
                  </a:lnTo>
                  <a:lnTo>
                    <a:pt x="957" y="2082"/>
                  </a:lnTo>
                  <a:lnTo>
                    <a:pt x="1529" y="1092"/>
                  </a:lnTo>
                  <a:lnTo>
                    <a:pt x="1521"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72"/>
            <p:cNvSpPr/>
            <p:nvPr/>
          </p:nvSpPr>
          <p:spPr>
            <a:xfrm>
              <a:off x="2277547" y="887631"/>
              <a:ext cx="752672" cy="432888"/>
            </a:xfrm>
            <a:custGeom>
              <a:avLst/>
              <a:gdLst/>
              <a:ahLst/>
              <a:cxnLst/>
              <a:rect l="l" t="t" r="r" b="b"/>
              <a:pathLst>
                <a:path w="14687" h="8447" extrusionOk="0">
                  <a:moveTo>
                    <a:pt x="14162" y="1"/>
                  </a:moveTo>
                  <a:lnTo>
                    <a:pt x="1" y="8155"/>
                  </a:lnTo>
                  <a:lnTo>
                    <a:pt x="542" y="8447"/>
                  </a:lnTo>
                  <a:lnTo>
                    <a:pt x="14687" y="303"/>
                  </a:lnTo>
                  <a:lnTo>
                    <a:pt x="14162" y="1"/>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72"/>
            <p:cNvSpPr/>
            <p:nvPr/>
          </p:nvSpPr>
          <p:spPr>
            <a:xfrm>
              <a:off x="1198635" y="1511619"/>
              <a:ext cx="748367" cy="430786"/>
            </a:xfrm>
            <a:custGeom>
              <a:avLst/>
              <a:gdLst/>
              <a:ahLst/>
              <a:cxnLst/>
              <a:rect l="l" t="t" r="r" b="b"/>
              <a:pathLst>
                <a:path w="14603" h="8406" extrusionOk="0">
                  <a:moveTo>
                    <a:pt x="14092" y="1"/>
                  </a:moveTo>
                  <a:lnTo>
                    <a:pt x="1" y="8103"/>
                  </a:lnTo>
                  <a:lnTo>
                    <a:pt x="523" y="8406"/>
                  </a:lnTo>
                  <a:lnTo>
                    <a:pt x="14602" y="312"/>
                  </a:lnTo>
                  <a:lnTo>
                    <a:pt x="14092" y="1"/>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72"/>
            <p:cNvSpPr/>
            <p:nvPr/>
          </p:nvSpPr>
          <p:spPr>
            <a:xfrm>
              <a:off x="2305272" y="918687"/>
              <a:ext cx="696607" cy="548297"/>
            </a:xfrm>
            <a:custGeom>
              <a:avLst/>
              <a:gdLst/>
              <a:ahLst/>
              <a:cxnLst/>
              <a:rect l="l" t="t" r="r" b="b"/>
              <a:pathLst>
                <a:path w="13593" h="10699" extrusionOk="0">
                  <a:moveTo>
                    <a:pt x="13592" y="0"/>
                  </a:moveTo>
                  <a:lnTo>
                    <a:pt x="1" y="7841"/>
                  </a:lnTo>
                  <a:lnTo>
                    <a:pt x="1" y="10699"/>
                  </a:lnTo>
                  <a:lnTo>
                    <a:pt x="13592" y="2857"/>
                  </a:lnTo>
                  <a:lnTo>
                    <a:pt x="13592" y="0"/>
                  </a:lnTo>
                  <a:close/>
                </a:path>
              </a:pathLst>
            </a:custGeom>
            <a:solidFill>
              <a:srgbClr val="717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72"/>
            <p:cNvSpPr/>
            <p:nvPr/>
          </p:nvSpPr>
          <p:spPr>
            <a:xfrm>
              <a:off x="1225437" y="1527609"/>
              <a:ext cx="721565" cy="561160"/>
            </a:xfrm>
            <a:custGeom>
              <a:avLst/>
              <a:gdLst/>
              <a:ahLst/>
              <a:cxnLst/>
              <a:rect l="l" t="t" r="r" b="b"/>
              <a:pathLst>
                <a:path w="14080" h="10950" extrusionOk="0">
                  <a:moveTo>
                    <a:pt x="14079" y="0"/>
                  </a:moveTo>
                  <a:lnTo>
                    <a:pt x="0" y="8094"/>
                  </a:lnTo>
                  <a:lnTo>
                    <a:pt x="0" y="10950"/>
                  </a:lnTo>
                  <a:lnTo>
                    <a:pt x="14079" y="2856"/>
                  </a:lnTo>
                  <a:lnTo>
                    <a:pt x="14079" y="0"/>
                  </a:lnTo>
                  <a:close/>
                </a:path>
              </a:pathLst>
            </a:custGeom>
            <a:solidFill>
              <a:srgbClr val="717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72"/>
            <p:cNvSpPr/>
            <p:nvPr/>
          </p:nvSpPr>
          <p:spPr>
            <a:xfrm>
              <a:off x="2277547" y="1305554"/>
              <a:ext cx="27776" cy="161430"/>
            </a:xfrm>
            <a:custGeom>
              <a:avLst/>
              <a:gdLst/>
              <a:ahLst/>
              <a:cxnLst/>
              <a:rect l="l" t="t" r="r" b="b"/>
              <a:pathLst>
                <a:path w="542" h="3150" extrusionOk="0">
                  <a:moveTo>
                    <a:pt x="1" y="0"/>
                  </a:moveTo>
                  <a:lnTo>
                    <a:pt x="1" y="2851"/>
                  </a:lnTo>
                  <a:lnTo>
                    <a:pt x="542" y="3150"/>
                  </a:lnTo>
                  <a:lnTo>
                    <a:pt x="542" y="292"/>
                  </a:lnTo>
                  <a:lnTo>
                    <a:pt x="1" y="0"/>
                  </a:lnTo>
                  <a:close/>
                </a:path>
              </a:pathLst>
            </a:custGeom>
            <a:solidFill>
              <a:srgbClr val="717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72"/>
            <p:cNvSpPr/>
            <p:nvPr/>
          </p:nvSpPr>
          <p:spPr>
            <a:xfrm>
              <a:off x="3011872" y="486210"/>
              <a:ext cx="99215" cy="715518"/>
            </a:xfrm>
            <a:custGeom>
              <a:avLst/>
              <a:gdLst/>
              <a:ahLst/>
              <a:cxnLst/>
              <a:rect l="l" t="t" r="r" b="b"/>
              <a:pathLst>
                <a:path w="1936" h="13962" extrusionOk="0">
                  <a:moveTo>
                    <a:pt x="1935" y="1"/>
                  </a:moveTo>
                  <a:lnTo>
                    <a:pt x="0" y="1119"/>
                  </a:lnTo>
                  <a:lnTo>
                    <a:pt x="0" y="13962"/>
                  </a:lnTo>
                  <a:lnTo>
                    <a:pt x="1935" y="12844"/>
                  </a:lnTo>
                  <a:lnTo>
                    <a:pt x="1935"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72"/>
            <p:cNvSpPr/>
            <p:nvPr/>
          </p:nvSpPr>
          <p:spPr>
            <a:xfrm>
              <a:off x="2912657" y="486210"/>
              <a:ext cx="99266" cy="715518"/>
            </a:xfrm>
            <a:custGeom>
              <a:avLst/>
              <a:gdLst/>
              <a:ahLst/>
              <a:cxnLst/>
              <a:rect l="l" t="t" r="r" b="b"/>
              <a:pathLst>
                <a:path w="1937" h="13962" extrusionOk="0">
                  <a:moveTo>
                    <a:pt x="0" y="1"/>
                  </a:moveTo>
                  <a:lnTo>
                    <a:pt x="0" y="12844"/>
                  </a:lnTo>
                  <a:lnTo>
                    <a:pt x="1936" y="13962"/>
                  </a:lnTo>
                  <a:lnTo>
                    <a:pt x="1936" y="1119"/>
                  </a:lnTo>
                  <a:lnTo>
                    <a:pt x="0"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72"/>
            <p:cNvSpPr/>
            <p:nvPr/>
          </p:nvSpPr>
          <p:spPr>
            <a:xfrm>
              <a:off x="3011872" y="871437"/>
              <a:ext cx="99215" cy="330290"/>
            </a:xfrm>
            <a:custGeom>
              <a:avLst/>
              <a:gdLst/>
              <a:ahLst/>
              <a:cxnLst/>
              <a:rect l="l" t="t" r="r" b="b"/>
              <a:pathLst>
                <a:path w="1936" h="6445" extrusionOk="0">
                  <a:moveTo>
                    <a:pt x="1935" y="1"/>
                  </a:moveTo>
                  <a:lnTo>
                    <a:pt x="0" y="1119"/>
                  </a:lnTo>
                  <a:lnTo>
                    <a:pt x="0" y="6445"/>
                  </a:lnTo>
                  <a:lnTo>
                    <a:pt x="1935" y="5327"/>
                  </a:lnTo>
                  <a:lnTo>
                    <a:pt x="1935" y="1"/>
                  </a:ln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72"/>
            <p:cNvSpPr/>
            <p:nvPr/>
          </p:nvSpPr>
          <p:spPr>
            <a:xfrm>
              <a:off x="2912657" y="871437"/>
              <a:ext cx="99266" cy="330290"/>
            </a:xfrm>
            <a:custGeom>
              <a:avLst/>
              <a:gdLst/>
              <a:ahLst/>
              <a:cxnLst/>
              <a:rect l="l" t="t" r="r" b="b"/>
              <a:pathLst>
                <a:path w="1937" h="6445" extrusionOk="0">
                  <a:moveTo>
                    <a:pt x="0" y="1"/>
                  </a:moveTo>
                  <a:lnTo>
                    <a:pt x="0" y="5327"/>
                  </a:lnTo>
                  <a:lnTo>
                    <a:pt x="1936" y="6445"/>
                  </a:lnTo>
                  <a:lnTo>
                    <a:pt x="1936" y="1119"/>
                  </a:lnTo>
                  <a:lnTo>
                    <a:pt x="0" y="1"/>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72"/>
            <p:cNvSpPr/>
            <p:nvPr/>
          </p:nvSpPr>
          <p:spPr>
            <a:xfrm>
              <a:off x="2912657" y="428146"/>
              <a:ext cx="198430" cy="115409"/>
            </a:xfrm>
            <a:custGeom>
              <a:avLst/>
              <a:gdLst/>
              <a:ahLst/>
              <a:cxnLst/>
              <a:rect l="l" t="t" r="r" b="b"/>
              <a:pathLst>
                <a:path w="3872" h="2252" extrusionOk="0">
                  <a:moveTo>
                    <a:pt x="1936" y="1"/>
                  </a:moveTo>
                  <a:lnTo>
                    <a:pt x="0" y="1134"/>
                  </a:lnTo>
                  <a:lnTo>
                    <a:pt x="1936" y="2252"/>
                  </a:lnTo>
                  <a:lnTo>
                    <a:pt x="3871" y="1134"/>
                  </a:lnTo>
                  <a:lnTo>
                    <a:pt x="1936"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72"/>
            <p:cNvSpPr/>
            <p:nvPr/>
          </p:nvSpPr>
          <p:spPr>
            <a:xfrm>
              <a:off x="2912298" y="981362"/>
              <a:ext cx="99471" cy="96858"/>
            </a:xfrm>
            <a:custGeom>
              <a:avLst/>
              <a:gdLst/>
              <a:ahLst/>
              <a:cxnLst/>
              <a:rect l="l" t="t" r="r" b="b"/>
              <a:pathLst>
                <a:path w="1941" h="1890" extrusionOk="0">
                  <a:moveTo>
                    <a:pt x="1940" y="1"/>
                  </a:moveTo>
                  <a:lnTo>
                    <a:pt x="1" y="787"/>
                  </a:lnTo>
                  <a:lnTo>
                    <a:pt x="7" y="1890"/>
                  </a:lnTo>
                  <a:lnTo>
                    <a:pt x="1940" y="1108"/>
                  </a:lnTo>
                  <a:lnTo>
                    <a:pt x="1940"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72"/>
            <p:cNvSpPr/>
            <p:nvPr/>
          </p:nvSpPr>
          <p:spPr>
            <a:xfrm>
              <a:off x="2912657" y="1103331"/>
              <a:ext cx="99113" cy="73899"/>
            </a:xfrm>
            <a:custGeom>
              <a:avLst/>
              <a:gdLst/>
              <a:ahLst/>
              <a:cxnLst/>
              <a:rect l="l" t="t" r="r" b="b"/>
              <a:pathLst>
                <a:path w="1934" h="1442" extrusionOk="0">
                  <a:moveTo>
                    <a:pt x="1933" y="0"/>
                  </a:moveTo>
                  <a:lnTo>
                    <a:pt x="0" y="784"/>
                  </a:lnTo>
                  <a:lnTo>
                    <a:pt x="0" y="802"/>
                  </a:lnTo>
                  <a:lnTo>
                    <a:pt x="1107" y="1441"/>
                  </a:lnTo>
                  <a:lnTo>
                    <a:pt x="1933" y="1107"/>
                  </a:lnTo>
                  <a:lnTo>
                    <a:pt x="1933"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72"/>
            <p:cNvSpPr/>
            <p:nvPr/>
          </p:nvSpPr>
          <p:spPr>
            <a:xfrm>
              <a:off x="2912298" y="888451"/>
              <a:ext cx="87531" cy="68620"/>
            </a:xfrm>
            <a:custGeom>
              <a:avLst/>
              <a:gdLst/>
              <a:ahLst/>
              <a:cxnLst/>
              <a:rect l="l" t="t" r="r" b="b"/>
              <a:pathLst>
                <a:path w="1708" h="1339" extrusionOk="0">
                  <a:moveTo>
                    <a:pt x="582" y="0"/>
                  </a:moveTo>
                  <a:lnTo>
                    <a:pt x="1" y="235"/>
                  </a:lnTo>
                  <a:lnTo>
                    <a:pt x="7" y="1338"/>
                  </a:lnTo>
                  <a:lnTo>
                    <a:pt x="1707" y="650"/>
                  </a:lnTo>
                  <a:lnTo>
                    <a:pt x="582"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72"/>
            <p:cNvSpPr/>
            <p:nvPr/>
          </p:nvSpPr>
          <p:spPr>
            <a:xfrm>
              <a:off x="3011718" y="874050"/>
              <a:ext cx="94808" cy="164094"/>
            </a:xfrm>
            <a:custGeom>
              <a:avLst/>
              <a:gdLst/>
              <a:ahLst/>
              <a:cxnLst/>
              <a:rect l="l" t="t" r="r" b="b"/>
              <a:pathLst>
                <a:path w="1850" h="3202" extrusionOk="0">
                  <a:moveTo>
                    <a:pt x="1849" y="0"/>
                  </a:moveTo>
                  <a:lnTo>
                    <a:pt x="891" y="552"/>
                  </a:lnTo>
                  <a:lnTo>
                    <a:pt x="0" y="2095"/>
                  </a:lnTo>
                  <a:lnTo>
                    <a:pt x="0" y="3202"/>
                  </a:lnTo>
                  <a:lnTo>
                    <a:pt x="1849"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72"/>
            <p:cNvSpPr/>
            <p:nvPr/>
          </p:nvSpPr>
          <p:spPr>
            <a:xfrm>
              <a:off x="3011718" y="931550"/>
              <a:ext cx="99266" cy="228564"/>
            </a:xfrm>
            <a:custGeom>
              <a:avLst/>
              <a:gdLst/>
              <a:ahLst/>
              <a:cxnLst/>
              <a:rect l="l" t="t" r="r" b="b"/>
              <a:pathLst>
                <a:path w="1937" h="4460" extrusionOk="0">
                  <a:moveTo>
                    <a:pt x="1937" y="1"/>
                  </a:moveTo>
                  <a:lnTo>
                    <a:pt x="0" y="3354"/>
                  </a:lnTo>
                  <a:lnTo>
                    <a:pt x="0" y="4459"/>
                  </a:lnTo>
                  <a:lnTo>
                    <a:pt x="1937" y="1106"/>
                  </a:lnTo>
                  <a:lnTo>
                    <a:pt x="1937"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72"/>
            <p:cNvSpPr/>
            <p:nvPr/>
          </p:nvSpPr>
          <p:spPr>
            <a:xfrm>
              <a:off x="3032832" y="1054441"/>
              <a:ext cx="78409" cy="135140"/>
            </a:xfrm>
            <a:custGeom>
              <a:avLst/>
              <a:gdLst/>
              <a:ahLst/>
              <a:cxnLst/>
              <a:rect l="l" t="t" r="r" b="b"/>
              <a:pathLst>
                <a:path w="1530" h="2637" extrusionOk="0">
                  <a:moveTo>
                    <a:pt x="1522" y="1"/>
                  </a:moveTo>
                  <a:lnTo>
                    <a:pt x="1" y="2636"/>
                  </a:lnTo>
                  <a:lnTo>
                    <a:pt x="957" y="2083"/>
                  </a:lnTo>
                  <a:lnTo>
                    <a:pt x="1529" y="1094"/>
                  </a:lnTo>
                  <a:lnTo>
                    <a:pt x="1522"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72"/>
            <p:cNvSpPr/>
            <p:nvPr/>
          </p:nvSpPr>
          <p:spPr>
            <a:xfrm>
              <a:off x="4840279" y="2987494"/>
              <a:ext cx="1831483" cy="1055084"/>
            </a:xfrm>
            <a:custGeom>
              <a:avLst/>
              <a:gdLst/>
              <a:ahLst/>
              <a:cxnLst/>
              <a:rect l="l" t="t" r="r" b="b"/>
              <a:pathLst>
                <a:path w="35738" h="20588" extrusionOk="0">
                  <a:moveTo>
                    <a:pt x="35227" y="0"/>
                  </a:moveTo>
                  <a:lnTo>
                    <a:pt x="0" y="20285"/>
                  </a:lnTo>
                  <a:lnTo>
                    <a:pt x="523" y="20587"/>
                  </a:lnTo>
                  <a:lnTo>
                    <a:pt x="35738" y="311"/>
                  </a:lnTo>
                  <a:lnTo>
                    <a:pt x="35227" y="0"/>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72"/>
            <p:cNvSpPr/>
            <p:nvPr/>
          </p:nvSpPr>
          <p:spPr>
            <a:xfrm>
              <a:off x="4867030" y="3003432"/>
              <a:ext cx="1808422" cy="1185508"/>
            </a:xfrm>
            <a:custGeom>
              <a:avLst/>
              <a:gdLst/>
              <a:ahLst/>
              <a:cxnLst/>
              <a:rect l="l" t="t" r="r" b="b"/>
              <a:pathLst>
                <a:path w="35288" h="23133" extrusionOk="0">
                  <a:moveTo>
                    <a:pt x="35216" y="0"/>
                  </a:moveTo>
                  <a:lnTo>
                    <a:pt x="1" y="20276"/>
                  </a:lnTo>
                  <a:lnTo>
                    <a:pt x="1" y="23132"/>
                  </a:lnTo>
                  <a:lnTo>
                    <a:pt x="35288" y="2844"/>
                  </a:lnTo>
                  <a:lnTo>
                    <a:pt x="35216" y="0"/>
                  </a:ln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72"/>
            <p:cNvSpPr/>
            <p:nvPr/>
          </p:nvSpPr>
          <p:spPr>
            <a:xfrm>
              <a:off x="1384714" y="1420809"/>
              <a:ext cx="99266" cy="715569"/>
            </a:xfrm>
            <a:custGeom>
              <a:avLst/>
              <a:gdLst/>
              <a:ahLst/>
              <a:cxnLst/>
              <a:rect l="l" t="t" r="r" b="b"/>
              <a:pathLst>
                <a:path w="1937" h="13963" extrusionOk="0">
                  <a:moveTo>
                    <a:pt x="1936" y="1"/>
                  </a:moveTo>
                  <a:lnTo>
                    <a:pt x="0" y="1118"/>
                  </a:lnTo>
                  <a:lnTo>
                    <a:pt x="0" y="13963"/>
                  </a:lnTo>
                  <a:lnTo>
                    <a:pt x="1936" y="12845"/>
                  </a:lnTo>
                  <a:lnTo>
                    <a:pt x="1936" y="1"/>
                  </a:lnTo>
                  <a:close/>
                </a:path>
              </a:pathLst>
            </a:custGeom>
            <a:solidFill>
              <a:srgbClr val="262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72"/>
            <p:cNvSpPr/>
            <p:nvPr/>
          </p:nvSpPr>
          <p:spPr>
            <a:xfrm>
              <a:off x="1285448" y="1420809"/>
              <a:ext cx="99318" cy="715569"/>
            </a:xfrm>
            <a:custGeom>
              <a:avLst/>
              <a:gdLst/>
              <a:ahLst/>
              <a:cxnLst/>
              <a:rect l="l" t="t" r="r" b="b"/>
              <a:pathLst>
                <a:path w="1938" h="13963" extrusionOk="0">
                  <a:moveTo>
                    <a:pt x="1" y="1"/>
                  </a:moveTo>
                  <a:lnTo>
                    <a:pt x="1" y="12845"/>
                  </a:lnTo>
                  <a:lnTo>
                    <a:pt x="1937" y="13963"/>
                  </a:lnTo>
                  <a:lnTo>
                    <a:pt x="1937" y="1118"/>
                  </a:lnTo>
                  <a:lnTo>
                    <a:pt x="1" y="1"/>
                  </a:lnTo>
                  <a:close/>
                </a:path>
              </a:pathLst>
            </a:custGeom>
            <a:solidFill>
              <a:srgbClr val="262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72"/>
            <p:cNvSpPr/>
            <p:nvPr/>
          </p:nvSpPr>
          <p:spPr>
            <a:xfrm>
              <a:off x="1384714" y="1806036"/>
              <a:ext cx="99266" cy="330341"/>
            </a:xfrm>
            <a:custGeom>
              <a:avLst/>
              <a:gdLst/>
              <a:ahLst/>
              <a:cxnLst/>
              <a:rect l="l" t="t" r="r" b="b"/>
              <a:pathLst>
                <a:path w="1937" h="6446" extrusionOk="0">
                  <a:moveTo>
                    <a:pt x="1936" y="1"/>
                  </a:moveTo>
                  <a:lnTo>
                    <a:pt x="0" y="1118"/>
                  </a:lnTo>
                  <a:lnTo>
                    <a:pt x="0" y="6446"/>
                  </a:lnTo>
                  <a:lnTo>
                    <a:pt x="1936" y="5328"/>
                  </a:lnTo>
                  <a:lnTo>
                    <a:pt x="1936" y="1"/>
                  </a:ln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72"/>
            <p:cNvSpPr/>
            <p:nvPr/>
          </p:nvSpPr>
          <p:spPr>
            <a:xfrm>
              <a:off x="1285448" y="1806036"/>
              <a:ext cx="99318" cy="330341"/>
            </a:xfrm>
            <a:custGeom>
              <a:avLst/>
              <a:gdLst/>
              <a:ahLst/>
              <a:cxnLst/>
              <a:rect l="l" t="t" r="r" b="b"/>
              <a:pathLst>
                <a:path w="1938" h="6446" extrusionOk="0">
                  <a:moveTo>
                    <a:pt x="1" y="1"/>
                  </a:moveTo>
                  <a:lnTo>
                    <a:pt x="1" y="5328"/>
                  </a:lnTo>
                  <a:lnTo>
                    <a:pt x="1937" y="6446"/>
                  </a:lnTo>
                  <a:lnTo>
                    <a:pt x="1937" y="1118"/>
                  </a:lnTo>
                  <a:lnTo>
                    <a:pt x="1" y="1"/>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72"/>
            <p:cNvSpPr/>
            <p:nvPr/>
          </p:nvSpPr>
          <p:spPr>
            <a:xfrm>
              <a:off x="1285448" y="1362848"/>
              <a:ext cx="198533" cy="115307"/>
            </a:xfrm>
            <a:custGeom>
              <a:avLst/>
              <a:gdLst/>
              <a:ahLst/>
              <a:cxnLst/>
              <a:rect l="l" t="t" r="r" b="b"/>
              <a:pathLst>
                <a:path w="3874" h="2250" extrusionOk="0">
                  <a:moveTo>
                    <a:pt x="1937" y="0"/>
                  </a:moveTo>
                  <a:lnTo>
                    <a:pt x="1" y="1132"/>
                  </a:lnTo>
                  <a:lnTo>
                    <a:pt x="1937" y="2249"/>
                  </a:lnTo>
                  <a:lnTo>
                    <a:pt x="3873" y="1132"/>
                  </a:lnTo>
                  <a:lnTo>
                    <a:pt x="1937"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72"/>
            <p:cNvSpPr/>
            <p:nvPr/>
          </p:nvSpPr>
          <p:spPr>
            <a:xfrm>
              <a:off x="1285141" y="1916013"/>
              <a:ext cx="99420" cy="96858"/>
            </a:xfrm>
            <a:custGeom>
              <a:avLst/>
              <a:gdLst/>
              <a:ahLst/>
              <a:cxnLst/>
              <a:rect l="l" t="t" r="r" b="b"/>
              <a:pathLst>
                <a:path w="1940" h="1890" extrusionOk="0">
                  <a:moveTo>
                    <a:pt x="1940" y="1"/>
                  </a:moveTo>
                  <a:lnTo>
                    <a:pt x="1" y="786"/>
                  </a:lnTo>
                  <a:lnTo>
                    <a:pt x="7" y="1890"/>
                  </a:lnTo>
                  <a:lnTo>
                    <a:pt x="1940" y="1108"/>
                  </a:lnTo>
                  <a:lnTo>
                    <a:pt x="1940"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72"/>
            <p:cNvSpPr/>
            <p:nvPr/>
          </p:nvSpPr>
          <p:spPr>
            <a:xfrm>
              <a:off x="1285448" y="2037982"/>
              <a:ext cx="99113" cy="73796"/>
            </a:xfrm>
            <a:custGeom>
              <a:avLst/>
              <a:gdLst/>
              <a:ahLst/>
              <a:cxnLst/>
              <a:rect l="l" t="t" r="r" b="b"/>
              <a:pathLst>
                <a:path w="1934" h="1440" extrusionOk="0">
                  <a:moveTo>
                    <a:pt x="1934" y="0"/>
                  </a:moveTo>
                  <a:lnTo>
                    <a:pt x="1" y="784"/>
                  </a:lnTo>
                  <a:lnTo>
                    <a:pt x="1" y="802"/>
                  </a:lnTo>
                  <a:lnTo>
                    <a:pt x="1108" y="1440"/>
                  </a:lnTo>
                  <a:lnTo>
                    <a:pt x="1934" y="1106"/>
                  </a:lnTo>
                  <a:lnTo>
                    <a:pt x="1934"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72"/>
            <p:cNvSpPr/>
            <p:nvPr/>
          </p:nvSpPr>
          <p:spPr>
            <a:xfrm>
              <a:off x="1285141" y="1823101"/>
              <a:ext cx="87479" cy="68569"/>
            </a:xfrm>
            <a:custGeom>
              <a:avLst/>
              <a:gdLst/>
              <a:ahLst/>
              <a:cxnLst/>
              <a:rect l="l" t="t" r="r" b="b"/>
              <a:pathLst>
                <a:path w="1707" h="1338" extrusionOk="0">
                  <a:moveTo>
                    <a:pt x="582" y="0"/>
                  </a:moveTo>
                  <a:lnTo>
                    <a:pt x="1" y="235"/>
                  </a:lnTo>
                  <a:lnTo>
                    <a:pt x="7" y="1337"/>
                  </a:lnTo>
                  <a:lnTo>
                    <a:pt x="1707" y="650"/>
                  </a:lnTo>
                  <a:lnTo>
                    <a:pt x="582"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72"/>
            <p:cNvSpPr/>
            <p:nvPr/>
          </p:nvSpPr>
          <p:spPr>
            <a:xfrm>
              <a:off x="1384509" y="1808650"/>
              <a:ext cx="94808" cy="164094"/>
            </a:xfrm>
            <a:custGeom>
              <a:avLst/>
              <a:gdLst/>
              <a:ahLst/>
              <a:cxnLst/>
              <a:rect l="l" t="t" r="r" b="b"/>
              <a:pathLst>
                <a:path w="1850" h="3202" extrusionOk="0">
                  <a:moveTo>
                    <a:pt x="1850" y="0"/>
                  </a:moveTo>
                  <a:lnTo>
                    <a:pt x="892" y="554"/>
                  </a:lnTo>
                  <a:lnTo>
                    <a:pt x="1" y="2096"/>
                  </a:lnTo>
                  <a:lnTo>
                    <a:pt x="1" y="3201"/>
                  </a:lnTo>
                  <a:lnTo>
                    <a:pt x="1850"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72"/>
            <p:cNvSpPr/>
            <p:nvPr/>
          </p:nvSpPr>
          <p:spPr>
            <a:xfrm>
              <a:off x="1384509" y="1866200"/>
              <a:ext cx="99318" cy="228564"/>
            </a:xfrm>
            <a:custGeom>
              <a:avLst/>
              <a:gdLst/>
              <a:ahLst/>
              <a:cxnLst/>
              <a:rect l="l" t="t" r="r" b="b"/>
              <a:pathLst>
                <a:path w="1938" h="4460" extrusionOk="0">
                  <a:moveTo>
                    <a:pt x="1937" y="1"/>
                  </a:moveTo>
                  <a:lnTo>
                    <a:pt x="1" y="3352"/>
                  </a:lnTo>
                  <a:lnTo>
                    <a:pt x="1" y="4459"/>
                  </a:lnTo>
                  <a:lnTo>
                    <a:pt x="1937" y="1106"/>
                  </a:lnTo>
                  <a:lnTo>
                    <a:pt x="1937"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72"/>
            <p:cNvSpPr/>
            <p:nvPr/>
          </p:nvSpPr>
          <p:spPr>
            <a:xfrm>
              <a:off x="1405675" y="1989092"/>
              <a:ext cx="78357" cy="135140"/>
            </a:xfrm>
            <a:custGeom>
              <a:avLst/>
              <a:gdLst/>
              <a:ahLst/>
              <a:cxnLst/>
              <a:rect l="l" t="t" r="r" b="b"/>
              <a:pathLst>
                <a:path w="1529" h="2637" extrusionOk="0">
                  <a:moveTo>
                    <a:pt x="1521" y="1"/>
                  </a:moveTo>
                  <a:lnTo>
                    <a:pt x="0" y="2636"/>
                  </a:lnTo>
                  <a:lnTo>
                    <a:pt x="959" y="2083"/>
                  </a:lnTo>
                  <a:lnTo>
                    <a:pt x="1529" y="1092"/>
                  </a:lnTo>
                  <a:lnTo>
                    <a:pt x="1521"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72"/>
            <p:cNvSpPr/>
            <p:nvPr/>
          </p:nvSpPr>
          <p:spPr>
            <a:xfrm>
              <a:off x="1198635" y="1911247"/>
              <a:ext cx="3695560" cy="2131332"/>
            </a:xfrm>
            <a:custGeom>
              <a:avLst/>
              <a:gdLst/>
              <a:ahLst/>
              <a:cxnLst/>
              <a:rect l="l" t="t" r="r" b="b"/>
              <a:pathLst>
                <a:path w="72112" h="41589" extrusionOk="0">
                  <a:moveTo>
                    <a:pt x="523" y="0"/>
                  </a:moveTo>
                  <a:lnTo>
                    <a:pt x="1" y="302"/>
                  </a:lnTo>
                  <a:lnTo>
                    <a:pt x="71589" y="41588"/>
                  </a:lnTo>
                  <a:lnTo>
                    <a:pt x="72112" y="41286"/>
                  </a:lnTo>
                  <a:lnTo>
                    <a:pt x="523" y="0"/>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72"/>
            <p:cNvSpPr/>
            <p:nvPr/>
          </p:nvSpPr>
          <p:spPr>
            <a:xfrm>
              <a:off x="1198635" y="1926724"/>
              <a:ext cx="3668809" cy="2262218"/>
            </a:xfrm>
            <a:custGeom>
              <a:avLst/>
              <a:gdLst/>
              <a:ahLst/>
              <a:cxnLst/>
              <a:rect l="l" t="t" r="r" b="b"/>
              <a:pathLst>
                <a:path w="71590" h="44143" extrusionOk="0">
                  <a:moveTo>
                    <a:pt x="1" y="0"/>
                  </a:moveTo>
                  <a:lnTo>
                    <a:pt x="1" y="2857"/>
                  </a:lnTo>
                  <a:lnTo>
                    <a:pt x="71589" y="44142"/>
                  </a:lnTo>
                  <a:lnTo>
                    <a:pt x="71589" y="41286"/>
                  </a:lnTo>
                  <a:lnTo>
                    <a:pt x="1" y="0"/>
                  </a:ln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72"/>
            <p:cNvSpPr/>
            <p:nvPr/>
          </p:nvSpPr>
          <p:spPr>
            <a:xfrm>
              <a:off x="4867389" y="4027048"/>
              <a:ext cx="26802" cy="161891"/>
            </a:xfrm>
            <a:custGeom>
              <a:avLst/>
              <a:gdLst/>
              <a:ahLst/>
              <a:cxnLst/>
              <a:rect l="l" t="t" r="r" b="b"/>
              <a:pathLst>
                <a:path w="523" h="3159" extrusionOk="0">
                  <a:moveTo>
                    <a:pt x="523" y="0"/>
                  </a:moveTo>
                  <a:lnTo>
                    <a:pt x="0" y="302"/>
                  </a:lnTo>
                  <a:lnTo>
                    <a:pt x="0" y="3158"/>
                  </a:lnTo>
                  <a:lnTo>
                    <a:pt x="523" y="2856"/>
                  </a:lnTo>
                  <a:lnTo>
                    <a:pt x="523" y="0"/>
                  </a:lnTo>
                  <a:close/>
                </a:path>
              </a:pathLst>
            </a:custGeom>
            <a:solidFill>
              <a:srgbClr val="717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72"/>
            <p:cNvSpPr/>
            <p:nvPr/>
          </p:nvSpPr>
          <p:spPr>
            <a:xfrm>
              <a:off x="3722521" y="2464514"/>
              <a:ext cx="261465" cy="154050"/>
            </a:xfrm>
            <a:custGeom>
              <a:avLst/>
              <a:gdLst/>
              <a:ahLst/>
              <a:cxnLst/>
              <a:rect l="l" t="t" r="r" b="b"/>
              <a:pathLst>
                <a:path w="5102" h="3006" extrusionOk="0">
                  <a:moveTo>
                    <a:pt x="1" y="1"/>
                  </a:moveTo>
                  <a:lnTo>
                    <a:pt x="382" y="1540"/>
                  </a:lnTo>
                  <a:lnTo>
                    <a:pt x="990" y="1190"/>
                  </a:lnTo>
                  <a:lnTo>
                    <a:pt x="4134" y="3006"/>
                  </a:lnTo>
                  <a:lnTo>
                    <a:pt x="5101" y="2448"/>
                  </a:lnTo>
                  <a:lnTo>
                    <a:pt x="1957" y="632"/>
                  </a:lnTo>
                  <a:lnTo>
                    <a:pt x="2564" y="28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72"/>
            <p:cNvSpPr/>
            <p:nvPr/>
          </p:nvSpPr>
          <p:spPr>
            <a:xfrm>
              <a:off x="2264736" y="1591155"/>
              <a:ext cx="261567" cy="154050"/>
            </a:xfrm>
            <a:custGeom>
              <a:avLst/>
              <a:gdLst/>
              <a:ahLst/>
              <a:cxnLst/>
              <a:rect l="l" t="t" r="r" b="b"/>
              <a:pathLst>
                <a:path w="5104" h="3006" extrusionOk="0">
                  <a:moveTo>
                    <a:pt x="1" y="0"/>
                  </a:moveTo>
                  <a:lnTo>
                    <a:pt x="383" y="1540"/>
                  </a:lnTo>
                  <a:lnTo>
                    <a:pt x="990" y="1190"/>
                  </a:lnTo>
                  <a:lnTo>
                    <a:pt x="4134" y="3005"/>
                  </a:lnTo>
                  <a:lnTo>
                    <a:pt x="5103" y="2447"/>
                  </a:lnTo>
                  <a:lnTo>
                    <a:pt x="1957" y="631"/>
                  </a:lnTo>
                  <a:lnTo>
                    <a:pt x="2564" y="281"/>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72"/>
            <p:cNvSpPr/>
            <p:nvPr/>
          </p:nvSpPr>
          <p:spPr>
            <a:xfrm>
              <a:off x="1467325" y="209269"/>
              <a:ext cx="1497708" cy="831234"/>
            </a:xfrm>
            <a:custGeom>
              <a:avLst/>
              <a:gdLst/>
              <a:ahLst/>
              <a:cxnLst/>
              <a:rect l="l" t="t" r="r" b="b"/>
              <a:pathLst>
                <a:path w="29225" h="16220" extrusionOk="0">
                  <a:moveTo>
                    <a:pt x="1" y="1"/>
                  </a:moveTo>
                  <a:lnTo>
                    <a:pt x="1" y="8447"/>
                  </a:lnTo>
                  <a:cubicBezTo>
                    <a:pt x="1" y="12739"/>
                    <a:pt x="6543" y="16220"/>
                    <a:pt x="14612" y="16220"/>
                  </a:cubicBezTo>
                  <a:cubicBezTo>
                    <a:pt x="22682" y="16220"/>
                    <a:pt x="29224" y="12739"/>
                    <a:pt x="29224" y="8447"/>
                  </a:cubicBezTo>
                  <a:cubicBezTo>
                    <a:pt x="29224" y="4154"/>
                    <a:pt x="22682" y="675"/>
                    <a:pt x="14612" y="675"/>
                  </a:cubicBezTo>
                  <a:cubicBezTo>
                    <a:pt x="10931" y="675"/>
                    <a:pt x="7570" y="1400"/>
                    <a:pt x="5000" y="2596"/>
                  </a:cubicBezTo>
                  <a:lnTo>
                    <a:pt x="1" y="1"/>
                  </a:lnTo>
                  <a:close/>
                </a:path>
              </a:pathLst>
            </a:custGeom>
            <a:solidFill>
              <a:srgbClr val="262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72"/>
            <p:cNvSpPr/>
            <p:nvPr/>
          </p:nvSpPr>
          <p:spPr>
            <a:xfrm>
              <a:off x="1467325" y="-188975"/>
              <a:ext cx="1497708" cy="796642"/>
            </a:xfrm>
            <a:custGeom>
              <a:avLst/>
              <a:gdLst/>
              <a:ahLst/>
              <a:cxnLst/>
              <a:rect l="l" t="t" r="r" b="b"/>
              <a:pathLst>
                <a:path w="29225" h="15545" extrusionOk="0">
                  <a:moveTo>
                    <a:pt x="14612" y="0"/>
                  </a:moveTo>
                  <a:cubicBezTo>
                    <a:pt x="6543" y="0"/>
                    <a:pt x="1" y="3479"/>
                    <a:pt x="1" y="7772"/>
                  </a:cubicBezTo>
                  <a:cubicBezTo>
                    <a:pt x="1" y="12064"/>
                    <a:pt x="6543" y="15545"/>
                    <a:pt x="14612" y="15545"/>
                  </a:cubicBezTo>
                  <a:cubicBezTo>
                    <a:pt x="22682" y="15545"/>
                    <a:pt x="29224" y="12064"/>
                    <a:pt x="29224" y="7772"/>
                  </a:cubicBezTo>
                  <a:cubicBezTo>
                    <a:pt x="29224" y="3479"/>
                    <a:pt x="22682" y="0"/>
                    <a:pt x="14612" y="0"/>
                  </a:cubicBezTo>
                  <a:close/>
                </a:path>
              </a:pathLst>
            </a:custGeom>
            <a:solidFill>
              <a:srgbClr val="262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72"/>
            <p:cNvSpPr/>
            <p:nvPr/>
          </p:nvSpPr>
          <p:spPr>
            <a:xfrm>
              <a:off x="2049138" y="-34669"/>
              <a:ext cx="787879" cy="675596"/>
            </a:xfrm>
            <a:custGeom>
              <a:avLst/>
              <a:gdLst/>
              <a:ahLst/>
              <a:cxnLst/>
              <a:rect l="l" t="t" r="r" b="b"/>
              <a:pathLst>
                <a:path w="15374" h="13183" extrusionOk="0">
                  <a:moveTo>
                    <a:pt x="5404" y="1"/>
                  </a:moveTo>
                  <a:cubicBezTo>
                    <a:pt x="2379" y="1"/>
                    <a:pt x="1" y="1532"/>
                    <a:pt x="1" y="3182"/>
                  </a:cubicBezTo>
                  <a:cubicBezTo>
                    <a:pt x="1" y="3950"/>
                    <a:pt x="518" y="4655"/>
                    <a:pt x="1375" y="5202"/>
                  </a:cubicBezTo>
                  <a:lnTo>
                    <a:pt x="1356" y="5201"/>
                  </a:lnTo>
                  <a:lnTo>
                    <a:pt x="1356" y="5201"/>
                  </a:lnTo>
                  <a:lnTo>
                    <a:pt x="1551" y="5306"/>
                  </a:lnTo>
                  <a:cubicBezTo>
                    <a:pt x="1664" y="5372"/>
                    <a:pt x="1782" y="5435"/>
                    <a:pt x="1905" y="5497"/>
                  </a:cubicBezTo>
                  <a:lnTo>
                    <a:pt x="4997" y="7120"/>
                  </a:lnTo>
                  <a:lnTo>
                    <a:pt x="4980" y="7140"/>
                  </a:lnTo>
                  <a:lnTo>
                    <a:pt x="4980" y="13182"/>
                  </a:lnTo>
                  <a:lnTo>
                    <a:pt x="15374" y="7135"/>
                  </a:lnTo>
                  <a:cubicBezTo>
                    <a:pt x="15374" y="7135"/>
                    <a:pt x="14845" y="557"/>
                    <a:pt x="5949" y="17"/>
                  </a:cubicBezTo>
                  <a:cubicBezTo>
                    <a:pt x="5766" y="6"/>
                    <a:pt x="5584" y="1"/>
                    <a:pt x="5404"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72"/>
            <p:cNvSpPr/>
            <p:nvPr/>
          </p:nvSpPr>
          <p:spPr>
            <a:xfrm>
              <a:off x="1892628" y="328931"/>
              <a:ext cx="412696" cy="699938"/>
            </a:xfrm>
            <a:custGeom>
              <a:avLst/>
              <a:gdLst/>
              <a:ahLst/>
              <a:cxnLst/>
              <a:rect l="l" t="t" r="r" b="b"/>
              <a:pathLst>
                <a:path w="8053" h="13658" extrusionOk="0">
                  <a:moveTo>
                    <a:pt x="8053" y="1"/>
                  </a:moveTo>
                  <a:lnTo>
                    <a:pt x="1" y="4605"/>
                  </a:lnTo>
                  <a:lnTo>
                    <a:pt x="1" y="13658"/>
                  </a:lnTo>
                  <a:lnTo>
                    <a:pt x="8053" y="9054"/>
                  </a:lnTo>
                  <a:lnTo>
                    <a:pt x="8053" y="1"/>
                  </a:lnTo>
                  <a:close/>
                </a:path>
              </a:pathLst>
            </a:custGeom>
            <a:solidFill>
              <a:srgbClr val="262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72"/>
            <p:cNvSpPr/>
            <p:nvPr/>
          </p:nvSpPr>
          <p:spPr>
            <a:xfrm>
              <a:off x="1919584" y="371826"/>
              <a:ext cx="360834" cy="681797"/>
            </a:xfrm>
            <a:custGeom>
              <a:avLst/>
              <a:gdLst/>
              <a:ahLst/>
              <a:cxnLst/>
              <a:rect l="l" t="t" r="r" b="b"/>
              <a:pathLst>
                <a:path w="7041" h="13304" extrusionOk="0">
                  <a:moveTo>
                    <a:pt x="7041" y="1"/>
                  </a:moveTo>
                  <a:lnTo>
                    <a:pt x="1" y="4063"/>
                  </a:lnTo>
                  <a:lnTo>
                    <a:pt x="1" y="13304"/>
                  </a:lnTo>
                  <a:lnTo>
                    <a:pt x="7041" y="9241"/>
                  </a:lnTo>
                  <a:lnTo>
                    <a:pt x="7041"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72"/>
            <p:cNvSpPr/>
            <p:nvPr/>
          </p:nvSpPr>
          <p:spPr>
            <a:xfrm>
              <a:off x="1941672" y="399550"/>
              <a:ext cx="320451" cy="184696"/>
            </a:xfrm>
            <a:custGeom>
              <a:avLst/>
              <a:gdLst/>
              <a:ahLst/>
              <a:cxnLst/>
              <a:rect l="l" t="t" r="r" b="b"/>
              <a:pathLst>
                <a:path w="6253" h="3604" extrusionOk="0">
                  <a:moveTo>
                    <a:pt x="6021" y="1"/>
                  </a:moveTo>
                  <a:lnTo>
                    <a:pt x="0" y="3475"/>
                  </a:lnTo>
                  <a:lnTo>
                    <a:pt x="241" y="3604"/>
                  </a:lnTo>
                  <a:lnTo>
                    <a:pt x="6253" y="134"/>
                  </a:lnTo>
                  <a:lnTo>
                    <a:pt x="6021"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72"/>
            <p:cNvSpPr/>
            <p:nvPr/>
          </p:nvSpPr>
          <p:spPr>
            <a:xfrm>
              <a:off x="1954022" y="406418"/>
              <a:ext cx="308100" cy="242606"/>
            </a:xfrm>
            <a:custGeom>
              <a:avLst/>
              <a:gdLst/>
              <a:ahLst/>
              <a:cxnLst/>
              <a:rect l="l" t="t" r="r" b="b"/>
              <a:pathLst>
                <a:path w="6012" h="4734" extrusionOk="0">
                  <a:moveTo>
                    <a:pt x="6012" y="0"/>
                  </a:moveTo>
                  <a:lnTo>
                    <a:pt x="0" y="3470"/>
                  </a:lnTo>
                  <a:lnTo>
                    <a:pt x="0" y="4733"/>
                  </a:lnTo>
                  <a:lnTo>
                    <a:pt x="6012" y="1265"/>
                  </a:lnTo>
                  <a:lnTo>
                    <a:pt x="6012"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72"/>
            <p:cNvSpPr/>
            <p:nvPr/>
          </p:nvSpPr>
          <p:spPr>
            <a:xfrm>
              <a:off x="1941774" y="577584"/>
              <a:ext cx="12299" cy="71439"/>
            </a:xfrm>
            <a:custGeom>
              <a:avLst/>
              <a:gdLst/>
              <a:ahLst/>
              <a:cxnLst/>
              <a:rect l="l" t="t" r="r" b="b"/>
              <a:pathLst>
                <a:path w="240" h="1394" extrusionOk="0">
                  <a:moveTo>
                    <a:pt x="0" y="1"/>
                  </a:moveTo>
                  <a:lnTo>
                    <a:pt x="0" y="1261"/>
                  </a:lnTo>
                  <a:lnTo>
                    <a:pt x="239" y="1393"/>
                  </a:lnTo>
                  <a:lnTo>
                    <a:pt x="239" y="130"/>
                  </a:lnTo>
                  <a:lnTo>
                    <a:pt x="0"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72"/>
            <p:cNvSpPr/>
            <p:nvPr/>
          </p:nvSpPr>
          <p:spPr>
            <a:xfrm>
              <a:off x="1198635" y="381409"/>
              <a:ext cx="5473131" cy="3155104"/>
            </a:xfrm>
            <a:custGeom>
              <a:avLst/>
              <a:gdLst/>
              <a:ahLst/>
              <a:cxnLst/>
              <a:rect l="l" t="t" r="r" b="b"/>
              <a:pathLst>
                <a:path w="106798" h="61566" extrusionOk="0">
                  <a:moveTo>
                    <a:pt x="35209" y="1"/>
                  </a:moveTo>
                  <a:lnTo>
                    <a:pt x="1" y="20279"/>
                  </a:lnTo>
                  <a:lnTo>
                    <a:pt x="71589" y="61565"/>
                  </a:lnTo>
                  <a:lnTo>
                    <a:pt x="106798" y="41286"/>
                  </a:lnTo>
                  <a:lnTo>
                    <a:pt x="35209"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72"/>
            <p:cNvSpPr/>
            <p:nvPr/>
          </p:nvSpPr>
          <p:spPr>
            <a:xfrm>
              <a:off x="3011872" y="475960"/>
              <a:ext cx="3461051" cy="1990043"/>
            </a:xfrm>
            <a:custGeom>
              <a:avLst/>
              <a:gdLst/>
              <a:ahLst/>
              <a:cxnLst/>
              <a:rect l="l" t="t" r="r" b="b"/>
              <a:pathLst>
                <a:path w="67536" h="38832" extrusionOk="0">
                  <a:moveTo>
                    <a:pt x="0" y="0"/>
                  </a:moveTo>
                  <a:lnTo>
                    <a:pt x="67227" y="38831"/>
                  </a:lnTo>
                  <a:lnTo>
                    <a:pt x="67535" y="38653"/>
                  </a:lnTo>
                  <a:lnTo>
                    <a:pt x="675" y="34"/>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72"/>
            <p:cNvSpPr/>
            <p:nvPr/>
          </p:nvSpPr>
          <p:spPr>
            <a:xfrm>
              <a:off x="4313506" y="1549133"/>
              <a:ext cx="588270" cy="337465"/>
            </a:xfrm>
            <a:custGeom>
              <a:avLst/>
              <a:gdLst/>
              <a:ahLst/>
              <a:cxnLst/>
              <a:rect l="l" t="t" r="r" b="b"/>
              <a:pathLst>
                <a:path w="11479" h="6585" extrusionOk="0">
                  <a:moveTo>
                    <a:pt x="11144" y="0"/>
                  </a:moveTo>
                  <a:lnTo>
                    <a:pt x="660" y="6042"/>
                  </a:lnTo>
                  <a:lnTo>
                    <a:pt x="309" y="5841"/>
                  </a:lnTo>
                  <a:lnTo>
                    <a:pt x="1" y="6019"/>
                  </a:lnTo>
                  <a:lnTo>
                    <a:pt x="988" y="6585"/>
                  </a:lnTo>
                  <a:lnTo>
                    <a:pt x="1293" y="6407"/>
                  </a:lnTo>
                  <a:lnTo>
                    <a:pt x="968" y="6220"/>
                  </a:lnTo>
                  <a:lnTo>
                    <a:pt x="11478" y="161"/>
                  </a:lnTo>
                  <a:lnTo>
                    <a:pt x="111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72"/>
            <p:cNvSpPr/>
            <p:nvPr/>
          </p:nvSpPr>
          <p:spPr>
            <a:xfrm>
              <a:off x="4682795" y="1762424"/>
              <a:ext cx="588219" cy="337516"/>
            </a:xfrm>
            <a:custGeom>
              <a:avLst/>
              <a:gdLst/>
              <a:ahLst/>
              <a:cxnLst/>
              <a:rect l="l" t="t" r="r" b="b"/>
              <a:pathLst>
                <a:path w="11478" h="6586" extrusionOk="0">
                  <a:moveTo>
                    <a:pt x="11144" y="1"/>
                  </a:moveTo>
                  <a:lnTo>
                    <a:pt x="660" y="6043"/>
                  </a:lnTo>
                  <a:lnTo>
                    <a:pt x="309" y="5842"/>
                  </a:lnTo>
                  <a:lnTo>
                    <a:pt x="1" y="6020"/>
                  </a:lnTo>
                  <a:lnTo>
                    <a:pt x="988" y="6585"/>
                  </a:lnTo>
                  <a:lnTo>
                    <a:pt x="1295" y="6408"/>
                  </a:lnTo>
                  <a:lnTo>
                    <a:pt x="968" y="6221"/>
                  </a:lnTo>
                  <a:lnTo>
                    <a:pt x="11478" y="162"/>
                  </a:lnTo>
                  <a:lnTo>
                    <a:pt x="111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72"/>
            <p:cNvSpPr/>
            <p:nvPr/>
          </p:nvSpPr>
          <p:spPr>
            <a:xfrm>
              <a:off x="5057824" y="1979355"/>
              <a:ext cx="588219" cy="337567"/>
            </a:xfrm>
            <a:custGeom>
              <a:avLst/>
              <a:gdLst/>
              <a:ahLst/>
              <a:cxnLst/>
              <a:rect l="l" t="t" r="r" b="b"/>
              <a:pathLst>
                <a:path w="11478" h="6587" extrusionOk="0">
                  <a:moveTo>
                    <a:pt x="11142" y="1"/>
                  </a:moveTo>
                  <a:lnTo>
                    <a:pt x="660" y="6044"/>
                  </a:lnTo>
                  <a:lnTo>
                    <a:pt x="309" y="5842"/>
                  </a:lnTo>
                  <a:lnTo>
                    <a:pt x="0" y="6020"/>
                  </a:lnTo>
                  <a:lnTo>
                    <a:pt x="988" y="6587"/>
                  </a:lnTo>
                  <a:lnTo>
                    <a:pt x="1293" y="6408"/>
                  </a:lnTo>
                  <a:lnTo>
                    <a:pt x="968" y="6221"/>
                  </a:lnTo>
                  <a:lnTo>
                    <a:pt x="11478" y="163"/>
                  </a:lnTo>
                  <a:lnTo>
                    <a:pt x="111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72"/>
            <p:cNvSpPr/>
            <p:nvPr/>
          </p:nvSpPr>
          <p:spPr>
            <a:xfrm>
              <a:off x="5427113" y="2192698"/>
              <a:ext cx="588219" cy="337567"/>
            </a:xfrm>
            <a:custGeom>
              <a:avLst/>
              <a:gdLst/>
              <a:ahLst/>
              <a:cxnLst/>
              <a:rect l="l" t="t" r="r" b="b"/>
              <a:pathLst>
                <a:path w="11478" h="6587" extrusionOk="0">
                  <a:moveTo>
                    <a:pt x="11142" y="0"/>
                  </a:moveTo>
                  <a:lnTo>
                    <a:pt x="659" y="6044"/>
                  </a:lnTo>
                  <a:lnTo>
                    <a:pt x="308" y="5841"/>
                  </a:lnTo>
                  <a:lnTo>
                    <a:pt x="0" y="6019"/>
                  </a:lnTo>
                  <a:lnTo>
                    <a:pt x="988" y="6586"/>
                  </a:lnTo>
                  <a:lnTo>
                    <a:pt x="1293" y="6407"/>
                  </a:lnTo>
                  <a:lnTo>
                    <a:pt x="968" y="6220"/>
                  </a:lnTo>
                  <a:lnTo>
                    <a:pt x="11477" y="163"/>
                  </a:lnTo>
                  <a:lnTo>
                    <a:pt x="11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72"/>
            <p:cNvSpPr/>
            <p:nvPr/>
          </p:nvSpPr>
          <p:spPr>
            <a:xfrm>
              <a:off x="3944627" y="1335636"/>
              <a:ext cx="588219" cy="337567"/>
            </a:xfrm>
            <a:custGeom>
              <a:avLst/>
              <a:gdLst/>
              <a:ahLst/>
              <a:cxnLst/>
              <a:rect l="l" t="t" r="r" b="b"/>
              <a:pathLst>
                <a:path w="11478" h="6587" extrusionOk="0">
                  <a:moveTo>
                    <a:pt x="11142" y="1"/>
                  </a:moveTo>
                  <a:lnTo>
                    <a:pt x="660" y="6044"/>
                  </a:lnTo>
                  <a:lnTo>
                    <a:pt x="309" y="5842"/>
                  </a:lnTo>
                  <a:lnTo>
                    <a:pt x="1" y="6020"/>
                  </a:lnTo>
                  <a:lnTo>
                    <a:pt x="988" y="6587"/>
                  </a:lnTo>
                  <a:lnTo>
                    <a:pt x="1293" y="6408"/>
                  </a:lnTo>
                  <a:lnTo>
                    <a:pt x="968" y="6221"/>
                  </a:lnTo>
                  <a:lnTo>
                    <a:pt x="11478" y="163"/>
                  </a:lnTo>
                  <a:lnTo>
                    <a:pt x="111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72"/>
            <p:cNvSpPr/>
            <p:nvPr/>
          </p:nvSpPr>
          <p:spPr>
            <a:xfrm>
              <a:off x="2831071" y="693659"/>
              <a:ext cx="588219" cy="337516"/>
            </a:xfrm>
            <a:custGeom>
              <a:avLst/>
              <a:gdLst/>
              <a:ahLst/>
              <a:cxnLst/>
              <a:rect l="l" t="t" r="r" b="b"/>
              <a:pathLst>
                <a:path w="11478" h="6586" extrusionOk="0">
                  <a:moveTo>
                    <a:pt x="11142" y="0"/>
                  </a:moveTo>
                  <a:lnTo>
                    <a:pt x="660" y="6042"/>
                  </a:lnTo>
                  <a:lnTo>
                    <a:pt x="309" y="5840"/>
                  </a:lnTo>
                  <a:lnTo>
                    <a:pt x="1" y="6018"/>
                  </a:lnTo>
                  <a:lnTo>
                    <a:pt x="988" y="6585"/>
                  </a:lnTo>
                  <a:lnTo>
                    <a:pt x="1293" y="6407"/>
                  </a:lnTo>
                  <a:lnTo>
                    <a:pt x="968" y="6220"/>
                  </a:lnTo>
                  <a:lnTo>
                    <a:pt x="11478" y="161"/>
                  </a:lnTo>
                  <a:lnTo>
                    <a:pt x="11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72"/>
            <p:cNvSpPr/>
            <p:nvPr/>
          </p:nvSpPr>
          <p:spPr>
            <a:xfrm>
              <a:off x="3200360" y="906951"/>
              <a:ext cx="588219" cy="337516"/>
            </a:xfrm>
            <a:custGeom>
              <a:avLst/>
              <a:gdLst/>
              <a:ahLst/>
              <a:cxnLst/>
              <a:rect l="l" t="t" r="r" b="b"/>
              <a:pathLst>
                <a:path w="11478" h="6586" extrusionOk="0">
                  <a:moveTo>
                    <a:pt x="11142" y="1"/>
                  </a:moveTo>
                  <a:lnTo>
                    <a:pt x="660" y="6043"/>
                  </a:lnTo>
                  <a:lnTo>
                    <a:pt x="309" y="5841"/>
                  </a:lnTo>
                  <a:lnTo>
                    <a:pt x="0" y="6018"/>
                  </a:lnTo>
                  <a:lnTo>
                    <a:pt x="988" y="6586"/>
                  </a:lnTo>
                  <a:lnTo>
                    <a:pt x="1293" y="6408"/>
                  </a:lnTo>
                  <a:lnTo>
                    <a:pt x="968" y="6221"/>
                  </a:lnTo>
                  <a:lnTo>
                    <a:pt x="11478" y="162"/>
                  </a:lnTo>
                  <a:lnTo>
                    <a:pt x="111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72"/>
            <p:cNvSpPr/>
            <p:nvPr/>
          </p:nvSpPr>
          <p:spPr>
            <a:xfrm>
              <a:off x="3575389" y="1123881"/>
              <a:ext cx="588219" cy="337619"/>
            </a:xfrm>
            <a:custGeom>
              <a:avLst/>
              <a:gdLst/>
              <a:ahLst/>
              <a:cxnLst/>
              <a:rect l="l" t="t" r="r" b="b"/>
              <a:pathLst>
                <a:path w="11478" h="6588" extrusionOk="0">
                  <a:moveTo>
                    <a:pt x="11141" y="1"/>
                  </a:moveTo>
                  <a:lnTo>
                    <a:pt x="659" y="6043"/>
                  </a:lnTo>
                  <a:lnTo>
                    <a:pt x="307" y="5842"/>
                  </a:lnTo>
                  <a:lnTo>
                    <a:pt x="0" y="6020"/>
                  </a:lnTo>
                  <a:lnTo>
                    <a:pt x="986" y="6587"/>
                  </a:lnTo>
                  <a:lnTo>
                    <a:pt x="1293" y="6408"/>
                  </a:lnTo>
                  <a:lnTo>
                    <a:pt x="968" y="6221"/>
                  </a:lnTo>
                  <a:lnTo>
                    <a:pt x="11477" y="163"/>
                  </a:lnTo>
                  <a:lnTo>
                    <a:pt x="111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72"/>
            <p:cNvSpPr/>
            <p:nvPr/>
          </p:nvSpPr>
          <p:spPr>
            <a:xfrm>
              <a:off x="2462192" y="480163"/>
              <a:ext cx="588219" cy="337619"/>
            </a:xfrm>
            <a:custGeom>
              <a:avLst/>
              <a:gdLst/>
              <a:ahLst/>
              <a:cxnLst/>
              <a:rect l="l" t="t" r="r" b="b"/>
              <a:pathLst>
                <a:path w="11478" h="6588" extrusionOk="0">
                  <a:moveTo>
                    <a:pt x="11142" y="1"/>
                  </a:moveTo>
                  <a:lnTo>
                    <a:pt x="658" y="6043"/>
                  </a:lnTo>
                  <a:lnTo>
                    <a:pt x="307" y="5842"/>
                  </a:lnTo>
                  <a:lnTo>
                    <a:pt x="1" y="6020"/>
                  </a:lnTo>
                  <a:lnTo>
                    <a:pt x="986" y="6587"/>
                  </a:lnTo>
                  <a:lnTo>
                    <a:pt x="1293" y="6408"/>
                  </a:lnTo>
                  <a:lnTo>
                    <a:pt x="968" y="6221"/>
                  </a:lnTo>
                  <a:lnTo>
                    <a:pt x="11478" y="163"/>
                  </a:lnTo>
                  <a:lnTo>
                    <a:pt x="111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72"/>
            <p:cNvSpPr/>
            <p:nvPr/>
          </p:nvSpPr>
          <p:spPr>
            <a:xfrm>
              <a:off x="1293084" y="1381041"/>
              <a:ext cx="3266362" cy="1886113"/>
            </a:xfrm>
            <a:custGeom>
              <a:avLst/>
              <a:gdLst/>
              <a:ahLst/>
              <a:cxnLst/>
              <a:rect l="l" t="t" r="r" b="b"/>
              <a:pathLst>
                <a:path w="63737" h="36804" extrusionOk="0">
                  <a:moveTo>
                    <a:pt x="313" y="1"/>
                  </a:moveTo>
                  <a:lnTo>
                    <a:pt x="0" y="182"/>
                  </a:lnTo>
                  <a:lnTo>
                    <a:pt x="63426" y="36804"/>
                  </a:lnTo>
                  <a:lnTo>
                    <a:pt x="63736" y="36621"/>
                  </a:lnTo>
                  <a:lnTo>
                    <a:pt x="3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72"/>
            <p:cNvSpPr/>
            <p:nvPr/>
          </p:nvSpPr>
          <p:spPr>
            <a:xfrm>
              <a:off x="4339950" y="2808589"/>
              <a:ext cx="600364" cy="346279"/>
            </a:xfrm>
            <a:custGeom>
              <a:avLst/>
              <a:gdLst/>
              <a:ahLst/>
              <a:cxnLst/>
              <a:rect l="l" t="t" r="r" b="b"/>
              <a:pathLst>
                <a:path w="11715" h="6757" extrusionOk="0">
                  <a:moveTo>
                    <a:pt x="10715" y="0"/>
                  </a:moveTo>
                  <a:lnTo>
                    <a:pt x="10404" y="181"/>
                  </a:lnTo>
                  <a:lnTo>
                    <a:pt x="10749" y="379"/>
                  </a:lnTo>
                  <a:lnTo>
                    <a:pt x="0" y="6574"/>
                  </a:lnTo>
                  <a:lnTo>
                    <a:pt x="311" y="6757"/>
                  </a:lnTo>
                  <a:lnTo>
                    <a:pt x="11062" y="560"/>
                  </a:lnTo>
                  <a:lnTo>
                    <a:pt x="11404" y="756"/>
                  </a:lnTo>
                  <a:lnTo>
                    <a:pt x="11715" y="575"/>
                  </a:lnTo>
                  <a:lnTo>
                    <a:pt x="1071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72"/>
            <p:cNvSpPr/>
            <p:nvPr/>
          </p:nvSpPr>
          <p:spPr>
            <a:xfrm>
              <a:off x="3964152" y="2592428"/>
              <a:ext cx="600313" cy="346228"/>
            </a:xfrm>
            <a:custGeom>
              <a:avLst/>
              <a:gdLst/>
              <a:ahLst/>
              <a:cxnLst/>
              <a:rect l="l" t="t" r="r" b="b"/>
              <a:pathLst>
                <a:path w="11714" h="6756" extrusionOk="0">
                  <a:moveTo>
                    <a:pt x="10715" y="1"/>
                  </a:moveTo>
                  <a:lnTo>
                    <a:pt x="10402" y="180"/>
                  </a:lnTo>
                  <a:lnTo>
                    <a:pt x="10747" y="378"/>
                  </a:lnTo>
                  <a:lnTo>
                    <a:pt x="0" y="6573"/>
                  </a:lnTo>
                  <a:lnTo>
                    <a:pt x="310" y="6756"/>
                  </a:lnTo>
                  <a:lnTo>
                    <a:pt x="11060" y="559"/>
                  </a:lnTo>
                  <a:lnTo>
                    <a:pt x="11404" y="755"/>
                  </a:lnTo>
                  <a:lnTo>
                    <a:pt x="11713" y="574"/>
                  </a:lnTo>
                  <a:lnTo>
                    <a:pt x="107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72"/>
            <p:cNvSpPr/>
            <p:nvPr/>
          </p:nvSpPr>
          <p:spPr>
            <a:xfrm>
              <a:off x="3590917" y="2376625"/>
              <a:ext cx="600313" cy="346228"/>
            </a:xfrm>
            <a:custGeom>
              <a:avLst/>
              <a:gdLst/>
              <a:ahLst/>
              <a:cxnLst/>
              <a:rect l="l" t="t" r="r" b="b"/>
              <a:pathLst>
                <a:path w="11714" h="6756" extrusionOk="0">
                  <a:moveTo>
                    <a:pt x="10716" y="0"/>
                  </a:moveTo>
                  <a:lnTo>
                    <a:pt x="10403" y="181"/>
                  </a:lnTo>
                  <a:lnTo>
                    <a:pt x="10748" y="379"/>
                  </a:lnTo>
                  <a:lnTo>
                    <a:pt x="1" y="6574"/>
                  </a:lnTo>
                  <a:lnTo>
                    <a:pt x="310" y="6755"/>
                  </a:lnTo>
                  <a:lnTo>
                    <a:pt x="11061" y="558"/>
                  </a:lnTo>
                  <a:lnTo>
                    <a:pt x="11404" y="756"/>
                  </a:lnTo>
                  <a:lnTo>
                    <a:pt x="11714" y="574"/>
                  </a:lnTo>
                  <a:lnTo>
                    <a:pt x="1071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72"/>
            <p:cNvSpPr/>
            <p:nvPr/>
          </p:nvSpPr>
          <p:spPr>
            <a:xfrm>
              <a:off x="3217733" y="2160207"/>
              <a:ext cx="600313" cy="346228"/>
            </a:xfrm>
            <a:custGeom>
              <a:avLst/>
              <a:gdLst/>
              <a:ahLst/>
              <a:cxnLst/>
              <a:rect l="l" t="t" r="r" b="b"/>
              <a:pathLst>
                <a:path w="11714" h="6756" extrusionOk="0">
                  <a:moveTo>
                    <a:pt x="10715" y="1"/>
                  </a:moveTo>
                  <a:lnTo>
                    <a:pt x="10403" y="182"/>
                  </a:lnTo>
                  <a:lnTo>
                    <a:pt x="10748" y="380"/>
                  </a:lnTo>
                  <a:lnTo>
                    <a:pt x="0" y="6575"/>
                  </a:lnTo>
                  <a:lnTo>
                    <a:pt x="310" y="6756"/>
                  </a:lnTo>
                  <a:lnTo>
                    <a:pt x="11062" y="559"/>
                  </a:lnTo>
                  <a:lnTo>
                    <a:pt x="11404" y="757"/>
                  </a:lnTo>
                  <a:lnTo>
                    <a:pt x="11713" y="576"/>
                  </a:lnTo>
                  <a:lnTo>
                    <a:pt x="107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72"/>
            <p:cNvSpPr/>
            <p:nvPr/>
          </p:nvSpPr>
          <p:spPr>
            <a:xfrm>
              <a:off x="2095363" y="1509980"/>
              <a:ext cx="600313" cy="346228"/>
            </a:xfrm>
            <a:custGeom>
              <a:avLst/>
              <a:gdLst/>
              <a:ahLst/>
              <a:cxnLst/>
              <a:rect l="l" t="t" r="r" b="b"/>
              <a:pathLst>
                <a:path w="11714" h="6756" extrusionOk="0">
                  <a:moveTo>
                    <a:pt x="10714" y="1"/>
                  </a:moveTo>
                  <a:lnTo>
                    <a:pt x="10403" y="180"/>
                  </a:lnTo>
                  <a:lnTo>
                    <a:pt x="10748" y="378"/>
                  </a:lnTo>
                  <a:lnTo>
                    <a:pt x="0" y="6573"/>
                  </a:lnTo>
                  <a:lnTo>
                    <a:pt x="310" y="6756"/>
                  </a:lnTo>
                  <a:lnTo>
                    <a:pt x="11060" y="559"/>
                  </a:lnTo>
                  <a:lnTo>
                    <a:pt x="11404" y="755"/>
                  </a:lnTo>
                  <a:lnTo>
                    <a:pt x="11714" y="574"/>
                  </a:lnTo>
                  <a:lnTo>
                    <a:pt x="1071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72"/>
            <p:cNvSpPr/>
            <p:nvPr/>
          </p:nvSpPr>
          <p:spPr>
            <a:xfrm>
              <a:off x="1719463" y="1293767"/>
              <a:ext cx="600416" cy="346228"/>
            </a:xfrm>
            <a:custGeom>
              <a:avLst/>
              <a:gdLst/>
              <a:ahLst/>
              <a:cxnLst/>
              <a:rect l="l" t="t" r="r" b="b"/>
              <a:pathLst>
                <a:path w="11716" h="6756" extrusionOk="0">
                  <a:moveTo>
                    <a:pt x="10716" y="0"/>
                  </a:moveTo>
                  <a:lnTo>
                    <a:pt x="10405" y="180"/>
                  </a:lnTo>
                  <a:lnTo>
                    <a:pt x="10750" y="379"/>
                  </a:lnTo>
                  <a:lnTo>
                    <a:pt x="1" y="6575"/>
                  </a:lnTo>
                  <a:lnTo>
                    <a:pt x="312" y="6755"/>
                  </a:lnTo>
                  <a:lnTo>
                    <a:pt x="11062" y="559"/>
                  </a:lnTo>
                  <a:lnTo>
                    <a:pt x="11404" y="755"/>
                  </a:lnTo>
                  <a:lnTo>
                    <a:pt x="11716" y="574"/>
                  </a:lnTo>
                  <a:lnTo>
                    <a:pt x="1071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72"/>
            <p:cNvSpPr/>
            <p:nvPr/>
          </p:nvSpPr>
          <p:spPr>
            <a:xfrm>
              <a:off x="2841116" y="1943994"/>
              <a:ext cx="600416" cy="346228"/>
            </a:xfrm>
            <a:custGeom>
              <a:avLst/>
              <a:gdLst/>
              <a:ahLst/>
              <a:cxnLst/>
              <a:rect l="l" t="t" r="r" b="b"/>
              <a:pathLst>
                <a:path w="11716" h="6756" extrusionOk="0">
                  <a:moveTo>
                    <a:pt x="10716" y="1"/>
                  </a:moveTo>
                  <a:lnTo>
                    <a:pt x="10405" y="180"/>
                  </a:lnTo>
                  <a:lnTo>
                    <a:pt x="10750" y="378"/>
                  </a:lnTo>
                  <a:lnTo>
                    <a:pt x="1" y="6573"/>
                  </a:lnTo>
                  <a:lnTo>
                    <a:pt x="312" y="6756"/>
                  </a:lnTo>
                  <a:lnTo>
                    <a:pt x="11063" y="559"/>
                  </a:lnTo>
                  <a:lnTo>
                    <a:pt x="11404" y="755"/>
                  </a:lnTo>
                  <a:lnTo>
                    <a:pt x="11716" y="574"/>
                  </a:lnTo>
                  <a:lnTo>
                    <a:pt x="1071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72"/>
            <p:cNvSpPr/>
            <p:nvPr/>
          </p:nvSpPr>
          <p:spPr>
            <a:xfrm>
              <a:off x="2467932" y="1728191"/>
              <a:ext cx="600416" cy="346228"/>
            </a:xfrm>
            <a:custGeom>
              <a:avLst/>
              <a:gdLst/>
              <a:ahLst/>
              <a:cxnLst/>
              <a:rect l="l" t="t" r="r" b="b"/>
              <a:pathLst>
                <a:path w="11716" h="6756" extrusionOk="0">
                  <a:moveTo>
                    <a:pt x="10716" y="0"/>
                  </a:moveTo>
                  <a:lnTo>
                    <a:pt x="10404" y="181"/>
                  </a:lnTo>
                  <a:lnTo>
                    <a:pt x="10749" y="379"/>
                  </a:lnTo>
                  <a:lnTo>
                    <a:pt x="0" y="6574"/>
                  </a:lnTo>
                  <a:lnTo>
                    <a:pt x="312" y="6755"/>
                  </a:lnTo>
                  <a:lnTo>
                    <a:pt x="11062" y="558"/>
                  </a:lnTo>
                  <a:lnTo>
                    <a:pt x="11404" y="756"/>
                  </a:lnTo>
                  <a:lnTo>
                    <a:pt x="11715" y="574"/>
                  </a:lnTo>
                  <a:lnTo>
                    <a:pt x="1071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72"/>
            <p:cNvSpPr/>
            <p:nvPr/>
          </p:nvSpPr>
          <p:spPr>
            <a:xfrm>
              <a:off x="1346842" y="1075504"/>
              <a:ext cx="600364" cy="346228"/>
            </a:xfrm>
            <a:custGeom>
              <a:avLst/>
              <a:gdLst/>
              <a:ahLst/>
              <a:cxnLst/>
              <a:rect l="l" t="t" r="r" b="b"/>
              <a:pathLst>
                <a:path w="11715" h="6756" extrusionOk="0">
                  <a:moveTo>
                    <a:pt x="10715" y="0"/>
                  </a:moveTo>
                  <a:lnTo>
                    <a:pt x="10404" y="181"/>
                  </a:lnTo>
                  <a:lnTo>
                    <a:pt x="10749" y="379"/>
                  </a:lnTo>
                  <a:lnTo>
                    <a:pt x="0" y="6575"/>
                  </a:lnTo>
                  <a:lnTo>
                    <a:pt x="311" y="6755"/>
                  </a:lnTo>
                  <a:lnTo>
                    <a:pt x="11062" y="558"/>
                  </a:lnTo>
                  <a:lnTo>
                    <a:pt x="11404" y="756"/>
                  </a:lnTo>
                  <a:lnTo>
                    <a:pt x="11715" y="575"/>
                  </a:lnTo>
                  <a:lnTo>
                    <a:pt x="1071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72"/>
            <p:cNvSpPr/>
            <p:nvPr/>
          </p:nvSpPr>
          <p:spPr>
            <a:xfrm>
              <a:off x="2976204" y="235200"/>
              <a:ext cx="3695560" cy="2131332"/>
            </a:xfrm>
            <a:custGeom>
              <a:avLst/>
              <a:gdLst/>
              <a:ahLst/>
              <a:cxnLst/>
              <a:rect l="l" t="t" r="r" b="b"/>
              <a:pathLst>
                <a:path w="72112" h="41589" extrusionOk="0">
                  <a:moveTo>
                    <a:pt x="523" y="1"/>
                  </a:moveTo>
                  <a:lnTo>
                    <a:pt x="0" y="303"/>
                  </a:lnTo>
                  <a:lnTo>
                    <a:pt x="71589" y="41588"/>
                  </a:lnTo>
                  <a:lnTo>
                    <a:pt x="72112" y="41286"/>
                  </a:lnTo>
                  <a:lnTo>
                    <a:pt x="523" y="1"/>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72"/>
            <p:cNvSpPr/>
            <p:nvPr/>
          </p:nvSpPr>
          <p:spPr>
            <a:xfrm>
              <a:off x="2976204" y="250677"/>
              <a:ext cx="3668757" cy="2262218"/>
            </a:xfrm>
            <a:custGeom>
              <a:avLst/>
              <a:gdLst/>
              <a:ahLst/>
              <a:cxnLst/>
              <a:rect l="l" t="t" r="r" b="b"/>
              <a:pathLst>
                <a:path w="71589" h="44143" extrusionOk="0">
                  <a:moveTo>
                    <a:pt x="0" y="1"/>
                  </a:moveTo>
                  <a:lnTo>
                    <a:pt x="0" y="2857"/>
                  </a:lnTo>
                  <a:lnTo>
                    <a:pt x="71589" y="44143"/>
                  </a:lnTo>
                  <a:lnTo>
                    <a:pt x="71589" y="41286"/>
                  </a:lnTo>
                  <a:lnTo>
                    <a:pt x="0" y="1"/>
                  </a:ln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72"/>
            <p:cNvSpPr/>
            <p:nvPr/>
          </p:nvSpPr>
          <p:spPr>
            <a:xfrm>
              <a:off x="6644907" y="2351001"/>
              <a:ext cx="26854" cy="161891"/>
            </a:xfrm>
            <a:custGeom>
              <a:avLst/>
              <a:gdLst/>
              <a:ahLst/>
              <a:cxnLst/>
              <a:rect l="l" t="t" r="r" b="b"/>
              <a:pathLst>
                <a:path w="524" h="3159" extrusionOk="0">
                  <a:moveTo>
                    <a:pt x="524" y="0"/>
                  </a:moveTo>
                  <a:lnTo>
                    <a:pt x="1" y="302"/>
                  </a:lnTo>
                  <a:lnTo>
                    <a:pt x="1" y="3159"/>
                  </a:lnTo>
                  <a:lnTo>
                    <a:pt x="524" y="2857"/>
                  </a:lnTo>
                  <a:lnTo>
                    <a:pt x="524" y="0"/>
                  </a:lnTo>
                  <a:close/>
                </a:path>
              </a:pathLst>
            </a:custGeom>
            <a:solidFill>
              <a:srgbClr val="717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72"/>
            <p:cNvSpPr/>
            <p:nvPr/>
          </p:nvSpPr>
          <p:spPr>
            <a:xfrm>
              <a:off x="2277547" y="235200"/>
              <a:ext cx="752672" cy="432888"/>
            </a:xfrm>
            <a:custGeom>
              <a:avLst/>
              <a:gdLst/>
              <a:ahLst/>
              <a:cxnLst/>
              <a:rect l="l" t="t" r="r" b="b"/>
              <a:pathLst>
                <a:path w="14687" h="8447" extrusionOk="0">
                  <a:moveTo>
                    <a:pt x="14162" y="1"/>
                  </a:moveTo>
                  <a:lnTo>
                    <a:pt x="1" y="8155"/>
                  </a:lnTo>
                  <a:lnTo>
                    <a:pt x="542" y="8447"/>
                  </a:lnTo>
                  <a:lnTo>
                    <a:pt x="14687" y="303"/>
                  </a:lnTo>
                  <a:lnTo>
                    <a:pt x="14162" y="1"/>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72"/>
            <p:cNvSpPr/>
            <p:nvPr/>
          </p:nvSpPr>
          <p:spPr>
            <a:xfrm>
              <a:off x="1198635" y="859189"/>
              <a:ext cx="748367" cy="430786"/>
            </a:xfrm>
            <a:custGeom>
              <a:avLst/>
              <a:gdLst/>
              <a:ahLst/>
              <a:cxnLst/>
              <a:rect l="l" t="t" r="r" b="b"/>
              <a:pathLst>
                <a:path w="14603" h="8406" extrusionOk="0">
                  <a:moveTo>
                    <a:pt x="14092" y="1"/>
                  </a:moveTo>
                  <a:lnTo>
                    <a:pt x="1" y="8103"/>
                  </a:lnTo>
                  <a:lnTo>
                    <a:pt x="523" y="8405"/>
                  </a:lnTo>
                  <a:lnTo>
                    <a:pt x="14602" y="312"/>
                  </a:lnTo>
                  <a:lnTo>
                    <a:pt x="14092" y="1"/>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72"/>
            <p:cNvSpPr/>
            <p:nvPr/>
          </p:nvSpPr>
          <p:spPr>
            <a:xfrm>
              <a:off x="2305272" y="266256"/>
              <a:ext cx="696607" cy="548297"/>
            </a:xfrm>
            <a:custGeom>
              <a:avLst/>
              <a:gdLst/>
              <a:ahLst/>
              <a:cxnLst/>
              <a:rect l="l" t="t" r="r" b="b"/>
              <a:pathLst>
                <a:path w="13593" h="10699" extrusionOk="0">
                  <a:moveTo>
                    <a:pt x="13592" y="0"/>
                  </a:moveTo>
                  <a:lnTo>
                    <a:pt x="1" y="7841"/>
                  </a:lnTo>
                  <a:lnTo>
                    <a:pt x="1" y="10698"/>
                  </a:lnTo>
                  <a:lnTo>
                    <a:pt x="13592" y="2856"/>
                  </a:lnTo>
                  <a:lnTo>
                    <a:pt x="13592" y="0"/>
                  </a:ln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72"/>
            <p:cNvSpPr/>
            <p:nvPr/>
          </p:nvSpPr>
          <p:spPr>
            <a:xfrm>
              <a:off x="1225437" y="875126"/>
              <a:ext cx="721565" cy="561211"/>
            </a:xfrm>
            <a:custGeom>
              <a:avLst/>
              <a:gdLst/>
              <a:ahLst/>
              <a:cxnLst/>
              <a:rect l="l" t="t" r="r" b="b"/>
              <a:pathLst>
                <a:path w="14080" h="10951" extrusionOk="0">
                  <a:moveTo>
                    <a:pt x="14079" y="1"/>
                  </a:moveTo>
                  <a:lnTo>
                    <a:pt x="0" y="8094"/>
                  </a:lnTo>
                  <a:lnTo>
                    <a:pt x="0" y="10951"/>
                  </a:lnTo>
                  <a:lnTo>
                    <a:pt x="14079" y="2857"/>
                  </a:lnTo>
                  <a:lnTo>
                    <a:pt x="14079" y="1"/>
                  </a:ln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72"/>
            <p:cNvSpPr/>
            <p:nvPr/>
          </p:nvSpPr>
          <p:spPr>
            <a:xfrm>
              <a:off x="2277547" y="653123"/>
              <a:ext cx="27776" cy="161430"/>
            </a:xfrm>
            <a:custGeom>
              <a:avLst/>
              <a:gdLst/>
              <a:ahLst/>
              <a:cxnLst/>
              <a:rect l="l" t="t" r="r" b="b"/>
              <a:pathLst>
                <a:path w="542" h="3150" extrusionOk="0">
                  <a:moveTo>
                    <a:pt x="1" y="0"/>
                  </a:moveTo>
                  <a:lnTo>
                    <a:pt x="1" y="2850"/>
                  </a:lnTo>
                  <a:lnTo>
                    <a:pt x="542" y="3149"/>
                  </a:lnTo>
                  <a:lnTo>
                    <a:pt x="542" y="292"/>
                  </a:lnTo>
                  <a:lnTo>
                    <a:pt x="1" y="0"/>
                  </a:lnTo>
                  <a:close/>
                </a:path>
              </a:pathLst>
            </a:custGeom>
            <a:solidFill>
              <a:srgbClr val="717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72"/>
            <p:cNvSpPr/>
            <p:nvPr/>
          </p:nvSpPr>
          <p:spPr>
            <a:xfrm>
              <a:off x="4840279" y="2335063"/>
              <a:ext cx="1831483" cy="1055084"/>
            </a:xfrm>
            <a:custGeom>
              <a:avLst/>
              <a:gdLst/>
              <a:ahLst/>
              <a:cxnLst/>
              <a:rect l="l" t="t" r="r" b="b"/>
              <a:pathLst>
                <a:path w="35738" h="20588" extrusionOk="0">
                  <a:moveTo>
                    <a:pt x="35227" y="0"/>
                  </a:moveTo>
                  <a:lnTo>
                    <a:pt x="0" y="20285"/>
                  </a:lnTo>
                  <a:lnTo>
                    <a:pt x="523" y="20587"/>
                  </a:lnTo>
                  <a:lnTo>
                    <a:pt x="35738" y="311"/>
                  </a:lnTo>
                  <a:lnTo>
                    <a:pt x="35227" y="0"/>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72"/>
            <p:cNvSpPr/>
            <p:nvPr/>
          </p:nvSpPr>
          <p:spPr>
            <a:xfrm>
              <a:off x="4867030" y="2351001"/>
              <a:ext cx="1808422" cy="1185508"/>
            </a:xfrm>
            <a:custGeom>
              <a:avLst/>
              <a:gdLst/>
              <a:ahLst/>
              <a:cxnLst/>
              <a:rect l="l" t="t" r="r" b="b"/>
              <a:pathLst>
                <a:path w="35288" h="23133" extrusionOk="0">
                  <a:moveTo>
                    <a:pt x="35216" y="0"/>
                  </a:moveTo>
                  <a:lnTo>
                    <a:pt x="1" y="20276"/>
                  </a:lnTo>
                  <a:lnTo>
                    <a:pt x="1" y="23132"/>
                  </a:lnTo>
                  <a:lnTo>
                    <a:pt x="35288" y="2844"/>
                  </a:lnTo>
                  <a:lnTo>
                    <a:pt x="35216" y="0"/>
                  </a:ln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72"/>
            <p:cNvSpPr/>
            <p:nvPr/>
          </p:nvSpPr>
          <p:spPr>
            <a:xfrm>
              <a:off x="1198635" y="1258816"/>
              <a:ext cx="3695560" cy="2131332"/>
            </a:xfrm>
            <a:custGeom>
              <a:avLst/>
              <a:gdLst/>
              <a:ahLst/>
              <a:cxnLst/>
              <a:rect l="l" t="t" r="r" b="b"/>
              <a:pathLst>
                <a:path w="72112" h="41589" extrusionOk="0">
                  <a:moveTo>
                    <a:pt x="523" y="0"/>
                  </a:moveTo>
                  <a:lnTo>
                    <a:pt x="1" y="302"/>
                  </a:lnTo>
                  <a:lnTo>
                    <a:pt x="71589" y="41588"/>
                  </a:lnTo>
                  <a:lnTo>
                    <a:pt x="72112" y="41286"/>
                  </a:lnTo>
                  <a:lnTo>
                    <a:pt x="523" y="0"/>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72"/>
            <p:cNvSpPr/>
            <p:nvPr/>
          </p:nvSpPr>
          <p:spPr>
            <a:xfrm>
              <a:off x="1198635" y="1274293"/>
              <a:ext cx="3668809" cy="2262218"/>
            </a:xfrm>
            <a:custGeom>
              <a:avLst/>
              <a:gdLst/>
              <a:ahLst/>
              <a:cxnLst/>
              <a:rect l="l" t="t" r="r" b="b"/>
              <a:pathLst>
                <a:path w="71590" h="44143" extrusionOk="0">
                  <a:moveTo>
                    <a:pt x="1" y="0"/>
                  </a:moveTo>
                  <a:lnTo>
                    <a:pt x="1" y="2856"/>
                  </a:lnTo>
                  <a:lnTo>
                    <a:pt x="71589" y="44142"/>
                  </a:lnTo>
                  <a:lnTo>
                    <a:pt x="71589" y="41286"/>
                  </a:lnTo>
                  <a:lnTo>
                    <a:pt x="1" y="0"/>
                  </a:ln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72"/>
            <p:cNvSpPr/>
            <p:nvPr/>
          </p:nvSpPr>
          <p:spPr>
            <a:xfrm>
              <a:off x="4867389" y="3374566"/>
              <a:ext cx="26802" cy="161942"/>
            </a:xfrm>
            <a:custGeom>
              <a:avLst/>
              <a:gdLst/>
              <a:ahLst/>
              <a:cxnLst/>
              <a:rect l="l" t="t" r="r" b="b"/>
              <a:pathLst>
                <a:path w="523" h="3160" extrusionOk="0">
                  <a:moveTo>
                    <a:pt x="523" y="1"/>
                  </a:moveTo>
                  <a:lnTo>
                    <a:pt x="0" y="303"/>
                  </a:lnTo>
                  <a:lnTo>
                    <a:pt x="0" y="3159"/>
                  </a:lnTo>
                  <a:lnTo>
                    <a:pt x="523" y="2857"/>
                  </a:lnTo>
                  <a:lnTo>
                    <a:pt x="523" y="1"/>
                  </a:lnTo>
                  <a:close/>
                </a:path>
              </a:pathLst>
            </a:custGeom>
            <a:solidFill>
              <a:srgbClr val="717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72"/>
            <p:cNvSpPr/>
            <p:nvPr/>
          </p:nvSpPr>
          <p:spPr>
            <a:xfrm>
              <a:off x="2104639" y="1049163"/>
              <a:ext cx="266999" cy="145748"/>
            </a:xfrm>
            <a:custGeom>
              <a:avLst/>
              <a:gdLst/>
              <a:ahLst/>
              <a:cxnLst/>
              <a:rect l="l" t="t" r="r" b="b"/>
              <a:pathLst>
                <a:path w="5210" h="2844" extrusionOk="0">
                  <a:moveTo>
                    <a:pt x="1054" y="1"/>
                  </a:moveTo>
                  <a:lnTo>
                    <a:pt x="0" y="609"/>
                  </a:lnTo>
                  <a:lnTo>
                    <a:pt x="3197" y="2455"/>
                  </a:lnTo>
                  <a:lnTo>
                    <a:pt x="2525" y="2843"/>
                  </a:lnTo>
                  <a:lnTo>
                    <a:pt x="5210" y="2843"/>
                  </a:lnTo>
                  <a:lnTo>
                    <a:pt x="4900" y="1473"/>
                  </a:lnTo>
                  <a:lnTo>
                    <a:pt x="4250" y="1847"/>
                  </a:lnTo>
                  <a:lnTo>
                    <a:pt x="105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72"/>
            <p:cNvSpPr/>
            <p:nvPr/>
          </p:nvSpPr>
          <p:spPr>
            <a:xfrm>
              <a:off x="2364924" y="912230"/>
              <a:ext cx="261516" cy="154152"/>
            </a:xfrm>
            <a:custGeom>
              <a:avLst/>
              <a:gdLst/>
              <a:ahLst/>
              <a:cxnLst/>
              <a:rect l="l" t="t" r="r" b="b"/>
              <a:pathLst>
                <a:path w="5103" h="3008" extrusionOk="0">
                  <a:moveTo>
                    <a:pt x="1" y="1"/>
                  </a:moveTo>
                  <a:lnTo>
                    <a:pt x="382" y="1541"/>
                  </a:lnTo>
                  <a:lnTo>
                    <a:pt x="989" y="1190"/>
                  </a:lnTo>
                  <a:lnTo>
                    <a:pt x="4135" y="3007"/>
                  </a:lnTo>
                  <a:lnTo>
                    <a:pt x="5103" y="2447"/>
                  </a:lnTo>
                  <a:lnTo>
                    <a:pt x="1957" y="632"/>
                  </a:lnTo>
                  <a:lnTo>
                    <a:pt x="2564" y="28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72"/>
            <p:cNvSpPr/>
            <p:nvPr/>
          </p:nvSpPr>
          <p:spPr>
            <a:xfrm>
              <a:off x="4314326" y="2335678"/>
              <a:ext cx="266999" cy="145697"/>
            </a:xfrm>
            <a:custGeom>
              <a:avLst/>
              <a:gdLst/>
              <a:ahLst/>
              <a:cxnLst/>
              <a:rect l="l" t="t" r="r" b="b"/>
              <a:pathLst>
                <a:path w="5210" h="2843" extrusionOk="0">
                  <a:moveTo>
                    <a:pt x="1054" y="0"/>
                  </a:moveTo>
                  <a:lnTo>
                    <a:pt x="0" y="609"/>
                  </a:lnTo>
                  <a:lnTo>
                    <a:pt x="3197" y="2453"/>
                  </a:lnTo>
                  <a:lnTo>
                    <a:pt x="2525" y="2843"/>
                  </a:lnTo>
                  <a:lnTo>
                    <a:pt x="5210" y="2843"/>
                  </a:lnTo>
                  <a:lnTo>
                    <a:pt x="4899" y="1471"/>
                  </a:lnTo>
                  <a:lnTo>
                    <a:pt x="4250" y="1846"/>
                  </a:lnTo>
                  <a:lnTo>
                    <a:pt x="105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72"/>
            <p:cNvSpPr/>
            <p:nvPr/>
          </p:nvSpPr>
          <p:spPr>
            <a:xfrm>
              <a:off x="4574612" y="2198745"/>
              <a:ext cx="261516" cy="154050"/>
            </a:xfrm>
            <a:custGeom>
              <a:avLst/>
              <a:gdLst/>
              <a:ahLst/>
              <a:cxnLst/>
              <a:rect l="l" t="t" r="r" b="b"/>
              <a:pathLst>
                <a:path w="5103" h="3006" extrusionOk="0">
                  <a:moveTo>
                    <a:pt x="1" y="0"/>
                  </a:moveTo>
                  <a:lnTo>
                    <a:pt x="382" y="1539"/>
                  </a:lnTo>
                  <a:lnTo>
                    <a:pt x="989" y="1190"/>
                  </a:lnTo>
                  <a:lnTo>
                    <a:pt x="4134" y="3005"/>
                  </a:lnTo>
                  <a:lnTo>
                    <a:pt x="5103" y="2447"/>
                  </a:lnTo>
                  <a:lnTo>
                    <a:pt x="1957" y="630"/>
                  </a:lnTo>
                  <a:lnTo>
                    <a:pt x="2564" y="281"/>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72"/>
            <p:cNvSpPr/>
            <p:nvPr/>
          </p:nvSpPr>
          <p:spPr>
            <a:xfrm>
              <a:off x="3345801" y="2457493"/>
              <a:ext cx="15067" cy="21883"/>
            </a:xfrm>
            <a:custGeom>
              <a:avLst/>
              <a:gdLst/>
              <a:ahLst/>
              <a:cxnLst/>
              <a:rect l="l" t="t" r="r" b="b"/>
              <a:pathLst>
                <a:path w="294" h="427" extrusionOk="0">
                  <a:moveTo>
                    <a:pt x="89" y="1"/>
                  </a:moveTo>
                  <a:cubicBezTo>
                    <a:pt x="37" y="1"/>
                    <a:pt x="0" y="49"/>
                    <a:pt x="0" y="129"/>
                  </a:cubicBezTo>
                  <a:cubicBezTo>
                    <a:pt x="0" y="236"/>
                    <a:pt x="66" y="362"/>
                    <a:pt x="146" y="409"/>
                  </a:cubicBezTo>
                  <a:cubicBezTo>
                    <a:pt x="167" y="421"/>
                    <a:pt x="186" y="426"/>
                    <a:pt x="204" y="426"/>
                  </a:cubicBezTo>
                  <a:cubicBezTo>
                    <a:pt x="256" y="426"/>
                    <a:pt x="293" y="378"/>
                    <a:pt x="293" y="297"/>
                  </a:cubicBezTo>
                  <a:cubicBezTo>
                    <a:pt x="293" y="190"/>
                    <a:pt x="227" y="64"/>
                    <a:pt x="146" y="18"/>
                  </a:cubicBezTo>
                  <a:cubicBezTo>
                    <a:pt x="126" y="6"/>
                    <a:pt x="106" y="1"/>
                    <a:pt x="89"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72"/>
            <p:cNvSpPr/>
            <p:nvPr/>
          </p:nvSpPr>
          <p:spPr>
            <a:xfrm>
              <a:off x="3503950" y="2553941"/>
              <a:ext cx="10916" cy="15733"/>
            </a:xfrm>
            <a:custGeom>
              <a:avLst/>
              <a:gdLst/>
              <a:ahLst/>
              <a:cxnLst/>
              <a:rect l="l" t="t" r="r" b="b"/>
              <a:pathLst>
                <a:path w="213" h="307" extrusionOk="0">
                  <a:moveTo>
                    <a:pt x="65" y="1"/>
                  </a:moveTo>
                  <a:cubicBezTo>
                    <a:pt x="27" y="1"/>
                    <a:pt x="0" y="35"/>
                    <a:pt x="0" y="92"/>
                  </a:cubicBezTo>
                  <a:cubicBezTo>
                    <a:pt x="0" y="171"/>
                    <a:pt x="48" y="260"/>
                    <a:pt x="106" y="293"/>
                  </a:cubicBezTo>
                  <a:cubicBezTo>
                    <a:pt x="121" y="302"/>
                    <a:pt x="136" y="306"/>
                    <a:pt x="148" y="306"/>
                  </a:cubicBezTo>
                  <a:cubicBezTo>
                    <a:pt x="186" y="306"/>
                    <a:pt x="212" y="272"/>
                    <a:pt x="212" y="214"/>
                  </a:cubicBezTo>
                  <a:cubicBezTo>
                    <a:pt x="212" y="137"/>
                    <a:pt x="165" y="46"/>
                    <a:pt x="106" y="13"/>
                  </a:cubicBezTo>
                  <a:cubicBezTo>
                    <a:pt x="92" y="5"/>
                    <a:pt x="78" y="1"/>
                    <a:pt x="65"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72"/>
            <p:cNvSpPr/>
            <p:nvPr/>
          </p:nvSpPr>
          <p:spPr>
            <a:xfrm>
              <a:off x="3830243" y="2321175"/>
              <a:ext cx="28442" cy="17629"/>
            </a:xfrm>
            <a:custGeom>
              <a:avLst/>
              <a:gdLst/>
              <a:ahLst/>
              <a:cxnLst/>
              <a:rect l="l" t="t" r="r" b="b"/>
              <a:pathLst>
                <a:path w="555" h="344" extrusionOk="0">
                  <a:moveTo>
                    <a:pt x="455" y="1"/>
                  </a:moveTo>
                  <a:cubicBezTo>
                    <a:pt x="418" y="1"/>
                    <a:pt x="369" y="16"/>
                    <a:pt x="310" y="38"/>
                  </a:cubicBezTo>
                  <a:cubicBezTo>
                    <a:pt x="217" y="75"/>
                    <a:pt x="1" y="173"/>
                    <a:pt x="56" y="291"/>
                  </a:cubicBezTo>
                  <a:cubicBezTo>
                    <a:pt x="74" y="329"/>
                    <a:pt x="101" y="343"/>
                    <a:pt x="134" y="343"/>
                  </a:cubicBezTo>
                  <a:cubicBezTo>
                    <a:pt x="201" y="343"/>
                    <a:pt x="291" y="282"/>
                    <a:pt x="367" y="242"/>
                  </a:cubicBezTo>
                  <a:cubicBezTo>
                    <a:pt x="416" y="217"/>
                    <a:pt x="554" y="145"/>
                    <a:pt x="523" y="49"/>
                  </a:cubicBezTo>
                  <a:cubicBezTo>
                    <a:pt x="514" y="15"/>
                    <a:pt x="490" y="1"/>
                    <a:pt x="455"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72"/>
            <p:cNvSpPr/>
            <p:nvPr/>
          </p:nvSpPr>
          <p:spPr>
            <a:xfrm>
              <a:off x="3961641" y="2244765"/>
              <a:ext cx="28391" cy="17527"/>
            </a:xfrm>
            <a:custGeom>
              <a:avLst/>
              <a:gdLst/>
              <a:ahLst/>
              <a:cxnLst/>
              <a:rect l="l" t="t" r="r" b="b"/>
              <a:pathLst>
                <a:path w="554" h="342" extrusionOk="0">
                  <a:moveTo>
                    <a:pt x="455" y="0"/>
                  </a:moveTo>
                  <a:cubicBezTo>
                    <a:pt x="419" y="0"/>
                    <a:pt x="370" y="15"/>
                    <a:pt x="311" y="37"/>
                  </a:cubicBezTo>
                  <a:cubicBezTo>
                    <a:pt x="216" y="74"/>
                    <a:pt x="0" y="172"/>
                    <a:pt x="57" y="290"/>
                  </a:cubicBezTo>
                  <a:cubicBezTo>
                    <a:pt x="75" y="328"/>
                    <a:pt x="102" y="342"/>
                    <a:pt x="135" y="342"/>
                  </a:cubicBezTo>
                  <a:cubicBezTo>
                    <a:pt x="202" y="342"/>
                    <a:pt x="291" y="282"/>
                    <a:pt x="366" y="241"/>
                  </a:cubicBezTo>
                  <a:cubicBezTo>
                    <a:pt x="416" y="215"/>
                    <a:pt x="554" y="145"/>
                    <a:pt x="524" y="48"/>
                  </a:cubicBezTo>
                  <a:cubicBezTo>
                    <a:pt x="514" y="14"/>
                    <a:pt x="490" y="0"/>
                    <a:pt x="455"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43" name="Google Shape;3843;p72"/>
          <p:cNvSpPr txBox="1">
            <a:spLocks noGrp="1"/>
          </p:cNvSpPr>
          <p:nvPr>
            <p:ph type="ctrTitle"/>
          </p:nvPr>
        </p:nvSpPr>
        <p:spPr>
          <a:xfrm>
            <a:off x="713250" y="470050"/>
            <a:ext cx="7717500" cy="63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dirty="0" smtClean="0"/>
              <a:t>Τι άλλο μπορούμε να κάνουμε;</a:t>
            </a:r>
            <a:endParaRPr/>
          </a:p>
        </p:txBody>
      </p:sp>
      <p:sp>
        <p:nvSpPr>
          <p:cNvPr id="3844" name="Google Shape;3844;p72"/>
          <p:cNvSpPr txBox="1">
            <a:spLocks noGrp="1"/>
          </p:cNvSpPr>
          <p:nvPr>
            <p:ph type="body" idx="4294967295"/>
          </p:nvPr>
        </p:nvSpPr>
        <p:spPr>
          <a:xfrm>
            <a:off x="721324" y="1281430"/>
            <a:ext cx="3052500" cy="220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dirty="0" smtClean="0"/>
              <a:t>Ως πολίτες του αύριο και μέλη της μαθητικής κοινότητας έχουμε ως καθήκον</a:t>
            </a:r>
            <a:r>
              <a:rPr lang="en" dirty="0" smtClean="0"/>
              <a:t>:</a:t>
            </a:r>
            <a:endParaRPr/>
          </a:p>
          <a:p>
            <a:pPr>
              <a:spcBef>
                <a:spcPts val="300"/>
              </a:spcBef>
            </a:pPr>
            <a:r>
              <a:rPr lang="el-GR" dirty="0" smtClean="0">
                <a:solidFill>
                  <a:schemeClr val="hlink"/>
                </a:solidFill>
                <a:uFill>
                  <a:noFill/>
                </a:uFill>
              </a:rPr>
              <a:t>Ενασχόληση με παρόμοια προγράμματα περιβαλλοντικής φύσεως.</a:t>
            </a:r>
          </a:p>
          <a:p>
            <a:pPr>
              <a:spcBef>
                <a:spcPts val="300"/>
              </a:spcBef>
              <a:buNone/>
            </a:pPr>
            <a:endParaRPr lang="el-GR" dirty="0" smtClean="0">
              <a:solidFill>
                <a:schemeClr val="hlink"/>
              </a:solidFill>
              <a:uFill>
                <a:noFill/>
              </a:uFill>
            </a:endParaRPr>
          </a:p>
          <a:p>
            <a:pPr lvl="0"/>
            <a:r>
              <a:rPr lang="el-GR" dirty="0" smtClean="0">
                <a:solidFill>
                  <a:schemeClr val="hlink"/>
                </a:solidFill>
                <a:uFill>
                  <a:noFill/>
                </a:uFill>
              </a:rPr>
              <a:t>Επαφή</a:t>
            </a:r>
            <a:r>
              <a:rPr lang="el-GR" dirty="0">
                <a:solidFill>
                  <a:schemeClr val="hlink"/>
                </a:solidFill>
                <a:uFill>
                  <a:noFill/>
                </a:uFill>
              </a:rPr>
              <a:t> </a:t>
            </a:r>
            <a:r>
              <a:rPr lang="el-GR" dirty="0" smtClean="0">
                <a:solidFill>
                  <a:schemeClr val="hlink"/>
                </a:solidFill>
                <a:uFill>
                  <a:noFill/>
                </a:uFill>
              </a:rPr>
              <a:t>με την πόλη και διαρκής ενημέρωση.</a:t>
            </a:r>
          </a:p>
        </p:txBody>
      </p:sp>
      <p:grpSp>
        <p:nvGrpSpPr>
          <p:cNvPr id="3845" name="Google Shape;3845;p72"/>
          <p:cNvGrpSpPr/>
          <p:nvPr/>
        </p:nvGrpSpPr>
        <p:grpSpPr>
          <a:xfrm>
            <a:off x="5425225" y="2553037"/>
            <a:ext cx="536992" cy="368761"/>
            <a:chOff x="944550" y="4206031"/>
            <a:chExt cx="772761" cy="530667"/>
          </a:xfrm>
        </p:grpSpPr>
        <p:sp>
          <p:nvSpPr>
            <p:cNvPr id="3846" name="Google Shape;3846;p72"/>
            <p:cNvSpPr/>
            <p:nvPr/>
          </p:nvSpPr>
          <p:spPr>
            <a:xfrm>
              <a:off x="1253418" y="4582597"/>
              <a:ext cx="83175" cy="68262"/>
            </a:xfrm>
            <a:custGeom>
              <a:avLst/>
              <a:gdLst/>
              <a:ahLst/>
              <a:cxnLst/>
              <a:rect l="l" t="t" r="r" b="b"/>
              <a:pathLst>
                <a:path w="1623" h="1332" extrusionOk="0">
                  <a:moveTo>
                    <a:pt x="621" y="0"/>
                  </a:moveTo>
                  <a:cubicBezTo>
                    <a:pt x="143" y="0"/>
                    <a:pt x="0" y="344"/>
                    <a:pt x="0" y="344"/>
                  </a:cubicBezTo>
                  <a:lnTo>
                    <a:pt x="1089" y="1128"/>
                  </a:lnTo>
                  <a:lnTo>
                    <a:pt x="1446" y="1332"/>
                  </a:lnTo>
                  <a:cubicBezTo>
                    <a:pt x="1446" y="1332"/>
                    <a:pt x="1622" y="979"/>
                    <a:pt x="1595" y="786"/>
                  </a:cubicBezTo>
                  <a:cubicBezTo>
                    <a:pt x="1567" y="594"/>
                    <a:pt x="1285" y="59"/>
                    <a:pt x="724" y="5"/>
                  </a:cubicBezTo>
                  <a:cubicBezTo>
                    <a:pt x="688" y="2"/>
                    <a:pt x="654" y="0"/>
                    <a:pt x="621" y="0"/>
                  </a:cubicBez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72"/>
            <p:cNvSpPr/>
            <p:nvPr/>
          </p:nvSpPr>
          <p:spPr>
            <a:xfrm>
              <a:off x="1591088" y="4381194"/>
              <a:ext cx="83277" cy="68825"/>
            </a:xfrm>
            <a:custGeom>
              <a:avLst/>
              <a:gdLst/>
              <a:ahLst/>
              <a:cxnLst/>
              <a:rect l="l" t="t" r="r" b="b"/>
              <a:pathLst>
                <a:path w="1625" h="1343" extrusionOk="0">
                  <a:moveTo>
                    <a:pt x="623" y="1"/>
                  </a:moveTo>
                  <a:cubicBezTo>
                    <a:pt x="144" y="1"/>
                    <a:pt x="1" y="345"/>
                    <a:pt x="1" y="345"/>
                  </a:cubicBezTo>
                  <a:lnTo>
                    <a:pt x="1091" y="1128"/>
                  </a:lnTo>
                  <a:lnTo>
                    <a:pt x="1451" y="1343"/>
                  </a:lnTo>
                  <a:cubicBezTo>
                    <a:pt x="1451" y="1343"/>
                    <a:pt x="1624" y="978"/>
                    <a:pt x="1597" y="786"/>
                  </a:cubicBezTo>
                  <a:cubicBezTo>
                    <a:pt x="1567" y="595"/>
                    <a:pt x="1287" y="58"/>
                    <a:pt x="726" y="6"/>
                  </a:cubicBezTo>
                  <a:cubicBezTo>
                    <a:pt x="690" y="3"/>
                    <a:pt x="656" y="1"/>
                    <a:pt x="623" y="1"/>
                  </a:cubicBez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72"/>
            <p:cNvSpPr/>
            <p:nvPr/>
          </p:nvSpPr>
          <p:spPr>
            <a:xfrm>
              <a:off x="1208679" y="4595357"/>
              <a:ext cx="107773" cy="141341"/>
            </a:xfrm>
            <a:custGeom>
              <a:avLst/>
              <a:gdLst/>
              <a:ahLst/>
              <a:cxnLst/>
              <a:rect l="l" t="t" r="r" b="b"/>
              <a:pathLst>
                <a:path w="2103" h="2758" extrusionOk="0">
                  <a:moveTo>
                    <a:pt x="1241" y="0"/>
                  </a:moveTo>
                  <a:cubicBezTo>
                    <a:pt x="1128" y="0"/>
                    <a:pt x="985" y="35"/>
                    <a:pt x="864" y="106"/>
                  </a:cubicBezTo>
                  <a:cubicBezTo>
                    <a:pt x="387" y="380"/>
                    <a:pt x="1" y="1119"/>
                    <a:pt x="1" y="1754"/>
                  </a:cubicBezTo>
                  <a:cubicBezTo>
                    <a:pt x="1" y="1894"/>
                    <a:pt x="19" y="2015"/>
                    <a:pt x="53" y="2117"/>
                  </a:cubicBezTo>
                  <a:cubicBezTo>
                    <a:pt x="64" y="2151"/>
                    <a:pt x="100" y="2240"/>
                    <a:pt x="125" y="2283"/>
                  </a:cubicBezTo>
                  <a:cubicBezTo>
                    <a:pt x="180" y="2384"/>
                    <a:pt x="300" y="2565"/>
                    <a:pt x="501" y="2674"/>
                  </a:cubicBezTo>
                  <a:cubicBezTo>
                    <a:pt x="617" y="2737"/>
                    <a:pt x="732" y="2758"/>
                    <a:pt x="832" y="2758"/>
                  </a:cubicBezTo>
                  <a:cubicBezTo>
                    <a:pt x="1006" y="2758"/>
                    <a:pt x="1132" y="2695"/>
                    <a:pt x="1132" y="2695"/>
                  </a:cubicBezTo>
                  <a:lnTo>
                    <a:pt x="2103" y="704"/>
                  </a:lnTo>
                  <a:cubicBezTo>
                    <a:pt x="2103" y="704"/>
                    <a:pt x="2066" y="324"/>
                    <a:pt x="1795" y="155"/>
                  </a:cubicBezTo>
                  <a:cubicBezTo>
                    <a:pt x="1558" y="9"/>
                    <a:pt x="1330" y="0"/>
                    <a:pt x="1241"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72"/>
            <p:cNvSpPr/>
            <p:nvPr/>
          </p:nvSpPr>
          <p:spPr>
            <a:xfrm>
              <a:off x="1229435" y="4606990"/>
              <a:ext cx="88504" cy="128580"/>
            </a:xfrm>
            <a:custGeom>
              <a:avLst/>
              <a:gdLst/>
              <a:ahLst/>
              <a:cxnLst/>
              <a:rect l="l" t="t" r="r" b="b"/>
              <a:pathLst>
                <a:path w="1727" h="2509" extrusionOk="0">
                  <a:moveTo>
                    <a:pt x="1207" y="0"/>
                  </a:moveTo>
                  <a:cubicBezTo>
                    <a:pt x="1102" y="0"/>
                    <a:pt x="986" y="34"/>
                    <a:pt x="864" y="104"/>
                  </a:cubicBezTo>
                  <a:cubicBezTo>
                    <a:pt x="387" y="379"/>
                    <a:pt x="1" y="1118"/>
                    <a:pt x="1" y="1752"/>
                  </a:cubicBezTo>
                  <a:cubicBezTo>
                    <a:pt x="1" y="2226"/>
                    <a:pt x="215" y="2509"/>
                    <a:pt x="521" y="2509"/>
                  </a:cubicBezTo>
                  <a:cubicBezTo>
                    <a:pt x="626" y="2509"/>
                    <a:pt x="742" y="2476"/>
                    <a:pt x="864" y="2406"/>
                  </a:cubicBezTo>
                  <a:cubicBezTo>
                    <a:pt x="1341" y="2130"/>
                    <a:pt x="1727" y="1392"/>
                    <a:pt x="1727" y="756"/>
                  </a:cubicBezTo>
                  <a:cubicBezTo>
                    <a:pt x="1727" y="283"/>
                    <a:pt x="1513" y="0"/>
                    <a:pt x="1207"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72"/>
            <p:cNvSpPr/>
            <p:nvPr/>
          </p:nvSpPr>
          <p:spPr>
            <a:xfrm>
              <a:off x="1239325" y="4620417"/>
              <a:ext cx="70055" cy="101726"/>
            </a:xfrm>
            <a:custGeom>
              <a:avLst/>
              <a:gdLst/>
              <a:ahLst/>
              <a:cxnLst/>
              <a:rect l="l" t="t" r="r" b="b"/>
              <a:pathLst>
                <a:path w="1367" h="1985" extrusionOk="0">
                  <a:moveTo>
                    <a:pt x="956" y="1"/>
                  </a:moveTo>
                  <a:cubicBezTo>
                    <a:pt x="873" y="1"/>
                    <a:pt x="781" y="27"/>
                    <a:pt x="685" y="83"/>
                  </a:cubicBezTo>
                  <a:cubicBezTo>
                    <a:pt x="307" y="301"/>
                    <a:pt x="1" y="883"/>
                    <a:pt x="1" y="1386"/>
                  </a:cubicBezTo>
                  <a:cubicBezTo>
                    <a:pt x="1" y="1761"/>
                    <a:pt x="171" y="1985"/>
                    <a:pt x="413" y="1985"/>
                  </a:cubicBezTo>
                  <a:cubicBezTo>
                    <a:pt x="497" y="1985"/>
                    <a:pt x="588" y="1958"/>
                    <a:pt x="685" y="1903"/>
                  </a:cubicBezTo>
                  <a:cubicBezTo>
                    <a:pt x="1062" y="1685"/>
                    <a:pt x="1367" y="1101"/>
                    <a:pt x="1367" y="598"/>
                  </a:cubicBezTo>
                  <a:cubicBezTo>
                    <a:pt x="1367" y="224"/>
                    <a:pt x="1198" y="1"/>
                    <a:pt x="956"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72"/>
            <p:cNvSpPr/>
            <p:nvPr/>
          </p:nvSpPr>
          <p:spPr>
            <a:xfrm>
              <a:off x="1237429" y="4615959"/>
              <a:ext cx="73950" cy="107364"/>
            </a:xfrm>
            <a:custGeom>
              <a:avLst/>
              <a:gdLst/>
              <a:ahLst/>
              <a:cxnLst/>
              <a:rect l="l" t="t" r="r" b="b"/>
              <a:pathLst>
                <a:path w="1443" h="2095" extrusionOk="0">
                  <a:moveTo>
                    <a:pt x="1007" y="1"/>
                  </a:moveTo>
                  <a:cubicBezTo>
                    <a:pt x="920" y="1"/>
                    <a:pt x="823" y="28"/>
                    <a:pt x="722" y="87"/>
                  </a:cubicBezTo>
                  <a:cubicBezTo>
                    <a:pt x="323" y="317"/>
                    <a:pt x="1" y="933"/>
                    <a:pt x="1" y="1464"/>
                  </a:cubicBezTo>
                  <a:cubicBezTo>
                    <a:pt x="1" y="1859"/>
                    <a:pt x="179" y="2095"/>
                    <a:pt x="435" y="2095"/>
                  </a:cubicBezTo>
                  <a:cubicBezTo>
                    <a:pt x="523" y="2095"/>
                    <a:pt x="620" y="2067"/>
                    <a:pt x="722" y="2008"/>
                  </a:cubicBezTo>
                  <a:cubicBezTo>
                    <a:pt x="1119" y="1778"/>
                    <a:pt x="1442" y="1162"/>
                    <a:pt x="1442" y="631"/>
                  </a:cubicBezTo>
                  <a:cubicBezTo>
                    <a:pt x="1442" y="237"/>
                    <a:pt x="1263" y="1"/>
                    <a:pt x="10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72"/>
            <p:cNvSpPr/>
            <p:nvPr/>
          </p:nvSpPr>
          <p:spPr>
            <a:xfrm>
              <a:off x="1252393" y="4638149"/>
              <a:ext cx="15221" cy="24804"/>
            </a:xfrm>
            <a:custGeom>
              <a:avLst/>
              <a:gdLst/>
              <a:ahLst/>
              <a:cxnLst/>
              <a:rect l="l" t="t" r="r" b="b"/>
              <a:pathLst>
                <a:path w="297" h="484" extrusionOk="0">
                  <a:moveTo>
                    <a:pt x="167" y="1"/>
                  </a:moveTo>
                  <a:cubicBezTo>
                    <a:pt x="106" y="73"/>
                    <a:pt x="49" y="156"/>
                    <a:pt x="0" y="244"/>
                  </a:cubicBezTo>
                  <a:lnTo>
                    <a:pt x="256" y="484"/>
                  </a:lnTo>
                  <a:cubicBezTo>
                    <a:pt x="269" y="461"/>
                    <a:pt x="282" y="438"/>
                    <a:pt x="296" y="418"/>
                  </a:cubicBezTo>
                  <a:cubicBezTo>
                    <a:pt x="281" y="363"/>
                    <a:pt x="219" y="152"/>
                    <a:pt x="167"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72"/>
            <p:cNvSpPr/>
            <p:nvPr/>
          </p:nvSpPr>
          <p:spPr>
            <a:xfrm>
              <a:off x="1244040" y="4657315"/>
              <a:ext cx="19628" cy="14657"/>
            </a:xfrm>
            <a:custGeom>
              <a:avLst/>
              <a:gdLst/>
              <a:ahLst/>
              <a:cxnLst/>
              <a:rect l="l" t="t" r="r" b="b"/>
              <a:pathLst>
                <a:path w="383" h="286" extrusionOk="0">
                  <a:moveTo>
                    <a:pt x="99" y="1"/>
                  </a:moveTo>
                  <a:cubicBezTo>
                    <a:pt x="57" y="93"/>
                    <a:pt x="25" y="189"/>
                    <a:pt x="1" y="286"/>
                  </a:cubicBezTo>
                  <a:lnTo>
                    <a:pt x="361" y="263"/>
                  </a:lnTo>
                  <a:lnTo>
                    <a:pt x="364" y="252"/>
                  </a:lnTo>
                  <a:cubicBezTo>
                    <a:pt x="370" y="232"/>
                    <a:pt x="376" y="212"/>
                    <a:pt x="382" y="192"/>
                  </a:cubicBezTo>
                  <a:cubicBezTo>
                    <a:pt x="366" y="180"/>
                    <a:pt x="217" y="73"/>
                    <a:pt x="99"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72"/>
            <p:cNvSpPr/>
            <p:nvPr/>
          </p:nvSpPr>
          <p:spPr>
            <a:xfrm>
              <a:off x="1241990" y="4674688"/>
              <a:ext cx="20038" cy="20243"/>
            </a:xfrm>
            <a:custGeom>
              <a:avLst/>
              <a:gdLst/>
              <a:ahLst/>
              <a:cxnLst/>
              <a:rect l="l" t="t" r="r" b="b"/>
              <a:pathLst>
                <a:path w="391" h="395" extrusionOk="0">
                  <a:moveTo>
                    <a:pt x="390" y="1"/>
                  </a:moveTo>
                  <a:cubicBezTo>
                    <a:pt x="350" y="13"/>
                    <a:pt x="157" y="74"/>
                    <a:pt x="9" y="129"/>
                  </a:cubicBezTo>
                  <a:cubicBezTo>
                    <a:pt x="4" y="175"/>
                    <a:pt x="1" y="221"/>
                    <a:pt x="1" y="266"/>
                  </a:cubicBezTo>
                  <a:cubicBezTo>
                    <a:pt x="1" y="312"/>
                    <a:pt x="4" y="355"/>
                    <a:pt x="9" y="395"/>
                  </a:cubicBezTo>
                  <a:lnTo>
                    <a:pt x="389" y="70"/>
                  </a:lnTo>
                  <a:cubicBezTo>
                    <a:pt x="389" y="60"/>
                    <a:pt x="387" y="53"/>
                    <a:pt x="387" y="44"/>
                  </a:cubicBezTo>
                  <a:cubicBezTo>
                    <a:pt x="387" y="30"/>
                    <a:pt x="389" y="14"/>
                    <a:pt x="390"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72"/>
            <p:cNvSpPr/>
            <p:nvPr/>
          </p:nvSpPr>
          <p:spPr>
            <a:xfrm>
              <a:off x="1243681" y="4682785"/>
              <a:ext cx="20448" cy="27571"/>
            </a:xfrm>
            <a:custGeom>
              <a:avLst/>
              <a:gdLst/>
              <a:ahLst/>
              <a:cxnLst/>
              <a:rect l="l" t="t" r="r" b="b"/>
              <a:pathLst>
                <a:path w="399" h="538" extrusionOk="0">
                  <a:moveTo>
                    <a:pt x="373" y="1"/>
                  </a:moveTo>
                  <a:cubicBezTo>
                    <a:pt x="327" y="43"/>
                    <a:pt x="140" y="217"/>
                    <a:pt x="0" y="355"/>
                  </a:cubicBezTo>
                  <a:cubicBezTo>
                    <a:pt x="22" y="428"/>
                    <a:pt x="54" y="490"/>
                    <a:pt x="94" y="537"/>
                  </a:cubicBezTo>
                  <a:lnTo>
                    <a:pt x="399" y="45"/>
                  </a:lnTo>
                  <a:cubicBezTo>
                    <a:pt x="388" y="33"/>
                    <a:pt x="380" y="17"/>
                    <a:pt x="373"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72"/>
            <p:cNvSpPr/>
            <p:nvPr/>
          </p:nvSpPr>
          <p:spPr>
            <a:xfrm>
              <a:off x="1286012" y="4636663"/>
              <a:ext cx="20704" cy="23010"/>
            </a:xfrm>
            <a:custGeom>
              <a:avLst/>
              <a:gdLst/>
              <a:ahLst/>
              <a:cxnLst/>
              <a:rect l="l" t="t" r="r" b="b"/>
              <a:pathLst>
                <a:path w="404" h="449" extrusionOk="0">
                  <a:moveTo>
                    <a:pt x="362" y="1"/>
                  </a:moveTo>
                  <a:lnTo>
                    <a:pt x="0" y="393"/>
                  </a:lnTo>
                  <a:cubicBezTo>
                    <a:pt x="7" y="410"/>
                    <a:pt x="11" y="428"/>
                    <a:pt x="14" y="448"/>
                  </a:cubicBezTo>
                  <a:cubicBezTo>
                    <a:pt x="49" y="430"/>
                    <a:pt x="250" y="324"/>
                    <a:pt x="404" y="235"/>
                  </a:cubicBezTo>
                  <a:cubicBezTo>
                    <a:pt x="399" y="146"/>
                    <a:pt x="385" y="68"/>
                    <a:pt x="362"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72"/>
            <p:cNvSpPr/>
            <p:nvPr/>
          </p:nvSpPr>
          <p:spPr>
            <a:xfrm>
              <a:off x="1282732" y="4624620"/>
              <a:ext cx="19269" cy="29365"/>
            </a:xfrm>
            <a:custGeom>
              <a:avLst/>
              <a:gdLst/>
              <a:ahLst/>
              <a:cxnLst/>
              <a:rect l="l" t="t" r="r" b="b"/>
              <a:pathLst>
                <a:path w="376" h="573" extrusionOk="0">
                  <a:moveTo>
                    <a:pt x="245" y="1"/>
                  </a:moveTo>
                  <a:lnTo>
                    <a:pt x="0" y="542"/>
                  </a:lnTo>
                  <a:cubicBezTo>
                    <a:pt x="12" y="550"/>
                    <a:pt x="25" y="561"/>
                    <a:pt x="34" y="573"/>
                  </a:cubicBezTo>
                  <a:cubicBezTo>
                    <a:pt x="71" y="527"/>
                    <a:pt x="245" y="305"/>
                    <a:pt x="376" y="128"/>
                  </a:cubicBezTo>
                  <a:cubicBezTo>
                    <a:pt x="340" y="73"/>
                    <a:pt x="296" y="29"/>
                    <a:pt x="245"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72"/>
            <p:cNvSpPr/>
            <p:nvPr/>
          </p:nvSpPr>
          <p:spPr>
            <a:xfrm>
              <a:off x="1277453" y="4622621"/>
              <a:ext cx="12761" cy="29109"/>
            </a:xfrm>
            <a:custGeom>
              <a:avLst/>
              <a:gdLst/>
              <a:ahLst/>
              <a:cxnLst/>
              <a:rect l="l" t="t" r="r" b="b"/>
              <a:pathLst>
                <a:path w="249" h="568" extrusionOk="0">
                  <a:moveTo>
                    <a:pt x="191" y="0"/>
                  </a:moveTo>
                  <a:cubicBezTo>
                    <a:pt x="149" y="0"/>
                    <a:pt x="104" y="7"/>
                    <a:pt x="59" y="22"/>
                  </a:cubicBezTo>
                  <a:lnTo>
                    <a:pt x="0" y="567"/>
                  </a:lnTo>
                  <a:cubicBezTo>
                    <a:pt x="12" y="564"/>
                    <a:pt x="22" y="563"/>
                    <a:pt x="33" y="563"/>
                  </a:cubicBezTo>
                  <a:cubicBezTo>
                    <a:pt x="39" y="563"/>
                    <a:pt x="45" y="564"/>
                    <a:pt x="51" y="564"/>
                  </a:cubicBezTo>
                  <a:cubicBezTo>
                    <a:pt x="79" y="488"/>
                    <a:pt x="178" y="213"/>
                    <a:pt x="249" y="5"/>
                  </a:cubicBezTo>
                  <a:cubicBezTo>
                    <a:pt x="230" y="2"/>
                    <a:pt x="211" y="0"/>
                    <a:pt x="191"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72"/>
            <p:cNvSpPr/>
            <p:nvPr/>
          </p:nvSpPr>
          <p:spPr>
            <a:xfrm>
              <a:off x="1265052" y="4626003"/>
              <a:ext cx="10250" cy="29672"/>
            </a:xfrm>
            <a:custGeom>
              <a:avLst/>
              <a:gdLst/>
              <a:ahLst/>
              <a:cxnLst/>
              <a:rect l="l" t="t" r="r" b="b"/>
              <a:pathLst>
                <a:path w="200" h="579" extrusionOk="0">
                  <a:moveTo>
                    <a:pt x="199" y="0"/>
                  </a:moveTo>
                  <a:lnTo>
                    <a:pt x="199" y="0"/>
                  </a:lnTo>
                  <a:cubicBezTo>
                    <a:pt x="193" y="3"/>
                    <a:pt x="187" y="6"/>
                    <a:pt x="183" y="9"/>
                  </a:cubicBezTo>
                  <a:cubicBezTo>
                    <a:pt x="118" y="46"/>
                    <a:pt x="58" y="94"/>
                    <a:pt x="0" y="150"/>
                  </a:cubicBezTo>
                  <a:lnTo>
                    <a:pt x="115" y="578"/>
                  </a:lnTo>
                  <a:cubicBezTo>
                    <a:pt x="132" y="561"/>
                    <a:pt x="149" y="547"/>
                    <a:pt x="167" y="535"/>
                  </a:cubicBezTo>
                  <a:cubicBezTo>
                    <a:pt x="172" y="465"/>
                    <a:pt x="192" y="198"/>
                    <a:pt x="199"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72"/>
            <p:cNvSpPr/>
            <p:nvPr/>
          </p:nvSpPr>
          <p:spPr>
            <a:xfrm>
              <a:off x="1283244" y="4672485"/>
              <a:ext cx="17988" cy="19782"/>
            </a:xfrm>
            <a:custGeom>
              <a:avLst/>
              <a:gdLst/>
              <a:ahLst/>
              <a:cxnLst/>
              <a:rect l="l" t="t" r="r" b="b"/>
              <a:pathLst>
                <a:path w="351" h="386" extrusionOk="0">
                  <a:moveTo>
                    <a:pt x="33" y="1"/>
                  </a:moveTo>
                  <a:cubicBezTo>
                    <a:pt x="24" y="25"/>
                    <a:pt x="13" y="50"/>
                    <a:pt x="1" y="73"/>
                  </a:cubicBezTo>
                  <a:cubicBezTo>
                    <a:pt x="28" y="116"/>
                    <a:pt x="131" y="274"/>
                    <a:pt x="214" y="385"/>
                  </a:cubicBezTo>
                  <a:cubicBezTo>
                    <a:pt x="266" y="301"/>
                    <a:pt x="314" y="209"/>
                    <a:pt x="350" y="113"/>
                  </a:cubicBezTo>
                  <a:lnTo>
                    <a:pt x="33"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72"/>
            <p:cNvSpPr/>
            <p:nvPr/>
          </p:nvSpPr>
          <p:spPr>
            <a:xfrm>
              <a:off x="1286166" y="4656547"/>
              <a:ext cx="20345" cy="14657"/>
            </a:xfrm>
            <a:custGeom>
              <a:avLst/>
              <a:gdLst/>
              <a:ahLst/>
              <a:cxnLst/>
              <a:rect l="l" t="t" r="r" b="b"/>
              <a:pathLst>
                <a:path w="397" h="286" extrusionOk="0">
                  <a:moveTo>
                    <a:pt x="396" y="0"/>
                  </a:moveTo>
                  <a:lnTo>
                    <a:pt x="11" y="157"/>
                  </a:lnTo>
                  <a:cubicBezTo>
                    <a:pt x="10" y="180"/>
                    <a:pt x="7" y="203"/>
                    <a:pt x="0" y="226"/>
                  </a:cubicBezTo>
                  <a:cubicBezTo>
                    <a:pt x="30" y="232"/>
                    <a:pt x="204" y="267"/>
                    <a:pt x="341" y="286"/>
                  </a:cubicBezTo>
                  <a:cubicBezTo>
                    <a:pt x="368" y="191"/>
                    <a:pt x="388" y="94"/>
                    <a:pt x="396"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72"/>
            <p:cNvSpPr/>
            <p:nvPr/>
          </p:nvSpPr>
          <p:spPr>
            <a:xfrm>
              <a:off x="1251368" y="4687193"/>
              <a:ext cx="17424" cy="29365"/>
            </a:xfrm>
            <a:custGeom>
              <a:avLst/>
              <a:gdLst/>
              <a:ahLst/>
              <a:cxnLst/>
              <a:rect l="l" t="t" r="r" b="b"/>
              <a:pathLst>
                <a:path w="340" h="573" extrusionOk="0">
                  <a:moveTo>
                    <a:pt x="299" y="0"/>
                  </a:moveTo>
                  <a:cubicBezTo>
                    <a:pt x="276" y="37"/>
                    <a:pt x="117" y="304"/>
                    <a:pt x="0" y="509"/>
                  </a:cubicBezTo>
                  <a:cubicBezTo>
                    <a:pt x="46" y="545"/>
                    <a:pt x="100" y="566"/>
                    <a:pt x="160" y="572"/>
                  </a:cubicBezTo>
                  <a:lnTo>
                    <a:pt x="339" y="13"/>
                  </a:lnTo>
                  <a:cubicBezTo>
                    <a:pt x="327" y="11"/>
                    <a:pt x="312" y="6"/>
                    <a:pt x="299"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72"/>
            <p:cNvSpPr/>
            <p:nvPr/>
          </p:nvSpPr>
          <p:spPr>
            <a:xfrm>
              <a:off x="1265564" y="4686475"/>
              <a:ext cx="10301" cy="29775"/>
            </a:xfrm>
            <a:custGeom>
              <a:avLst/>
              <a:gdLst/>
              <a:ahLst/>
              <a:cxnLst/>
              <a:rect l="l" t="t" r="r" b="b"/>
              <a:pathLst>
                <a:path w="201" h="581" extrusionOk="0">
                  <a:moveTo>
                    <a:pt x="165" y="1"/>
                  </a:moveTo>
                  <a:cubicBezTo>
                    <a:pt x="148" y="10"/>
                    <a:pt x="131" y="17"/>
                    <a:pt x="114" y="20"/>
                  </a:cubicBezTo>
                  <a:cubicBezTo>
                    <a:pt x="100" y="86"/>
                    <a:pt x="41" y="367"/>
                    <a:pt x="1" y="580"/>
                  </a:cubicBezTo>
                  <a:cubicBezTo>
                    <a:pt x="56" y="569"/>
                    <a:pt x="113" y="548"/>
                    <a:pt x="173" y="514"/>
                  </a:cubicBezTo>
                  <a:cubicBezTo>
                    <a:pt x="182" y="508"/>
                    <a:pt x="191" y="502"/>
                    <a:pt x="200" y="496"/>
                  </a:cubicBezTo>
                  <a:lnTo>
                    <a:pt x="165"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72"/>
            <p:cNvSpPr/>
            <p:nvPr/>
          </p:nvSpPr>
          <p:spPr>
            <a:xfrm>
              <a:off x="1277812" y="4680838"/>
              <a:ext cx="12812" cy="27315"/>
            </a:xfrm>
            <a:custGeom>
              <a:avLst/>
              <a:gdLst/>
              <a:ahLst/>
              <a:cxnLst/>
              <a:rect l="l" t="t" r="r" b="b"/>
              <a:pathLst>
                <a:path w="250" h="533" extrusionOk="0">
                  <a:moveTo>
                    <a:pt x="49" y="0"/>
                  </a:moveTo>
                  <a:cubicBezTo>
                    <a:pt x="35" y="20"/>
                    <a:pt x="18" y="39"/>
                    <a:pt x="1" y="54"/>
                  </a:cubicBezTo>
                  <a:cubicBezTo>
                    <a:pt x="9" y="112"/>
                    <a:pt x="35" y="354"/>
                    <a:pt x="62" y="532"/>
                  </a:cubicBezTo>
                  <a:cubicBezTo>
                    <a:pt x="128" y="474"/>
                    <a:pt x="191" y="405"/>
                    <a:pt x="249" y="327"/>
                  </a:cubicBezTo>
                  <a:lnTo>
                    <a:pt x="49"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72"/>
            <p:cNvSpPr/>
            <p:nvPr/>
          </p:nvSpPr>
          <p:spPr>
            <a:xfrm>
              <a:off x="1264898" y="4655778"/>
              <a:ext cx="19064" cy="27725"/>
            </a:xfrm>
            <a:custGeom>
              <a:avLst/>
              <a:gdLst/>
              <a:ahLst/>
              <a:cxnLst/>
              <a:rect l="l" t="t" r="r" b="b"/>
              <a:pathLst>
                <a:path w="372" h="541" extrusionOk="0">
                  <a:moveTo>
                    <a:pt x="260" y="0"/>
                  </a:moveTo>
                  <a:cubicBezTo>
                    <a:pt x="237" y="0"/>
                    <a:pt x="212" y="8"/>
                    <a:pt x="186" y="23"/>
                  </a:cubicBezTo>
                  <a:cubicBezTo>
                    <a:pt x="83" y="81"/>
                    <a:pt x="0" y="241"/>
                    <a:pt x="0" y="377"/>
                  </a:cubicBezTo>
                  <a:cubicBezTo>
                    <a:pt x="0" y="479"/>
                    <a:pt x="46" y="540"/>
                    <a:pt x="112" y="540"/>
                  </a:cubicBezTo>
                  <a:cubicBezTo>
                    <a:pt x="135" y="540"/>
                    <a:pt x="160" y="533"/>
                    <a:pt x="186" y="518"/>
                  </a:cubicBezTo>
                  <a:cubicBezTo>
                    <a:pt x="288" y="459"/>
                    <a:pt x="371" y="301"/>
                    <a:pt x="371" y="163"/>
                  </a:cubicBezTo>
                  <a:cubicBezTo>
                    <a:pt x="371" y="61"/>
                    <a:pt x="325" y="0"/>
                    <a:pt x="260"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72"/>
            <p:cNvSpPr/>
            <p:nvPr/>
          </p:nvSpPr>
          <p:spPr>
            <a:xfrm>
              <a:off x="1270689" y="4662748"/>
              <a:ext cx="10250" cy="14964"/>
            </a:xfrm>
            <a:custGeom>
              <a:avLst/>
              <a:gdLst/>
              <a:ahLst/>
              <a:cxnLst/>
              <a:rect l="l" t="t" r="r" b="b"/>
              <a:pathLst>
                <a:path w="200" h="292" extrusionOk="0">
                  <a:moveTo>
                    <a:pt x="140" y="1"/>
                  </a:moveTo>
                  <a:cubicBezTo>
                    <a:pt x="128" y="1"/>
                    <a:pt x="114" y="5"/>
                    <a:pt x="100" y="13"/>
                  </a:cubicBezTo>
                  <a:cubicBezTo>
                    <a:pt x="45" y="45"/>
                    <a:pt x="0" y="131"/>
                    <a:pt x="0" y="204"/>
                  </a:cubicBezTo>
                  <a:cubicBezTo>
                    <a:pt x="0" y="259"/>
                    <a:pt x="25" y="292"/>
                    <a:pt x="60" y="292"/>
                  </a:cubicBezTo>
                  <a:cubicBezTo>
                    <a:pt x="72" y="292"/>
                    <a:pt x="86" y="288"/>
                    <a:pt x="100" y="280"/>
                  </a:cubicBezTo>
                  <a:cubicBezTo>
                    <a:pt x="155" y="247"/>
                    <a:pt x="200" y="162"/>
                    <a:pt x="200" y="88"/>
                  </a:cubicBezTo>
                  <a:cubicBezTo>
                    <a:pt x="200" y="33"/>
                    <a:pt x="175" y="1"/>
                    <a:pt x="140"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72"/>
            <p:cNvSpPr/>
            <p:nvPr/>
          </p:nvSpPr>
          <p:spPr>
            <a:xfrm>
              <a:off x="1546605" y="4392007"/>
              <a:ext cx="107722" cy="141392"/>
            </a:xfrm>
            <a:custGeom>
              <a:avLst/>
              <a:gdLst/>
              <a:ahLst/>
              <a:cxnLst/>
              <a:rect l="l" t="t" r="r" b="b"/>
              <a:pathLst>
                <a:path w="2102" h="2759" extrusionOk="0">
                  <a:moveTo>
                    <a:pt x="1240" y="0"/>
                  </a:moveTo>
                  <a:cubicBezTo>
                    <a:pt x="1126" y="0"/>
                    <a:pt x="984" y="36"/>
                    <a:pt x="862" y="106"/>
                  </a:cubicBezTo>
                  <a:cubicBezTo>
                    <a:pt x="387" y="381"/>
                    <a:pt x="1" y="1120"/>
                    <a:pt x="1" y="1754"/>
                  </a:cubicBezTo>
                  <a:cubicBezTo>
                    <a:pt x="1" y="1894"/>
                    <a:pt x="19" y="2015"/>
                    <a:pt x="53" y="2119"/>
                  </a:cubicBezTo>
                  <a:cubicBezTo>
                    <a:pt x="64" y="2151"/>
                    <a:pt x="99" y="2240"/>
                    <a:pt x="124" y="2285"/>
                  </a:cubicBezTo>
                  <a:cubicBezTo>
                    <a:pt x="179" y="2384"/>
                    <a:pt x="300" y="2565"/>
                    <a:pt x="499" y="2674"/>
                  </a:cubicBezTo>
                  <a:cubicBezTo>
                    <a:pt x="616" y="2739"/>
                    <a:pt x="732" y="2759"/>
                    <a:pt x="832" y="2759"/>
                  </a:cubicBezTo>
                  <a:cubicBezTo>
                    <a:pt x="1006" y="2759"/>
                    <a:pt x="1132" y="2697"/>
                    <a:pt x="1132" y="2697"/>
                  </a:cubicBezTo>
                  <a:lnTo>
                    <a:pt x="2101" y="706"/>
                  </a:lnTo>
                  <a:cubicBezTo>
                    <a:pt x="2101" y="706"/>
                    <a:pt x="2064" y="324"/>
                    <a:pt x="1793" y="155"/>
                  </a:cubicBezTo>
                  <a:cubicBezTo>
                    <a:pt x="1557" y="10"/>
                    <a:pt x="1330" y="0"/>
                    <a:pt x="1240"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72"/>
            <p:cNvSpPr/>
            <p:nvPr/>
          </p:nvSpPr>
          <p:spPr>
            <a:xfrm>
              <a:off x="1567309" y="4403641"/>
              <a:ext cx="88504" cy="128631"/>
            </a:xfrm>
            <a:custGeom>
              <a:avLst/>
              <a:gdLst/>
              <a:ahLst/>
              <a:cxnLst/>
              <a:rect l="l" t="t" r="r" b="b"/>
              <a:pathLst>
                <a:path w="1727" h="2510" extrusionOk="0">
                  <a:moveTo>
                    <a:pt x="1206" y="1"/>
                  </a:moveTo>
                  <a:cubicBezTo>
                    <a:pt x="1101" y="1"/>
                    <a:pt x="985" y="34"/>
                    <a:pt x="863" y="105"/>
                  </a:cubicBezTo>
                  <a:cubicBezTo>
                    <a:pt x="386" y="379"/>
                    <a:pt x="0" y="1118"/>
                    <a:pt x="0" y="1753"/>
                  </a:cubicBezTo>
                  <a:cubicBezTo>
                    <a:pt x="0" y="2226"/>
                    <a:pt x="214" y="2510"/>
                    <a:pt x="520" y="2510"/>
                  </a:cubicBezTo>
                  <a:cubicBezTo>
                    <a:pt x="625" y="2510"/>
                    <a:pt x="741" y="2476"/>
                    <a:pt x="863" y="2406"/>
                  </a:cubicBezTo>
                  <a:cubicBezTo>
                    <a:pt x="1340" y="2131"/>
                    <a:pt x="1726" y="1392"/>
                    <a:pt x="1726" y="756"/>
                  </a:cubicBezTo>
                  <a:cubicBezTo>
                    <a:pt x="1726" y="284"/>
                    <a:pt x="1512" y="1"/>
                    <a:pt x="1206"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72"/>
            <p:cNvSpPr/>
            <p:nvPr/>
          </p:nvSpPr>
          <p:spPr>
            <a:xfrm>
              <a:off x="1577251" y="4417119"/>
              <a:ext cx="70004" cy="101675"/>
            </a:xfrm>
            <a:custGeom>
              <a:avLst/>
              <a:gdLst/>
              <a:ahLst/>
              <a:cxnLst/>
              <a:rect l="l" t="t" r="r" b="b"/>
              <a:pathLst>
                <a:path w="1366" h="1984" extrusionOk="0">
                  <a:moveTo>
                    <a:pt x="954" y="0"/>
                  </a:moveTo>
                  <a:cubicBezTo>
                    <a:pt x="871" y="0"/>
                    <a:pt x="779" y="27"/>
                    <a:pt x="683" y="82"/>
                  </a:cubicBezTo>
                  <a:cubicBezTo>
                    <a:pt x="306" y="300"/>
                    <a:pt x="1" y="884"/>
                    <a:pt x="1" y="1385"/>
                  </a:cubicBezTo>
                  <a:cubicBezTo>
                    <a:pt x="1" y="1760"/>
                    <a:pt x="170" y="1984"/>
                    <a:pt x="412" y="1984"/>
                  </a:cubicBezTo>
                  <a:cubicBezTo>
                    <a:pt x="495" y="1984"/>
                    <a:pt x="587" y="1958"/>
                    <a:pt x="683" y="1902"/>
                  </a:cubicBezTo>
                  <a:cubicBezTo>
                    <a:pt x="1060" y="1684"/>
                    <a:pt x="1365" y="1100"/>
                    <a:pt x="1365" y="597"/>
                  </a:cubicBezTo>
                  <a:cubicBezTo>
                    <a:pt x="1365" y="224"/>
                    <a:pt x="1196" y="0"/>
                    <a:pt x="954"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72"/>
            <p:cNvSpPr/>
            <p:nvPr/>
          </p:nvSpPr>
          <p:spPr>
            <a:xfrm>
              <a:off x="1575304" y="4412609"/>
              <a:ext cx="73899" cy="107415"/>
            </a:xfrm>
            <a:custGeom>
              <a:avLst/>
              <a:gdLst/>
              <a:ahLst/>
              <a:cxnLst/>
              <a:rect l="l" t="t" r="r" b="b"/>
              <a:pathLst>
                <a:path w="1442" h="2096" extrusionOk="0">
                  <a:moveTo>
                    <a:pt x="1007" y="1"/>
                  </a:moveTo>
                  <a:cubicBezTo>
                    <a:pt x="919" y="1"/>
                    <a:pt x="823" y="29"/>
                    <a:pt x="721" y="87"/>
                  </a:cubicBezTo>
                  <a:cubicBezTo>
                    <a:pt x="322" y="317"/>
                    <a:pt x="0" y="934"/>
                    <a:pt x="0" y="1464"/>
                  </a:cubicBezTo>
                  <a:cubicBezTo>
                    <a:pt x="0" y="1859"/>
                    <a:pt x="179" y="2095"/>
                    <a:pt x="434" y="2095"/>
                  </a:cubicBezTo>
                  <a:cubicBezTo>
                    <a:pt x="522" y="2095"/>
                    <a:pt x="619" y="2067"/>
                    <a:pt x="721" y="2008"/>
                  </a:cubicBezTo>
                  <a:cubicBezTo>
                    <a:pt x="1118" y="1778"/>
                    <a:pt x="1442" y="1162"/>
                    <a:pt x="1442" y="632"/>
                  </a:cubicBezTo>
                  <a:cubicBezTo>
                    <a:pt x="1442" y="237"/>
                    <a:pt x="1262" y="1"/>
                    <a:pt x="10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72"/>
            <p:cNvSpPr/>
            <p:nvPr/>
          </p:nvSpPr>
          <p:spPr>
            <a:xfrm>
              <a:off x="1590217" y="4434799"/>
              <a:ext cx="15221" cy="24804"/>
            </a:xfrm>
            <a:custGeom>
              <a:avLst/>
              <a:gdLst/>
              <a:ahLst/>
              <a:cxnLst/>
              <a:rect l="l" t="t" r="r" b="b"/>
              <a:pathLst>
                <a:path w="297" h="484" extrusionOk="0">
                  <a:moveTo>
                    <a:pt x="168" y="1"/>
                  </a:moveTo>
                  <a:cubicBezTo>
                    <a:pt x="107" y="73"/>
                    <a:pt x="50" y="156"/>
                    <a:pt x="1" y="245"/>
                  </a:cubicBezTo>
                  <a:lnTo>
                    <a:pt x="257" y="484"/>
                  </a:lnTo>
                  <a:cubicBezTo>
                    <a:pt x="269" y="461"/>
                    <a:pt x="283" y="439"/>
                    <a:pt x="297" y="418"/>
                  </a:cubicBezTo>
                  <a:cubicBezTo>
                    <a:pt x="281" y="364"/>
                    <a:pt x="220" y="153"/>
                    <a:pt x="168"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72"/>
            <p:cNvSpPr/>
            <p:nvPr/>
          </p:nvSpPr>
          <p:spPr>
            <a:xfrm>
              <a:off x="1581966" y="4454017"/>
              <a:ext cx="19628" cy="14657"/>
            </a:xfrm>
            <a:custGeom>
              <a:avLst/>
              <a:gdLst/>
              <a:ahLst/>
              <a:cxnLst/>
              <a:rect l="l" t="t" r="r" b="b"/>
              <a:pathLst>
                <a:path w="383" h="286" extrusionOk="0">
                  <a:moveTo>
                    <a:pt x="97" y="0"/>
                  </a:moveTo>
                  <a:cubicBezTo>
                    <a:pt x="56" y="92"/>
                    <a:pt x="24" y="189"/>
                    <a:pt x="1" y="285"/>
                  </a:cubicBezTo>
                  <a:lnTo>
                    <a:pt x="360" y="262"/>
                  </a:lnTo>
                  <a:lnTo>
                    <a:pt x="364" y="251"/>
                  </a:lnTo>
                  <a:cubicBezTo>
                    <a:pt x="369" y="232"/>
                    <a:pt x="375" y="212"/>
                    <a:pt x="383" y="192"/>
                  </a:cubicBezTo>
                  <a:cubicBezTo>
                    <a:pt x="364" y="179"/>
                    <a:pt x="215" y="72"/>
                    <a:pt x="97"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72"/>
            <p:cNvSpPr/>
            <p:nvPr/>
          </p:nvSpPr>
          <p:spPr>
            <a:xfrm>
              <a:off x="1579865" y="4471338"/>
              <a:ext cx="19987" cy="20345"/>
            </a:xfrm>
            <a:custGeom>
              <a:avLst/>
              <a:gdLst/>
              <a:ahLst/>
              <a:cxnLst/>
              <a:rect l="l" t="t" r="r" b="b"/>
              <a:pathLst>
                <a:path w="390" h="397" extrusionOk="0">
                  <a:moveTo>
                    <a:pt x="390" y="1"/>
                  </a:moveTo>
                  <a:lnTo>
                    <a:pt x="390" y="1"/>
                  </a:lnTo>
                  <a:cubicBezTo>
                    <a:pt x="350" y="13"/>
                    <a:pt x="157" y="74"/>
                    <a:pt x="10" y="130"/>
                  </a:cubicBezTo>
                  <a:cubicBezTo>
                    <a:pt x="3" y="176"/>
                    <a:pt x="0" y="222"/>
                    <a:pt x="0" y="266"/>
                  </a:cubicBezTo>
                  <a:cubicBezTo>
                    <a:pt x="0" y="312"/>
                    <a:pt x="3" y="355"/>
                    <a:pt x="10" y="396"/>
                  </a:cubicBezTo>
                  <a:lnTo>
                    <a:pt x="390" y="70"/>
                  </a:lnTo>
                  <a:cubicBezTo>
                    <a:pt x="388" y="61"/>
                    <a:pt x="387" y="53"/>
                    <a:pt x="387" y="44"/>
                  </a:cubicBezTo>
                  <a:cubicBezTo>
                    <a:pt x="387" y="30"/>
                    <a:pt x="388" y="16"/>
                    <a:pt x="390"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72"/>
            <p:cNvSpPr/>
            <p:nvPr/>
          </p:nvSpPr>
          <p:spPr>
            <a:xfrm>
              <a:off x="1581505" y="4479436"/>
              <a:ext cx="20499" cy="27622"/>
            </a:xfrm>
            <a:custGeom>
              <a:avLst/>
              <a:gdLst/>
              <a:ahLst/>
              <a:cxnLst/>
              <a:rect l="l" t="t" r="r" b="b"/>
              <a:pathLst>
                <a:path w="400" h="539" extrusionOk="0">
                  <a:moveTo>
                    <a:pt x="375" y="1"/>
                  </a:moveTo>
                  <a:cubicBezTo>
                    <a:pt x="329" y="44"/>
                    <a:pt x="142" y="217"/>
                    <a:pt x="1" y="355"/>
                  </a:cubicBezTo>
                  <a:cubicBezTo>
                    <a:pt x="22" y="429"/>
                    <a:pt x="54" y="490"/>
                    <a:pt x="94" y="539"/>
                  </a:cubicBezTo>
                  <a:lnTo>
                    <a:pt x="399" y="47"/>
                  </a:lnTo>
                  <a:cubicBezTo>
                    <a:pt x="390" y="33"/>
                    <a:pt x="381" y="18"/>
                    <a:pt x="375"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72"/>
            <p:cNvSpPr/>
            <p:nvPr/>
          </p:nvSpPr>
          <p:spPr>
            <a:xfrm>
              <a:off x="1623835" y="4433313"/>
              <a:ext cx="20755" cy="23010"/>
            </a:xfrm>
            <a:custGeom>
              <a:avLst/>
              <a:gdLst/>
              <a:ahLst/>
              <a:cxnLst/>
              <a:rect l="l" t="t" r="r" b="b"/>
              <a:pathLst>
                <a:path w="405" h="449" extrusionOk="0">
                  <a:moveTo>
                    <a:pt x="363" y="1"/>
                  </a:moveTo>
                  <a:lnTo>
                    <a:pt x="1" y="393"/>
                  </a:lnTo>
                  <a:cubicBezTo>
                    <a:pt x="7" y="410"/>
                    <a:pt x="12" y="429"/>
                    <a:pt x="15" y="448"/>
                  </a:cubicBezTo>
                  <a:cubicBezTo>
                    <a:pt x="50" y="430"/>
                    <a:pt x="251" y="324"/>
                    <a:pt x="404" y="235"/>
                  </a:cubicBezTo>
                  <a:cubicBezTo>
                    <a:pt x="400" y="146"/>
                    <a:pt x="386" y="68"/>
                    <a:pt x="363"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72"/>
            <p:cNvSpPr/>
            <p:nvPr/>
          </p:nvSpPr>
          <p:spPr>
            <a:xfrm>
              <a:off x="1620658" y="4421321"/>
              <a:ext cx="19218" cy="29365"/>
            </a:xfrm>
            <a:custGeom>
              <a:avLst/>
              <a:gdLst/>
              <a:ahLst/>
              <a:cxnLst/>
              <a:rect l="l" t="t" r="r" b="b"/>
              <a:pathLst>
                <a:path w="375" h="573" extrusionOk="0">
                  <a:moveTo>
                    <a:pt x="244" y="0"/>
                  </a:moveTo>
                  <a:lnTo>
                    <a:pt x="0" y="541"/>
                  </a:lnTo>
                  <a:cubicBezTo>
                    <a:pt x="12" y="549"/>
                    <a:pt x="23" y="560"/>
                    <a:pt x="34" y="572"/>
                  </a:cubicBezTo>
                  <a:cubicBezTo>
                    <a:pt x="69" y="526"/>
                    <a:pt x="244" y="304"/>
                    <a:pt x="374" y="127"/>
                  </a:cubicBezTo>
                  <a:cubicBezTo>
                    <a:pt x="339" y="72"/>
                    <a:pt x="296" y="29"/>
                    <a:pt x="244"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72"/>
            <p:cNvSpPr/>
            <p:nvPr/>
          </p:nvSpPr>
          <p:spPr>
            <a:xfrm>
              <a:off x="1615277" y="4419271"/>
              <a:ext cx="12812" cy="29109"/>
            </a:xfrm>
            <a:custGeom>
              <a:avLst/>
              <a:gdLst/>
              <a:ahLst/>
              <a:cxnLst/>
              <a:rect l="l" t="t" r="r" b="b"/>
              <a:pathLst>
                <a:path w="250" h="568" extrusionOk="0">
                  <a:moveTo>
                    <a:pt x="192" y="1"/>
                  </a:moveTo>
                  <a:cubicBezTo>
                    <a:pt x="150" y="1"/>
                    <a:pt x="105" y="8"/>
                    <a:pt x="59" y="23"/>
                  </a:cubicBezTo>
                  <a:lnTo>
                    <a:pt x="1" y="568"/>
                  </a:lnTo>
                  <a:cubicBezTo>
                    <a:pt x="12" y="565"/>
                    <a:pt x="24" y="564"/>
                    <a:pt x="34" y="564"/>
                  </a:cubicBezTo>
                  <a:cubicBezTo>
                    <a:pt x="40" y="564"/>
                    <a:pt x="46" y="564"/>
                    <a:pt x="51" y="565"/>
                  </a:cubicBezTo>
                  <a:cubicBezTo>
                    <a:pt x="79" y="488"/>
                    <a:pt x="179" y="213"/>
                    <a:pt x="249" y="5"/>
                  </a:cubicBezTo>
                  <a:cubicBezTo>
                    <a:pt x="231" y="2"/>
                    <a:pt x="212" y="1"/>
                    <a:pt x="192"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72"/>
            <p:cNvSpPr/>
            <p:nvPr/>
          </p:nvSpPr>
          <p:spPr>
            <a:xfrm>
              <a:off x="1602875" y="4422705"/>
              <a:ext cx="10250" cy="29621"/>
            </a:xfrm>
            <a:custGeom>
              <a:avLst/>
              <a:gdLst/>
              <a:ahLst/>
              <a:cxnLst/>
              <a:rect l="l" t="t" r="r" b="b"/>
              <a:pathLst>
                <a:path w="200" h="578" extrusionOk="0">
                  <a:moveTo>
                    <a:pt x="200" y="1"/>
                  </a:moveTo>
                  <a:lnTo>
                    <a:pt x="200" y="1"/>
                  </a:lnTo>
                  <a:cubicBezTo>
                    <a:pt x="194" y="4"/>
                    <a:pt x="189" y="5"/>
                    <a:pt x="183" y="9"/>
                  </a:cubicBezTo>
                  <a:cubicBezTo>
                    <a:pt x="120" y="45"/>
                    <a:pt x="59" y="93"/>
                    <a:pt x="1" y="150"/>
                  </a:cubicBezTo>
                  <a:lnTo>
                    <a:pt x="116" y="577"/>
                  </a:lnTo>
                  <a:cubicBezTo>
                    <a:pt x="132" y="560"/>
                    <a:pt x="149" y="547"/>
                    <a:pt x="168" y="536"/>
                  </a:cubicBezTo>
                  <a:cubicBezTo>
                    <a:pt x="172" y="464"/>
                    <a:pt x="192" y="197"/>
                    <a:pt x="200"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72"/>
            <p:cNvSpPr/>
            <p:nvPr/>
          </p:nvSpPr>
          <p:spPr>
            <a:xfrm>
              <a:off x="1621119" y="4469135"/>
              <a:ext cx="18039" cy="19884"/>
            </a:xfrm>
            <a:custGeom>
              <a:avLst/>
              <a:gdLst/>
              <a:ahLst/>
              <a:cxnLst/>
              <a:rect l="l" t="t" r="r" b="b"/>
              <a:pathLst>
                <a:path w="352" h="388" extrusionOk="0">
                  <a:moveTo>
                    <a:pt x="32" y="1"/>
                  </a:moveTo>
                  <a:cubicBezTo>
                    <a:pt x="23" y="27"/>
                    <a:pt x="13" y="50"/>
                    <a:pt x="0" y="75"/>
                  </a:cubicBezTo>
                  <a:cubicBezTo>
                    <a:pt x="28" y="116"/>
                    <a:pt x="131" y="275"/>
                    <a:pt x="213" y="387"/>
                  </a:cubicBezTo>
                  <a:cubicBezTo>
                    <a:pt x="267" y="301"/>
                    <a:pt x="313" y="209"/>
                    <a:pt x="351" y="113"/>
                  </a:cubicBezTo>
                  <a:lnTo>
                    <a:pt x="32"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72"/>
            <p:cNvSpPr/>
            <p:nvPr/>
          </p:nvSpPr>
          <p:spPr>
            <a:xfrm>
              <a:off x="1624091" y="4453197"/>
              <a:ext cx="20243" cy="14657"/>
            </a:xfrm>
            <a:custGeom>
              <a:avLst/>
              <a:gdLst/>
              <a:ahLst/>
              <a:cxnLst/>
              <a:rect l="l" t="t" r="r" b="b"/>
              <a:pathLst>
                <a:path w="395" h="286" extrusionOk="0">
                  <a:moveTo>
                    <a:pt x="395" y="1"/>
                  </a:moveTo>
                  <a:lnTo>
                    <a:pt x="11" y="157"/>
                  </a:lnTo>
                  <a:cubicBezTo>
                    <a:pt x="8" y="180"/>
                    <a:pt x="5" y="203"/>
                    <a:pt x="1" y="228"/>
                  </a:cubicBezTo>
                  <a:cubicBezTo>
                    <a:pt x="28" y="232"/>
                    <a:pt x="203" y="269"/>
                    <a:pt x="339" y="286"/>
                  </a:cubicBezTo>
                  <a:cubicBezTo>
                    <a:pt x="367" y="191"/>
                    <a:pt x="387" y="96"/>
                    <a:pt x="395"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72"/>
            <p:cNvSpPr/>
            <p:nvPr/>
          </p:nvSpPr>
          <p:spPr>
            <a:xfrm>
              <a:off x="1589192" y="4483843"/>
              <a:ext cx="17527" cy="29365"/>
            </a:xfrm>
            <a:custGeom>
              <a:avLst/>
              <a:gdLst/>
              <a:ahLst/>
              <a:cxnLst/>
              <a:rect l="l" t="t" r="r" b="b"/>
              <a:pathLst>
                <a:path w="342" h="573" extrusionOk="0">
                  <a:moveTo>
                    <a:pt x="300" y="1"/>
                  </a:moveTo>
                  <a:cubicBezTo>
                    <a:pt x="278" y="39"/>
                    <a:pt x="117" y="304"/>
                    <a:pt x="1" y="510"/>
                  </a:cubicBezTo>
                  <a:cubicBezTo>
                    <a:pt x="47" y="545"/>
                    <a:pt x="102" y="566"/>
                    <a:pt x="160" y="572"/>
                  </a:cubicBezTo>
                  <a:lnTo>
                    <a:pt x="341" y="13"/>
                  </a:lnTo>
                  <a:cubicBezTo>
                    <a:pt x="327" y="11"/>
                    <a:pt x="312" y="7"/>
                    <a:pt x="300"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72"/>
            <p:cNvSpPr/>
            <p:nvPr/>
          </p:nvSpPr>
          <p:spPr>
            <a:xfrm>
              <a:off x="1603438" y="4483125"/>
              <a:ext cx="10250" cy="29775"/>
            </a:xfrm>
            <a:custGeom>
              <a:avLst/>
              <a:gdLst/>
              <a:ahLst/>
              <a:cxnLst/>
              <a:rect l="l" t="t" r="r" b="b"/>
              <a:pathLst>
                <a:path w="200" h="581" extrusionOk="0">
                  <a:moveTo>
                    <a:pt x="166" y="1"/>
                  </a:moveTo>
                  <a:cubicBezTo>
                    <a:pt x="148" y="12"/>
                    <a:pt x="131" y="18"/>
                    <a:pt x="114" y="22"/>
                  </a:cubicBezTo>
                  <a:cubicBezTo>
                    <a:pt x="100" y="87"/>
                    <a:pt x="40" y="367"/>
                    <a:pt x="0" y="580"/>
                  </a:cubicBezTo>
                  <a:cubicBezTo>
                    <a:pt x="56" y="570"/>
                    <a:pt x="112" y="548"/>
                    <a:pt x="172" y="514"/>
                  </a:cubicBezTo>
                  <a:cubicBezTo>
                    <a:pt x="181" y="508"/>
                    <a:pt x="190" y="502"/>
                    <a:pt x="200" y="496"/>
                  </a:cubicBezTo>
                  <a:lnTo>
                    <a:pt x="166"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72"/>
            <p:cNvSpPr/>
            <p:nvPr/>
          </p:nvSpPr>
          <p:spPr>
            <a:xfrm>
              <a:off x="1615789" y="4477488"/>
              <a:ext cx="12658" cy="27315"/>
            </a:xfrm>
            <a:custGeom>
              <a:avLst/>
              <a:gdLst/>
              <a:ahLst/>
              <a:cxnLst/>
              <a:rect l="l" t="t" r="r" b="b"/>
              <a:pathLst>
                <a:path w="247" h="533" extrusionOk="0">
                  <a:moveTo>
                    <a:pt x="48" y="0"/>
                  </a:moveTo>
                  <a:cubicBezTo>
                    <a:pt x="32" y="20"/>
                    <a:pt x="15" y="39"/>
                    <a:pt x="0" y="54"/>
                  </a:cubicBezTo>
                  <a:cubicBezTo>
                    <a:pt x="6" y="112"/>
                    <a:pt x="34" y="355"/>
                    <a:pt x="60" y="532"/>
                  </a:cubicBezTo>
                  <a:cubicBezTo>
                    <a:pt x="127" y="474"/>
                    <a:pt x="190" y="405"/>
                    <a:pt x="247" y="329"/>
                  </a:cubicBezTo>
                  <a:lnTo>
                    <a:pt x="48"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72"/>
            <p:cNvSpPr/>
            <p:nvPr/>
          </p:nvSpPr>
          <p:spPr>
            <a:xfrm>
              <a:off x="1602721" y="4452428"/>
              <a:ext cx="19064" cy="27776"/>
            </a:xfrm>
            <a:custGeom>
              <a:avLst/>
              <a:gdLst/>
              <a:ahLst/>
              <a:cxnLst/>
              <a:rect l="l" t="t" r="r" b="b"/>
              <a:pathLst>
                <a:path w="372" h="542" extrusionOk="0">
                  <a:moveTo>
                    <a:pt x="260" y="1"/>
                  </a:moveTo>
                  <a:cubicBezTo>
                    <a:pt x="237" y="1"/>
                    <a:pt x="212" y="8"/>
                    <a:pt x="186" y="23"/>
                  </a:cubicBezTo>
                  <a:cubicBezTo>
                    <a:pt x="83" y="83"/>
                    <a:pt x="1" y="241"/>
                    <a:pt x="1" y="378"/>
                  </a:cubicBezTo>
                  <a:cubicBezTo>
                    <a:pt x="1" y="480"/>
                    <a:pt x="46" y="541"/>
                    <a:pt x="112" y="541"/>
                  </a:cubicBezTo>
                  <a:cubicBezTo>
                    <a:pt x="135" y="541"/>
                    <a:pt x="160" y="534"/>
                    <a:pt x="186" y="519"/>
                  </a:cubicBezTo>
                  <a:cubicBezTo>
                    <a:pt x="289" y="459"/>
                    <a:pt x="372" y="301"/>
                    <a:pt x="372" y="164"/>
                  </a:cubicBezTo>
                  <a:cubicBezTo>
                    <a:pt x="372" y="62"/>
                    <a:pt x="326" y="1"/>
                    <a:pt x="260"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72"/>
            <p:cNvSpPr/>
            <p:nvPr/>
          </p:nvSpPr>
          <p:spPr>
            <a:xfrm>
              <a:off x="1608512" y="4459449"/>
              <a:ext cx="10352" cy="14964"/>
            </a:xfrm>
            <a:custGeom>
              <a:avLst/>
              <a:gdLst/>
              <a:ahLst/>
              <a:cxnLst/>
              <a:rect l="l" t="t" r="r" b="b"/>
              <a:pathLst>
                <a:path w="202" h="292" extrusionOk="0">
                  <a:moveTo>
                    <a:pt x="140" y="0"/>
                  </a:moveTo>
                  <a:cubicBezTo>
                    <a:pt x="128" y="0"/>
                    <a:pt x="115" y="4"/>
                    <a:pt x="101" y="12"/>
                  </a:cubicBezTo>
                  <a:cubicBezTo>
                    <a:pt x="45" y="44"/>
                    <a:pt x="1" y="130"/>
                    <a:pt x="1" y="204"/>
                  </a:cubicBezTo>
                  <a:cubicBezTo>
                    <a:pt x="1" y="258"/>
                    <a:pt x="26" y="291"/>
                    <a:pt x="61" y="291"/>
                  </a:cubicBezTo>
                  <a:cubicBezTo>
                    <a:pt x="73" y="291"/>
                    <a:pt x="86" y="287"/>
                    <a:pt x="101" y="279"/>
                  </a:cubicBezTo>
                  <a:cubicBezTo>
                    <a:pt x="156" y="248"/>
                    <a:pt x="202" y="162"/>
                    <a:pt x="202" y="89"/>
                  </a:cubicBezTo>
                  <a:cubicBezTo>
                    <a:pt x="202" y="34"/>
                    <a:pt x="176" y="0"/>
                    <a:pt x="140"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72"/>
            <p:cNvSpPr/>
            <p:nvPr/>
          </p:nvSpPr>
          <p:spPr>
            <a:xfrm>
              <a:off x="1150565" y="4257329"/>
              <a:ext cx="43253" cy="27417"/>
            </a:xfrm>
            <a:custGeom>
              <a:avLst/>
              <a:gdLst/>
              <a:ahLst/>
              <a:cxnLst/>
              <a:rect l="l" t="t" r="r" b="b"/>
              <a:pathLst>
                <a:path w="844" h="535" extrusionOk="0">
                  <a:moveTo>
                    <a:pt x="144" y="0"/>
                  </a:moveTo>
                  <a:cubicBezTo>
                    <a:pt x="112" y="0"/>
                    <a:pt x="83" y="7"/>
                    <a:pt x="57" y="19"/>
                  </a:cubicBezTo>
                  <a:cubicBezTo>
                    <a:pt x="11" y="86"/>
                    <a:pt x="0" y="188"/>
                    <a:pt x="51" y="315"/>
                  </a:cubicBezTo>
                  <a:cubicBezTo>
                    <a:pt x="55" y="324"/>
                    <a:pt x="62" y="335"/>
                    <a:pt x="66" y="344"/>
                  </a:cubicBezTo>
                  <a:cubicBezTo>
                    <a:pt x="62" y="281"/>
                    <a:pt x="74" y="227"/>
                    <a:pt x="101" y="188"/>
                  </a:cubicBezTo>
                  <a:cubicBezTo>
                    <a:pt x="128" y="175"/>
                    <a:pt x="157" y="168"/>
                    <a:pt x="189" y="168"/>
                  </a:cubicBezTo>
                  <a:cubicBezTo>
                    <a:pt x="207" y="168"/>
                    <a:pt x="226" y="170"/>
                    <a:pt x="246" y="175"/>
                  </a:cubicBezTo>
                  <a:cubicBezTo>
                    <a:pt x="388" y="214"/>
                    <a:pt x="638" y="407"/>
                    <a:pt x="790" y="534"/>
                  </a:cubicBezTo>
                  <a:cubicBezTo>
                    <a:pt x="810" y="505"/>
                    <a:pt x="828" y="476"/>
                    <a:pt x="844" y="451"/>
                  </a:cubicBezTo>
                  <a:cubicBezTo>
                    <a:pt x="736" y="356"/>
                    <a:pt x="381" y="56"/>
                    <a:pt x="201" y="8"/>
                  </a:cubicBezTo>
                  <a:cubicBezTo>
                    <a:pt x="181" y="3"/>
                    <a:pt x="162" y="0"/>
                    <a:pt x="144"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72"/>
            <p:cNvSpPr/>
            <p:nvPr/>
          </p:nvSpPr>
          <p:spPr>
            <a:xfrm>
              <a:off x="1153691" y="4265888"/>
              <a:ext cx="37359" cy="36744"/>
            </a:xfrm>
            <a:custGeom>
              <a:avLst/>
              <a:gdLst/>
              <a:ahLst/>
              <a:cxnLst/>
              <a:rect l="l" t="t" r="r" b="b"/>
              <a:pathLst>
                <a:path w="729" h="717" extrusionOk="0">
                  <a:moveTo>
                    <a:pt x="128" y="1"/>
                  </a:moveTo>
                  <a:cubicBezTo>
                    <a:pt x="96" y="1"/>
                    <a:pt x="67" y="8"/>
                    <a:pt x="40" y="21"/>
                  </a:cubicBezTo>
                  <a:cubicBezTo>
                    <a:pt x="13" y="60"/>
                    <a:pt x="1" y="114"/>
                    <a:pt x="5" y="179"/>
                  </a:cubicBezTo>
                  <a:cubicBezTo>
                    <a:pt x="119" y="436"/>
                    <a:pt x="375" y="717"/>
                    <a:pt x="448" y="717"/>
                  </a:cubicBezTo>
                  <a:cubicBezTo>
                    <a:pt x="493" y="717"/>
                    <a:pt x="626" y="527"/>
                    <a:pt x="729" y="367"/>
                  </a:cubicBezTo>
                  <a:cubicBezTo>
                    <a:pt x="577" y="240"/>
                    <a:pt x="327" y="47"/>
                    <a:pt x="185" y="8"/>
                  </a:cubicBezTo>
                  <a:cubicBezTo>
                    <a:pt x="165" y="3"/>
                    <a:pt x="146" y="1"/>
                    <a:pt x="128"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72"/>
            <p:cNvSpPr/>
            <p:nvPr/>
          </p:nvSpPr>
          <p:spPr>
            <a:xfrm>
              <a:off x="1153486" y="4252358"/>
              <a:ext cx="48890" cy="28135"/>
            </a:xfrm>
            <a:custGeom>
              <a:avLst/>
              <a:gdLst/>
              <a:ahLst/>
              <a:cxnLst/>
              <a:rect l="l" t="t" r="r" b="b"/>
              <a:pathLst>
                <a:path w="954" h="549" extrusionOk="0">
                  <a:moveTo>
                    <a:pt x="260" y="0"/>
                  </a:moveTo>
                  <a:cubicBezTo>
                    <a:pt x="153" y="0"/>
                    <a:pt x="41" y="56"/>
                    <a:pt x="0" y="116"/>
                  </a:cubicBezTo>
                  <a:cubicBezTo>
                    <a:pt x="26" y="104"/>
                    <a:pt x="55" y="97"/>
                    <a:pt x="87" y="97"/>
                  </a:cubicBezTo>
                  <a:cubicBezTo>
                    <a:pt x="105" y="97"/>
                    <a:pt x="124" y="100"/>
                    <a:pt x="144" y="105"/>
                  </a:cubicBezTo>
                  <a:cubicBezTo>
                    <a:pt x="324" y="153"/>
                    <a:pt x="679" y="453"/>
                    <a:pt x="787" y="548"/>
                  </a:cubicBezTo>
                  <a:cubicBezTo>
                    <a:pt x="834" y="473"/>
                    <a:pt x="954" y="395"/>
                    <a:pt x="954" y="395"/>
                  </a:cubicBezTo>
                  <a:cubicBezTo>
                    <a:pt x="954" y="395"/>
                    <a:pt x="570" y="127"/>
                    <a:pt x="374" y="26"/>
                  </a:cubicBezTo>
                  <a:cubicBezTo>
                    <a:pt x="339" y="8"/>
                    <a:pt x="300" y="0"/>
                    <a:pt x="260"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72"/>
            <p:cNvSpPr/>
            <p:nvPr/>
          </p:nvSpPr>
          <p:spPr>
            <a:xfrm>
              <a:off x="1078255" y="4265888"/>
              <a:ext cx="308049" cy="129810"/>
            </a:xfrm>
            <a:custGeom>
              <a:avLst/>
              <a:gdLst/>
              <a:ahLst/>
              <a:cxnLst/>
              <a:rect l="l" t="t" r="r" b="b"/>
              <a:pathLst>
                <a:path w="6011" h="2533" extrusionOk="0">
                  <a:moveTo>
                    <a:pt x="2849" y="0"/>
                  </a:moveTo>
                  <a:cubicBezTo>
                    <a:pt x="2670" y="0"/>
                    <a:pt x="2440" y="45"/>
                    <a:pt x="2170" y="202"/>
                  </a:cubicBezTo>
                  <a:cubicBezTo>
                    <a:pt x="2049" y="272"/>
                    <a:pt x="1221" y="727"/>
                    <a:pt x="505" y="1253"/>
                  </a:cubicBezTo>
                  <a:cubicBezTo>
                    <a:pt x="294" y="1408"/>
                    <a:pt x="131" y="1529"/>
                    <a:pt x="1" y="1637"/>
                  </a:cubicBezTo>
                  <a:cubicBezTo>
                    <a:pt x="171" y="1739"/>
                    <a:pt x="360" y="1859"/>
                    <a:pt x="567" y="2001"/>
                  </a:cubicBezTo>
                  <a:cubicBezTo>
                    <a:pt x="1030" y="2322"/>
                    <a:pt x="1510" y="2532"/>
                    <a:pt x="2067" y="2532"/>
                  </a:cubicBezTo>
                  <a:cubicBezTo>
                    <a:pt x="2383" y="2532"/>
                    <a:pt x="2722" y="2465"/>
                    <a:pt x="3098" y="2311"/>
                  </a:cubicBezTo>
                  <a:cubicBezTo>
                    <a:pt x="3460" y="2164"/>
                    <a:pt x="3989" y="1897"/>
                    <a:pt x="4530" y="1807"/>
                  </a:cubicBezTo>
                  <a:cubicBezTo>
                    <a:pt x="4782" y="1765"/>
                    <a:pt x="5062" y="1752"/>
                    <a:pt x="5310" y="1752"/>
                  </a:cubicBezTo>
                  <a:cubicBezTo>
                    <a:pt x="5700" y="1752"/>
                    <a:pt x="6011" y="1784"/>
                    <a:pt x="6011" y="1784"/>
                  </a:cubicBezTo>
                  <a:cubicBezTo>
                    <a:pt x="6011" y="1784"/>
                    <a:pt x="4333" y="810"/>
                    <a:pt x="2875" y="1"/>
                  </a:cubicBezTo>
                  <a:cubicBezTo>
                    <a:pt x="2867" y="0"/>
                    <a:pt x="2858" y="0"/>
                    <a:pt x="2849" y="0"/>
                  </a:cubicBez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72"/>
            <p:cNvSpPr/>
            <p:nvPr/>
          </p:nvSpPr>
          <p:spPr>
            <a:xfrm>
              <a:off x="948957" y="4265888"/>
              <a:ext cx="746830" cy="456615"/>
            </a:xfrm>
            <a:custGeom>
              <a:avLst/>
              <a:gdLst/>
              <a:ahLst/>
              <a:cxnLst/>
              <a:rect l="l" t="t" r="r" b="b"/>
              <a:pathLst>
                <a:path w="14573" h="8910" extrusionOk="0">
                  <a:moveTo>
                    <a:pt x="5398" y="1"/>
                  </a:moveTo>
                  <a:lnTo>
                    <a:pt x="5398" y="1"/>
                  </a:lnTo>
                  <a:cubicBezTo>
                    <a:pt x="6856" y="810"/>
                    <a:pt x="8534" y="1784"/>
                    <a:pt x="8534" y="1784"/>
                  </a:cubicBezTo>
                  <a:cubicBezTo>
                    <a:pt x="8534" y="1784"/>
                    <a:pt x="8223" y="1752"/>
                    <a:pt x="7833" y="1752"/>
                  </a:cubicBezTo>
                  <a:cubicBezTo>
                    <a:pt x="7585" y="1752"/>
                    <a:pt x="7305" y="1765"/>
                    <a:pt x="7053" y="1807"/>
                  </a:cubicBezTo>
                  <a:cubicBezTo>
                    <a:pt x="6512" y="1897"/>
                    <a:pt x="5983" y="2164"/>
                    <a:pt x="5621" y="2311"/>
                  </a:cubicBezTo>
                  <a:cubicBezTo>
                    <a:pt x="5245" y="2465"/>
                    <a:pt x="4906" y="2532"/>
                    <a:pt x="4590" y="2532"/>
                  </a:cubicBezTo>
                  <a:cubicBezTo>
                    <a:pt x="4033" y="2532"/>
                    <a:pt x="3553" y="2322"/>
                    <a:pt x="3090" y="2001"/>
                  </a:cubicBezTo>
                  <a:cubicBezTo>
                    <a:pt x="2883" y="1859"/>
                    <a:pt x="2694" y="1739"/>
                    <a:pt x="2524" y="1637"/>
                  </a:cubicBezTo>
                  <a:cubicBezTo>
                    <a:pt x="2432" y="1713"/>
                    <a:pt x="2354" y="1784"/>
                    <a:pt x="2297" y="1850"/>
                  </a:cubicBezTo>
                  <a:cubicBezTo>
                    <a:pt x="2052" y="2135"/>
                    <a:pt x="1126" y="3321"/>
                    <a:pt x="946" y="3532"/>
                  </a:cubicBezTo>
                  <a:cubicBezTo>
                    <a:pt x="615" y="3916"/>
                    <a:pt x="474" y="4257"/>
                    <a:pt x="318" y="4704"/>
                  </a:cubicBezTo>
                  <a:cubicBezTo>
                    <a:pt x="227" y="4965"/>
                    <a:pt x="151" y="5315"/>
                    <a:pt x="86" y="5684"/>
                  </a:cubicBezTo>
                  <a:cubicBezTo>
                    <a:pt x="52" y="5880"/>
                    <a:pt x="0" y="6306"/>
                    <a:pt x="14" y="6494"/>
                  </a:cubicBezTo>
                  <a:lnTo>
                    <a:pt x="4252" y="8910"/>
                  </a:lnTo>
                  <a:lnTo>
                    <a:pt x="5356" y="6034"/>
                  </a:lnTo>
                  <a:lnTo>
                    <a:pt x="7960" y="4482"/>
                  </a:lnTo>
                  <a:lnTo>
                    <a:pt x="12784" y="2333"/>
                  </a:lnTo>
                  <a:lnTo>
                    <a:pt x="14573" y="1382"/>
                  </a:lnTo>
                  <a:lnTo>
                    <a:pt x="13815" y="948"/>
                  </a:lnTo>
                  <a:cubicBezTo>
                    <a:pt x="13164" y="1049"/>
                    <a:pt x="12639" y="1258"/>
                    <a:pt x="12094" y="1656"/>
                  </a:cubicBezTo>
                  <a:cubicBezTo>
                    <a:pt x="11197" y="2311"/>
                    <a:pt x="10784" y="2311"/>
                    <a:pt x="10784" y="2311"/>
                  </a:cubicBezTo>
                  <a:cubicBezTo>
                    <a:pt x="10784" y="2311"/>
                    <a:pt x="9799" y="1759"/>
                    <a:pt x="9418" y="1497"/>
                  </a:cubicBezTo>
                  <a:cubicBezTo>
                    <a:pt x="9040" y="1233"/>
                    <a:pt x="7960" y="589"/>
                    <a:pt x="7292" y="350"/>
                  </a:cubicBezTo>
                  <a:cubicBezTo>
                    <a:pt x="7155" y="301"/>
                    <a:pt x="7034" y="258"/>
                    <a:pt x="6924" y="220"/>
                  </a:cubicBezTo>
                  <a:cubicBezTo>
                    <a:pt x="6902" y="228"/>
                    <a:pt x="6878" y="237"/>
                    <a:pt x="6860" y="240"/>
                  </a:cubicBezTo>
                  <a:cubicBezTo>
                    <a:pt x="6806" y="250"/>
                    <a:pt x="6749" y="254"/>
                    <a:pt x="6692" y="254"/>
                  </a:cubicBezTo>
                  <a:cubicBezTo>
                    <a:pt x="6355" y="254"/>
                    <a:pt x="5961" y="107"/>
                    <a:pt x="5573" y="22"/>
                  </a:cubicBezTo>
                  <a:cubicBezTo>
                    <a:pt x="5523" y="11"/>
                    <a:pt x="5464" y="4"/>
                    <a:pt x="5398" y="1"/>
                  </a:cubicBez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72"/>
            <p:cNvSpPr/>
            <p:nvPr/>
          </p:nvSpPr>
          <p:spPr>
            <a:xfrm>
              <a:off x="1303743" y="4206031"/>
              <a:ext cx="353249" cy="178341"/>
            </a:xfrm>
            <a:custGeom>
              <a:avLst/>
              <a:gdLst/>
              <a:ahLst/>
              <a:cxnLst/>
              <a:rect l="l" t="t" r="r" b="b"/>
              <a:pathLst>
                <a:path w="6893" h="3480" extrusionOk="0">
                  <a:moveTo>
                    <a:pt x="2946" y="0"/>
                  </a:moveTo>
                  <a:cubicBezTo>
                    <a:pt x="2632" y="0"/>
                    <a:pt x="2227" y="137"/>
                    <a:pt x="1698" y="427"/>
                  </a:cubicBezTo>
                  <a:cubicBezTo>
                    <a:pt x="971" y="824"/>
                    <a:pt x="318" y="1290"/>
                    <a:pt x="1" y="1388"/>
                  </a:cubicBezTo>
                  <a:cubicBezTo>
                    <a:pt x="111" y="1426"/>
                    <a:pt x="232" y="1469"/>
                    <a:pt x="369" y="1518"/>
                  </a:cubicBezTo>
                  <a:cubicBezTo>
                    <a:pt x="1037" y="1757"/>
                    <a:pt x="2117" y="2401"/>
                    <a:pt x="2495" y="2665"/>
                  </a:cubicBezTo>
                  <a:cubicBezTo>
                    <a:pt x="2876" y="2927"/>
                    <a:pt x="3861" y="3479"/>
                    <a:pt x="3861" y="3479"/>
                  </a:cubicBezTo>
                  <a:cubicBezTo>
                    <a:pt x="3861" y="3479"/>
                    <a:pt x="4274" y="3479"/>
                    <a:pt x="5171" y="2824"/>
                  </a:cubicBezTo>
                  <a:cubicBezTo>
                    <a:pt x="5716" y="2426"/>
                    <a:pt x="6241" y="2217"/>
                    <a:pt x="6892" y="2116"/>
                  </a:cubicBezTo>
                  <a:lnTo>
                    <a:pt x="3352" y="94"/>
                  </a:lnTo>
                  <a:cubicBezTo>
                    <a:pt x="3352" y="94"/>
                    <a:pt x="3349" y="96"/>
                    <a:pt x="3346" y="97"/>
                  </a:cubicBezTo>
                  <a:cubicBezTo>
                    <a:pt x="3232" y="33"/>
                    <a:pt x="3100" y="0"/>
                    <a:pt x="2946" y="0"/>
                  </a:cubicBez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72"/>
            <p:cNvSpPr/>
            <p:nvPr/>
          </p:nvSpPr>
          <p:spPr>
            <a:xfrm>
              <a:off x="1166093" y="4329639"/>
              <a:ext cx="551218" cy="394298"/>
            </a:xfrm>
            <a:custGeom>
              <a:avLst/>
              <a:gdLst/>
              <a:ahLst/>
              <a:cxnLst/>
              <a:rect l="l" t="t" r="r" b="b"/>
              <a:pathLst>
                <a:path w="10756" h="7694" extrusionOk="0">
                  <a:moveTo>
                    <a:pt x="9876" y="1"/>
                  </a:moveTo>
                  <a:cubicBezTo>
                    <a:pt x="9560" y="1"/>
                    <a:pt x="9152" y="140"/>
                    <a:pt x="8620" y="431"/>
                  </a:cubicBezTo>
                  <a:cubicBezTo>
                    <a:pt x="7846" y="854"/>
                    <a:pt x="7148" y="1361"/>
                    <a:pt x="6860" y="1412"/>
                  </a:cubicBezTo>
                  <a:cubicBezTo>
                    <a:pt x="6807" y="1421"/>
                    <a:pt x="6752" y="1425"/>
                    <a:pt x="6695" y="1425"/>
                  </a:cubicBezTo>
                  <a:cubicBezTo>
                    <a:pt x="6357" y="1425"/>
                    <a:pt x="5963" y="1278"/>
                    <a:pt x="5574" y="1193"/>
                  </a:cubicBezTo>
                  <a:cubicBezTo>
                    <a:pt x="5516" y="1181"/>
                    <a:pt x="5447" y="1172"/>
                    <a:pt x="5369" y="1172"/>
                  </a:cubicBezTo>
                  <a:cubicBezTo>
                    <a:pt x="5191" y="1172"/>
                    <a:pt x="4962" y="1217"/>
                    <a:pt x="4694" y="1374"/>
                  </a:cubicBezTo>
                  <a:cubicBezTo>
                    <a:pt x="4573" y="1444"/>
                    <a:pt x="3745" y="1900"/>
                    <a:pt x="3027" y="2424"/>
                  </a:cubicBezTo>
                  <a:cubicBezTo>
                    <a:pt x="2665" y="2691"/>
                    <a:pt x="2434" y="2862"/>
                    <a:pt x="2298" y="3022"/>
                  </a:cubicBezTo>
                  <a:cubicBezTo>
                    <a:pt x="2052" y="3307"/>
                    <a:pt x="1126" y="4494"/>
                    <a:pt x="947" y="4702"/>
                  </a:cubicBezTo>
                  <a:cubicBezTo>
                    <a:pt x="616" y="5089"/>
                    <a:pt x="475" y="5429"/>
                    <a:pt x="318" y="5877"/>
                  </a:cubicBezTo>
                  <a:cubicBezTo>
                    <a:pt x="228" y="6136"/>
                    <a:pt x="151" y="6487"/>
                    <a:pt x="87" y="6856"/>
                  </a:cubicBezTo>
                  <a:cubicBezTo>
                    <a:pt x="53" y="7052"/>
                    <a:pt x="1" y="7477"/>
                    <a:pt x="15" y="7666"/>
                  </a:cubicBezTo>
                  <a:cubicBezTo>
                    <a:pt x="42" y="7686"/>
                    <a:pt x="92" y="7694"/>
                    <a:pt x="156" y="7694"/>
                  </a:cubicBezTo>
                  <a:cubicBezTo>
                    <a:pt x="278" y="7694"/>
                    <a:pt x="446" y="7665"/>
                    <a:pt x="582" y="7637"/>
                  </a:cubicBezTo>
                  <a:cubicBezTo>
                    <a:pt x="582" y="7623"/>
                    <a:pt x="580" y="7609"/>
                    <a:pt x="580" y="7594"/>
                  </a:cubicBezTo>
                  <a:cubicBezTo>
                    <a:pt x="580" y="6634"/>
                    <a:pt x="1163" y="5518"/>
                    <a:pt x="1884" y="5102"/>
                  </a:cubicBezTo>
                  <a:cubicBezTo>
                    <a:pt x="2068" y="4996"/>
                    <a:pt x="2243" y="4946"/>
                    <a:pt x="2401" y="4946"/>
                  </a:cubicBezTo>
                  <a:cubicBezTo>
                    <a:pt x="2864" y="4946"/>
                    <a:pt x="3188" y="5373"/>
                    <a:pt x="3188" y="6088"/>
                  </a:cubicBezTo>
                  <a:cubicBezTo>
                    <a:pt x="3188" y="6130"/>
                    <a:pt x="3185" y="6171"/>
                    <a:pt x="3184" y="6211"/>
                  </a:cubicBezTo>
                  <a:lnTo>
                    <a:pt x="7354" y="3779"/>
                  </a:lnTo>
                  <a:cubicBezTo>
                    <a:pt x="7352" y="3750"/>
                    <a:pt x="7351" y="3723"/>
                    <a:pt x="7351" y="3693"/>
                  </a:cubicBezTo>
                  <a:cubicBezTo>
                    <a:pt x="7351" y="2732"/>
                    <a:pt x="7801" y="1687"/>
                    <a:pt x="8521" y="1271"/>
                  </a:cubicBezTo>
                  <a:cubicBezTo>
                    <a:pt x="8704" y="1165"/>
                    <a:pt x="8876" y="1115"/>
                    <a:pt x="9031" y="1115"/>
                  </a:cubicBezTo>
                  <a:cubicBezTo>
                    <a:pt x="9482" y="1115"/>
                    <a:pt x="9782" y="1543"/>
                    <a:pt x="9782" y="2258"/>
                  </a:cubicBezTo>
                  <a:cubicBezTo>
                    <a:pt x="9782" y="2289"/>
                    <a:pt x="9822" y="2318"/>
                    <a:pt x="9822" y="2349"/>
                  </a:cubicBezTo>
                  <a:cubicBezTo>
                    <a:pt x="9936" y="2284"/>
                    <a:pt x="10181" y="2153"/>
                    <a:pt x="10259" y="2108"/>
                  </a:cubicBezTo>
                  <a:cubicBezTo>
                    <a:pt x="10322" y="2073"/>
                    <a:pt x="10598" y="1671"/>
                    <a:pt x="10649" y="1420"/>
                  </a:cubicBezTo>
                  <a:cubicBezTo>
                    <a:pt x="10756" y="891"/>
                    <a:pt x="10693" y="521"/>
                    <a:pt x="10486" y="276"/>
                  </a:cubicBezTo>
                  <a:cubicBezTo>
                    <a:pt x="10333" y="95"/>
                    <a:pt x="10136" y="1"/>
                    <a:pt x="9876" y="1"/>
                  </a:cubicBez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72"/>
            <p:cNvSpPr/>
            <p:nvPr/>
          </p:nvSpPr>
          <p:spPr>
            <a:xfrm>
              <a:off x="1315787" y="4474260"/>
              <a:ext cx="218263" cy="144057"/>
            </a:xfrm>
            <a:custGeom>
              <a:avLst/>
              <a:gdLst/>
              <a:ahLst/>
              <a:cxnLst/>
              <a:rect l="l" t="t" r="r" b="b"/>
              <a:pathLst>
                <a:path w="4259" h="2811" extrusionOk="0">
                  <a:moveTo>
                    <a:pt x="4258" y="1"/>
                  </a:moveTo>
                  <a:lnTo>
                    <a:pt x="4258" y="1"/>
                  </a:lnTo>
                  <a:cubicBezTo>
                    <a:pt x="3476" y="178"/>
                    <a:pt x="2982" y="439"/>
                    <a:pt x="1977" y="965"/>
                  </a:cubicBezTo>
                  <a:cubicBezTo>
                    <a:pt x="532" y="1718"/>
                    <a:pt x="0" y="2063"/>
                    <a:pt x="0" y="2063"/>
                  </a:cubicBezTo>
                  <a:cubicBezTo>
                    <a:pt x="209" y="2213"/>
                    <a:pt x="266" y="2446"/>
                    <a:pt x="267" y="2811"/>
                  </a:cubicBezTo>
                  <a:cubicBezTo>
                    <a:pt x="1354" y="2279"/>
                    <a:pt x="4166" y="953"/>
                    <a:pt x="4166" y="953"/>
                  </a:cubicBezTo>
                  <a:cubicBezTo>
                    <a:pt x="4166" y="953"/>
                    <a:pt x="4177" y="270"/>
                    <a:pt x="4258" y="1"/>
                  </a:cubicBez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72"/>
            <p:cNvSpPr/>
            <p:nvPr/>
          </p:nvSpPr>
          <p:spPr>
            <a:xfrm>
              <a:off x="1259158" y="4277469"/>
              <a:ext cx="242503" cy="118330"/>
            </a:xfrm>
            <a:custGeom>
              <a:avLst/>
              <a:gdLst/>
              <a:ahLst/>
              <a:cxnLst/>
              <a:rect l="l" t="t" r="r" b="b"/>
              <a:pathLst>
                <a:path w="4732" h="2309" extrusionOk="0">
                  <a:moveTo>
                    <a:pt x="0" y="0"/>
                  </a:moveTo>
                  <a:cubicBezTo>
                    <a:pt x="0" y="0"/>
                    <a:pt x="836" y="356"/>
                    <a:pt x="1716" y="903"/>
                  </a:cubicBezTo>
                  <a:cubicBezTo>
                    <a:pt x="2879" y="1624"/>
                    <a:pt x="2985" y="1691"/>
                    <a:pt x="3289" y="1878"/>
                  </a:cubicBezTo>
                  <a:cubicBezTo>
                    <a:pt x="3456" y="1984"/>
                    <a:pt x="3638" y="2059"/>
                    <a:pt x="3831" y="2102"/>
                  </a:cubicBezTo>
                  <a:lnTo>
                    <a:pt x="4731" y="2309"/>
                  </a:lnTo>
                  <a:cubicBezTo>
                    <a:pt x="4731" y="2309"/>
                    <a:pt x="3762" y="1719"/>
                    <a:pt x="2456" y="912"/>
                  </a:cubicBezTo>
                  <a:cubicBezTo>
                    <a:pt x="1757" y="480"/>
                    <a:pt x="987" y="172"/>
                    <a:pt x="987" y="172"/>
                  </a:cubicBezTo>
                  <a:lnTo>
                    <a:pt x="0" y="0"/>
                  </a:ln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72"/>
            <p:cNvSpPr/>
            <p:nvPr/>
          </p:nvSpPr>
          <p:spPr>
            <a:xfrm>
              <a:off x="1022856" y="4384320"/>
              <a:ext cx="235072" cy="190487"/>
            </a:xfrm>
            <a:custGeom>
              <a:avLst/>
              <a:gdLst/>
              <a:ahLst/>
              <a:cxnLst/>
              <a:rect l="l" t="t" r="r" b="b"/>
              <a:pathLst>
                <a:path w="4587" h="3717" extrusionOk="0">
                  <a:moveTo>
                    <a:pt x="1062" y="0"/>
                  </a:moveTo>
                  <a:cubicBezTo>
                    <a:pt x="654" y="544"/>
                    <a:pt x="142" y="1329"/>
                    <a:pt x="1" y="1587"/>
                  </a:cubicBezTo>
                  <a:cubicBezTo>
                    <a:pt x="446" y="1820"/>
                    <a:pt x="2693" y="3125"/>
                    <a:pt x="3369" y="3716"/>
                  </a:cubicBezTo>
                  <a:cubicBezTo>
                    <a:pt x="3369" y="3716"/>
                    <a:pt x="3903" y="2945"/>
                    <a:pt x="4074" y="2700"/>
                  </a:cubicBezTo>
                  <a:cubicBezTo>
                    <a:pt x="4208" y="2511"/>
                    <a:pt x="4587" y="1982"/>
                    <a:pt x="4587" y="1982"/>
                  </a:cubicBezTo>
                  <a:cubicBezTo>
                    <a:pt x="4587" y="1982"/>
                    <a:pt x="2935" y="1161"/>
                    <a:pt x="2078" y="666"/>
                  </a:cubicBezTo>
                  <a:cubicBezTo>
                    <a:pt x="1552" y="362"/>
                    <a:pt x="1231" y="132"/>
                    <a:pt x="1062" y="0"/>
                  </a:cubicBez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72"/>
            <p:cNvSpPr/>
            <p:nvPr/>
          </p:nvSpPr>
          <p:spPr>
            <a:xfrm>
              <a:off x="1007379" y="4378171"/>
              <a:ext cx="188181" cy="198225"/>
            </a:xfrm>
            <a:custGeom>
              <a:avLst/>
              <a:gdLst/>
              <a:ahLst/>
              <a:cxnLst/>
              <a:rect l="l" t="t" r="r" b="b"/>
              <a:pathLst>
                <a:path w="3672" h="3868" extrusionOk="0">
                  <a:moveTo>
                    <a:pt x="1218" y="1"/>
                  </a:moveTo>
                  <a:lnTo>
                    <a:pt x="1" y="1800"/>
                  </a:lnTo>
                  <a:cubicBezTo>
                    <a:pt x="1" y="1800"/>
                    <a:pt x="257" y="2144"/>
                    <a:pt x="1421" y="2817"/>
                  </a:cubicBezTo>
                  <a:cubicBezTo>
                    <a:pt x="2664" y="3537"/>
                    <a:pt x="3628" y="3867"/>
                    <a:pt x="3628" y="3867"/>
                  </a:cubicBezTo>
                  <a:lnTo>
                    <a:pt x="3671" y="3836"/>
                  </a:lnTo>
                  <a:cubicBezTo>
                    <a:pt x="2995" y="3245"/>
                    <a:pt x="748" y="1940"/>
                    <a:pt x="303" y="1707"/>
                  </a:cubicBezTo>
                  <a:cubicBezTo>
                    <a:pt x="444" y="1448"/>
                    <a:pt x="956" y="664"/>
                    <a:pt x="1364" y="120"/>
                  </a:cubicBezTo>
                  <a:cubicBezTo>
                    <a:pt x="1264" y="42"/>
                    <a:pt x="1218" y="1"/>
                    <a:pt x="1218" y="1"/>
                  </a:cubicBez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72"/>
            <p:cNvSpPr/>
            <p:nvPr/>
          </p:nvSpPr>
          <p:spPr>
            <a:xfrm>
              <a:off x="1041510" y="4378171"/>
              <a:ext cx="216418" cy="114231"/>
            </a:xfrm>
            <a:custGeom>
              <a:avLst/>
              <a:gdLst/>
              <a:ahLst/>
              <a:cxnLst/>
              <a:rect l="l" t="t" r="r" b="b"/>
              <a:pathLst>
                <a:path w="4223" h="2229" extrusionOk="0">
                  <a:moveTo>
                    <a:pt x="552" y="1"/>
                  </a:moveTo>
                  <a:lnTo>
                    <a:pt x="0" y="815"/>
                  </a:lnTo>
                  <a:cubicBezTo>
                    <a:pt x="0" y="815"/>
                    <a:pt x="216" y="985"/>
                    <a:pt x="1346" y="1477"/>
                  </a:cubicBezTo>
                  <a:cubicBezTo>
                    <a:pt x="2321" y="1902"/>
                    <a:pt x="4132" y="2228"/>
                    <a:pt x="4132" y="2228"/>
                  </a:cubicBezTo>
                  <a:lnTo>
                    <a:pt x="4223" y="2102"/>
                  </a:lnTo>
                  <a:cubicBezTo>
                    <a:pt x="4223" y="2102"/>
                    <a:pt x="2381" y="1172"/>
                    <a:pt x="1904" y="893"/>
                  </a:cubicBezTo>
                  <a:cubicBezTo>
                    <a:pt x="1123" y="436"/>
                    <a:pt x="552" y="1"/>
                    <a:pt x="552" y="1"/>
                  </a:cubicBez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72"/>
            <p:cNvSpPr/>
            <p:nvPr/>
          </p:nvSpPr>
          <p:spPr>
            <a:xfrm>
              <a:off x="1005688" y="4377351"/>
              <a:ext cx="254341" cy="199045"/>
            </a:xfrm>
            <a:custGeom>
              <a:avLst/>
              <a:gdLst/>
              <a:ahLst/>
              <a:cxnLst/>
              <a:rect l="l" t="t" r="r" b="b"/>
              <a:pathLst>
                <a:path w="4963" h="3884" extrusionOk="0">
                  <a:moveTo>
                    <a:pt x="1269" y="0"/>
                  </a:moveTo>
                  <a:cubicBezTo>
                    <a:pt x="1214" y="0"/>
                    <a:pt x="1154" y="62"/>
                    <a:pt x="1038" y="210"/>
                  </a:cubicBezTo>
                  <a:cubicBezTo>
                    <a:pt x="857" y="441"/>
                    <a:pt x="0" y="1763"/>
                    <a:pt x="0" y="1763"/>
                  </a:cubicBezTo>
                  <a:lnTo>
                    <a:pt x="34" y="1816"/>
                  </a:lnTo>
                  <a:cubicBezTo>
                    <a:pt x="34" y="1816"/>
                    <a:pt x="712" y="883"/>
                    <a:pt x="828" y="697"/>
                  </a:cubicBezTo>
                  <a:cubicBezTo>
                    <a:pt x="969" y="472"/>
                    <a:pt x="1162" y="179"/>
                    <a:pt x="1236" y="136"/>
                  </a:cubicBezTo>
                  <a:cubicBezTo>
                    <a:pt x="1238" y="135"/>
                    <a:pt x="1242" y="134"/>
                    <a:pt x="1246" y="134"/>
                  </a:cubicBezTo>
                  <a:cubicBezTo>
                    <a:pt x="1363" y="134"/>
                    <a:pt x="2124" y="710"/>
                    <a:pt x="2817" y="1094"/>
                  </a:cubicBezTo>
                  <a:cubicBezTo>
                    <a:pt x="3533" y="1490"/>
                    <a:pt x="4623" y="1964"/>
                    <a:pt x="4738" y="2040"/>
                  </a:cubicBezTo>
                  <a:cubicBezTo>
                    <a:pt x="4854" y="2118"/>
                    <a:pt x="4796" y="2160"/>
                    <a:pt x="4656" y="2391"/>
                  </a:cubicBezTo>
                  <a:cubicBezTo>
                    <a:pt x="4515" y="2621"/>
                    <a:pt x="3704" y="3704"/>
                    <a:pt x="3608" y="3852"/>
                  </a:cubicBezTo>
                  <a:lnTo>
                    <a:pt x="3661" y="3883"/>
                  </a:lnTo>
                  <a:cubicBezTo>
                    <a:pt x="3661" y="3883"/>
                    <a:pt x="4242" y="3175"/>
                    <a:pt x="4400" y="2960"/>
                  </a:cubicBezTo>
                  <a:cubicBezTo>
                    <a:pt x="4521" y="2793"/>
                    <a:pt x="4794" y="2425"/>
                    <a:pt x="4922" y="2244"/>
                  </a:cubicBezTo>
                  <a:cubicBezTo>
                    <a:pt x="4957" y="2192"/>
                    <a:pt x="4963" y="2062"/>
                    <a:pt x="4888" y="2013"/>
                  </a:cubicBezTo>
                  <a:cubicBezTo>
                    <a:pt x="4842" y="1982"/>
                    <a:pt x="4782" y="1951"/>
                    <a:pt x="4713" y="1919"/>
                  </a:cubicBezTo>
                  <a:cubicBezTo>
                    <a:pt x="4532" y="1838"/>
                    <a:pt x="2987" y="1044"/>
                    <a:pt x="2401" y="697"/>
                  </a:cubicBezTo>
                  <a:cubicBezTo>
                    <a:pt x="1814" y="351"/>
                    <a:pt x="1394" y="63"/>
                    <a:pt x="1319" y="17"/>
                  </a:cubicBezTo>
                  <a:cubicBezTo>
                    <a:pt x="1301" y="6"/>
                    <a:pt x="1285" y="0"/>
                    <a:pt x="1269" y="0"/>
                  </a:cubicBez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72"/>
            <p:cNvSpPr/>
            <p:nvPr/>
          </p:nvSpPr>
          <p:spPr>
            <a:xfrm>
              <a:off x="1259158" y="4277469"/>
              <a:ext cx="242503" cy="118330"/>
            </a:xfrm>
            <a:custGeom>
              <a:avLst/>
              <a:gdLst/>
              <a:ahLst/>
              <a:cxnLst/>
              <a:rect l="l" t="t" r="r" b="b"/>
              <a:pathLst>
                <a:path w="4732" h="2309" extrusionOk="0">
                  <a:moveTo>
                    <a:pt x="0" y="0"/>
                  </a:moveTo>
                  <a:lnTo>
                    <a:pt x="0" y="0"/>
                  </a:lnTo>
                  <a:cubicBezTo>
                    <a:pt x="0" y="0"/>
                    <a:pt x="636" y="275"/>
                    <a:pt x="1503" y="807"/>
                  </a:cubicBezTo>
                  <a:cubicBezTo>
                    <a:pt x="2369" y="1340"/>
                    <a:pt x="3114" y="1774"/>
                    <a:pt x="3244" y="1851"/>
                  </a:cubicBezTo>
                  <a:cubicBezTo>
                    <a:pt x="3373" y="1927"/>
                    <a:pt x="3574" y="2044"/>
                    <a:pt x="3857" y="2108"/>
                  </a:cubicBezTo>
                  <a:cubicBezTo>
                    <a:pt x="4141" y="2174"/>
                    <a:pt x="4731" y="2309"/>
                    <a:pt x="4731" y="2309"/>
                  </a:cubicBezTo>
                  <a:lnTo>
                    <a:pt x="4606" y="2226"/>
                  </a:lnTo>
                  <a:cubicBezTo>
                    <a:pt x="4606" y="2226"/>
                    <a:pt x="3979" y="2059"/>
                    <a:pt x="3811" y="2016"/>
                  </a:cubicBezTo>
                  <a:cubicBezTo>
                    <a:pt x="3644" y="1975"/>
                    <a:pt x="3519" y="1939"/>
                    <a:pt x="3232" y="1775"/>
                  </a:cubicBezTo>
                  <a:cubicBezTo>
                    <a:pt x="2945" y="1611"/>
                    <a:pt x="1656" y="805"/>
                    <a:pt x="1369" y="632"/>
                  </a:cubicBezTo>
                  <a:cubicBezTo>
                    <a:pt x="1084" y="458"/>
                    <a:pt x="373" y="109"/>
                    <a:pt x="373" y="109"/>
                  </a:cubicBezTo>
                  <a:lnTo>
                    <a:pt x="373" y="109"/>
                  </a:lnTo>
                  <a:lnTo>
                    <a:pt x="1102" y="219"/>
                  </a:lnTo>
                  <a:lnTo>
                    <a:pt x="987" y="172"/>
                  </a:lnTo>
                  <a:cubicBezTo>
                    <a:pt x="987" y="172"/>
                    <a:pt x="555" y="97"/>
                    <a:pt x="403" y="71"/>
                  </a:cubicBezTo>
                  <a:cubicBezTo>
                    <a:pt x="250" y="45"/>
                    <a:pt x="0" y="0"/>
                    <a:pt x="0"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72"/>
            <p:cNvSpPr/>
            <p:nvPr/>
          </p:nvSpPr>
          <p:spPr>
            <a:xfrm>
              <a:off x="1007379" y="4592129"/>
              <a:ext cx="83277" cy="74514"/>
            </a:xfrm>
            <a:custGeom>
              <a:avLst/>
              <a:gdLst/>
              <a:ahLst/>
              <a:cxnLst/>
              <a:rect l="l" t="t" r="r" b="b"/>
              <a:pathLst>
                <a:path w="1625" h="1454" extrusionOk="0">
                  <a:moveTo>
                    <a:pt x="111" y="0"/>
                  </a:moveTo>
                  <a:lnTo>
                    <a:pt x="1" y="577"/>
                  </a:lnTo>
                  <a:lnTo>
                    <a:pt x="1514" y="1454"/>
                  </a:lnTo>
                  <a:lnTo>
                    <a:pt x="1625" y="877"/>
                  </a:lnTo>
                  <a:lnTo>
                    <a:pt x="1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72"/>
            <p:cNvSpPr/>
            <p:nvPr/>
          </p:nvSpPr>
          <p:spPr>
            <a:xfrm>
              <a:off x="948701" y="4545698"/>
              <a:ext cx="48531" cy="67903"/>
            </a:xfrm>
            <a:custGeom>
              <a:avLst/>
              <a:gdLst/>
              <a:ahLst/>
              <a:cxnLst/>
              <a:rect l="l" t="t" r="r" b="b"/>
              <a:pathLst>
                <a:path w="947" h="1325" extrusionOk="0">
                  <a:moveTo>
                    <a:pt x="128" y="0"/>
                  </a:moveTo>
                  <a:cubicBezTo>
                    <a:pt x="1" y="181"/>
                    <a:pt x="7" y="376"/>
                    <a:pt x="16" y="797"/>
                  </a:cubicBezTo>
                  <a:cubicBezTo>
                    <a:pt x="45" y="885"/>
                    <a:pt x="206" y="983"/>
                    <a:pt x="343" y="1066"/>
                  </a:cubicBezTo>
                  <a:cubicBezTo>
                    <a:pt x="688" y="1274"/>
                    <a:pt x="881" y="1325"/>
                    <a:pt x="881" y="1325"/>
                  </a:cubicBezTo>
                  <a:cubicBezTo>
                    <a:pt x="881" y="1325"/>
                    <a:pt x="937" y="1066"/>
                    <a:pt x="942" y="932"/>
                  </a:cubicBezTo>
                  <a:cubicBezTo>
                    <a:pt x="947" y="817"/>
                    <a:pt x="749" y="689"/>
                    <a:pt x="484" y="529"/>
                  </a:cubicBezTo>
                  <a:cubicBezTo>
                    <a:pt x="297" y="416"/>
                    <a:pt x="232" y="327"/>
                    <a:pt x="212" y="293"/>
                  </a:cubicBezTo>
                  <a:cubicBezTo>
                    <a:pt x="157" y="206"/>
                    <a:pt x="145" y="91"/>
                    <a:pt x="128" y="0"/>
                  </a:cubicBezTo>
                  <a:close/>
                </a:path>
              </a:pathLst>
            </a:custGeom>
            <a:solidFill>
              <a:srgbClr val="717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72"/>
            <p:cNvSpPr/>
            <p:nvPr/>
          </p:nvSpPr>
          <p:spPr>
            <a:xfrm>
              <a:off x="1101470" y="4649577"/>
              <a:ext cx="85071" cy="59293"/>
            </a:xfrm>
            <a:custGeom>
              <a:avLst/>
              <a:gdLst/>
              <a:ahLst/>
              <a:cxnLst/>
              <a:rect l="l" t="t" r="r" b="b"/>
              <a:pathLst>
                <a:path w="1660" h="1157" extrusionOk="0">
                  <a:moveTo>
                    <a:pt x="192" y="0"/>
                  </a:moveTo>
                  <a:cubicBezTo>
                    <a:pt x="146" y="0"/>
                    <a:pt x="111" y="33"/>
                    <a:pt x="91" y="100"/>
                  </a:cubicBezTo>
                  <a:cubicBezTo>
                    <a:pt x="68" y="167"/>
                    <a:pt x="0" y="518"/>
                    <a:pt x="0" y="518"/>
                  </a:cubicBezTo>
                  <a:cubicBezTo>
                    <a:pt x="0" y="518"/>
                    <a:pt x="382" y="739"/>
                    <a:pt x="604" y="868"/>
                  </a:cubicBezTo>
                  <a:cubicBezTo>
                    <a:pt x="821" y="994"/>
                    <a:pt x="1155" y="1156"/>
                    <a:pt x="1271" y="1156"/>
                  </a:cubicBezTo>
                  <a:cubicBezTo>
                    <a:pt x="1275" y="1156"/>
                    <a:pt x="1279" y="1156"/>
                    <a:pt x="1282" y="1156"/>
                  </a:cubicBezTo>
                  <a:cubicBezTo>
                    <a:pt x="1461" y="1139"/>
                    <a:pt x="1650" y="974"/>
                    <a:pt x="1650" y="974"/>
                  </a:cubicBezTo>
                  <a:cubicBezTo>
                    <a:pt x="1650" y="974"/>
                    <a:pt x="1645" y="897"/>
                    <a:pt x="1654" y="584"/>
                  </a:cubicBezTo>
                  <a:cubicBezTo>
                    <a:pt x="1660" y="365"/>
                    <a:pt x="1628" y="314"/>
                    <a:pt x="1588" y="314"/>
                  </a:cubicBezTo>
                  <a:cubicBezTo>
                    <a:pt x="1570" y="314"/>
                    <a:pt x="1551" y="323"/>
                    <a:pt x="1532" y="333"/>
                  </a:cubicBezTo>
                  <a:cubicBezTo>
                    <a:pt x="1472" y="363"/>
                    <a:pt x="1385" y="465"/>
                    <a:pt x="1273" y="472"/>
                  </a:cubicBezTo>
                  <a:cubicBezTo>
                    <a:pt x="1270" y="472"/>
                    <a:pt x="1268" y="472"/>
                    <a:pt x="1265" y="472"/>
                  </a:cubicBezTo>
                  <a:cubicBezTo>
                    <a:pt x="1150" y="472"/>
                    <a:pt x="911" y="343"/>
                    <a:pt x="604" y="195"/>
                  </a:cubicBezTo>
                  <a:cubicBezTo>
                    <a:pt x="448" y="118"/>
                    <a:pt x="350" y="71"/>
                    <a:pt x="270" y="25"/>
                  </a:cubicBezTo>
                  <a:cubicBezTo>
                    <a:pt x="241" y="8"/>
                    <a:pt x="215" y="0"/>
                    <a:pt x="192" y="0"/>
                  </a:cubicBezTo>
                  <a:close/>
                </a:path>
              </a:pathLst>
            </a:custGeom>
            <a:solidFill>
              <a:srgbClr val="717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72"/>
            <p:cNvSpPr/>
            <p:nvPr/>
          </p:nvSpPr>
          <p:spPr>
            <a:xfrm>
              <a:off x="944550" y="4586543"/>
              <a:ext cx="258390" cy="147132"/>
            </a:xfrm>
            <a:custGeom>
              <a:avLst/>
              <a:gdLst/>
              <a:ahLst/>
              <a:cxnLst/>
              <a:rect l="l" t="t" r="r" b="b"/>
              <a:pathLst>
                <a:path w="5042" h="2871" extrusionOk="0">
                  <a:moveTo>
                    <a:pt x="97" y="0"/>
                  </a:moveTo>
                  <a:cubicBezTo>
                    <a:pt x="97" y="0"/>
                    <a:pt x="5" y="27"/>
                    <a:pt x="3" y="313"/>
                  </a:cubicBezTo>
                  <a:cubicBezTo>
                    <a:pt x="0" y="588"/>
                    <a:pt x="355" y="724"/>
                    <a:pt x="1227" y="1230"/>
                  </a:cubicBezTo>
                  <a:cubicBezTo>
                    <a:pt x="2101" y="1734"/>
                    <a:pt x="3964" y="2762"/>
                    <a:pt x="4154" y="2834"/>
                  </a:cubicBezTo>
                  <a:cubicBezTo>
                    <a:pt x="4219" y="2858"/>
                    <a:pt x="4303" y="2871"/>
                    <a:pt x="4392" y="2871"/>
                  </a:cubicBezTo>
                  <a:cubicBezTo>
                    <a:pt x="4563" y="2871"/>
                    <a:pt x="4750" y="2823"/>
                    <a:pt x="4853" y="2717"/>
                  </a:cubicBezTo>
                  <a:cubicBezTo>
                    <a:pt x="5041" y="2524"/>
                    <a:pt x="4920" y="2289"/>
                    <a:pt x="4920" y="2289"/>
                  </a:cubicBezTo>
                  <a:lnTo>
                    <a:pt x="4920" y="2289"/>
                  </a:lnTo>
                  <a:cubicBezTo>
                    <a:pt x="4920" y="2289"/>
                    <a:pt x="4593" y="2502"/>
                    <a:pt x="4330" y="2502"/>
                  </a:cubicBezTo>
                  <a:cubicBezTo>
                    <a:pt x="4294" y="2502"/>
                    <a:pt x="4259" y="2498"/>
                    <a:pt x="4226" y="2489"/>
                  </a:cubicBezTo>
                  <a:cubicBezTo>
                    <a:pt x="4040" y="2435"/>
                    <a:pt x="2409" y="1570"/>
                    <a:pt x="1193" y="861"/>
                  </a:cubicBezTo>
                  <a:cubicBezTo>
                    <a:pt x="841" y="654"/>
                    <a:pt x="184" y="246"/>
                    <a:pt x="99" y="158"/>
                  </a:cubicBezTo>
                  <a:cubicBezTo>
                    <a:pt x="94" y="109"/>
                    <a:pt x="97" y="0"/>
                    <a:pt x="97" y="0"/>
                  </a:cubicBez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72"/>
            <p:cNvSpPr/>
            <p:nvPr/>
          </p:nvSpPr>
          <p:spPr>
            <a:xfrm>
              <a:off x="969354" y="4485739"/>
              <a:ext cx="205605" cy="160763"/>
            </a:xfrm>
            <a:custGeom>
              <a:avLst/>
              <a:gdLst/>
              <a:ahLst/>
              <a:cxnLst/>
              <a:rect l="l" t="t" r="r" b="b"/>
              <a:pathLst>
                <a:path w="4012" h="3137" extrusionOk="0">
                  <a:moveTo>
                    <a:pt x="435" y="0"/>
                  </a:moveTo>
                  <a:cubicBezTo>
                    <a:pt x="435" y="0"/>
                    <a:pt x="193" y="410"/>
                    <a:pt x="101" y="675"/>
                  </a:cubicBezTo>
                  <a:cubicBezTo>
                    <a:pt x="44" y="834"/>
                    <a:pt x="32" y="865"/>
                    <a:pt x="10" y="1170"/>
                  </a:cubicBezTo>
                  <a:cubicBezTo>
                    <a:pt x="1" y="1313"/>
                    <a:pt x="300" y="1472"/>
                    <a:pt x="775" y="1737"/>
                  </a:cubicBezTo>
                  <a:cubicBezTo>
                    <a:pt x="1365" y="2066"/>
                    <a:pt x="2552" y="2739"/>
                    <a:pt x="3144" y="3027"/>
                  </a:cubicBezTo>
                  <a:cubicBezTo>
                    <a:pt x="3303" y="3104"/>
                    <a:pt x="3408" y="3136"/>
                    <a:pt x="3483" y="3136"/>
                  </a:cubicBezTo>
                  <a:cubicBezTo>
                    <a:pt x="3645" y="3136"/>
                    <a:pt x="3658" y="2983"/>
                    <a:pt x="3742" y="2803"/>
                  </a:cubicBezTo>
                  <a:cubicBezTo>
                    <a:pt x="3915" y="2430"/>
                    <a:pt x="4012" y="2092"/>
                    <a:pt x="4012" y="2092"/>
                  </a:cubicBezTo>
                  <a:cubicBezTo>
                    <a:pt x="4012" y="2092"/>
                    <a:pt x="3182" y="1768"/>
                    <a:pt x="1652" y="883"/>
                  </a:cubicBezTo>
                  <a:cubicBezTo>
                    <a:pt x="910" y="454"/>
                    <a:pt x="640" y="172"/>
                    <a:pt x="4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72"/>
            <p:cNvSpPr/>
            <p:nvPr/>
          </p:nvSpPr>
          <p:spPr>
            <a:xfrm>
              <a:off x="1132731" y="4279673"/>
              <a:ext cx="140367" cy="57038"/>
            </a:xfrm>
            <a:custGeom>
              <a:avLst/>
              <a:gdLst/>
              <a:ahLst/>
              <a:cxnLst/>
              <a:rect l="l" t="t" r="r" b="b"/>
              <a:pathLst>
                <a:path w="2739" h="1113" extrusionOk="0">
                  <a:moveTo>
                    <a:pt x="1586" y="0"/>
                  </a:moveTo>
                  <a:cubicBezTo>
                    <a:pt x="1383" y="0"/>
                    <a:pt x="1150" y="156"/>
                    <a:pt x="676" y="434"/>
                  </a:cubicBezTo>
                  <a:cubicBezTo>
                    <a:pt x="203" y="713"/>
                    <a:pt x="0" y="915"/>
                    <a:pt x="262" y="1059"/>
                  </a:cubicBezTo>
                  <a:cubicBezTo>
                    <a:pt x="332" y="1097"/>
                    <a:pt x="433" y="1112"/>
                    <a:pt x="552" y="1112"/>
                  </a:cubicBezTo>
                  <a:cubicBezTo>
                    <a:pt x="881" y="1112"/>
                    <a:pt x="1342" y="998"/>
                    <a:pt x="1632" y="944"/>
                  </a:cubicBezTo>
                  <a:cubicBezTo>
                    <a:pt x="2328" y="817"/>
                    <a:pt x="2738" y="649"/>
                    <a:pt x="2352" y="411"/>
                  </a:cubicBezTo>
                  <a:cubicBezTo>
                    <a:pt x="1966" y="172"/>
                    <a:pt x="1759" y="40"/>
                    <a:pt x="1759" y="40"/>
                  </a:cubicBezTo>
                  <a:cubicBezTo>
                    <a:pt x="1700" y="13"/>
                    <a:pt x="1644" y="0"/>
                    <a:pt x="15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72"/>
            <p:cNvSpPr/>
            <p:nvPr/>
          </p:nvSpPr>
          <p:spPr>
            <a:xfrm>
              <a:off x="966535" y="4520280"/>
              <a:ext cx="211806" cy="130527"/>
            </a:xfrm>
            <a:custGeom>
              <a:avLst/>
              <a:gdLst/>
              <a:ahLst/>
              <a:cxnLst/>
              <a:rect l="l" t="t" r="r" b="b"/>
              <a:pathLst>
                <a:path w="4133" h="2547" extrusionOk="0">
                  <a:moveTo>
                    <a:pt x="156" y="1"/>
                  </a:moveTo>
                  <a:cubicBezTo>
                    <a:pt x="155" y="1"/>
                    <a:pt x="47" y="248"/>
                    <a:pt x="21" y="383"/>
                  </a:cubicBezTo>
                  <a:cubicBezTo>
                    <a:pt x="1" y="484"/>
                    <a:pt x="10" y="591"/>
                    <a:pt x="106" y="663"/>
                  </a:cubicBezTo>
                  <a:cubicBezTo>
                    <a:pt x="445" y="915"/>
                    <a:pt x="2582" y="2106"/>
                    <a:pt x="3009" y="2318"/>
                  </a:cubicBezTo>
                  <a:cubicBezTo>
                    <a:pt x="3312" y="2469"/>
                    <a:pt x="3495" y="2547"/>
                    <a:pt x="3596" y="2547"/>
                  </a:cubicBezTo>
                  <a:cubicBezTo>
                    <a:pt x="3647" y="2547"/>
                    <a:pt x="3677" y="2527"/>
                    <a:pt x="3692" y="2488"/>
                  </a:cubicBezTo>
                  <a:cubicBezTo>
                    <a:pt x="3717" y="2422"/>
                    <a:pt x="4132" y="1453"/>
                    <a:pt x="4132" y="1453"/>
                  </a:cubicBezTo>
                  <a:lnTo>
                    <a:pt x="4067" y="1418"/>
                  </a:lnTo>
                  <a:cubicBezTo>
                    <a:pt x="4067" y="1418"/>
                    <a:pt x="3677" y="2347"/>
                    <a:pt x="3574" y="2394"/>
                  </a:cubicBezTo>
                  <a:cubicBezTo>
                    <a:pt x="3563" y="2400"/>
                    <a:pt x="3549" y="2402"/>
                    <a:pt x="3532" y="2402"/>
                  </a:cubicBezTo>
                  <a:cubicBezTo>
                    <a:pt x="3398" y="2402"/>
                    <a:pt x="3106" y="2241"/>
                    <a:pt x="2854" y="2129"/>
                  </a:cubicBezTo>
                  <a:cubicBezTo>
                    <a:pt x="2619" y="2025"/>
                    <a:pt x="726" y="984"/>
                    <a:pt x="392" y="768"/>
                  </a:cubicBezTo>
                  <a:cubicBezTo>
                    <a:pt x="234" y="665"/>
                    <a:pt x="99" y="604"/>
                    <a:pt x="96" y="496"/>
                  </a:cubicBezTo>
                  <a:cubicBezTo>
                    <a:pt x="90" y="331"/>
                    <a:pt x="156" y="1"/>
                    <a:pt x="156" y="1"/>
                  </a:cubicBez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72"/>
            <p:cNvSpPr/>
            <p:nvPr/>
          </p:nvSpPr>
          <p:spPr>
            <a:xfrm>
              <a:off x="1496793" y="4312984"/>
              <a:ext cx="166811" cy="72156"/>
            </a:xfrm>
            <a:custGeom>
              <a:avLst/>
              <a:gdLst/>
              <a:ahLst/>
              <a:cxnLst/>
              <a:rect l="l" t="t" r="r" b="b"/>
              <a:pathLst>
                <a:path w="3255" h="1408" extrusionOk="0">
                  <a:moveTo>
                    <a:pt x="3075" y="0"/>
                  </a:moveTo>
                  <a:cubicBezTo>
                    <a:pt x="3075" y="0"/>
                    <a:pt x="2751" y="11"/>
                    <a:pt x="2554" y="100"/>
                  </a:cubicBezTo>
                  <a:cubicBezTo>
                    <a:pt x="1911" y="388"/>
                    <a:pt x="1482" y="635"/>
                    <a:pt x="1276" y="756"/>
                  </a:cubicBezTo>
                  <a:cubicBezTo>
                    <a:pt x="464" y="1234"/>
                    <a:pt x="1" y="1340"/>
                    <a:pt x="1" y="1340"/>
                  </a:cubicBezTo>
                  <a:lnTo>
                    <a:pt x="130" y="1407"/>
                  </a:lnTo>
                  <a:cubicBezTo>
                    <a:pt x="130" y="1407"/>
                    <a:pt x="482" y="1332"/>
                    <a:pt x="1310" y="854"/>
                  </a:cubicBezTo>
                  <a:cubicBezTo>
                    <a:pt x="2011" y="449"/>
                    <a:pt x="2388" y="232"/>
                    <a:pt x="2667" y="141"/>
                  </a:cubicBezTo>
                  <a:cubicBezTo>
                    <a:pt x="2819" y="92"/>
                    <a:pt x="2949" y="78"/>
                    <a:pt x="3048" y="78"/>
                  </a:cubicBezTo>
                  <a:cubicBezTo>
                    <a:pt x="3179" y="78"/>
                    <a:pt x="3254" y="103"/>
                    <a:pt x="3254" y="103"/>
                  </a:cubicBezTo>
                  <a:lnTo>
                    <a:pt x="3075" y="0"/>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72"/>
            <p:cNvSpPr/>
            <p:nvPr/>
          </p:nvSpPr>
          <p:spPr>
            <a:xfrm>
              <a:off x="1317273" y="4211053"/>
              <a:ext cx="168451" cy="73284"/>
            </a:xfrm>
            <a:custGeom>
              <a:avLst/>
              <a:gdLst/>
              <a:ahLst/>
              <a:cxnLst/>
              <a:rect l="l" t="t" r="r" b="b"/>
              <a:pathLst>
                <a:path w="3287" h="1430" extrusionOk="0">
                  <a:moveTo>
                    <a:pt x="3105" y="1"/>
                  </a:moveTo>
                  <a:cubicBezTo>
                    <a:pt x="3105" y="1"/>
                    <a:pt x="2783" y="11"/>
                    <a:pt x="2585" y="102"/>
                  </a:cubicBezTo>
                  <a:cubicBezTo>
                    <a:pt x="1943" y="390"/>
                    <a:pt x="1514" y="637"/>
                    <a:pt x="1308" y="758"/>
                  </a:cubicBezTo>
                  <a:cubicBezTo>
                    <a:pt x="496" y="1235"/>
                    <a:pt x="1" y="1383"/>
                    <a:pt x="1" y="1383"/>
                  </a:cubicBezTo>
                  <a:lnTo>
                    <a:pt x="131" y="1429"/>
                  </a:lnTo>
                  <a:cubicBezTo>
                    <a:pt x="131" y="1429"/>
                    <a:pt x="514" y="1334"/>
                    <a:pt x="1342" y="856"/>
                  </a:cubicBezTo>
                  <a:cubicBezTo>
                    <a:pt x="2043" y="451"/>
                    <a:pt x="2420" y="232"/>
                    <a:pt x="2699" y="143"/>
                  </a:cubicBezTo>
                  <a:cubicBezTo>
                    <a:pt x="2853" y="94"/>
                    <a:pt x="2984" y="80"/>
                    <a:pt x="3083" y="80"/>
                  </a:cubicBezTo>
                  <a:cubicBezTo>
                    <a:pt x="3212" y="80"/>
                    <a:pt x="3286" y="103"/>
                    <a:pt x="3286" y="103"/>
                  </a:cubicBezTo>
                  <a:lnTo>
                    <a:pt x="3105" y="1"/>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72"/>
            <p:cNvSpPr/>
            <p:nvPr/>
          </p:nvSpPr>
          <p:spPr>
            <a:xfrm>
              <a:off x="1355093" y="4269014"/>
              <a:ext cx="148669" cy="85788"/>
            </a:xfrm>
            <a:custGeom>
              <a:avLst/>
              <a:gdLst/>
              <a:ahLst/>
              <a:cxnLst/>
              <a:rect l="l" t="t" r="r" b="b"/>
              <a:pathLst>
                <a:path w="2901" h="1674" extrusionOk="0">
                  <a:moveTo>
                    <a:pt x="756" y="0"/>
                  </a:moveTo>
                  <a:cubicBezTo>
                    <a:pt x="406" y="0"/>
                    <a:pt x="171" y="210"/>
                    <a:pt x="0" y="298"/>
                  </a:cubicBezTo>
                  <a:cubicBezTo>
                    <a:pt x="0" y="298"/>
                    <a:pt x="359" y="464"/>
                    <a:pt x="1199" y="976"/>
                  </a:cubicBezTo>
                  <a:cubicBezTo>
                    <a:pt x="1890" y="1396"/>
                    <a:pt x="2163" y="1562"/>
                    <a:pt x="2372" y="1674"/>
                  </a:cubicBezTo>
                  <a:cubicBezTo>
                    <a:pt x="2498" y="1562"/>
                    <a:pt x="2901" y="1232"/>
                    <a:pt x="2623" y="968"/>
                  </a:cubicBezTo>
                  <a:cubicBezTo>
                    <a:pt x="2352" y="712"/>
                    <a:pt x="1996" y="548"/>
                    <a:pt x="1315" y="165"/>
                  </a:cubicBezTo>
                  <a:cubicBezTo>
                    <a:pt x="1101" y="44"/>
                    <a:pt x="916" y="0"/>
                    <a:pt x="7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72"/>
            <p:cNvSpPr/>
            <p:nvPr/>
          </p:nvSpPr>
          <p:spPr>
            <a:xfrm>
              <a:off x="1401421" y="4223506"/>
              <a:ext cx="133141" cy="38692"/>
            </a:xfrm>
            <a:custGeom>
              <a:avLst/>
              <a:gdLst/>
              <a:ahLst/>
              <a:cxnLst/>
              <a:rect l="l" t="t" r="r" b="b"/>
              <a:pathLst>
                <a:path w="2598" h="755" extrusionOk="0">
                  <a:moveTo>
                    <a:pt x="1691" y="0"/>
                  </a:moveTo>
                  <a:cubicBezTo>
                    <a:pt x="1519" y="0"/>
                    <a:pt x="1258" y="33"/>
                    <a:pt x="931" y="172"/>
                  </a:cubicBezTo>
                  <a:cubicBezTo>
                    <a:pt x="556" y="331"/>
                    <a:pt x="1" y="754"/>
                    <a:pt x="1" y="754"/>
                  </a:cubicBezTo>
                  <a:cubicBezTo>
                    <a:pt x="1" y="754"/>
                    <a:pt x="703" y="518"/>
                    <a:pt x="1259" y="377"/>
                  </a:cubicBezTo>
                  <a:cubicBezTo>
                    <a:pt x="1444" y="330"/>
                    <a:pt x="1635" y="313"/>
                    <a:pt x="1813" y="313"/>
                  </a:cubicBezTo>
                  <a:cubicBezTo>
                    <a:pt x="2244" y="313"/>
                    <a:pt x="2598" y="411"/>
                    <a:pt x="2598" y="411"/>
                  </a:cubicBezTo>
                  <a:lnTo>
                    <a:pt x="1922" y="24"/>
                  </a:lnTo>
                  <a:cubicBezTo>
                    <a:pt x="1922" y="24"/>
                    <a:pt x="1840" y="0"/>
                    <a:pt x="1691" y="0"/>
                  </a:cubicBez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72"/>
            <p:cNvSpPr/>
            <p:nvPr/>
          </p:nvSpPr>
          <p:spPr>
            <a:xfrm>
              <a:off x="1546400" y="4286489"/>
              <a:ext cx="91169" cy="60062"/>
            </a:xfrm>
            <a:custGeom>
              <a:avLst/>
              <a:gdLst/>
              <a:ahLst/>
              <a:cxnLst/>
              <a:rect l="l" t="t" r="r" b="b"/>
              <a:pathLst>
                <a:path w="1779" h="1172" extrusionOk="0">
                  <a:moveTo>
                    <a:pt x="1202" y="0"/>
                  </a:moveTo>
                  <a:cubicBezTo>
                    <a:pt x="1202" y="0"/>
                    <a:pt x="839" y="82"/>
                    <a:pt x="555" y="424"/>
                  </a:cubicBezTo>
                  <a:cubicBezTo>
                    <a:pt x="296" y="736"/>
                    <a:pt x="0" y="1172"/>
                    <a:pt x="0" y="1172"/>
                  </a:cubicBezTo>
                  <a:cubicBezTo>
                    <a:pt x="0" y="1172"/>
                    <a:pt x="430" y="937"/>
                    <a:pt x="920" y="653"/>
                  </a:cubicBezTo>
                  <a:cubicBezTo>
                    <a:pt x="1331" y="414"/>
                    <a:pt x="1779" y="330"/>
                    <a:pt x="1779" y="330"/>
                  </a:cubicBezTo>
                  <a:lnTo>
                    <a:pt x="1202" y="0"/>
                  </a:ln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72"/>
            <p:cNvSpPr/>
            <p:nvPr/>
          </p:nvSpPr>
          <p:spPr>
            <a:xfrm>
              <a:off x="1305640" y="4411584"/>
              <a:ext cx="201813" cy="141392"/>
            </a:xfrm>
            <a:custGeom>
              <a:avLst/>
              <a:gdLst/>
              <a:ahLst/>
              <a:cxnLst/>
              <a:rect l="l" t="t" r="r" b="b"/>
              <a:pathLst>
                <a:path w="3938" h="2759" extrusionOk="0">
                  <a:moveTo>
                    <a:pt x="2871" y="0"/>
                  </a:moveTo>
                  <a:cubicBezTo>
                    <a:pt x="2437" y="232"/>
                    <a:pt x="1620" y="675"/>
                    <a:pt x="856" y="1148"/>
                  </a:cubicBezTo>
                  <a:cubicBezTo>
                    <a:pt x="700" y="1245"/>
                    <a:pt x="476" y="1381"/>
                    <a:pt x="260" y="1611"/>
                  </a:cubicBezTo>
                  <a:cubicBezTo>
                    <a:pt x="1" y="1889"/>
                    <a:pt x="16" y="2131"/>
                    <a:pt x="33" y="2567"/>
                  </a:cubicBezTo>
                  <a:cubicBezTo>
                    <a:pt x="36" y="2631"/>
                    <a:pt x="39" y="2694"/>
                    <a:pt x="42" y="2758"/>
                  </a:cubicBezTo>
                  <a:lnTo>
                    <a:pt x="3938" y="524"/>
                  </a:lnTo>
                  <a:lnTo>
                    <a:pt x="3938" y="242"/>
                  </a:lnTo>
                  <a:cubicBezTo>
                    <a:pt x="3792" y="209"/>
                    <a:pt x="3610" y="164"/>
                    <a:pt x="3409" y="111"/>
                  </a:cubicBezTo>
                  <a:cubicBezTo>
                    <a:pt x="3211" y="57"/>
                    <a:pt x="3029" y="19"/>
                    <a:pt x="2871" y="0"/>
                  </a:cubicBez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72"/>
            <p:cNvSpPr/>
            <p:nvPr/>
          </p:nvSpPr>
          <p:spPr>
            <a:xfrm>
              <a:off x="1290778" y="4411072"/>
              <a:ext cx="161993" cy="151641"/>
            </a:xfrm>
            <a:custGeom>
              <a:avLst/>
              <a:gdLst/>
              <a:ahLst/>
              <a:cxnLst/>
              <a:rect l="l" t="t" r="r" b="b"/>
              <a:pathLst>
                <a:path w="3161" h="2959" extrusionOk="0">
                  <a:moveTo>
                    <a:pt x="3000" y="0"/>
                  </a:moveTo>
                  <a:cubicBezTo>
                    <a:pt x="2973" y="0"/>
                    <a:pt x="2947" y="1"/>
                    <a:pt x="2923" y="4"/>
                  </a:cubicBezTo>
                  <a:cubicBezTo>
                    <a:pt x="2802" y="16"/>
                    <a:pt x="2567" y="107"/>
                    <a:pt x="2362" y="214"/>
                  </a:cubicBezTo>
                  <a:cubicBezTo>
                    <a:pt x="1793" y="505"/>
                    <a:pt x="1505" y="676"/>
                    <a:pt x="864" y="1142"/>
                  </a:cubicBezTo>
                  <a:cubicBezTo>
                    <a:pt x="478" y="1422"/>
                    <a:pt x="243" y="1683"/>
                    <a:pt x="119" y="1847"/>
                  </a:cubicBezTo>
                  <a:cubicBezTo>
                    <a:pt x="41" y="1950"/>
                    <a:pt x="1" y="2074"/>
                    <a:pt x="1" y="2203"/>
                  </a:cubicBezTo>
                  <a:lnTo>
                    <a:pt x="1" y="2958"/>
                  </a:lnTo>
                  <a:lnTo>
                    <a:pt x="332" y="2768"/>
                  </a:lnTo>
                  <a:cubicBezTo>
                    <a:pt x="329" y="2704"/>
                    <a:pt x="326" y="2641"/>
                    <a:pt x="323" y="2577"/>
                  </a:cubicBezTo>
                  <a:cubicBezTo>
                    <a:pt x="306" y="2141"/>
                    <a:pt x="291" y="1899"/>
                    <a:pt x="550" y="1621"/>
                  </a:cubicBezTo>
                  <a:cubicBezTo>
                    <a:pt x="766" y="1391"/>
                    <a:pt x="990" y="1255"/>
                    <a:pt x="1146" y="1158"/>
                  </a:cubicBezTo>
                  <a:cubicBezTo>
                    <a:pt x="1910" y="685"/>
                    <a:pt x="2727" y="242"/>
                    <a:pt x="3161" y="10"/>
                  </a:cubicBezTo>
                  <a:cubicBezTo>
                    <a:pt x="3104" y="4"/>
                    <a:pt x="3050" y="0"/>
                    <a:pt x="3000" y="0"/>
                  </a:cubicBez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72"/>
            <p:cNvSpPr/>
            <p:nvPr/>
          </p:nvSpPr>
          <p:spPr>
            <a:xfrm>
              <a:off x="1284679" y="4403179"/>
              <a:ext cx="222773" cy="163070"/>
            </a:xfrm>
            <a:custGeom>
              <a:avLst/>
              <a:gdLst/>
              <a:ahLst/>
              <a:cxnLst/>
              <a:rect l="l" t="t" r="r" b="b"/>
              <a:pathLst>
                <a:path w="4347" h="3182" extrusionOk="0">
                  <a:moveTo>
                    <a:pt x="3143" y="0"/>
                  </a:moveTo>
                  <a:cubicBezTo>
                    <a:pt x="2793" y="0"/>
                    <a:pt x="2330" y="240"/>
                    <a:pt x="1776" y="578"/>
                  </a:cubicBezTo>
                  <a:cubicBezTo>
                    <a:pt x="890" y="1119"/>
                    <a:pt x="574" y="1414"/>
                    <a:pt x="325" y="1662"/>
                  </a:cubicBezTo>
                  <a:cubicBezTo>
                    <a:pt x="244" y="1743"/>
                    <a:pt x="132" y="1863"/>
                    <a:pt x="37" y="2070"/>
                  </a:cubicBezTo>
                  <a:cubicBezTo>
                    <a:pt x="11" y="2128"/>
                    <a:pt x="0" y="2192"/>
                    <a:pt x="0" y="2257"/>
                  </a:cubicBezTo>
                  <a:lnTo>
                    <a:pt x="0" y="3181"/>
                  </a:lnTo>
                  <a:lnTo>
                    <a:pt x="120" y="3112"/>
                  </a:lnTo>
                  <a:lnTo>
                    <a:pt x="120" y="2357"/>
                  </a:lnTo>
                  <a:cubicBezTo>
                    <a:pt x="120" y="2228"/>
                    <a:pt x="160" y="2104"/>
                    <a:pt x="238" y="2001"/>
                  </a:cubicBezTo>
                  <a:cubicBezTo>
                    <a:pt x="364" y="1837"/>
                    <a:pt x="597" y="1575"/>
                    <a:pt x="983" y="1296"/>
                  </a:cubicBezTo>
                  <a:cubicBezTo>
                    <a:pt x="1624" y="830"/>
                    <a:pt x="1912" y="659"/>
                    <a:pt x="2481" y="368"/>
                  </a:cubicBezTo>
                  <a:cubicBezTo>
                    <a:pt x="2686" y="261"/>
                    <a:pt x="2921" y="170"/>
                    <a:pt x="3042" y="158"/>
                  </a:cubicBezTo>
                  <a:cubicBezTo>
                    <a:pt x="3070" y="155"/>
                    <a:pt x="3100" y="153"/>
                    <a:pt x="3132" y="153"/>
                  </a:cubicBezTo>
                  <a:cubicBezTo>
                    <a:pt x="3316" y="153"/>
                    <a:pt x="3555" y="204"/>
                    <a:pt x="3818" y="275"/>
                  </a:cubicBezTo>
                  <a:cubicBezTo>
                    <a:pt x="4019" y="328"/>
                    <a:pt x="4201" y="373"/>
                    <a:pt x="4347" y="406"/>
                  </a:cubicBezTo>
                  <a:lnTo>
                    <a:pt x="4347" y="281"/>
                  </a:lnTo>
                  <a:cubicBezTo>
                    <a:pt x="4347" y="281"/>
                    <a:pt x="3554" y="66"/>
                    <a:pt x="3264" y="11"/>
                  </a:cubicBezTo>
                  <a:cubicBezTo>
                    <a:pt x="3226" y="4"/>
                    <a:pt x="3185" y="0"/>
                    <a:pt x="3143" y="0"/>
                  </a:cubicBez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72"/>
            <p:cNvSpPr/>
            <p:nvPr/>
          </p:nvSpPr>
          <p:spPr>
            <a:xfrm>
              <a:off x="1327420" y="4543034"/>
              <a:ext cx="30595" cy="18910"/>
            </a:xfrm>
            <a:custGeom>
              <a:avLst/>
              <a:gdLst/>
              <a:ahLst/>
              <a:cxnLst/>
              <a:rect l="l" t="t" r="r" b="b"/>
              <a:pathLst>
                <a:path w="597" h="369" extrusionOk="0">
                  <a:moveTo>
                    <a:pt x="490" y="1"/>
                  </a:moveTo>
                  <a:cubicBezTo>
                    <a:pt x="451" y="1"/>
                    <a:pt x="398" y="17"/>
                    <a:pt x="335" y="41"/>
                  </a:cubicBezTo>
                  <a:cubicBezTo>
                    <a:pt x="233" y="81"/>
                    <a:pt x="0" y="187"/>
                    <a:pt x="62" y="313"/>
                  </a:cubicBezTo>
                  <a:cubicBezTo>
                    <a:pt x="81" y="353"/>
                    <a:pt x="111" y="369"/>
                    <a:pt x="146" y="369"/>
                  </a:cubicBezTo>
                  <a:cubicBezTo>
                    <a:pt x="218" y="369"/>
                    <a:pt x="313" y="304"/>
                    <a:pt x="396" y="261"/>
                  </a:cubicBezTo>
                  <a:cubicBezTo>
                    <a:pt x="448" y="233"/>
                    <a:pt x="597" y="156"/>
                    <a:pt x="565" y="52"/>
                  </a:cubicBezTo>
                  <a:cubicBezTo>
                    <a:pt x="553" y="16"/>
                    <a:pt x="528" y="1"/>
                    <a:pt x="490"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72"/>
            <p:cNvSpPr/>
            <p:nvPr/>
          </p:nvSpPr>
          <p:spPr>
            <a:xfrm>
              <a:off x="1452976" y="4476156"/>
              <a:ext cx="6150" cy="92450"/>
            </a:xfrm>
            <a:custGeom>
              <a:avLst/>
              <a:gdLst/>
              <a:ahLst/>
              <a:cxnLst/>
              <a:rect l="l" t="t" r="r" b="b"/>
              <a:pathLst>
                <a:path w="120" h="1804" extrusionOk="0">
                  <a:moveTo>
                    <a:pt x="54" y="0"/>
                  </a:moveTo>
                  <a:lnTo>
                    <a:pt x="0" y="14"/>
                  </a:lnTo>
                  <a:lnTo>
                    <a:pt x="23" y="1803"/>
                  </a:lnTo>
                  <a:lnTo>
                    <a:pt x="120" y="1751"/>
                  </a:lnTo>
                  <a:lnTo>
                    <a:pt x="54" y="0"/>
                  </a:ln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72"/>
            <p:cNvSpPr/>
            <p:nvPr/>
          </p:nvSpPr>
          <p:spPr>
            <a:xfrm>
              <a:off x="1190128" y="4656239"/>
              <a:ext cx="9225" cy="20960"/>
            </a:xfrm>
            <a:custGeom>
              <a:avLst/>
              <a:gdLst/>
              <a:ahLst/>
              <a:cxnLst/>
              <a:rect l="l" t="t" r="r" b="b"/>
              <a:pathLst>
                <a:path w="180" h="409" extrusionOk="0">
                  <a:moveTo>
                    <a:pt x="153" y="0"/>
                  </a:moveTo>
                  <a:cubicBezTo>
                    <a:pt x="150" y="0"/>
                    <a:pt x="148" y="1"/>
                    <a:pt x="145" y="2"/>
                  </a:cubicBezTo>
                  <a:cubicBezTo>
                    <a:pt x="22" y="49"/>
                    <a:pt x="1" y="264"/>
                    <a:pt x="13" y="376"/>
                  </a:cubicBezTo>
                  <a:cubicBezTo>
                    <a:pt x="15" y="394"/>
                    <a:pt x="33" y="409"/>
                    <a:pt x="50" y="409"/>
                  </a:cubicBezTo>
                  <a:cubicBezTo>
                    <a:pt x="59" y="409"/>
                    <a:pt x="68" y="404"/>
                    <a:pt x="73" y="393"/>
                  </a:cubicBezTo>
                  <a:cubicBezTo>
                    <a:pt x="124" y="284"/>
                    <a:pt x="150" y="152"/>
                    <a:pt x="176" y="34"/>
                  </a:cubicBezTo>
                  <a:cubicBezTo>
                    <a:pt x="180" y="19"/>
                    <a:pt x="169" y="0"/>
                    <a:pt x="153" y="0"/>
                  </a:cubicBez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72"/>
            <p:cNvSpPr/>
            <p:nvPr/>
          </p:nvSpPr>
          <p:spPr>
            <a:xfrm>
              <a:off x="1523185" y="4497475"/>
              <a:ext cx="11018" cy="12351"/>
            </a:xfrm>
            <a:custGeom>
              <a:avLst/>
              <a:gdLst/>
              <a:ahLst/>
              <a:cxnLst/>
              <a:rect l="l" t="t" r="r" b="b"/>
              <a:pathLst>
                <a:path w="215" h="241" extrusionOk="0">
                  <a:moveTo>
                    <a:pt x="32" y="0"/>
                  </a:moveTo>
                  <a:cubicBezTo>
                    <a:pt x="16" y="0"/>
                    <a:pt x="1" y="18"/>
                    <a:pt x="4" y="35"/>
                  </a:cubicBezTo>
                  <a:cubicBezTo>
                    <a:pt x="18" y="115"/>
                    <a:pt x="90" y="241"/>
                    <a:pt x="180" y="241"/>
                  </a:cubicBezTo>
                  <a:cubicBezTo>
                    <a:pt x="199" y="241"/>
                    <a:pt x="214" y="222"/>
                    <a:pt x="208" y="205"/>
                  </a:cubicBezTo>
                  <a:cubicBezTo>
                    <a:pt x="194" y="165"/>
                    <a:pt x="168" y="150"/>
                    <a:pt x="139" y="122"/>
                  </a:cubicBezTo>
                  <a:cubicBezTo>
                    <a:pt x="105" y="87"/>
                    <a:pt x="79" y="47"/>
                    <a:pt x="49" y="9"/>
                  </a:cubicBezTo>
                  <a:cubicBezTo>
                    <a:pt x="43" y="3"/>
                    <a:pt x="37" y="0"/>
                    <a:pt x="32" y="0"/>
                  </a:cubicBez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72"/>
            <p:cNvSpPr/>
            <p:nvPr/>
          </p:nvSpPr>
          <p:spPr>
            <a:xfrm>
              <a:off x="1514575" y="4503676"/>
              <a:ext cx="8353" cy="17680"/>
            </a:xfrm>
            <a:custGeom>
              <a:avLst/>
              <a:gdLst/>
              <a:ahLst/>
              <a:cxnLst/>
              <a:rect l="l" t="t" r="r" b="b"/>
              <a:pathLst>
                <a:path w="163" h="345" extrusionOk="0">
                  <a:moveTo>
                    <a:pt x="126" y="0"/>
                  </a:moveTo>
                  <a:cubicBezTo>
                    <a:pt x="115" y="0"/>
                    <a:pt x="104" y="7"/>
                    <a:pt x="100" y="21"/>
                  </a:cubicBezTo>
                  <a:cubicBezTo>
                    <a:pt x="85" y="83"/>
                    <a:pt x="66" y="143"/>
                    <a:pt x="42" y="202"/>
                  </a:cubicBezTo>
                  <a:cubicBezTo>
                    <a:pt x="22" y="247"/>
                    <a:pt x="0" y="277"/>
                    <a:pt x="8" y="327"/>
                  </a:cubicBezTo>
                  <a:cubicBezTo>
                    <a:pt x="11" y="337"/>
                    <a:pt x="22" y="345"/>
                    <a:pt x="33" y="345"/>
                  </a:cubicBezTo>
                  <a:cubicBezTo>
                    <a:pt x="36" y="345"/>
                    <a:pt x="38" y="344"/>
                    <a:pt x="40" y="343"/>
                  </a:cubicBezTo>
                  <a:cubicBezTo>
                    <a:pt x="148" y="308"/>
                    <a:pt x="163" y="124"/>
                    <a:pt x="157" y="29"/>
                  </a:cubicBezTo>
                  <a:cubicBezTo>
                    <a:pt x="156" y="11"/>
                    <a:pt x="141" y="0"/>
                    <a:pt x="126" y="0"/>
                  </a:cubicBez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72"/>
            <p:cNvSpPr/>
            <p:nvPr/>
          </p:nvSpPr>
          <p:spPr>
            <a:xfrm>
              <a:off x="1338797" y="4610373"/>
              <a:ext cx="21114" cy="8610"/>
            </a:xfrm>
            <a:custGeom>
              <a:avLst/>
              <a:gdLst/>
              <a:ahLst/>
              <a:cxnLst/>
              <a:rect l="l" t="t" r="r" b="b"/>
              <a:pathLst>
                <a:path w="412" h="168" extrusionOk="0">
                  <a:moveTo>
                    <a:pt x="20" y="1"/>
                  </a:moveTo>
                  <a:cubicBezTo>
                    <a:pt x="16" y="1"/>
                    <a:pt x="11" y="1"/>
                    <a:pt x="7" y="1"/>
                  </a:cubicBezTo>
                  <a:cubicBezTo>
                    <a:pt x="4" y="3"/>
                    <a:pt x="1" y="6"/>
                    <a:pt x="1" y="9"/>
                  </a:cubicBezTo>
                  <a:cubicBezTo>
                    <a:pt x="37" y="116"/>
                    <a:pt x="206" y="168"/>
                    <a:pt x="328" y="168"/>
                  </a:cubicBezTo>
                  <a:cubicBezTo>
                    <a:pt x="351" y="168"/>
                    <a:pt x="372" y="166"/>
                    <a:pt x="390" y="162"/>
                  </a:cubicBezTo>
                  <a:cubicBezTo>
                    <a:pt x="407" y="159"/>
                    <a:pt x="412" y="132"/>
                    <a:pt x="395" y="124"/>
                  </a:cubicBezTo>
                  <a:cubicBezTo>
                    <a:pt x="332" y="95"/>
                    <a:pt x="264" y="80"/>
                    <a:pt x="198" y="57"/>
                  </a:cubicBezTo>
                  <a:cubicBezTo>
                    <a:pt x="144" y="38"/>
                    <a:pt x="81" y="1"/>
                    <a:pt x="20" y="1"/>
                  </a:cubicBez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72"/>
            <p:cNvSpPr/>
            <p:nvPr/>
          </p:nvSpPr>
          <p:spPr>
            <a:xfrm>
              <a:off x="1459587" y="4538011"/>
              <a:ext cx="10711" cy="18449"/>
            </a:xfrm>
            <a:custGeom>
              <a:avLst/>
              <a:gdLst/>
              <a:ahLst/>
              <a:cxnLst/>
              <a:rect l="l" t="t" r="r" b="b"/>
              <a:pathLst>
                <a:path w="209" h="360" extrusionOk="0">
                  <a:moveTo>
                    <a:pt x="183" y="1"/>
                  </a:moveTo>
                  <a:cubicBezTo>
                    <a:pt x="176" y="1"/>
                    <a:pt x="169" y="4"/>
                    <a:pt x="164" y="11"/>
                  </a:cubicBezTo>
                  <a:cubicBezTo>
                    <a:pt x="121" y="77"/>
                    <a:pt x="78" y="141"/>
                    <a:pt x="45" y="213"/>
                  </a:cubicBezTo>
                  <a:cubicBezTo>
                    <a:pt x="22" y="262"/>
                    <a:pt x="0" y="296"/>
                    <a:pt x="28" y="346"/>
                  </a:cubicBezTo>
                  <a:cubicBezTo>
                    <a:pt x="33" y="355"/>
                    <a:pt x="41" y="360"/>
                    <a:pt x="51" y="360"/>
                  </a:cubicBezTo>
                  <a:cubicBezTo>
                    <a:pt x="53" y="360"/>
                    <a:pt x="56" y="359"/>
                    <a:pt x="58" y="359"/>
                  </a:cubicBezTo>
                  <a:cubicBezTo>
                    <a:pt x="114" y="345"/>
                    <a:pt x="124" y="304"/>
                    <a:pt x="143" y="254"/>
                  </a:cubicBezTo>
                  <a:cubicBezTo>
                    <a:pt x="170" y="179"/>
                    <a:pt x="187" y="106"/>
                    <a:pt x="206" y="28"/>
                  </a:cubicBezTo>
                  <a:cubicBezTo>
                    <a:pt x="209" y="12"/>
                    <a:pt x="196" y="1"/>
                    <a:pt x="183" y="1"/>
                  </a:cubicBez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72"/>
            <p:cNvSpPr/>
            <p:nvPr/>
          </p:nvSpPr>
          <p:spPr>
            <a:xfrm>
              <a:off x="1412132" y="4570400"/>
              <a:ext cx="11018" cy="17680"/>
            </a:xfrm>
            <a:custGeom>
              <a:avLst/>
              <a:gdLst/>
              <a:ahLst/>
              <a:cxnLst/>
              <a:rect l="l" t="t" r="r" b="b"/>
              <a:pathLst>
                <a:path w="215" h="345" extrusionOk="0">
                  <a:moveTo>
                    <a:pt x="148" y="1"/>
                  </a:moveTo>
                  <a:cubicBezTo>
                    <a:pt x="141" y="1"/>
                    <a:pt x="133" y="6"/>
                    <a:pt x="130" y="12"/>
                  </a:cubicBezTo>
                  <a:cubicBezTo>
                    <a:pt x="114" y="58"/>
                    <a:pt x="104" y="107"/>
                    <a:pt x="86" y="153"/>
                  </a:cubicBezTo>
                  <a:cubicBezTo>
                    <a:pt x="66" y="204"/>
                    <a:pt x="35" y="249"/>
                    <a:pt x="11" y="299"/>
                  </a:cubicBezTo>
                  <a:cubicBezTo>
                    <a:pt x="1" y="320"/>
                    <a:pt x="16" y="345"/>
                    <a:pt x="37" y="345"/>
                  </a:cubicBezTo>
                  <a:cubicBezTo>
                    <a:pt x="42" y="345"/>
                    <a:pt x="47" y="343"/>
                    <a:pt x="52" y="340"/>
                  </a:cubicBezTo>
                  <a:cubicBezTo>
                    <a:pt x="155" y="277"/>
                    <a:pt x="215" y="119"/>
                    <a:pt x="160" y="9"/>
                  </a:cubicBezTo>
                  <a:cubicBezTo>
                    <a:pt x="157" y="3"/>
                    <a:pt x="152" y="1"/>
                    <a:pt x="148" y="1"/>
                  </a:cubicBez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72"/>
            <p:cNvSpPr/>
            <p:nvPr/>
          </p:nvSpPr>
          <p:spPr>
            <a:xfrm>
              <a:off x="1390403" y="4574448"/>
              <a:ext cx="13119" cy="9532"/>
            </a:xfrm>
            <a:custGeom>
              <a:avLst/>
              <a:gdLst/>
              <a:ahLst/>
              <a:cxnLst/>
              <a:rect l="l" t="t" r="r" b="b"/>
              <a:pathLst>
                <a:path w="256" h="186" extrusionOk="0">
                  <a:moveTo>
                    <a:pt x="20" y="1"/>
                  </a:moveTo>
                  <a:cubicBezTo>
                    <a:pt x="10" y="1"/>
                    <a:pt x="0" y="13"/>
                    <a:pt x="4" y="23"/>
                  </a:cubicBezTo>
                  <a:cubicBezTo>
                    <a:pt x="32" y="98"/>
                    <a:pt x="119" y="166"/>
                    <a:pt x="199" y="184"/>
                  </a:cubicBezTo>
                  <a:cubicBezTo>
                    <a:pt x="202" y="185"/>
                    <a:pt x="205" y="185"/>
                    <a:pt x="208" y="185"/>
                  </a:cubicBezTo>
                  <a:cubicBezTo>
                    <a:pt x="243" y="185"/>
                    <a:pt x="256" y="141"/>
                    <a:pt x="226" y="118"/>
                  </a:cubicBezTo>
                  <a:cubicBezTo>
                    <a:pt x="170" y="75"/>
                    <a:pt x="91" y="28"/>
                    <a:pt x="24" y="2"/>
                  </a:cubicBezTo>
                  <a:cubicBezTo>
                    <a:pt x="23" y="1"/>
                    <a:pt x="21" y="1"/>
                    <a:pt x="20" y="1"/>
                  </a:cubicBez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72"/>
            <p:cNvSpPr/>
            <p:nvPr/>
          </p:nvSpPr>
          <p:spPr>
            <a:xfrm>
              <a:off x="1689739" y="4401949"/>
              <a:ext cx="8968" cy="19320"/>
            </a:xfrm>
            <a:custGeom>
              <a:avLst/>
              <a:gdLst/>
              <a:ahLst/>
              <a:cxnLst/>
              <a:rect l="l" t="t" r="r" b="b"/>
              <a:pathLst>
                <a:path w="175" h="377" extrusionOk="0">
                  <a:moveTo>
                    <a:pt x="83" y="1"/>
                  </a:moveTo>
                  <a:cubicBezTo>
                    <a:pt x="72" y="1"/>
                    <a:pt x="62" y="7"/>
                    <a:pt x="64" y="21"/>
                  </a:cubicBezTo>
                  <a:cubicBezTo>
                    <a:pt x="69" y="76"/>
                    <a:pt x="73" y="133"/>
                    <a:pt x="60" y="188"/>
                  </a:cubicBezTo>
                  <a:cubicBezTo>
                    <a:pt x="47" y="239"/>
                    <a:pt x="10" y="280"/>
                    <a:pt x="3" y="331"/>
                  </a:cubicBezTo>
                  <a:cubicBezTo>
                    <a:pt x="0" y="350"/>
                    <a:pt x="13" y="376"/>
                    <a:pt x="34" y="376"/>
                  </a:cubicBezTo>
                  <a:cubicBezTo>
                    <a:pt x="38" y="376"/>
                    <a:pt x="42" y="376"/>
                    <a:pt x="46" y="374"/>
                  </a:cubicBezTo>
                  <a:cubicBezTo>
                    <a:pt x="174" y="323"/>
                    <a:pt x="174" y="107"/>
                    <a:pt x="104" y="10"/>
                  </a:cubicBezTo>
                  <a:cubicBezTo>
                    <a:pt x="99" y="4"/>
                    <a:pt x="91" y="1"/>
                    <a:pt x="83" y="1"/>
                  </a:cubicBez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72"/>
            <p:cNvSpPr/>
            <p:nvPr/>
          </p:nvSpPr>
          <p:spPr>
            <a:xfrm>
              <a:off x="1676825" y="4405076"/>
              <a:ext cx="9942" cy="17014"/>
            </a:xfrm>
            <a:custGeom>
              <a:avLst/>
              <a:gdLst/>
              <a:ahLst/>
              <a:cxnLst/>
              <a:rect l="l" t="t" r="r" b="b"/>
              <a:pathLst>
                <a:path w="194" h="332" extrusionOk="0">
                  <a:moveTo>
                    <a:pt x="22" y="1"/>
                  </a:moveTo>
                  <a:cubicBezTo>
                    <a:pt x="10" y="1"/>
                    <a:pt x="0" y="13"/>
                    <a:pt x="6" y="26"/>
                  </a:cubicBezTo>
                  <a:cubicBezTo>
                    <a:pt x="59" y="119"/>
                    <a:pt x="74" y="202"/>
                    <a:pt x="88" y="307"/>
                  </a:cubicBezTo>
                  <a:cubicBezTo>
                    <a:pt x="90" y="321"/>
                    <a:pt x="102" y="332"/>
                    <a:pt x="115" y="332"/>
                  </a:cubicBezTo>
                  <a:cubicBezTo>
                    <a:pt x="123" y="332"/>
                    <a:pt x="130" y="328"/>
                    <a:pt x="135" y="319"/>
                  </a:cubicBezTo>
                  <a:cubicBezTo>
                    <a:pt x="193" y="208"/>
                    <a:pt x="138" y="60"/>
                    <a:pt x="29" y="3"/>
                  </a:cubicBezTo>
                  <a:cubicBezTo>
                    <a:pt x="27" y="2"/>
                    <a:pt x="24" y="1"/>
                    <a:pt x="22" y="1"/>
                  </a:cubicBez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72"/>
            <p:cNvSpPr/>
            <p:nvPr/>
          </p:nvSpPr>
          <p:spPr>
            <a:xfrm>
              <a:off x="1195509" y="4385397"/>
              <a:ext cx="473988" cy="335466"/>
            </a:xfrm>
            <a:custGeom>
              <a:avLst/>
              <a:gdLst/>
              <a:ahLst/>
              <a:cxnLst/>
              <a:rect l="l" t="t" r="r" b="b"/>
              <a:pathLst>
                <a:path w="9249" h="6546" extrusionOk="0">
                  <a:moveTo>
                    <a:pt x="8440" y="0"/>
                  </a:moveTo>
                  <a:cubicBezTo>
                    <a:pt x="8275" y="0"/>
                    <a:pt x="8094" y="52"/>
                    <a:pt x="7907" y="160"/>
                  </a:cubicBezTo>
                  <a:cubicBezTo>
                    <a:pt x="7188" y="576"/>
                    <a:pt x="6603" y="1692"/>
                    <a:pt x="6603" y="2651"/>
                  </a:cubicBezTo>
                  <a:cubicBezTo>
                    <a:pt x="6603" y="2658"/>
                    <a:pt x="6600" y="2674"/>
                    <a:pt x="6597" y="2691"/>
                  </a:cubicBezTo>
                  <a:lnTo>
                    <a:pt x="2645" y="4931"/>
                  </a:lnTo>
                  <a:cubicBezTo>
                    <a:pt x="2645" y="4221"/>
                    <a:pt x="2305" y="3806"/>
                    <a:pt x="1837" y="3806"/>
                  </a:cubicBezTo>
                  <a:cubicBezTo>
                    <a:pt x="1672" y="3806"/>
                    <a:pt x="1491" y="3857"/>
                    <a:pt x="1303" y="3965"/>
                  </a:cubicBezTo>
                  <a:cubicBezTo>
                    <a:pt x="583" y="4382"/>
                    <a:pt x="0" y="5497"/>
                    <a:pt x="0" y="6458"/>
                  </a:cubicBezTo>
                  <a:cubicBezTo>
                    <a:pt x="0" y="6489"/>
                    <a:pt x="2" y="6516"/>
                    <a:pt x="3" y="6546"/>
                  </a:cubicBezTo>
                  <a:cubicBezTo>
                    <a:pt x="63" y="6510"/>
                    <a:pt x="123" y="6475"/>
                    <a:pt x="181" y="6441"/>
                  </a:cubicBezTo>
                  <a:cubicBezTo>
                    <a:pt x="181" y="6424"/>
                    <a:pt x="180" y="6408"/>
                    <a:pt x="180" y="6391"/>
                  </a:cubicBezTo>
                  <a:cubicBezTo>
                    <a:pt x="180" y="5514"/>
                    <a:pt x="712" y="4497"/>
                    <a:pt x="1368" y="4117"/>
                  </a:cubicBezTo>
                  <a:cubicBezTo>
                    <a:pt x="1536" y="4020"/>
                    <a:pt x="1695" y="3975"/>
                    <a:pt x="1840" y="3975"/>
                  </a:cubicBezTo>
                  <a:cubicBezTo>
                    <a:pt x="2262" y="3975"/>
                    <a:pt x="2558" y="4365"/>
                    <a:pt x="2558" y="5017"/>
                  </a:cubicBezTo>
                  <a:cubicBezTo>
                    <a:pt x="2558" y="5034"/>
                    <a:pt x="2556" y="5052"/>
                    <a:pt x="2556" y="5069"/>
                  </a:cubicBezTo>
                  <a:lnTo>
                    <a:pt x="2558" y="5180"/>
                  </a:lnTo>
                  <a:cubicBezTo>
                    <a:pt x="2558" y="5180"/>
                    <a:pt x="6722" y="2809"/>
                    <a:pt x="6780" y="2776"/>
                  </a:cubicBezTo>
                  <a:cubicBezTo>
                    <a:pt x="6780" y="2759"/>
                    <a:pt x="6783" y="2602"/>
                    <a:pt x="6783" y="2584"/>
                  </a:cubicBezTo>
                  <a:cubicBezTo>
                    <a:pt x="6783" y="1709"/>
                    <a:pt x="7315" y="691"/>
                    <a:pt x="7971" y="312"/>
                  </a:cubicBezTo>
                  <a:cubicBezTo>
                    <a:pt x="8139" y="215"/>
                    <a:pt x="8299" y="169"/>
                    <a:pt x="8444" y="169"/>
                  </a:cubicBezTo>
                  <a:cubicBezTo>
                    <a:pt x="8866" y="169"/>
                    <a:pt x="9161" y="559"/>
                    <a:pt x="9161" y="1212"/>
                  </a:cubicBezTo>
                  <a:cubicBezTo>
                    <a:pt x="9161" y="1229"/>
                    <a:pt x="9159" y="1246"/>
                    <a:pt x="9159" y="1264"/>
                  </a:cubicBezTo>
                  <a:lnTo>
                    <a:pt x="9248" y="1261"/>
                  </a:lnTo>
                  <a:cubicBezTo>
                    <a:pt x="9248" y="1232"/>
                    <a:pt x="9248" y="1155"/>
                    <a:pt x="9248" y="1126"/>
                  </a:cubicBezTo>
                  <a:cubicBezTo>
                    <a:pt x="9248" y="415"/>
                    <a:pt x="8909" y="0"/>
                    <a:pt x="8440" y="0"/>
                  </a:cubicBez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72"/>
            <p:cNvSpPr/>
            <p:nvPr/>
          </p:nvSpPr>
          <p:spPr>
            <a:xfrm>
              <a:off x="1470554" y="4461601"/>
              <a:ext cx="27110" cy="12351"/>
            </a:xfrm>
            <a:custGeom>
              <a:avLst/>
              <a:gdLst/>
              <a:ahLst/>
              <a:cxnLst/>
              <a:rect l="l" t="t" r="r" b="b"/>
              <a:pathLst>
                <a:path w="529" h="241" extrusionOk="0">
                  <a:moveTo>
                    <a:pt x="108" y="1"/>
                  </a:moveTo>
                  <a:cubicBezTo>
                    <a:pt x="7" y="28"/>
                    <a:pt x="1" y="179"/>
                    <a:pt x="79" y="225"/>
                  </a:cubicBezTo>
                  <a:cubicBezTo>
                    <a:pt x="98" y="236"/>
                    <a:pt x="135" y="241"/>
                    <a:pt x="179" y="241"/>
                  </a:cubicBezTo>
                  <a:cubicBezTo>
                    <a:pt x="316" y="241"/>
                    <a:pt x="528" y="199"/>
                    <a:pt x="528" y="199"/>
                  </a:cubicBezTo>
                  <a:lnTo>
                    <a:pt x="528"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72"/>
            <p:cNvSpPr/>
            <p:nvPr/>
          </p:nvSpPr>
          <p:spPr>
            <a:xfrm>
              <a:off x="1483929" y="4447918"/>
              <a:ext cx="56065" cy="46020"/>
            </a:xfrm>
            <a:custGeom>
              <a:avLst/>
              <a:gdLst/>
              <a:ahLst/>
              <a:cxnLst/>
              <a:rect l="l" t="t" r="r" b="b"/>
              <a:pathLst>
                <a:path w="1094" h="898" extrusionOk="0">
                  <a:moveTo>
                    <a:pt x="0" y="1"/>
                  </a:moveTo>
                  <a:lnTo>
                    <a:pt x="0" y="610"/>
                  </a:lnTo>
                  <a:cubicBezTo>
                    <a:pt x="0" y="610"/>
                    <a:pt x="471" y="832"/>
                    <a:pt x="871" y="898"/>
                  </a:cubicBezTo>
                  <a:cubicBezTo>
                    <a:pt x="1094" y="760"/>
                    <a:pt x="655" y="311"/>
                    <a:pt x="436" y="190"/>
                  </a:cubicBezTo>
                  <a:cubicBezTo>
                    <a:pt x="217" y="68"/>
                    <a:pt x="0" y="1"/>
                    <a:pt x="0"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72"/>
            <p:cNvSpPr/>
            <p:nvPr/>
          </p:nvSpPr>
          <p:spPr>
            <a:xfrm>
              <a:off x="1487209" y="4439565"/>
              <a:ext cx="57961" cy="54527"/>
            </a:xfrm>
            <a:custGeom>
              <a:avLst/>
              <a:gdLst/>
              <a:ahLst/>
              <a:cxnLst/>
              <a:rect l="l" t="t" r="r" b="b"/>
              <a:pathLst>
                <a:path w="1131" h="1064" extrusionOk="0">
                  <a:moveTo>
                    <a:pt x="126" y="0"/>
                  </a:moveTo>
                  <a:cubicBezTo>
                    <a:pt x="96" y="0"/>
                    <a:pt x="66" y="11"/>
                    <a:pt x="33" y="40"/>
                  </a:cubicBezTo>
                  <a:cubicBezTo>
                    <a:pt x="21" y="51"/>
                    <a:pt x="10" y="61"/>
                    <a:pt x="1" y="74"/>
                  </a:cubicBezTo>
                  <a:cubicBezTo>
                    <a:pt x="139" y="127"/>
                    <a:pt x="499" y="339"/>
                    <a:pt x="701" y="533"/>
                  </a:cubicBezTo>
                  <a:cubicBezTo>
                    <a:pt x="885" y="710"/>
                    <a:pt x="971" y="912"/>
                    <a:pt x="930" y="1064"/>
                  </a:cubicBezTo>
                  <a:cubicBezTo>
                    <a:pt x="1112" y="1041"/>
                    <a:pt x="1131" y="885"/>
                    <a:pt x="1016" y="655"/>
                  </a:cubicBezTo>
                  <a:cubicBezTo>
                    <a:pt x="875" y="377"/>
                    <a:pt x="540" y="189"/>
                    <a:pt x="309" y="77"/>
                  </a:cubicBezTo>
                  <a:cubicBezTo>
                    <a:pt x="243" y="46"/>
                    <a:pt x="186" y="0"/>
                    <a:pt x="126"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72"/>
            <p:cNvSpPr/>
            <p:nvPr/>
          </p:nvSpPr>
          <p:spPr>
            <a:xfrm>
              <a:off x="1483929" y="4443306"/>
              <a:ext cx="53092" cy="50889"/>
            </a:xfrm>
            <a:custGeom>
              <a:avLst/>
              <a:gdLst/>
              <a:ahLst/>
              <a:cxnLst/>
              <a:rect l="l" t="t" r="r" b="b"/>
              <a:pathLst>
                <a:path w="1036" h="993" extrusionOk="0">
                  <a:moveTo>
                    <a:pt x="65" y="1"/>
                  </a:moveTo>
                  <a:cubicBezTo>
                    <a:pt x="40" y="27"/>
                    <a:pt x="19" y="57"/>
                    <a:pt x="0" y="91"/>
                  </a:cubicBezTo>
                  <a:cubicBezTo>
                    <a:pt x="164" y="169"/>
                    <a:pt x="462" y="353"/>
                    <a:pt x="640" y="523"/>
                  </a:cubicBezTo>
                  <a:cubicBezTo>
                    <a:pt x="798" y="675"/>
                    <a:pt x="879" y="845"/>
                    <a:pt x="871" y="988"/>
                  </a:cubicBezTo>
                  <a:cubicBezTo>
                    <a:pt x="899" y="991"/>
                    <a:pt x="925" y="993"/>
                    <a:pt x="948" y="993"/>
                  </a:cubicBezTo>
                  <a:cubicBezTo>
                    <a:pt x="965" y="993"/>
                    <a:pt x="980" y="992"/>
                    <a:pt x="994" y="991"/>
                  </a:cubicBezTo>
                  <a:cubicBezTo>
                    <a:pt x="1035" y="839"/>
                    <a:pt x="949" y="637"/>
                    <a:pt x="765" y="460"/>
                  </a:cubicBezTo>
                  <a:cubicBezTo>
                    <a:pt x="563" y="266"/>
                    <a:pt x="203" y="54"/>
                    <a:pt x="65"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1" name="Google Shape;3931;p72"/>
          <p:cNvGrpSpPr/>
          <p:nvPr/>
        </p:nvGrpSpPr>
        <p:grpSpPr>
          <a:xfrm>
            <a:off x="6847694" y="2686233"/>
            <a:ext cx="495290" cy="357116"/>
            <a:chOff x="2098484" y="4952499"/>
            <a:chExt cx="712750" cy="513909"/>
          </a:xfrm>
        </p:grpSpPr>
        <p:sp>
          <p:nvSpPr>
            <p:cNvPr id="3932" name="Google Shape;3932;p72"/>
            <p:cNvSpPr/>
            <p:nvPr/>
          </p:nvSpPr>
          <p:spPr>
            <a:xfrm>
              <a:off x="2382088" y="5320609"/>
              <a:ext cx="78767" cy="64572"/>
            </a:xfrm>
            <a:custGeom>
              <a:avLst/>
              <a:gdLst/>
              <a:ahLst/>
              <a:cxnLst/>
              <a:rect l="l" t="t" r="r" b="b"/>
              <a:pathLst>
                <a:path w="1537" h="1260" extrusionOk="0">
                  <a:moveTo>
                    <a:pt x="589" y="0"/>
                  </a:moveTo>
                  <a:cubicBezTo>
                    <a:pt x="136" y="0"/>
                    <a:pt x="1" y="325"/>
                    <a:pt x="1" y="325"/>
                  </a:cubicBezTo>
                  <a:lnTo>
                    <a:pt x="1031" y="1066"/>
                  </a:lnTo>
                  <a:lnTo>
                    <a:pt x="1368" y="1259"/>
                  </a:lnTo>
                  <a:cubicBezTo>
                    <a:pt x="1368" y="1259"/>
                    <a:pt x="1537" y="925"/>
                    <a:pt x="1509" y="742"/>
                  </a:cubicBezTo>
                  <a:cubicBezTo>
                    <a:pt x="1483" y="562"/>
                    <a:pt x="1217" y="54"/>
                    <a:pt x="686" y="5"/>
                  </a:cubicBezTo>
                  <a:cubicBezTo>
                    <a:pt x="652" y="2"/>
                    <a:pt x="620" y="0"/>
                    <a:pt x="589" y="0"/>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72"/>
            <p:cNvSpPr/>
            <p:nvPr/>
          </p:nvSpPr>
          <p:spPr>
            <a:xfrm>
              <a:off x="2710276" y="5128739"/>
              <a:ext cx="78767" cy="65084"/>
            </a:xfrm>
            <a:custGeom>
              <a:avLst/>
              <a:gdLst/>
              <a:ahLst/>
              <a:cxnLst/>
              <a:rect l="l" t="t" r="r" b="b"/>
              <a:pathLst>
                <a:path w="1537" h="1270" extrusionOk="0">
                  <a:moveTo>
                    <a:pt x="589" y="0"/>
                  </a:moveTo>
                  <a:cubicBezTo>
                    <a:pt x="136" y="0"/>
                    <a:pt x="1" y="326"/>
                    <a:pt x="1" y="326"/>
                  </a:cubicBezTo>
                  <a:lnTo>
                    <a:pt x="1032" y="1068"/>
                  </a:lnTo>
                  <a:lnTo>
                    <a:pt x="1373" y="1270"/>
                  </a:lnTo>
                  <a:cubicBezTo>
                    <a:pt x="1373" y="1270"/>
                    <a:pt x="1537" y="927"/>
                    <a:pt x="1511" y="744"/>
                  </a:cubicBezTo>
                  <a:cubicBezTo>
                    <a:pt x="1485" y="563"/>
                    <a:pt x="1218" y="56"/>
                    <a:pt x="686" y="5"/>
                  </a:cubicBezTo>
                  <a:cubicBezTo>
                    <a:pt x="652" y="2"/>
                    <a:pt x="620" y="0"/>
                    <a:pt x="589" y="0"/>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72"/>
            <p:cNvSpPr/>
            <p:nvPr/>
          </p:nvSpPr>
          <p:spPr>
            <a:xfrm>
              <a:off x="2291021" y="5083436"/>
              <a:ext cx="40947" cy="42894"/>
            </a:xfrm>
            <a:custGeom>
              <a:avLst/>
              <a:gdLst/>
              <a:ahLst/>
              <a:cxnLst/>
              <a:rect l="l" t="t" r="r" b="b"/>
              <a:pathLst>
                <a:path w="799" h="837" extrusionOk="0">
                  <a:moveTo>
                    <a:pt x="138" y="0"/>
                  </a:moveTo>
                  <a:cubicBezTo>
                    <a:pt x="107" y="0"/>
                    <a:pt x="79" y="8"/>
                    <a:pt x="54" y="20"/>
                  </a:cubicBezTo>
                  <a:cubicBezTo>
                    <a:pt x="12" y="81"/>
                    <a:pt x="1" y="178"/>
                    <a:pt x="48" y="297"/>
                  </a:cubicBezTo>
                  <a:cubicBezTo>
                    <a:pt x="150" y="549"/>
                    <a:pt x="410" y="837"/>
                    <a:pt x="482" y="837"/>
                  </a:cubicBezTo>
                  <a:cubicBezTo>
                    <a:pt x="531" y="837"/>
                    <a:pt x="700" y="584"/>
                    <a:pt x="798" y="428"/>
                  </a:cubicBezTo>
                  <a:cubicBezTo>
                    <a:pt x="697" y="339"/>
                    <a:pt x="361" y="54"/>
                    <a:pt x="191" y="8"/>
                  </a:cubicBezTo>
                  <a:cubicBezTo>
                    <a:pt x="173" y="3"/>
                    <a:pt x="155" y="0"/>
                    <a:pt x="138" y="0"/>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72"/>
            <p:cNvSpPr/>
            <p:nvPr/>
          </p:nvSpPr>
          <p:spPr>
            <a:xfrm>
              <a:off x="2293788" y="5078721"/>
              <a:ext cx="46328" cy="26649"/>
            </a:xfrm>
            <a:custGeom>
              <a:avLst/>
              <a:gdLst/>
              <a:ahLst/>
              <a:cxnLst/>
              <a:rect l="l" t="t" r="r" b="b"/>
              <a:pathLst>
                <a:path w="904" h="520" extrusionOk="0">
                  <a:moveTo>
                    <a:pt x="247" y="1"/>
                  </a:moveTo>
                  <a:cubicBezTo>
                    <a:pt x="145" y="1"/>
                    <a:pt x="39" y="53"/>
                    <a:pt x="0" y="112"/>
                  </a:cubicBezTo>
                  <a:cubicBezTo>
                    <a:pt x="25" y="100"/>
                    <a:pt x="53" y="92"/>
                    <a:pt x="84" y="92"/>
                  </a:cubicBezTo>
                  <a:cubicBezTo>
                    <a:pt x="101" y="92"/>
                    <a:pt x="119" y="95"/>
                    <a:pt x="137" y="100"/>
                  </a:cubicBezTo>
                  <a:cubicBezTo>
                    <a:pt x="307" y="146"/>
                    <a:pt x="643" y="431"/>
                    <a:pt x="744" y="520"/>
                  </a:cubicBezTo>
                  <a:cubicBezTo>
                    <a:pt x="790" y="448"/>
                    <a:pt x="903" y="374"/>
                    <a:pt x="903" y="374"/>
                  </a:cubicBezTo>
                  <a:cubicBezTo>
                    <a:pt x="903" y="374"/>
                    <a:pt x="540" y="119"/>
                    <a:pt x="355" y="24"/>
                  </a:cubicBezTo>
                  <a:cubicBezTo>
                    <a:pt x="322" y="8"/>
                    <a:pt x="285" y="1"/>
                    <a:pt x="247" y="1"/>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72"/>
            <p:cNvSpPr/>
            <p:nvPr/>
          </p:nvSpPr>
          <p:spPr>
            <a:xfrm>
              <a:off x="2339809" y="5332601"/>
              <a:ext cx="101983" cy="133807"/>
            </a:xfrm>
            <a:custGeom>
              <a:avLst/>
              <a:gdLst/>
              <a:ahLst/>
              <a:cxnLst/>
              <a:rect l="l" t="t" r="r" b="b"/>
              <a:pathLst>
                <a:path w="1990" h="2611" extrusionOk="0">
                  <a:moveTo>
                    <a:pt x="1174" y="1"/>
                  </a:moveTo>
                  <a:cubicBezTo>
                    <a:pt x="1066" y="1"/>
                    <a:pt x="932" y="35"/>
                    <a:pt x="818" y="101"/>
                  </a:cubicBezTo>
                  <a:cubicBezTo>
                    <a:pt x="367" y="361"/>
                    <a:pt x="1" y="1059"/>
                    <a:pt x="1" y="1661"/>
                  </a:cubicBezTo>
                  <a:cubicBezTo>
                    <a:pt x="1" y="1792"/>
                    <a:pt x="19" y="1907"/>
                    <a:pt x="50" y="2005"/>
                  </a:cubicBezTo>
                  <a:cubicBezTo>
                    <a:pt x="61" y="2037"/>
                    <a:pt x="96" y="2120"/>
                    <a:pt x="117" y="2161"/>
                  </a:cubicBezTo>
                  <a:cubicBezTo>
                    <a:pt x="170" y="2256"/>
                    <a:pt x="285" y="2426"/>
                    <a:pt x="473" y="2531"/>
                  </a:cubicBezTo>
                  <a:cubicBezTo>
                    <a:pt x="584" y="2591"/>
                    <a:pt x="694" y="2610"/>
                    <a:pt x="788" y="2610"/>
                  </a:cubicBezTo>
                  <a:cubicBezTo>
                    <a:pt x="953" y="2610"/>
                    <a:pt x="1073" y="2552"/>
                    <a:pt x="1073" y="2552"/>
                  </a:cubicBezTo>
                  <a:lnTo>
                    <a:pt x="1989" y="668"/>
                  </a:lnTo>
                  <a:cubicBezTo>
                    <a:pt x="1989" y="668"/>
                    <a:pt x="1954" y="306"/>
                    <a:pt x="1698" y="148"/>
                  </a:cubicBezTo>
                  <a:cubicBezTo>
                    <a:pt x="1474" y="9"/>
                    <a:pt x="1258" y="1"/>
                    <a:pt x="1174"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72"/>
            <p:cNvSpPr/>
            <p:nvPr/>
          </p:nvSpPr>
          <p:spPr>
            <a:xfrm>
              <a:off x="2359385" y="5343619"/>
              <a:ext cx="83790" cy="121713"/>
            </a:xfrm>
            <a:custGeom>
              <a:avLst/>
              <a:gdLst/>
              <a:ahLst/>
              <a:cxnLst/>
              <a:rect l="l" t="t" r="r" b="b"/>
              <a:pathLst>
                <a:path w="1635" h="2375" extrusionOk="0">
                  <a:moveTo>
                    <a:pt x="1142" y="1"/>
                  </a:moveTo>
                  <a:cubicBezTo>
                    <a:pt x="1043" y="1"/>
                    <a:pt x="933" y="32"/>
                    <a:pt x="818" y="99"/>
                  </a:cubicBezTo>
                  <a:cubicBezTo>
                    <a:pt x="367" y="359"/>
                    <a:pt x="1" y="1057"/>
                    <a:pt x="1" y="1659"/>
                  </a:cubicBezTo>
                  <a:cubicBezTo>
                    <a:pt x="1" y="2107"/>
                    <a:pt x="204" y="2374"/>
                    <a:pt x="493" y="2374"/>
                  </a:cubicBezTo>
                  <a:cubicBezTo>
                    <a:pt x="593" y="2374"/>
                    <a:pt x="703" y="2342"/>
                    <a:pt x="818" y="2276"/>
                  </a:cubicBezTo>
                  <a:cubicBezTo>
                    <a:pt x="1269" y="2015"/>
                    <a:pt x="1635" y="1318"/>
                    <a:pt x="1635" y="717"/>
                  </a:cubicBezTo>
                  <a:cubicBezTo>
                    <a:pt x="1635" y="268"/>
                    <a:pt x="1432" y="1"/>
                    <a:pt x="1142"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72"/>
            <p:cNvSpPr/>
            <p:nvPr/>
          </p:nvSpPr>
          <p:spPr>
            <a:xfrm>
              <a:off x="2368815" y="5356329"/>
              <a:ext cx="66314" cy="96243"/>
            </a:xfrm>
            <a:custGeom>
              <a:avLst/>
              <a:gdLst/>
              <a:ahLst/>
              <a:cxnLst/>
              <a:rect l="l" t="t" r="r" b="b"/>
              <a:pathLst>
                <a:path w="1294" h="1878" extrusionOk="0">
                  <a:moveTo>
                    <a:pt x="903" y="1"/>
                  </a:moveTo>
                  <a:cubicBezTo>
                    <a:pt x="825" y="1"/>
                    <a:pt x="738" y="25"/>
                    <a:pt x="648" y="78"/>
                  </a:cubicBezTo>
                  <a:cubicBezTo>
                    <a:pt x="290" y="285"/>
                    <a:pt x="1" y="837"/>
                    <a:pt x="1" y="1312"/>
                  </a:cubicBezTo>
                  <a:cubicBezTo>
                    <a:pt x="1" y="1666"/>
                    <a:pt x="162" y="1878"/>
                    <a:pt x="391" y="1878"/>
                  </a:cubicBezTo>
                  <a:cubicBezTo>
                    <a:pt x="470" y="1878"/>
                    <a:pt x="557" y="1853"/>
                    <a:pt x="648" y="1801"/>
                  </a:cubicBezTo>
                  <a:cubicBezTo>
                    <a:pt x="1003" y="1594"/>
                    <a:pt x="1293" y="1042"/>
                    <a:pt x="1293" y="567"/>
                  </a:cubicBezTo>
                  <a:cubicBezTo>
                    <a:pt x="1293" y="213"/>
                    <a:pt x="1132" y="1"/>
                    <a:pt x="903"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72"/>
            <p:cNvSpPr/>
            <p:nvPr/>
          </p:nvSpPr>
          <p:spPr>
            <a:xfrm>
              <a:off x="2367021" y="5352126"/>
              <a:ext cx="69902" cy="101573"/>
            </a:xfrm>
            <a:custGeom>
              <a:avLst/>
              <a:gdLst/>
              <a:ahLst/>
              <a:cxnLst/>
              <a:rect l="l" t="t" r="r" b="b"/>
              <a:pathLst>
                <a:path w="1364" h="1982" extrusionOk="0">
                  <a:moveTo>
                    <a:pt x="953" y="1"/>
                  </a:moveTo>
                  <a:cubicBezTo>
                    <a:pt x="870" y="1"/>
                    <a:pt x="779" y="27"/>
                    <a:pt x="683" y="83"/>
                  </a:cubicBezTo>
                  <a:cubicBezTo>
                    <a:pt x="305" y="299"/>
                    <a:pt x="0" y="883"/>
                    <a:pt x="0" y="1385"/>
                  </a:cubicBezTo>
                  <a:cubicBezTo>
                    <a:pt x="0" y="1758"/>
                    <a:pt x="170" y="1982"/>
                    <a:pt x="412" y="1982"/>
                  </a:cubicBezTo>
                  <a:cubicBezTo>
                    <a:pt x="495" y="1982"/>
                    <a:pt x="586" y="1955"/>
                    <a:pt x="683" y="1900"/>
                  </a:cubicBezTo>
                  <a:cubicBezTo>
                    <a:pt x="1058" y="1682"/>
                    <a:pt x="1363" y="1099"/>
                    <a:pt x="1363" y="598"/>
                  </a:cubicBezTo>
                  <a:cubicBezTo>
                    <a:pt x="1363" y="224"/>
                    <a:pt x="1194" y="1"/>
                    <a:pt x="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72"/>
            <p:cNvSpPr/>
            <p:nvPr/>
          </p:nvSpPr>
          <p:spPr>
            <a:xfrm>
              <a:off x="2381165" y="5373086"/>
              <a:ext cx="14401" cy="23523"/>
            </a:xfrm>
            <a:custGeom>
              <a:avLst/>
              <a:gdLst/>
              <a:ahLst/>
              <a:cxnLst/>
              <a:rect l="l" t="t" r="r" b="b"/>
              <a:pathLst>
                <a:path w="281" h="459" extrusionOk="0">
                  <a:moveTo>
                    <a:pt x="158" y="1"/>
                  </a:moveTo>
                  <a:cubicBezTo>
                    <a:pt x="100" y="70"/>
                    <a:pt x="46" y="148"/>
                    <a:pt x="0" y="232"/>
                  </a:cubicBezTo>
                  <a:lnTo>
                    <a:pt x="243" y="459"/>
                  </a:lnTo>
                  <a:cubicBezTo>
                    <a:pt x="253" y="436"/>
                    <a:pt x="267" y="416"/>
                    <a:pt x="281" y="396"/>
                  </a:cubicBezTo>
                  <a:cubicBezTo>
                    <a:pt x="266" y="344"/>
                    <a:pt x="207" y="145"/>
                    <a:pt x="158"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72"/>
            <p:cNvSpPr/>
            <p:nvPr/>
          </p:nvSpPr>
          <p:spPr>
            <a:xfrm>
              <a:off x="2373324" y="5391228"/>
              <a:ext cx="18552" cy="13888"/>
            </a:xfrm>
            <a:custGeom>
              <a:avLst/>
              <a:gdLst/>
              <a:ahLst/>
              <a:cxnLst/>
              <a:rect l="l" t="t" r="r" b="b"/>
              <a:pathLst>
                <a:path w="362" h="271" extrusionOk="0">
                  <a:moveTo>
                    <a:pt x="92" y="1"/>
                  </a:moveTo>
                  <a:cubicBezTo>
                    <a:pt x="54" y="88"/>
                    <a:pt x="21" y="179"/>
                    <a:pt x="0" y="271"/>
                  </a:cubicBezTo>
                  <a:lnTo>
                    <a:pt x="340" y="249"/>
                  </a:lnTo>
                  <a:lnTo>
                    <a:pt x="343" y="240"/>
                  </a:lnTo>
                  <a:cubicBezTo>
                    <a:pt x="348" y="220"/>
                    <a:pt x="354" y="202"/>
                    <a:pt x="362" y="183"/>
                  </a:cubicBezTo>
                  <a:cubicBezTo>
                    <a:pt x="345" y="171"/>
                    <a:pt x="204" y="70"/>
                    <a:pt x="92"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72"/>
            <p:cNvSpPr/>
            <p:nvPr/>
          </p:nvSpPr>
          <p:spPr>
            <a:xfrm>
              <a:off x="2371326" y="5407730"/>
              <a:ext cx="18910" cy="19167"/>
            </a:xfrm>
            <a:custGeom>
              <a:avLst/>
              <a:gdLst/>
              <a:ahLst/>
              <a:cxnLst/>
              <a:rect l="l" t="t" r="r" b="b"/>
              <a:pathLst>
                <a:path w="369" h="374" extrusionOk="0">
                  <a:moveTo>
                    <a:pt x="369" y="1"/>
                  </a:moveTo>
                  <a:cubicBezTo>
                    <a:pt x="332" y="11"/>
                    <a:pt x="149" y="70"/>
                    <a:pt x="8" y="122"/>
                  </a:cubicBezTo>
                  <a:cubicBezTo>
                    <a:pt x="4" y="165"/>
                    <a:pt x="1" y="208"/>
                    <a:pt x="1" y="251"/>
                  </a:cubicBezTo>
                  <a:cubicBezTo>
                    <a:pt x="1" y="295"/>
                    <a:pt x="4" y="335"/>
                    <a:pt x="8" y="373"/>
                  </a:cubicBezTo>
                  <a:lnTo>
                    <a:pt x="369" y="65"/>
                  </a:lnTo>
                  <a:cubicBezTo>
                    <a:pt x="367" y="57"/>
                    <a:pt x="366" y="48"/>
                    <a:pt x="366" y="41"/>
                  </a:cubicBezTo>
                  <a:cubicBezTo>
                    <a:pt x="366" y="27"/>
                    <a:pt x="367" y="13"/>
                    <a:pt x="369"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72"/>
            <p:cNvSpPr/>
            <p:nvPr/>
          </p:nvSpPr>
          <p:spPr>
            <a:xfrm>
              <a:off x="2372914" y="5415366"/>
              <a:ext cx="19372" cy="26034"/>
            </a:xfrm>
            <a:custGeom>
              <a:avLst/>
              <a:gdLst/>
              <a:ahLst/>
              <a:cxnLst/>
              <a:rect l="l" t="t" r="r" b="b"/>
              <a:pathLst>
                <a:path w="378" h="508" extrusionOk="0">
                  <a:moveTo>
                    <a:pt x="353" y="0"/>
                  </a:moveTo>
                  <a:cubicBezTo>
                    <a:pt x="310" y="40"/>
                    <a:pt x="132" y="204"/>
                    <a:pt x="0" y="336"/>
                  </a:cubicBezTo>
                  <a:cubicBezTo>
                    <a:pt x="20" y="405"/>
                    <a:pt x="51" y="463"/>
                    <a:pt x="88" y="508"/>
                  </a:cubicBezTo>
                  <a:lnTo>
                    <a:pt x="378" y="43"/>
                  </a:lnTo>
                  <a:cubicBezTo>
                    <a:pt x="368" y="31"/>
                    <a:pt x="359" y="17"/>
                    <a:pt x="353"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72"/>
            <p:cNvSpPr/>
            <p:nvPr/>
          </p:nvSpPr>
          <p:spPr>
            <a:xfrm>
              <a:off x="2412990" y="5371651"/>
              <a:ext cx="19525" cy="21831"/>
            </a:xfrm>
            <a:custGeom>
              <a:avLst/>
              <a:gdLst/>
              <a:ahLst/>
              <a:cxnLst/>
              <a:rect l="l" t="t" r="r" b="b"/>
              <a:pathLst>
                <a:path w="381" h="426" extrusionOk="0">
                  <a:moveTo>
                    <a:pt x="342" y="1"/>
                  </a:moveTo>
                  <a:lnTo>
                    <a:pt x="0" y="374"/>
                  </a:lnTo>
                  <a:cubicBezTo>
                    <a:pt x="6" y="389"/>
                    <a:pt x="9" y="406"/>
                    <a:pt x="13" y="426"/>
                  </a:cubicBezTo>
                  <a:cubicBezTo>
                    <a:pt x="46" y="409"/>
                    <a:pt x="236" y="308"/>
                    <a:pt x="380" y="223"/>
                  </a:cubicBezTo>
                  <a:cubicBezTo>
                    <a:pt x="377" y="140"/>
                    <a:pt x="364" y="65"/>
                    <a:pt x="342"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72"/>
            <p:cNvSpPr/>
            <p:nvPr/>
          </p:nvSpPr>
          <p:spPr>
            <a:xfrm>
              <a:off x="2409813" y="5360377"/>
              <a:ext cx="18295" cy="27674"/>
            </a:xfrm>
            <a:custGeom>
              <a:avLst/>
              <a:gdLst/>
              <a:ahLst/>
              <a:cxnLst/>
              <a:rect l="l" t="t" r="r" b="b"/>
              <a:pathLst>
                <a:path w="357" h="540" extrusionOk="0">
                  <a:moveTo>
                    <a:pt x="234" y="0"/>
                  </a:moveTo>
                  <a:lnTo>
                    <a:pt x="1" y="512"/>
                  </a:lnTo>
                  <a:cubicBezTo>
                    <a:pt x="13" y="520"/>
                    <a:pt x="24" y="529"/>
                    <a:pt x="33" y="540"/>
                  </a:cubicBezTo>
                  <a:cubicBezTo>
                    <a:pt x="67" y="498"/>
                    <a:pt x="232" y="287"/>
                    <a:pt x="357" y="120"/>
                  </a:cubicBezTo>
                  <a:cubicBezTo>
                    <a:pt x="323" y="68"/>
                    <a:pt x="281" y="26"/>
                    <a:pt x="234"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72"/>
            <p:cNvSpPr/>
            <p:nvPr/>
          </p:nvSpPr>
          <p:spPr>
            <a:xfrm>
              <a:off x="2404893" y="5358378"/>
              <a:ext cx="12043" cy="27571"/>
            </a:xfrm>
            <a:custGeom>
              <a:avLst/>
              <a:gdLst/>
              <a:ahLst/>
              <a:cxnLst/>
              <a:rect l="l" t="t" r="r" b="b"/>
              <a:pathLst>
                <a:path w="235" h="538" extrusionOk="0">
                  <a:moveTo>
                    <a:pt x="180" y="1"/>
                  </a:moveTo>
                  <a:cubicBezTo>
                    <a:pt x="141" y="1"/>
                    <a:pt x="99" y="8"/>
                    <a:pt x="56" y="22"/>
                  </a:cubicBezTo>
                  <a:lnTo>
                    <a:pt x="0" y="537"/>
                  </a:lnTo>
                  <a:cubicBezTo>
                    <a:pt x="13" y="535"/>
                    <a:pt x="24" y="534"/>
                    <a:pt x="36" y="534"/>
                  </a:cubicBezTo>
                  <a:cubicBezTo>
                    <a:pt x="40" y="534"/>
                    <a:pt x="44" y="534"/>
                    <a:pt x="48" y="534"/>
                  </a:cubicBezTo>
                  <a:cubicBezTo>
                    <a:pt x="74" y="462"/>
                    <a:pt x="169" y="203"/>
                    <a:pt x="235" y="5"/>
                  </a:cubicBezTo>
                  <a:cubicBezTo>
                    <a:pt x="217" y="2"/>
                    <a:pt x="199" y="1"/>
                    <a:pt x="180"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72"/>
            <p:cNvSpPr/>
            <p:nvPr/>
          </p:nvSpPr>
          <p:spPr>
            <a:xfrm>
              <a:off x="2393106" y="5361607"/>
              <a:ext cx="9686" cy="28032"/>
            </a:xfrm>
            <a:custGeom>
              <a:avLst/>
              <a:gdLst/>
              <a:ahLst/>
              <a:cxnLst/>
              <a:rect l="l" t="t" r="r" b="b"/>
              <a:pathLst>
                <a:path w="189" h="547" extrusionOk="0">
                  <a:moveTo>
                    <a:pt x="189" y="1"/>
                  </a:moveTo>
                  <a:cubicBezTo>
                    <a:pt x="184" y="4"/>
                    <a:pt x="178" y="7"/>
                    <a:pt x="174" y="10"/>
                  </a:cubicBezTo>
                  <a:cubicBezTo>
                    <a:pt x="112" y="44"/>
                    <a:pt x="56" y="90"/>
                    <a:pt x="0" y="143"/>
                  </a:cubicBezTo>
                  <a:lnTo>
                    <a:pt x="109" y="547"/>
                  </a:lnTo>
                  <a:cubicBezTo>
                    <a:pt x="125" y="531"/>
                    <a:pt x="141" y="519"/>
                    <a:pt x="158" y="507"/>
                  </a:cubicBezTo>
                  <a:cubicBezTo>
                    <a:pt x="163" y="441"/>
                    <a:pt x="181" y="188"/>
                    <a:pt x="189"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72"/>
            <p:cNvSpPr/>
            <p:nvPr/>
          </p:nvSpPr>
          <p:spPr>
            <a:xfrm>
              <a:off x="2410376" y="5405629"/>
              <a:ext cx="17014" cy="18757"/>
            </a:xfrm>
            <a:custGeom>
              <a:avLst/>
              <a:gdLst/>
              <a:ahLst/>
              <a:cxnLst/>
              <a:rect l="l" t="t" r="r" b="b"/>
              <a:pathLst>
                <a:path w="332" h="366" extrusionOk="0">
                  <a:moveTo>
                    <a:pt x="31" y="0"/>
                  </a:moveTo>
                  <a:cubicBezTo>
                    <a:pt x="22" y="23"/>
                    <a:pt x="11" y="48"/>
                    <a:pt x="1" y="69"/>
                  </a:cubicBezTo>
                  <a:cubicBezTo>
                    <a:pt x="25" y="109"/>
                    <a:pt x="123" y="259"/>
                    <a:pt x="202" y="365"/>
                  </a:cubicBezTo>
                  <a:cubicBezTo>
                    <a:pt x="252" y="284"/>
                    <a:pt x="297" y="197"/>
                    <a:pt x="332" y="106"/>
                  </a:cubicBezTo>
                  <a:lnTo>
                    <a:pt x="31"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72"/>
            <p:cNvSpPr/>
            <p:nvPr/>
          </p:nvSpPr>
          <p:spPr>
            <a:xfrm>
              <a:off x="2413144" y="5390511"/>
              <a:ext cx="19218" cy="13888"/>
            </a:xfrm>
            <a:custGeom>
              <a:avLst/>
              <a:gdLst/>
              <a:ahLst/>
              <a:cxnLst/>
              <a:rect l="l" t="t" r="r" b="b"/>
              <a:pathLst>
                <a:path w="375" h="271" extrusionOk="0">
                  <a:moveTo>
                    <a:pt x="374" y="1"/>
                  </a:moveTo>
                  <a:lnTo>
                    <a:pt x="11" y="148"/>
                  </a:lnTo>
                  <a:cubicBezTo>
                    <a:pt x="10" y="170"/>
                    <a:pt x="5" y="193"/>
                    <a:pt x="0" y="214"/>
                  </a:cubicBezTo>
                  <a:cubicBezTo>
                    <a:pt x="26" y="220"/>
                    <a:pt x="193" y="254"/>
                    <a:pt x="322" y="271"/>
                  </a:cubicBezTo>
                  <a:cubicBezTo>
                    <a:pt x="348" y="180"/>
                    <a:pt x="367" y="90"/>
                    <a:pt x="374"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72"/>
            <p:cNvSpPr/>
            <p:nvPr/>
          </p:nvSpPr>
          <p:spPr>
            <a:xfrm>
              <a:off x="2380192" y="5419517"/>
              <a:ext cx="16502" cy="27776"/>
            </a:xfrm>
            <a:custGeom>
              <a:avLst/>
              <a:gdLst/>
              <a:ahLst/>
              <a:cxnLst/>
              <a:rect l="l" t="t" r="r" b="b"/>
              <a:pathLst>
                <a:path w="322" h="542" extrusionOk="0">
                  <a:moveTo>
                    <a:pt x="283" y="1"/>
                  </a:moveTo>
                  <a:cubicBezTo>
                    <a:pt x="262" y="36"/>
                    <a:pt x="111" y="287"/>
                    <a:pt x="1" y="482"/>
                  </a:cubicBezTo>
                  <a:cubicBezTo>
                    <a:pt x="44" y="516"/>
                    <a:pt x="94" y="536"/>
                    <a:pt x="151" y="542"/>
                  </a:cubicBezTo>
                  <a:lnTo>
                    <a:pt x="321" y="11"/>
                  </a:lnTo>
                  <a:cubicBezTo>
                    <a:pt x="309" y="10"/>
                    <a:pt x="294" y="5"/>
                    <a:pt x="283"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72"/>
            <p:cNvSpPr/>
            <p:nvPr/>
          </p:nvSpPr>
          <p:spPr>
            <a:xfrm>
              <a:off x="2393670" y="5418902"/>
              <a:ext cx="9686" cy="28084"/>
            </a:xfrm>
            <a:custGeom>
              <a:avLst/>
              <a:gdLst/>
              <a:ahLst/>
              <a:cxnLst/>
              <a:rect l="l" t="t" r="r" b="b"/>
              <a:pathLst>
                <a:path w="189" h="548" extrusionOk="0">
                  <a:moveTo>
                    <a:pt x="155" y="0"/>
                  </a:moveTo>
                  <a:cubicBezTo>
                    <a:pt x="138" y="10"/>
                    <a:pt x="123" y="16"/>
                    <a:pt x="107" y="19"/>
                  </a:cubicBezTo>
                  <a:cubicBezTo>
                    <a:pt x="94" y="80"/>
                    <a:pt x="37" y="347"/>
                    <a:pt x="0" y="548"/>
                  </a:cubicBezTo>
                  <a:cubicBezTo>
                    <a:pt x="52" y="537"/>
                    <a:pt x="106" y="517"/>
                    <a:pt x="163" y="485"/>
                  </a:cubicBezTo>
                  <a:cubicBezTo>
                    <a:pt x="170" y="480"/>
                    <a:pt x="179" y="474"/>
                    <a:pt x="189" y="468"/>
                  </a:cubicBezTo>
                  <a:lnTo>
                    <a:pt x="155"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72"/>
            <p:cNvSpPr/>
            <p:nvPr/>
          </p:nvSpPr>
          <p:spPr>
            <a:xfrm>
              <a:off x="2405303" y="5413469"/>
              <a:ext cx="11992" cy="25829"/>
            </a:xfrm>
            <a:custGeom>
              <a:avLst/>
              <a:gdLst/>
              <a:ahLst/>
              <a:cxnLst/>
              <a:rect l="l" t="t" r="r" b="b"/>
              <a:pathLst>
                <a:path w="234" h="504" extrusionOk="0">
                  <a:moveTo>
                    <a:pt x="44" y="1"/>
                  </a:moveTo>
                  <a:cubicBezTo>
                    <a:pt x="31" y="21"/>
                    <a:pt x="15" y="37"/>
                    <a:pt x="0" y="53"/>
                  </a:cubicBezTo>
                  <a:cubicBezTo>
                    <a:pt x="6" y="108"/>
                    <a:pt x="32" y="336"/>
                    <a:pt x="57" y="503"/>
                  </a:cubicBezTo>
                  <a:cubicBezTo>
                    <a:pt x="120" y="450"/>
                    <a:pt x="179" y="384"/>
                    <a:pt x="233" y="310"/>
                  </a:cubicBezTo>
                  <a:lnTo>
                    <a:pt x="44"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72"/>
            <p:cNvSpPr/>
            <p:nvPr/>
          </p:nvSpPr>
          <p:spPr>
            <a:xfrm>
              <a:off x="2392952" y="5389844"/>
              <a:ext cx="18039" cy="26187"/>
            </a:xfrm>
            <a:custGeom>
              <a:avLst/>
              <a:gdLst/>
              <a:ahLst/>
              <a:cxnLst/>
              <a:rect l="l" t="t" r="r" b="b"/>
              <a:pathLst>
                <a:path w="352" h="511" extrusionOk="0">
                  <a:moveTo>
                    <a:pt x="246" y="0"/>
                  </a:moveTo>
                  <a:cubicBezTo>
                    <a:pt x="225" y="0"/>
                    <a:pt x="201" y="7"/>
                    <a:pt x="177" y="22"/>
                  </a:cubicBezTo>
                  <a:cubicBezTo>
                    <a:pt x="78" y="77"/>
                    <a:pt x="0" y="227"/>
                    <a:pt x="0" y="356"/>
                  </a:cubicBezTo>
                  <a:cubicBezTo>
                    <a:pt x="0" y="453"/>
                    <a:pt x="44" y="511"/>
                    <a:pt x="106" y="511"/>
                  </a:cubicBezTo>
                  <a:cubicBezTo>
                    <a:pt x="128" y="511"/>
                    <a:pt x="151" y="504"/>
                    <a:pt x="177" y="489"/>
                  </a:cubicBezTo>
                  <a:cubicBezTo>
                    <a:pt x="273" y="434"/>
                    <a:pt x="351" y="284"/>
                    <a:pt x="351" y="153"/>
                  </a:cubicBezTo>
                  <a:cubicBezTo>
                    <a:pt x="351" y="58"/>
                    <a:pt x="308" y="0"/>
                    <a:pt x="246"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72"/>
            <p:cNvSpPr/>
            <p:nvPr/>
          </p:nvSpPr>
          <p:spPr>
            <a:xfrm>
              <a:off x="2398436" y="5396404"/>
              <a:ext cx="9788" cy="14196"/>
            </a:xfrm>
            <a:custGeom>
              <a:avLst/>
              <a:gdLst/>
              <a:ahLst/>
              <a:cxnLst/>
              <a:rect l="l" t="t" r="r" b="b"/>
              <a:pathLst>
                <a:path w="191" h="277" extrusionOk="0">
                  <a:moveTo>
                    <a:pt x="133" y="1"/>
                  </a:moveTo>
                  <a:cubicBezTo>
                    <a:pt x="121" y="1"/>
                    <a:pt x="109" y="4"/>
                    <a:pt x="96" y="12"/>
                  </a:cubicBezTo>
                  <a:cubicBezTo>
                    <a:pt x="44" y="42"/>
                    <a:pt x="1" y="124"/>
                    <a:pt x="1" y="193"/>
                  </a:cubicBezTo>
                  <a:cubicBezTo>
                    <a:pt x="1" y="245"/>
                    <a:pt x="24" y="276"/>
                    <a:pt x="58" y="276"/>
                  </a:cubicBezTo>
                  <a:cubicBezTo>
                    <a:pt x="70" y="276"/>
                    <a:pt x="82" y="272"/>
                    <a:pt x="96" y="265"/>
                  </a:cubicBezTo>
                  <a:cubicBezTo>
                    <a:pt x="148" y="234"/>
                    <a:pt x="191" y="153"/>
                    <a:pt x="191" y="84"/>
                  </a:cubicBezTo>
                  <a:cubicBezTo>
                    <a:pt x="191" y="32"/>
                    <a:pt x="167" y="1"/>
                    <a:pt x="133"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72"/>
            <p:cNvSpPr/>
            <p:nvPr/>
          </p:nvSpPr>
          <p:spPr>
            <a:xfrm>
              <a:off x="2668151" y="5138937"/>
              <a:ext cx="101983" cy="133807"/>
            </a:xfrm>
            <a:custGeom>
              <a:avLst/>
              <a:gdLst/>
              <a:ahLst/>
              <a:cxnLst/>
              <a:rect l="l" t="t" r="r" b="b"/>
              <a:pathLst>
                <a:path w="1990" h="2611" extrusionOk="0">
                  <a:moveTo>
                    <a:pt x="1175" y="1"/>
                  </a:moveTo>
                  <a:cubicBezTo>
                    <a:pt x="1068" y="1"/>
                    <a:pt x="932" y="35"/>
                    <a:pt x="818" y="100"/>
                  </a:cubicBezTo>
                  <a:cubicBezTo>
                    <a:pt x="367" y="361"/>
                    <a:pt x="1" y="1060"/>
                    <a:pt x="1" y="1661"/>
                  </a:cubicBezTo>
                  <a:cubicBezTo>
                    <a:pt x="1" y="1792"/>
                    <a:pt x="19" y="1908"/>
                    <a:pt x="51" y="2005"/>
                  </a:cubicBezTo>
                  <a:cubicBezTo>
                    <a:pt x="61" y="2037"/>
                    <a:pt x="96" y="2121"/>
                    <a:pt x="119" y="2163"/>
                  </a:cubicBezTo>
                  <a:cubicBezTo>
                    <a:pt x="170" y="2256"/>
                    <a:pt x="285" y="2428"/>
                    <a:pt x="473" y="2530"/>
                  </a:cubicBezTo>
                  <a:cubicBezTo>
                    <a:pt x="584" y="2591"/>
                    <a:pt x="693" y="2611"/>
                    <a:pt x="788" y="2611"/>
                  </a:cubicBezTo>
                  <a:cubicBezTo>
                    <a:pt x="953" y="2611"/>
                    <a:pt x="1073" y="2552"/>
                    <a:pt x="1073" y="2552"/>
                  </a:cubicBezTo>
                  <a:lnTo>
                    <a:pt x="1989" y="668"/>
                  </a:lnTo>
                  <a:cubicBezTo>
                    <a:pt x="1989" y="668"/>
                    <a:pt x="1956" y="307"/>
                    <a:pt x="1698" y="148"/>
                  </a:cubicBezTo>
                  <a:cubicBezTo>
                    <a:pt x="1474" y="10"/>
                    <a:pt x="1260" y="2"/>
                    <a:pt x="1175"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72"/>
            <p:cNvSpPr/>
            <p:nvPr/>
          </p:nvSpPr>
          <p:spPr>
            <a:xfrm>
              <a:off x="2687830" y="5149955"/>
              <a:ext cx="83687" cy="121764"/>
            </a:xfrm>
            <a:custGeom>
              <a:avLst/>
              <a:gdLst/>
              <a:ahLst/>
              <a:cxnLst/>
              <a:rect l="l" t="t" r="r" b="b"/>
              <a:pathLst>
                <a:path w="1633" h="2376" extrusionOk="0">
                  <a:moveTo>
                    <a:pt x="1140" y="1"/>
                  </a:moveTo>
                  <a:cubicBezTo>
                    <a:pt x="1040" y="1"/>
                    <a:pt x="931" y="32"/>
                    <a:pt x="816" y="99"/>
                  </a:cubicBezTo>
                  <a:cubicBezTo>
                    <a:pt x="365" y="359"/>
                    <a:pt x="0" y="1058"/>
                    <a:pt x="0" y="1659"/>
                  </a:cubicBezTo>
                  <a:cubicBezTo>
                    <a:pt x="0" y="2107"/>
                    <a:pt x="203" y="2375"/>
                    <a:pt x="492" y="2375"/>
                  </a:cubicBezTo>
                  <a:cubicBezTo>
                    <a:pt x="591" y="2375"/>
                    <a:pt x="701" y="2344"/>
                    <a:pt x="816" y="2277"/>
                  </a:cubicBezTo>
                  <a:cubicBezTo>
                    <a:pt x="1267" y="2017"/>
                    <a:pt x="1633" y="1317"/>
                    <a:pt x="1633" y="716"/>
                  </a:cubicBezTo>
                  <a:cubicBezTo>
                    <a:pt x="1633" y="269"/>
                    <a:pt x="1430" y="1"/>
                    <a:pt x="1140"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72"/>
            <p:cNvSpPr/>
            <p:nvPr/>
          </p:nvSpPr>
          <p:spPr>
            <a:xfrm>
              <a:off x="2697157" y="5162716"/>
              <a:ext cx="66314" cy="96243"/>
            </a:xfrm>
            <a:custGeom>
              <a:avLst/>
              <a:gdLst/>
              <a:ahLst/>
              <a:cxnLst/>
              <a:rect l="l" t="t" r="r" b="b"/>
              <a:pathLst>
                <a:path w="1294" h="1878" extrusionOk="0">
                  <a:moveTo>
                    <a:pt x="904" y="1"/>
                  </a:moveTo>
                  <a:cubicBezTo>
                    <a:pt x="825" y="1"/>
                    <a:pt x="739" y="26"/>
                    <a:pt x="648" y="78"/>
                  </a:cubicBezTo>
                  <a:cubicBezTo>
                    <a:pt x="290" y="283"/>
                    <a:pt x="1" y="837"/>
                    <a:pt x="1" y="1312"/>
                  </a:cubicBezTo>
                  <a:cubicBezTo>
                    <a:pt x="1" y="1666"/>
                    <a:pt x="161" y="1877"/>
                    <a:pt x="391" y="1877"/>
                  </a:cubicBezTo>
                  <a:cubicBezTo>
                    <a:pt x="469" y="1877"/>
                    <a:pt x="556" y="1852"/>
                    <a:pt x="648" y="1800"/>
                  </a:cubicBezTo>
                  <a:cubicBezTo>
                    <a:pt x="1003" y="1594"/>
                    <a:pt x="1293" y="1041"/>
                    <a:pt x="1293" y="566"/>
                  </a:cubicBezTo>
                  <a:cubicBezTo>
                    <a:pt x="1293" y="212"/>
                    <a:pt x="1132" y="1"/>
                    <a:pt x="904"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72"/>
            <p:cNvSpPr/>
            <p:nvPr/>
          </p:nvSpPr>
          <p:spPr>
            <a:xfrm>
              <a:off x="2695363" y="5158462"/>
              <a:ext cx="69902" cy="101624"/>
            </a:xfrm>
            <a:custGeom>
              <a:avLst/>
              <a:gdLst/>
              <a:ahLst/>
              <a:cxnLst/>
              <a:rect l="l" t="t" r="r" b="b"/>
              <a:pathLst>
                <a:path w="1364" h="1983" extrusionOk="0">
                  <a:moveTo>
                    <a:pt x="953" y="1"/>
                  </a:moveTo>
                  <a:cubicBezTo>
                    <a:pt x="870" y="1"/>
                    <a:pt x="779" y="27"/>
                    <a:pt x="683" y="83"/>
                  </a:cubicBezTo>
                  <a:cubicBezTo>
                    <a:pt x="305" y="301"/>
                    <a:pt x="0" y="883"/>
                    <a:pt x="0" y="1384"/>
                  </a:cubicBezTo>
                  <a:cubicBezTo>
                    <a:pt x="0" y="1759"/>
                    <a:pt x="170" y="1982"/>
                    <a:pt x="412" y="1982"/>
                  </a:cubicBezTo>
                  <a:cubicBezTo>
                    <a:pt x="495" y="1982"/>
                    <a:pt x="586" y="1956"/>
                    <a:pt x="683" y="1901"/>
                  </a:cubicBezTo>
                  <a:cubicBezTo>
                    <a:pt x="1058" y="1683"/>
                    <a:pt x="1363" y="1099"/>
                    <a:pt x="1363" y="598"/>
                  </a:cubicBezTo>
                  <a:cubicBezTo>
                    <a:pt x="1363" y="225"/>
                    <a:pt x="1194" y="1"/>
                    <a:pt x="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72"/>
            <p:cNvSpPr/>
            <p:nvPr/>
          </p:nvSpPr>
          <p:spPr>
            <a:xfrm>
              <a:off x="2709508" y="5179474"/>
              <a:ext cx="14401" cy="23471"/>
            </a:xfrm>
            <a:custGeom>
              <a:avLst/>
              <a:gdLst/>
              <a:ahLst/>
              <a:cxnLst/>
              <a:rect l="l" t="t" r="r" b="b"/>
              <a:pathLst>
                <a:path w="281" h="458" extrusionOk="0">
                  <a:moveTo>
                    <a:pt x="158" y="1"/>
                  </a:moveTo>
                  <a:cubicBezTo>
                    <a:pt x="100" y="70"/>
                    <a:pt x="46" y="148"/>
                    <a:pt x="0" y="231"/>
                  </a:cubicBezTo>
                  <a:lnTo>
                    <a:pt x="243" y="458"/>
                  </a:lnTo>
                  <a:cubicBezTo>
                    <a:pt x="253" y="436"/>
                    <a:pt x="267" y="415"/>
                    <a:pt x="281" y="395"/>
                  </a:cubicBezTo>
                  <a:cubicBezTo>
                    <a:pt x="266" y="344"/>
                    <a:pt x="207" y="143"/>
                    <a:pt x="158"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72"/>
            <p:cNvSpPr/>
            <p:nvPr/>
          </p:nvSpPr>
          <p:spPr>
            <a:xfrm>
              <a:off x="2701667" y="5197667"/>
              <a:ext cx="18552" cy="13837"/>
            </a:xfrm>
            <a:custGeom>
              <a:avLst/>
              <a:gdLst/>
              <a:ahLst/>
              <a:cxnLst/>
              <a:rect l="l" t="t" r="r" b="b"/>
              <a:pathLst>
                <a:path w="362" h="270" extrusionOk="0">
                  <a:moveTo>
                    <a:pt x="92" y="0"/>
                  </a:moveTo>
                  <a:cubicBezTo>
                    <a:pt x="54" y="87"/>
                    <a:pt x="23" y="178"/>
                    <a:pt x="0" y="270"/>
                  </a:cubicBezTo>
                  <a:lnTo>
                    <a:pt x="340" y="247"/>
                  </a:lnTo>
                  <a:lnTo>
                    <a:pt x="343" y="238"/>
                  </a:lnTo>
                  <a:cubicBezTo>
                    <a:pt x="348" y="219"/>
                    <a:pt x="354" y="201"/>
                    <a:pt x="362" y="181"/>
                  </a:cubicBezTo>
                  <a:cubicBezTo>
                    <a:pt x="345" y="170"/>
                    <a:pt x="204" y="68"/>
                    <a:pt x="92"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72"/>
            <p:cNvSpPr/>
            <p:nvPr/>
          </p:nvSpPr>
          <p:spPr>
            <a:xfrm>
              <a:off x="2699668" y="5214066"/>
              <a:ext cx="18910" cy="19218"/>
            </a:xfrm>
            <a:custGeom>
              <a:avLst/>
              <a:gdLst/>
              <a:ahLst/>
              <a:cxnLst/>
              <a:rect l="l" t="t" r="r" b="b"/>
              <a:pathLst>
                <a:path w="369" h="375" extrusionOk="0">
                  <a:moveTo>
                    <a:pt x="369" y="0"/>
                  </a:moveTo>
                  <a:cubicBezTo>
                    <a:pt x="332" y="13"/>
                    <a:pt x="149" y="69"/>
                    <a:pt x="8" y="122"/>
                  </a:cubicBezTo>
                  <a:cubicBezTo>
                    <a:pt x="4" y="166"/>
                    <a:pt x="1" y="209"/>
                    <a:pt x="1" y="252"/>
                  </a:cubicBezTo>
                  <a:cubicBezTo>
                    <a:pt x="1" y="295"/>
                    <a:pt x="4" y="335"/>
                    <a:pt x="8" y="375"/>
                  </a:cubicBezTo>
                  <a:lnTo>
                    <a:pt x="369" y="66"/>
                  </a:lnTo>
                  <a:cubicBezTo>
                    <a:pt x="367" y="57"/>
                    <a:pt x="367" y="50"/>
                    <a:pt x="367" y="40"/>
                  </a:cubicBezTo>
                  <a:cubicBezTo>
                    <a:pt x="367" y="28"/>
                    <a:pt x="369" y="14"/>
                    <a:pt x="369"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72"/>
            <p:cNvSpPr/>
            <p:nvPr/>
          </p:nvSpPr>
          <p:spPr>
            <a:xfrm>
              <a:off x="2701257" y="5221702"/>
              <a:ext cx="19372" cy="26136"/>
            </a:xfrm>
            <a:custGeom>
              <a:avLst/>
              <a:gdLst/>
              <a:ahLst/>
              <a:cxnLst/>
              <a:rect l="l" t="t" r="r" b="b"/>
              <a:pathLst>
                <a:path w="378" h="510" extrusionOk="0">
                  <a:moveTo>
                    <a:pt x="353" y="0"/>
                  </a:moveTo>
                  <a:cubicBezTo>
                    <a:pt x="310" y="40"/>
                    <a:pt x="134" y="206"/>
                    <a:pt x="0" y="336"/>
                  </a:cubicBezTo>
                  <a:cubicBezTo>
                    <a:pt x="20" y="406"/>
                    <a:pt x="51" y="463"/>
                    <a:pt x="88" y="509"/>
                  </a:cubicBezTo>
                  <a:lnTo>
                    <a:pt x="378" y="43"/>
                  </a:lnTo>
                  <a:cubicBezTo>
                    <a:pt x="368" y="31"/>
                    <a:pt x="359" y="17"/>
                    <a:pt x="353"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72"/>
            <p:cNvSpPr/>
            <p:nvPr/>
          </p:nvSpPr>
          <p:spPr>
            <a:xfrm>
              <a:off x="2741332" y="5178090"/>
              <a:ext cx="19525" cy="21729"/>
            </a:xfrm>
            <a:custGeom>
              <a:avLst/>
              <a:gdLst/>
              <a:ahLst/>
              <a:cxnLst/>
              <a:rect l="l" t="t" r="r" b="b"/>
              <a:pathLst>
                <a:path w="381" h="424" extrusionOk="0">
                  <a:moveTo>
                    <a:pt x="342" y="0"/>
                  </a:moveTo>
                  <a:lnTo>
                    <a:pt x="0" y="371"/>
                  </a:lnTo>
                  <a:cubicBezTo>
                    <a:pt x="6" y="387"/>
                    <a:pt x="9" y="405"/>
                    <a:pt x="13" y="423"/>
                  </a:cubicBezTo>
                  <a:cubicBezTo>
                    <a:pt x="46" y="407"/>
                    <a:pt x="236" y="307"/>
                    <a:pt x="380" y="223"/>
                  </a:cubicBezTo>
                  <a:cubicBezTo>
                    <a:pt x="377" y="138"/>
                    <a:pt x="364" y="63"/>
                    <a:pt x="342"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72"/>
            <p:cNvSpPr/>
            <p:nvPr/>
          </p:nvSpPr>
          <p:spPr>
            <a:xfrm>
              <a:off x="2738257" y="5166713"/>
              <a:ext cx="18193" cy="27776"/>
            </a:xfrm>
            <a:custGeom>
              <a:avLst/>
              <a:gdLst/>
              <a:ahLst/>
              <a:cxnLst/>
              <a:rect l="l" t="t" r="r" b="b"/>
              <a:pathLst>
                <a:path w="355" h="542" extrusionOk="0">
                  <a:moveTo>
                    <a:pt x="232" y="0"/>
                  </a:moveTo>
                  <a:lnTo>
                    <a:pt x="0" y="512"/>
                  </a:lnTo>
                  <a:cubicBezTo>
                    <a:pt x="11" y="520"/>
                    <a:pt x="22" y="529"/>
                    <a:pt x="31" y="541"/>
                  </a:cubicBezTo>
                  <a:cubicBezTo>
                    <a:pt x="65" y="498"/>
                    <a:pt x="230" y="287"/>
                    <a:pt x="355" y="121"/>
                  </a:cubicBezTo>
                  <a:cubicBezTo>
                    <a:pt x="321" y="67"/>
                    <a:pt x="279" y="28"/>
                    <a:pt x="232"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72"/>
            <p:cNvSpPr/>
            <p:nvPr/>
          </p:nvSpPr>
          <p:spPr>
            <a:xfrm>
              <a:off x="2733235" y="5164766"/>
              <a:ext cx="12043" cy="27571"/>
            </a:xfrm>
            <a:custGeom>
              <a:avLst/>
              <a:gdLst/>
              <a:ahLst/>
              <a:cxnLst/>
              <a:rect l="l" t="t" r="r" b="b"/>
              <a:pathLst>
                <a:path w="235" h="538" extrusionOk="0">
                  <a:moveTo>
                    <a:pt x="179" y="1"/>
                  </a:moveTo>
                  <a:cubicBezTo>
                    <a:pt x="140" y="1"/>
                    <a:pt x="99" y="8"/>
                    <a:pt x="56" y="21"/>
                  </a:cubicBezTo>
                  <a:lnTo>
                    <a:pt x="0" y="538"/>
                  </a:lnTo>
                  <a:cubicBezTo>
                    <a:pt x="13" y="534"/>
                    <a:pt x="25" y="533"/>
                    <a:pt x="36" y="533"/>
                  </a:cubicBezTo>
                  <a:cubicBezTo>
                    <a:pt x="40" y="533"/>
                    <a:pt x="44" y="533"/>
                    <a:pt x="48" y="533"/>
                  </a:cubicBezTo>
                  <a:cubicBezTo>
                    <a:pt x="74" y="463"/>
                    <a:pt x="169" y="202"/>
                    <a:pt x="235" y="6"/>
                  </a:cubicBezTo>
                  <a:cubicBezTo>
                    <a:pt x="217" y="2"/>
                    <a:pt x="198" y="1"/>
                    <a:pt x="179"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72"/>
            <p:cNvSpPr/>
            <p:nvPr/>
          </p:nvSpPr>
          <p:spPr>
            <a:xfrm>
              <a:off x="2721448" y="5168045"/>
              <a:ext cx="9686" cy="27981"/>
            </a:xfrm>
            <a:custGeom>
              <a:avLst/>
              <a:gdLst/>
              <a:ahLst/>
              <a:cxnLst/>
              <a:rect l="l" t="t" r="r" b="b"/>
              <a:pathLst>
                <a:path w="189" h="546" extrusionOk="0">
                  <a:moveTo>
                    <a:pt x="189" y="0"/>
                  </a:moveTo>
                  <a:lnTo>
                    <a:pt x="189" y="0"/>
                  </a:lnTo>
                  <a:cubicBezTo>
                    <a:pt x="184" y="3"/>
                    <a:pt x="178" y="5"/>
                    <a:pt x="174" y="8"/>
                  </a:cubicBezTo>
                  <a:cubicBezTo>
                    <a:pt x="114" y="43"/>
                    <a:pt x="56" y="87"/>
                    <a:pt x="0" y="141"/>
                  </a:cubicBezTo>
                  <a:lnTo>
                    <a:pt x="109" y="546"/>
                  </a:lnTo>
                  <a:cubicBezTo>
                    <a:pt x="126" y="531"/>
                    <a:pt x="141" y="517"/>
                    <a:pt x="158" y="506"/>
                  </a:cubicBezTo>
                  <a:cubicBezTo>
                    <a:pt x="163" y="439"/>
                    <a:pt x="181" y="187"/>
                    <a:pt x="189"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72"/>
            <p:cNvSpPr/>
            <p:nvPr/>
          </p:nvSpPr>
          <p:spPr>
            <a:xfrm>
              <a:off x="2738719" y="5212016"/>
              <a:ext cx="17014" cy="18654"/>
            </a:xfrm>
            <a:custGeom>
              <a:avLst/>
              <a:gdLst/>
              <a:ahLst/>
              <a:cxnLst/>
              <a:rect l="l" t="t" r="r" b="b"/>
              <a:pathLst>
                <a:path w="332" h="364" extrusionOk="0">
                  <a:moveTo>
                    <a:pt x="31" y="1"/>
                  </a:moveTo>
                  <a:cubicBezTo>
                    <a:pt x="22" y="24"/>
                    <a:pt x="13" y="47"/>
                    <a:pt x="1" y="68"/>
                  </a:cubicBezTo>
                  <a:cubicBezTo>
                    <a:pt x="27" y="108"/>
                    <a:pt x="123" y="258"/>
                    <a:pt x="201" y="364"/>
                  </a:cubicBezTo>
                  <a:cubicBezTo>
                    <a:pt x="252" y="284"/>
                    <a:pt x="297" y="197"/>
                    <a:pt x="332" y="105"/>
                  </a:cubicBezTo>
                  <a:lnTo>
                    <a:pt x="31"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72"/>
            <p:cNvSpPr/>
            <p:nvPr/>
          </p:nvSpPr>
          <p:spPr>
            <a:xfrm>
              <a:off x="2741486" y="5196847"/>
              <a:ext cx="19218" cy="13888"/>
            </a:xfrm>
            <a:custGeom>
              <a:avLst/>
              <a:gdLst/>
              <a:ahLst/>
              <a:cxnLst/>
              <a:rect l="l" t="t" r="r" b="b"/>
              <a:pathLst>
                <a:path w="375" h="271" extrusionOk="0">
                  <a:moveTo>
                    <a:pt x="374" y="1"/>
                  </a:moveTo>
                  <a:lnTo>
                    <a:pt x="11" y="149"/>
                  </a:lnTo>
                  <a:cubicBezTo>
                    <a:pt x="10" y="171"/>
                    <a:pt x="5" y="192"/>
                    <a:pt x="0" y="215"/>
                  </a:cubicBezTo>
                  <a:cubicBezTo>
                    <a:pt x="28" y="220"/>
                    <a:pt x="193" y="254"/>
                    <a:pt x="322" y="271"/>
                  </a:cubicBezTo>
                  <a:cubicBezTo>
                    <a:pt x="348" y="182"/>
                    <a:pt x="367" y="90"/>
                    <a:pt x="374"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72"/>
            <p:cNvSpPr/>
            <p:nvPr/>
          </p:nvSpPr>
          <p:spPr>
            <a:xfrm>
              <a:off x="2708534" y="5225853"/>
              <a:ext cx="16502" cy="27776"/>
            </a:xfrm>
            <a:custGeom>
              <a:avLst/>
              <a:gdLst/>
              <a:ahLst/>
              <a:cxnLst/>
              <a:rect l="l" t="t" r="r" b="b"/>
              <a:pathLst>
                <a:path w="322" h="542" extrusionOk="0">
                  <a:moveTo>
                    <a:pt x="283" y="0"/>
                  </a:moveTo>
                  <a:cubicBezTo>
                    <a:pt x="262" y="36"/>
                    <a:pt x="111" y="287"/>
                    <a:pt x="1" y="482"/>
                  </a:cubicBezTo>
                  <a:cubicBezTo>
                    <a:pt x="44" y="516"/>
                    <a:pt x="96" y="536"/>
                    <a:pt x="151" y="542"/>
                  </a:cubicBezTo>
                  <a:lnTo>
                    <a:pt x="321" y="13"/>
                  </a:lnTo>
                  <a:cubicBezTo>
                    <a:pt x="309" y="11"/>
                    <a:pt x="295" y="7"/>
                    <a:pt x="283"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72"/>
            <p:cNvSpPr/>
            <p:nvPr/>
          </p:nvSpPr>
          <p:spPr>
            <a:xfrm>
              <a:off x="2722012" y="5225238"/>
              <a:ext cx="9686" cy="28186"/>
            </a:xfrm>
            <a:custGeom>
              <a:avLst/>
              <a:gdLst/>
              <a:ahLst/>
              <a:cxnLst/>
              <a:rect l="l" t="t" r="r" b="b"/>
              <a:pathLst>
                <a:path w="189" h="550" extrusionOk="0">
                  <a:moveTo>
                    <a:pt x="156" y="0"/>
                  </a:moveTo>
                  <a:cubicBezTo>
                    <a:pt x="140" y="9"/>
                    <a:pt x="123" y="16"/>
                    <a:pt x="107" y="20"/>
                  </a:cubicBezTo>
                  <a:cubicBezTo>
                    <a:pt x="94" y="81"/>
                    <a:pt x="37" y="347"/>
                    <a:pt x="0" y="549"/>
                  </a:cubicBezTo>
                  <a:cubicBezTo>
                    <a:pt x="52" y="538"/>
                    <a:pt x="106" y="518"/>
                    <a:pt x="163" y="485"/>
                  </a:cubicBezTo>
                  <a:cubicBezTo>
                    <a:pt x="172" y="480"/>
                    <a:pt x="179" y="474"/>
                    <a:pt x="189" y="468"/>
                  </a:cubicBezTo>
                  <a:lnTo>
                    <a:pt x="156"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72"/>
            <p:cNvSpPr/>
            <p:nvPr/>
          </p:nvSpPr>
          <p:spPr>
            <a:xfrm>
              <a:off x="2733645" y="5219857"/>
              <a:ext cx="12043" cy="25829"/>
            </a:xfrm>
            <a:custGeom>
              <a:avLst/>
              <a:gdLst/>
              <a:ahLst/>
              <a:cxnLst/>
              <a:rect l="l" t="t" r="r" b="b"/>
              <a:pathLst>
                <a:path w="235" h="504" extrusionOk="0">
                  <a:moveTo>
                    <a:pt x="44" y="1"/>
                  </a:moveTo>
                  <a:cubicBezTo>
                    <a:pt x="31" y="19"/>
                    <a:pt x="15" y="36"/>
                    <a:pt x="0" y="52"/>
                  </a:cubicBezTo>
                  <a:cubicBezTo>
                    <a:pt x="6" y="107"/>
                    <a:pt x="32" y="335"/>
                    <a:pt x="57" y="504"/>
                  </a:cubicBezTo>
                  <a:cubicBezTo>
                    <a:pt x="121" y="449"/>
                    <a:pt x="179" y="384"/>
                    <a:pt x="235" y="311"/>
                  </a:cubicBezTo>
                  <a:lnTo>
                    <a:pt x="44"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72"/>
            <p:cNvSpPr/>
            <p:nvPr/>
          </p:nvSpPr>
          <p:spPr>
            <a:xfrm>
              <a:off x="2721295" y="5196129"/>
              <a:ext cx="18039" cy="26290"/>
            </a:xfrm>
            <a:custGeom>
              <a:avLst/>
              <a:gdLst/>
              <a:ahLst/>
              <a:cxnLst/>
              <a:rect l="l" t="t" r="r" b="b"/>
              <a:pathLst>
                <a:path w="352" h="513" extrusionOk="0">
                  <a:moveTo>
                    <a:pt x="246" y="1"/>
                  </a:moveTo>
                  <a:cubicBezTo>
                    <a:pt x="225" y="1"/>
                    <a:pt x="201" y="8"/>
                    <a:pt x="177" y="22"/>
                  </a:cubicBezTo>
                  <a:cubicBezTo>
                    <a:pt x="78" y="79"/>
                    <a:pt x="0" y="229"/>
                    <a:pt x="0" y="358"/>
                  </a:cubicBezTo>
                  <a:cubicBezTo>
                    <a:pt x="0" y="454"/>
                    <a:pt x="44" y="512"/>
                    <a:pt x="107" y="512"/>
                  </a:cubicBezTo>
                  <a:cubicBezTo>
                    <a:pt x="128" y="512"/>
                    <a:pt x="152" y="505"/>
                    <a:pt x="177" y="492"/>
                  </a:cubicBezTo>
                  <a:cubicBezTo>
                    <a:pt x="273" y="435"/>
                    <a:pt x="351" y="285"/>
                    <a:pt x="351" y="156"/>
                  </a:cubicBezTo>
                  <a:cubicBezTo>
                    <a:pt x="351" y="59"/>
                    <a:pt x="308" y="1"/>
                    <a:pt x="246"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72"/>
            <p:cNvSpPr/>
            <p:nvPr/>
          </p:nvSpPr>
          <p:spPr>
            <a:xfrm>
              <a:off x="2726778" y="5202791"/>
              <a:ext cx="9788" cy="14144"/>
            </a:xfrm>
            <a:custGeom>
              <a:avLst/>
              <a:gdLst/>
              <a:ahLst/>
              <a:cxnLst/>
              <a:rect l="l" t="t" r="r" b="b"/>
              <a:pathLst>
                <a:path w="191" h="276" extrusionOk="0">
                  <a:moveTo>
                    <a:pt x="134" y="0"/>
                  </a:moveTo>
                  <a:cubicBezTo>
                    <a:pt x="122" y="0"/>
                    <a:pt x="109" y="4"/>
                    <a:pt x="96" y="12"/>
                  </a:cubicBezTo>
                  <a:cubicBezTo>
                    <a:pt x="44" y="41"/>
                    <a:pt x="1" y="122"/>
                    <a:pt x="1" y="193"/>
                  </a:cubicBezTo>
                  <a:cubicBezTo>
                    <a:pt x="1" y="244"/>
                    <a:pt x="24" y="275"/>
                    <a:pt x="58" y="275"/>
                  </a:cubicBezTo>
                  <a:cubicBezTo>
                    <a:pt x="69" y="275"/>
                    <a:pt x="82" y="271"/>
                    <a:pt x="96" y="263"/>
                  </a:cubicBezTo>
                  <a:cubicBezTo>
                    <a:pt x="148" y="234"/>
                    <a:pt x="191" y="153"/>
                    <a:pt x="191" y="83"/>
                  </a:cubicBezTo>
                  <a:cubicBezTo>
                    <a:pt x="191" y="31"/>
                    <a:pt x="167" y="0"/>
                    <a:pt x="134"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72"/>
            <p:cNvSpPr/>
            <p:nvPr/>
          </p:nvSpPr>
          <p:spPr>
            <a:xfrm>
              <a:off x="2098484" y="4952499"/>
              <a:ext cx="683437" cy="509195"/>
            </a:xfrm>
            <a:custGeom>
              <a:avLst/>
              <a:gdLst/>
              <a:ahLst/>
              <a:cxnLst/>
              <a:rect l="l" t="t" r="r" b="b"/>
              <a:pathLst>
                <a:path w="13336" h="9936" extrusionOk="0">
                  <a:moveTo>
                    <a:pt x="7962" y="1"/>
                  </a:moveTo>
                  <a:cubicBezTo>
                    <a:pt x="7831" y="1"/>
                    <a:pt x="7612" y="92"/>
                    <a:pt x="7272" y="235"/>
                  </a:cubicBezTo>
                  <a:cubicBezTo>
                    <a:pt x="6594" y="520"/>
                    <a:pt x="5811" y="996"/>
                    <a:pt x="5696" y="1062"/>
                  </a:cubicBezTo>
                  <a:cubicBezTo>
                    <a:pt x="5329" y="1272"/>
                    <a:pt x="5041" y="1607"/>
                    <a:pt x="4863" y="1851"/>
                  </a:cubicBezTo>
                  <a:cubicBezTo>
                    <a:pt x="4434" y="2441"/>
                    <a:pt x="3997" y="3121"/>
                    <a:pt x="3647" y="3463"/>
                  </a:cubicBezTo>
                  <a:cubicBezTo>
                    <a:pt x="3643" y="3467"/>
                    <a:pt x="3638" y="3470"/>
                    <a:pt x="3634" y="3475"/>
                  </a:cubicBezTo>
                  <a:cubicBezTo>
                    <a:pt x="4144" y="3823"/>
                    <a:pt x="4639" y="4186"/>
                    <a:pt x="5165" y="4510"/>
                  </a:cubicBezTo>
                  <a:cubicBezTo>
                    <a:pt x="5728" y="4858"/>
                    <a:pt x="6307" y="5177"/>
                    <a:pt x="6901" y="5471"/>
                  </a:cubicBezTo>
                  <a:cubicBezTo>
                    <a:pt x="6944" y="5492"/>
                    <a:pt x="6917" y="5551"/>
                    <a:pt x="6876" y="5551"/>
                  </a:cubicBezTo>
                  <a:cubicBezTo>
                    <a:pt x="6875" y="5551"/>
                    <a:pt x="6873" y="5551"/>
                    <a:pt x="6872" y="5551"/>
                  </a:cubicBezTo>
                  <a:cubicBezTo>
                    <a:pt x="5946" y="5991"/>
                    <a:pt x="5118" y="6547"/>
                    <a:pt x="4422" y="7308"/>
                  </a:cubicBezTo>
                  <a:cubicBezTo>
                    <a:pt x="4239" y="7505"/>
                    <a:pt x="4068" y="7714"/>
                    <a:pt x="3908" y="7930"/>
                  </a:cubicBezTo>
                  <a:cubicBezTo>
                    <a:pt x="3784" y="8099"/>
                    <a:pt x="3681" y="8324"/>
                    <a:pt x="3514" y="8454"/>
                  </a:cubicBezTo>
                  <a:cubicBezTo>
                    <a:pt x="3410" y="8535"/>
                    <a:pt x="3237" y="8592"/>
                    <a:pt x="3091" y="8592"/>
                  </a:cubicBezTo>
                  <a:cubicBezTo>
                    <a:pt x="3045" y="8592"/>
                    <a:pt x="3002" y="8586"/>
                    <a:pt x="2964" y="8574"/>
                  </a:cubicBezTo>
                  <a:cubicBezTo>
                    <a:pt x="2585" y="8448"/>
                    <a:pt x="1556" y="7898"/>
                    <a:pt x="925" y="7508"/>
                  </a:cubicBezTo>
                  <a:cubicBezTo>
                    <a:pt x="636" y="7331"/>
                    <a:pt x="322" y="7148"/>
                    <a:pt x="37" y="6957"/>
                  </a:cubicBezTo>
                  <a:lnTo>
                    <a:pt x="37" y="6957"/>
                  </a:lnTo>
                  <a:cubicBezTo>
                    <a:pt x="0" y="7185"/>
                    <a:pt x="8" y="7403"/>
                    <a:pt x="61" y="7611"/>
                  </a:cubicBezTo>
                  <a:cubicBezTo>
                    <a:pt x="81" y="7683"/>
                    <a:pt x="133" y="7738"/>
                    <a:pt x="195" y="7778"/>
                  </a:cubicBezTo>
                  <a:lnTo>
                    <a:pt x="3942" y="9935"/>
                  </a:lnTo>
                  <a:cubicBezTo>
                    <a:pt x="3942" y="9935"/>
                    <a:pt x="4535" y="8307"/>
                    <a:pt x="5297" y="7651"/>
                  </a:cubicBezTo>
                  <a:cubicBezTo>
                    <a:pt x="6059" y="6995"/>
                    <a:pt x="8287" y="6819"/>
                    <a:pt x="9177" y="5975"/>
                  </a:cubicBezTo>
                  <a:cubicBezTo>
                    <a:pt x="10068" y="5132"/>
                    <a:pt x="13023" y="2938"/>
                    <a:pt x="13023" y="2938"/>
                  </a:cubicBezTo>
                  <a:lnTo>
                    <a:pt x="13335" y="2382"/>
                  </a:lnTo>
                  <a:lnTo>
                    <a:pt x="9536" y="191"/>
                  </a:lnTo>
                  <a:cubicBezTo>
                    <a:pt x="9458" y="145"/>
                    <a:pt x="9363" y="117"/>
                    <a:pt x="9242" y="116"/>
                  </a:cubicBezTo>
                  <a:cubicBezTo>
                    <a:pt x="9072" y="114"/>
                    <a:pt x="8196" y="4"/>
                    <a:pt x="7965" y="1"/>
                  </a:cubicBezTo>
                  <a:cubicBezTo>
                    <a:pt x="7964" y="1"/>
                    <a:pt x="7963" y="1"/>
                    <a:pt x="7962" y="1"/>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72"/>
            <p:cNvSpPr/>
            <p:nvPr/>
          </p:nvSpPr>
          <p:spPr>
            <a:xfrm>
              <a:off x="2100329" y="5130532"/>
              <a:ext cx="354018" cy="262336"/>
            </a:xfrm>
            <a:custGeom>
              <a:avLst/>
              <a:gdLst/>
              <a:ahLst/>
              <a:cxnLst/>
              <a:rect l="l" t="t" r="r" b="b"/>
              <a:pathLst>
                <a:path w="6908" h="5119" extrusionOk="0">
                  <a:moveTo>
                    <a:pt x="3598" y="1"/>
                  </a:moveTo>
                  <a:cubicBezTo>
                    <a:pt x="3319" y="264"/>
                    <a:pt x="2667" y="547"/>
                    <a:pt x="1945" y="985"/>
                  </a:cubicBezTo>
                  <a:cubicBezTo>
                    <a:pt x="1028" y="1542"/>
                    <a:pt x="501" y="2126"/>
                    <a:pt x="180" y="2875"/>
                  </a:cubicBezTo>
                  <a:cubicBezTo>
                    <a:pt x="90" y="3087"/>
                    <a:pt x="30" y="3288"/>
                    <a:pt x="1" y="3483"/>
                  </a:cubicBezTo>
                  <a:cubicBezTo>
                    <a:pt x="286" y="3674"/>
                    <a:pt x="600" y="3857"/>
                    <a:pt x="889" y="4034"/>
                  </a:cubicBezTo>
                  <a:cubicBezTo>
                    <a:pt x="1520" y="4424"/>
                    <a:pt x="2549" y="4974"/>
                    <a:pt x="2928" y="5100"/>
                  </a:cubicBezTo>
                  <a:cubicBezTo>
                    <a:pt x="2966" y="5112"/>
                    <a:pt x="3009" y="5118"/>
                    <a:pt x="3055" y="5118"/>
                  </a:cubicBezTo>
                  <a:cubicBezTo>
                    <a:pt x="3201" y="5118"/>
                    <a:pt x="3374" y="5061"/>
                    <a:pt x="3478" y="4980"/>
                  </a:cubicBezTo>
                  <a:cubicBezTo>
                    <a:pt x="3645" y="4850"/>
                    <a:pt x="3748" y="4625"/>
                    <a:pt x="3872" y="4456"/>
                  </a:cubicBezTo>
                  <a:cubicBezTo>
                    <a:pt x="4032" y="4240"/>
                    <a:pt x="4203" y="4031"/>
                    <a:pt x="4386" y="3834"/>
                  </a:cubicBezTo>
                  <a:cubicBezTo>
                    <a:pt x="5082" y="3073"/>
                    <a:pt x="5910" y="2517"/>
                    <a:pt x="6836" y="2077"/>
                  </a:cubicBezTo>
                  <a:cubicBezTo>
                    <a:pt x="6837" y="2077"/>
                    <a:pt x="6839" y="2077"/>
                    <a:pt x="6840" y="2077"/>
                  </a:cubicBezTo>
                  <a:cubicBezTo>
                    <a:pt x="6881" y="2077"/>
                    <a:pt x="6908" y="2018"/>
                    <a:pt x="6865" y="1997"/>
                  </a:cubicBezTo>
                  <a:cubicBezTo>
                    <a:pt x="6271" y="1703"/>
                    <a:pt x="5692" y="1384"/>
                    <a:pt x="5129" y="1036"/>
                  </a:cubicBezTo>
                  <a:cubicBezTo>
                    <a:pt x="4603" y="712"/>
                    <a:pt x="4108" y="349"/>
                    <a:pt x="3598" y="1"/>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72"/>
            <p:cNvSpPr/>
            <p:nvPr/>
          </p:nvSpPr>
          <p:spPr>
            <a:xfrm>
              <a:off x="2289637" y="5063859"/>
              <a:ext cx="521597" cy="402037"/>
            </a:xfrm>
            <a:custGeom>
              <a:avLst/>
              <a:gdLst/>
              <a:ahLst/>
              <a:cxnLst/>
              <a:rect l="l" t="t" r="r" b="b"/>
              <a:pathLst>
                <a:path w="10178" h="7845" extrusionOk="0">
                  <a:moveTo>
                    <a:pt x="8000" y="0"/>
                  </a:moveTo>
                  <a:cubicBezTo>
                    <a:pt x="7871" y="0"/>
                    <a:pt x="7652" y="92"/>
                    <a:pt x="7312" y="235"/>
                  </a:cubicBezTo>
                  <a:cubicBezTo>
                    <a:pt x="6634" y="521"/>
                    <a:pt x="5851" y="995"/>
                    <a:pt x="5736" y="1061"/>
                  </a:cubicBezTo>
                  <a:cubicBezTo>
                    <a:pt x="5369" y="1271"/>
                    <a:pt x="5081" y="1607"/>
                    <a:pt x="4903" y="1851"/>
                  </a:cubicBezTo>
                  <a:cubicBezTo>
                    <a:pt x="4474" y="2441"/>
                    <a:pt x="4037" y="3120"/>
                    <a:pt x="3686" y="3463"/>
                  </a:cubicBezTo>
                  <a:cubicBezTo>
                    <a:pt x="3413" y="3730"/>
                    <a:pt x="2752" y="4014"/>
                    <a:pt x="2021" y="4458"/>
                  </a:cubicBezTo>
                  <a:cubicBezTo>
                    <a:pt x="1103" y="5015"/>
                    <a:pt x="577" y="5599"/>
                    <a:pt x="256" y="6349"/>
                  </a:cubicBezTo>
                  <a:cubicBezTo>
                    <a:pt x="60" y="6809"/>
                    <a:pt x="0" y="7226"/>
                    <a:pt x="101" y="7611"/>
                  </a:cubicBezTo>
                  <a:cubicBezTo>
                    <a:pt x="142" y="7764"/>
                    <a:pt x="335" y="7844"/>
                    <a:pt x="430" y="7844"/>
                  </a:cubicBezTo>
                  <a:cubicBezTo>
                    <a:pt x="448" y="7844"/>
                    <a:pt x="462" y="7841"/>
                    <a:pt x="471" y="7836"/>
                  </a:cubicBezTo>
                  <a:cubicBezTo>
                    <a:pt x="544" y="7792"/>
                    <a:pt x="649" y="7730"/>
                    <a:pt x="758" y="7666"/>
                  </a:cubicBezTo>
                  <a:cubicBezTo>
                    <a:pt x="756" y="7638"/>
                    <a:pt x="755" y="7612"/>
                    <a:pt x="755" y="7583"/>
                  </a:cubicBezTo>
                  <a:cubicBezTo>
                    <a:pt x="755" y="6674"/>
                    <a:pt x="1306" y="5619"/>
                    <a:pt x="1987" y="5225"/>
                  </a:cubicBezTo>
                  <a:cubicBezTo>
                    <a:pt x="2161" y="5124"/>
                    <a:pt x="2327" y="5077"/>
                    <a:pt x="2477" y="5077"/>
                  </a:cubicBezTo>
                  <a:cubicBezTo>
                    <a:pt x="2915" y="5077"/>
                    <a:pt x="3221" y="5481"/>
                    <a:pt x="3221" y="6157"/>
                  </a:cubicBezTo>
                  <a:cubicBezTo>
                    <a:pt x="3221" y="6186"/>
                    <a:pt x="3220" y="6214"/>
                    <a:pt x="3218" y="6243"/>
                  </a:cubicBezTo>
                  <a:lnTo>
                    <a:pt x="7165" y="3988"/>
                  </a:lnTo>
                  <a:cubicBezTo>
                    <a:pt x="7163" y="3951"/>
                    <a:pt x="7160" y="3914"/>
                    <a:pt x="7160" y="3876"/>
                  </a:cubicBezTo>
                  <a:cubicBezTo>
                    <a:pt x="7160" y="2968"/>
                    <a:pt x="7713" y="1912"/>
                    <a:pt x="8394" y="1519"/>
                  </a:cubicBezTo>
                  <a:cubicBezTo>
                    <a:pt x="8569" y="1419"/>
                    <a:pt x="8735" y="1371"/>
                    <a:pt x="8885" y="1371"/>
                  </a:cubicBezTo>
                  <a:cubicBezTo>
                    <a:pt x="9323" y="1371"/>
                    <a:pt x="9628" y="1775"/>
                    <a:pt x="9628" y="2452"/>
                  </a:cubicBezTo>
                  <a:cubicBezTo>
                    <a:pt x="9628" y="2465"/>
                    <a:pt x="9627" y="2479"/>
                    <a:pt x="9627" y="2493"/>
                  </a:cubicBezTo>
                  <a:cubicBezTo>
                    <a:pt x="9823" y="2308"/>
                    <a:pt x="10090" y="2042"/>
                    <a:pt x="10163" y="1901"/>
                  </a:cubicBezTo>
                  <a:cubicBezTo>
                    <a:pt x="10177" y="1708"/>
                    <a:pt x="10127" y="1363"/>
                    <a:pt x="10094" y="1214"/>
                  </a:cubicBezTo>
                  <a:cubicBezTo>
                    <a:pt x="10035" y="935"/>
                    <a:pt x="9961" y="687"/>
                    <a:pt x="9875" y="540"/>
                  </a:cubicBezTo>
                  <a:cubicBezTo>
                    <a:pt x="9728" y="287"/>
                    <a:pt x="9595" y="120"/>
                    <a:pt x="9282" y="115"/>
                  </a:cubicBezTo>
                  <a:cubicBezTo>
                    <a:pt x="9112" y="114"/>
                    <a:pt x="8235" y="3"/>
                    <a:pt x="8003" y="0"/>
                  </a:cubicBezTo>
                  <a:cubicBezTo>
                    <a:pt x="8002" y="0"/>
                    <a:pt x="8001" y="0"/>
                    <a:pt x="8000" y="0"/>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72"/>
            <p:cNvSpPr/>
            <p:nvPr/>
          </p:nvSpPr>
          <p:spPr>
            <a:xfrm>
              <a:off x="2656518" y="5134068"/>
              <a:ext cx="126581" cy="134166"/>
            </a:xfrm>
            <a:custGeom>
              <a:avLst/>
              <a:gdLst/>
              <a:ahLst/>
              <a:cxnLst/>
              <a:rect l="l" t="t" r="r" b="b"/>
              <a:pathLst>
                <a:path w="2470" h="2618" extrusionOk="0">
                  <a:moveTo>
                    <a:pt x="1726" y="1"/>
                  </a:moveTo>
                  <a:cubicBezTo>
                    <a:pt x="1576" y="1"/>
                    <a:pt x="1410" y="49"/>
                    <a:pt x="1235" y="149"/>
                  </a:cubicBezTo>
                  <a:cubicBezTo>
                    <a:pt x="554" y="542"/>
                    <a:pt x="1" y="1598"/>
                    <a:pt x="1" y="2506"/>
                  </a:cubicBezTo>
                  <a:cubicBezTo>
                    <a:pt x="1" y="2544"/>
                    <a:pt x="4" y="2581"/>
                    <a:pt x="6" y="2618"/>
                  </a:cubicBezTo>
                  <a:lnTo>
                    <a:pt x="174" y="2521"/>
                  </a:lnTo>
                  <a:cubicBezTo>
                    <a:pt x="174" y="2497"/>
                    <a:pt x="173" y="2474"/>
                    <a:pt x="173" y="2449"/>
                  </a:cubicBezTo>
                  <a:cubicBezTo>
                    <a:pt x="173" y="1621"/>
                    <a:pt x="676" y="658"/>
                    <a:pt x="1298" y="300"/>
                  </a:cubicBezTo>
                  <a:cubicBezTo>
                    <a:pt x="1457" y="208"/>
                    <a:pt x="1608" y="165"/>
                    <a:pt x="1745" y="165"/>
                  </a:cubicBezTo>
                  <a:cubicBezTo>
                    <a:pt x="2144" y="165"/>
                    <a:pt x="2423" y="533"/>
                    <a:pt x="2423" y="1151"/>
                  </a:cubicBezTo>
                  <a:cubicBezTo>
                    <a:pt x="2423" y="1155"/>
                    <a:pt x="2422" y="1161"/>
                    <a:pt x="2422" y="1166"/>
                  </a:cubicBezTo>
                  <a:cubicBezTo>
                    <a:pt x="2437" y="1154"/>
                    <a:pt x="2452" y="1138"/>
                    <a:pt x="2468" y="1123"/>
                  </a:cubicBezTo>
                  <a:cubicBezTo>
                    <a:pt x="2468" y="1109"/>
                    <a:pt x="2469" y="1095"/>
                    <a:pt x="2469" y="1082"/>
                  </a:cubicBezTo>
                  <a:cubicBezTo>
                    <a:pt x="2469" y="405"/>
                    <a:pt x="2164" y="1"/>
                    <a:pt x="1726" y="1"/>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72"/>
            <p:cNvSpPr/>
            <p:nvPr/>
          </p:nvSpPr>
          <p:spPr>
            <a:xfrm>
              <a:off x="2328278" y="5323991"/>
              <a:ext cx="126479" cy="132731"/>
            </a:xfrm>
            <a:custGeom>
              <a:avLst/>
              <a:gdLst/>
              <a:ahLst/>
              <a:cxnLst/>
              <a:rect l="l" t="t" r="r" b="b"/>
              <a:pathLst>
                <a:path w="2468" h="2590" extrusionOk="0">
                  <a:moveTo>
                    <a:pt x="1723" y="1"/>
                  </a:moveTo>
                  <a:cubicBezTo>
                    <a:pt x="1573" y="1"/>
                    <a:pt x="1407" y="48"/>
                    <a:pt x="1233" y="149"/>
                  </a:cubicBezTo>
                  <a:cubicBezTo>
                    <a:pt x="552" y="543"/>
                    <a:pt x="1" y="1598"/>
                    <a:pt x="1" y="2507"/>
                  </a:cubicBezTo>
                  <a:cubicBezTo>
                    <a:pt x="1" y="2536"/>
                    <a:pt x="2" y="2562"/>
                    <a:pt x="4" y="2590"/>
                  </a:cubicBezTo>
                  <a:cubicBezTo>
                    <a:pt x="60" y="2558"/>
                    <a:pt x="117" y="2524"/>
                    <a:pt x="172" y="2492"/>
                  </a:cubicBezTo>
                  <a:cubicBezTo>
                    <a:pt x="171" y="2475"/>
                    <a:pt x="169" y="2459"/>
                    <a:pt x="169" y="2443"/>
                  </a:cubicBezTo>
                  <a:cubicBezTo>
                    <a:pt x="169" y="1615"/>
                    <a:pt x="674" y="652"/>
                    <a:pt x="1294" y="293"/>
                  </a:cubicBezTo>
                  <a:cubicBezTo>
                    <a:pt x="1454" y="201"/>
                    <a:pt x="1605" y="158"/>
                    <a:pt x="1742" y="158"/>
                  </a:cubicBezTo>
                  <a:cubicBezTo>
                    <a:pt x="2141" y="158"/>
                    <a:pt x="2420" y="527"/>
                    <a:pt x="2420" y="1144"/>
                  </a:cubicBezTo>
                  <a:cubicBezTo>
                    <a:pt x="2420" y="1159"/>
                    <a:pt x="2418" y="1176"/>
                    <a:pt x="2418" y="1193"/>
                  </a:cubicBezTo>
                  <a:lnTo>
                    <a:pt x="2464" y="1167"/>
                  </a:lnTo>
                  <a:cubicBezTo>
                    <a:pt x="2466" y="1138"/>
                    <a:pt x="2467" y="1110"/>
                    <a:pt x="2467" y="1081"/>
                  </a:cubicBezTo>
                  <a:cubicBezTo>
                    <a:pt x="2467" y="405"/>
                    <a:pt x="2161" y="1"/>
                    <a:pt x="1723" y="1"/>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72"/>
            <p:cNvSpPr/>
            <p:nvPr/>
          </p:nvSpPr>
          <p:spPr>
            <a:xfrm>
              <a:off x="2320283" y="5041618"/>
              <a:ext cx="222363" cy="180186"/>
            </a:xfrm>
            <a:custGeom>
              <a:avLst/>
              <a:gdLst/>
              <a:ahLst/>
              <a:cxnLst/>
              <a:rect l="l" t="t" r="r" b="b"/>
              <a:pathLst>
                <a:path w="4339" h="3516" extrusionOk="0">
                  <a:moveTo>
                    <a:pt x="1004" y="0"/>
                  </a:moveTo>
                  <a:cubicBezTo>
                    <a:pt x="618" y="514"/>
                    <a:pt x="134" y="1257"/>
                    <a:pt x="0" y="1501"/>
                  </a:cubicBezTo>
                  <a:cubicBezTo>
                    <a:pt x="420" y="1722"/>
                    <a:pt x="2547" y="2956"/>
                    <a:pt x="3186" y="3516"/>
                  </a:cubicBezTo>
                  <a:cubicBezTo>
                    <a:pt x="3186" y="3516"/>
                    <a:pt x="3692" y="2786"/>
                    <a:pt x="3854" y="2554"/>
                  </a:cubicBezTo>
                  <a:cubicBezTo>
                    <a:pt x="3980" y="2377"/>
                    <a:pt x="4339" y="1875"/>
                    <a:pt x="4339" y="1875"/>
                  </a:cubicBezTo>
                  <a:cubicBezTo>
                    <a:pt x="4339" y="1875"/>
                    <a:pt x="2777" y="1098"/>
                    <a:pt x="1966" y="630"/>
                  </a:cubicBezTo>
                  <a:cubicBezTo>
                    <a:pt x="1469" y="342"/>
                    <a:pt x="1164" y="124"/>
                    <a:pt x="1004" y="0"/>
                  </a:cubicBez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72"/>
            <p:cNvSpPr/>
            <p:nvPr/>
          </p:nvSpPr>
          <p:spPr>
            <a:xfrm>
              <a:off x="2299374" y="5035776"/>
              <a:ext cx="184235" cy="196329"/>
            </a:xfrm>
            <a:custGeom>
              <a:avLst/>
              <a:gdLst/>
              <a:ahLst/>
              <a:cxnLst/>
              <a:rect l="l" t="t" r="r" b="b"/>
              <a:pathLst>
                <a:path w="3595" h="3831" extrusionOk="0">
                  <a:moveTo>
                    <a:pt x="1274" y="1"/>
                  </a:moveTo>
                  <a:lnTo>
                    <a:pt x="0" y="1876"/>
                  </a:lnTo>
                  <a:cubicBezTo>
                    <a:pt x="0" y="1876"/>
                    <a:pt x="161" y="2113"/>
                    <a:pt x="1262" y="2751"/>
                  </a:cubicBezTo>
                  <a:cubicBezTo>
                    <a:pt x="2440" y="3432"/>
                    <a:pt x="3433" y="3831"/>
                    <a:pt x="3433" y="3831"/>
                  </a:cubicBezTo>
                  <a:lnTo>
                    <a:pt x="3594" y="3630"/>
                  </a:lnTo>
                  <a:cubicBezTo>
                    <a:pt x="2955" y="3070"/>
                    <a:pt x="828" y="1836"/>
                    <a:pt x="408" y="1615"/>
                  </a:cubicBezTo>
                  <a:cubicBezTo>
                    <a:pt x="542" y="1371"/>
                    <a:pt x="1026" y="628"/>
                    <a:pt x="1412" y="114"/>
                  </a:cubicBezTo>
                  <a:cubicBezTo>
                    <a:pt x="1317" y="41"/>
                    <a:pt x="1274" y="1"/>
                    <a:pt x="1274" y="1"/>
                  </a:cubicBez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72"/>
            <p:cNvSpPr/>
            <p:nvPr/>
          </p:nvSpPr>
          <p:spPr>
            <a:xfrm>
              <a:off x="2337861" y="5035776"/>
              <a:ext cx="204785" cy="108081"/>
            </a:xfrm>
            <a:custGeom>
              <a:avLst/>
              <a:gdLst/>
              <a:ahLst/>
              <a:cxnLst/>
              <a:rect l="l" t="t" r="r" b="b"/>
              <a:pathLst>
                <a:path w="3996" h="2109" extrusionOk="0">
                  <a:moveTo>
                    <a:pt x="523" y="1"/>
                  </a:moveTo>
                  <a:lnTo>
                    <a:pt x="1" y="772"/>
                  </a:lnTo>
                  <a:cubicBezTo>
                    <a:pt x="1" y="772"/>
                    <a:pt x="206" y="931"/>
                    <a:pt x="1275" y="1397"/>
                  </a:cubicBezTo>
                  <a:cubicBezTo>
                    <a:pt x="2196" y="1801"/>
                    <a:pt x="3910" y="2109"/>
                    <a:pt x="3910" y="2109"/>
                  </a:cubicBezTo>
                  <a:lnTo>
                    <a:pt x="3996" y="1989"/>
                  </a:lnTo>
                  <a:cubicBezTo>
                    <a:pt x="3996" y="1989"/>
                    <a:pt x="2253" y="1109"/>
                    <a:pt x="1802" y="846"/>
                  </a:cubicBezTo>
                  <a:cubicBezTo>
                    <a:pt x="1063" y="413"/>
                    <a:pt x="523" y="1"/>
                    <a:pt x="523" y="1"/>
                  </a:cubicBez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72"/>
            <p:cNvSpPr/>
            <p:nvPr/>
          </p:nvSpPr>
          <p:spPr>
            <a:xfrm>
              <a:off x="2297427" y="5035007"/>
              <a:ext cx="247218" cy="197098"/>
            </a:xfrm>
            <a:custGeom>
              <a:avLst/>
              <a:gdLst/>
              <a:ahLst/>
              <a:cxnLst/>
              <a:rect l="l" t="t" r="r" b="b"/>
              <a:pathLst>
                <a:path w="4824" h="3846" extrusionOk="0">
                  <a:moveTo>
                    <a:pt x="1329" y="0"/>
                  </a:moveTo>
                  <a:cubicBezTo>
                    <a:pt x="1277" y="0"/>
                    <a:pt x="1221" y="58"/>
                    <a:pt x="1110" y="198"/>
                  </a:cubicBezTo>
                  <a:cubicBezTo>
                    <a:pt x="940" y="417"/>
                    <a:pt x="0" y="1865"/>
                    <a:pt x="0" y="1865"/>
                  </a:cubicBezTo>
                  <a:lnTo>
                    <a:pt x="40" y="1891"/>
                  </a:lnTo>
                  <a:cubicBezTo>
                    <a:pt x="40" y="1891"/>
                    <a:pt x="802" y="835"/>
                    <a:pt x="911" y="660"/>
                  </a:cubicBezTo>
                  <a:cubicBezTo>
                    <a:pt x="1044" y="447"/>
                    <a:pt x="1228" y="169"/>
                    <a:pt x="1299" y="129"/>
                  </a:cubicBezTo>
                  <a:cubicBezTo>
                    <a:pt x="1301" y="128"/>
                    <a:pt x="1304" y="127"/>
                    <a:pt x="1308" y="127"/>
                  </a:cubicBezTo>
                  <a:cubicBezTo>
                    <a:pt x="1417" y="127"/>
                    <a:pt x="2138" y="672"/>
                    <a:pt x="2793" y="1035"/>
                  </a:cubicBezTo>
                  <a:cubicBezTo>
                    <a:pt x="3471" y="1409"/>
                    <a:pt x="4503" y="1857"/>
                    <a:pt x="4612" y="1931"/>
                  </a:cubicBezTo>
                  <a:cubicBezTo>
                    <a:pt x="4721" y="2004"/>
                    <a:pt x="4667" y="2043"/>
                    <a:pt x="4534" y="2262"/>
                  </a:cubicBezTo>
                  <a:cubicBezTo>
                    <a:pt x="4400" y="2481"/>
                    <a:pt x="3724" y="3372"/>
                    <a:pt x="3632" y="3513"/>
                  </a:cubicBezTo>
                  <a:cubicBezTo>
                    <a:pt x="3588" y="3582"/>
                    <a:pt x="3462" y="3766"/>
                    <a:pt x="3433" y="3830"/>
                  </a:cubicBezTo>
                  <a:cubicBezTo>
                    <a:pt x="3451" y="3843"/>
                    <a:pt x="3471" y="3846"/>
                    <a:pt x="3471" y="3846"/>
                  </a:cubicBezTo>
                  <a:cubicBezTo>
                    <a:pt x="3471" y="3846"/>
                    <a:pt x="4143" y="3004"/>
                    <a:pt x="4291" y="2802"/>
                  </a:cubicBezTo>
                  <a:cubicBezTo>
                    <a:pt x="4406" y="2644"/>
                    <a:pt x="4665" y="2296"/>
                    <a:pt x="4785" y="2122"/>
                  </a:cubicBezTo>
                  <a:cubicBezTo>
                    <a:pt x="4819" y="2075"/>
                    <a:pt x="4823" y="1951"/>
                    <a:pt x="4753" y="1905"/>
                  </a:cubicBezTo>
                  <a:cubicBezTo>
                    <a:pt x="4710" y="1876"/>
                    <a:pt x="4653" y="1846"/>
                    <a:pt x="4589" y="1817"/>
                  </a:cubicBezTo>
                  <a:cubicBezTo>
                    <a:pt x="4415" y="1739"/>
                    <a:pt x="2954" y="988"/>
                    <a:pt x="2399" y="660"/>
                  </a:cubicBezTo>
                  <a:cubicBezTo>
                    <a:pt x="1844" y="332"/>
                    <a:pt x="1446" y="59"/>
                    <a:pt x="1377" y="16"/>
                  </a:cubicBezTo>
                  <a:cubicBezTo>
                    <a:pt x="1360" y="6"/>
                    <a:pt x="1345" y="0"/>
                    <a:pt x="1329"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72"/>
            <p:cNvSpPr/>
            <p:nvPr/>
          </p:nvSpPr>
          <p:spPr>
            <a:xfrm>
              <a:off x="2535728" y="5090713"/>
              <a:ext cx="173268" cy="135345"/>
            </a:xfrm>
            <a:custGeom>
              <a:avLst/>
              <a:gdLst/>
              <a:ahLst/>
              <a:cxnLst/>
              <a:rect l="l" t="t" r="r" b="b"/>
              <a:pathLst>
                <a:path w="3381" h="2641" extrusionOk="0">
                  <a:moveTo>
                    <a:pt x="3013" y="1"/>
                  </a:moveTo>
                  <a:cubicBezTo>
                    <a:pt x="2968" y="1"/>
                    <a:pt x="2916" y="10"/>
                    <a:pt x="2858" y="30"/>
                  </a:cubicBezTo>
                  <a:cubicBezTo>
                    <a:pt x="2533" y="140"/>
                    <a:pt x="2215" y="313"/>
                    <a:pt x="1909" y="467"/>
                  </a:cubicBezTo>
                  <a:cubicBezTo>
                    <a:pt x="1401" y="723"/>
                    <a:pt x="926" y="1029"/>
                    <a:pt x="435" y="1313"/>
                  </a:cubicBezTo>
                  <a:cubicBezTo>
                    <a:pt x="325" y="1469"/>
                    <a:pt x="164" y="1719"/>
                    <a:pt x="0" y="1980"/>
                  </a:cubicBezTo>
                  <a:lnTo>
                    <a:pt x="0" y="2641"/>
                  </a:lnTo>
                  <a:cubicBezTo>
                    <a:pt x="135" y="2565"/>
                    <a:pt x="278" y="2487"/>
                    <a:pt x="411" y="2414"/>
                  </a:cubicBezTo>
                  <a:cubicBezTo>
                    <a:pt x="782" y="2210"/>
                    <a:pt x="1930" y="1549"/>
                    <a:pt x="2456" y="1255"/>
                  </a:cubicBezTo>
                  <a:cubicBezTo>
                    <a:pt x="2700" y="1120"/>
                    <a:pt x="3114" y="887"/>
                    <a:pt x="3381" y="733"/>
                  </a:cubicBezTo>
                  <a:cubicBezTo>
                    <a:pt x="3369" y="432"/>
                    <a:pt x="3330" y="1"/>
                    <a:pt x="3013" y="1"/>
                  </a:cubicBez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72"/>
            <p:cNvSpPr/>
            <p:nvPr/>
          </p:nvSpPr>
          <p:spPr>
            <a:xfrm>
              <a:off x="2558020" y="5074211"/>
              <a:ext cx="163685" cy="83790"/>
            </a:xfrm>
            <a:custGeom>
              <a:avLst/>
              <a:gdLst/>
              <a:ahLst/>
              <a:cxnLst/>
              <a:rect l="l" t="t" r="r" b="b"/>
              <a:pathLst>
                <a:path w="3194" h="1635" extrusionOk="0">
                  <a:moveTo>
                    <a:pt x="2707" y="0"/>
                  </a:moveTo>
                  <a:cubicBezTo>
                    <a:pt x="2706" y="0"/>
                    <a:pt x="2706" y="1"/>
                    <a:pt x="2705" y="1"/>
                  </a:cubicBezTo>
                  <a:cubicBezTo>
                    <a:pt x="2575" y="4"/>
                    <a:pt x="2314" y="94"/>
                    <a:pt x="1911" y="304"/>
                  </a:cubicBezTo>
                  <a:cubicBezTo>
                    <a:pt x="1673" y="428"/>
                    <a:pt x="1173" y="680"/>
                    <a:pt x="937" y="821"/>
                  </a:cubicBezTo>
                  <a:cubicBezTo>
                    <a:pt x="677" y="979"/>
                    <a:pt x="352" y="1166"/>
                    <a:pt x="46" y="1572"/>
                  </a:cubicBezTo>
                  <a:cubicBezTo>
                    <a:pt x="33" y="1590"/>
                    <a:pt x="17" y="1612"/>
                    <a:pt x="0" y="1635"/>
                  </a:cubicBezTo>
                  <a:cubicBezTo>
                    <a:pt x="491" y="1351"/>
                    <a:pt x="966" y="1045"/>
                    <a:pt x="1474" y="789"/>
                  </a:cubicBezTo>
                  <a:cubicBezTo>
                    <a:pt x="1780" y="635"/>
                    <a:pt x="2098" y="462"/>
                    <a:pt x="2423" y="352"/>
                  </a:cubicBezTo>
                  <a:cubicBezTo>
                    <a:pt x="2481" y="332"/>
                    <a:pt x="2533" y="323"/>
                    <a:pt x="2578" y="323"/>
                  </a:cubicBezTo>
                  <a:cubicBezTo>
                    <a:pt x="2895" y="323"/>
                    <a:pt x="2934" y="754"/>
                    <a:pt x="2946" y="1055"/>
                  </a:cubicBezTo>
                  <a:cubicBezTo>
                    <a:pt x="3076" y="980"/>
                    <a:pt x="3171" y="925"/>
                    <a:pt x="3194" y="910"/>
                  </a:cubicBezTo>
                  <a:lnTo>
                    <a:pt x="3188" y="240"/>
                  </a:lnTo>
                  <a:cubicBezTo>
                    <a:pt x="3072" y="104"/>
                    <a:pt x="2816" y="0"/>
                    <a:pt x="2707" y="0"/>
                  </a:cubicBez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72"/>
            <p:cNvSpPr/>
            <p:nvPr/>
          </p:nvSpPr>
          <p:spPr>
            <a:xfrm>
              <a:off x="2499342" y="5227236"/>
              <a:ext cx="25624" cy="12299"/>
            </a:xfrm>
            <a:custGeom>
              <a:avLst/>
              <a:gdLst/>
              <a:ahLst/>
              <a:cxnLst/>
              <a:rect l="l" t="t" r="r" b="b"/>
              <a:pathLst>
                <a:path w="500" h="240" extrusionOk="0">
                  <a:moveTo>
                    <a:pt x="223" y="0"/>
                  </a:moveTo>
                  <a:cubicBezTo>
                    <a:pt x="178" y="0"/>
                    <a:pt x="134" y="3"/>
                    <a:pt x="101" y="12"/>
                  </a:cubicBezTo>
                  <a:cubicBezTo>
                    <a:pt x="6" y="39"/>
                    <a:pt x="0" y="180"/>
                    <a:pt x="75" y="225"/>
                  </a:cubicBezTo>
                  <a:cubicBezTo>
                    <a:pt x="93" y="236"/>
                    <a:pt x="127" y="240"/>
                    <a:pt x="167" y="240"/>
                  </a:cubicBezTo>
                  <a:cubicBezTo>
                    <a:pt x="297" y="240"/>
                    <a:pt x="500" y="199"/>
                    <a:pt x="500" y="199"/>
                  </a:cubicBezTo>
                  <a:lnTo>
                    <a:pt x="405" y="12"/>
                  </a:lnTo>
                  <a:cubicBezTo>
                    <a:pt x="405" y="12"/>
                    <a:pt x="313" y="0"/>
                    <a:pt x="223"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72"/>
            <p:cNvSpPr/>
            <p:nvPr/>
          </p:nvSpPr>
          <p:spPr>
            <a:xfrm>
              <a:off x="2665896" y="5079234"/>
              <a:ext cx="26290" cy="96448"/>
            </a:xfrm>
            <a:custGeom>
              <a:avLst/>
              <a:gdLst/>
              <a:ahLst/>
              <a:cxnLst/>
              <a:rect l="l" t="t" r="r" b="b"/>
              <a:pathLst>
                <a:path w="513" h="1882" extrusionOk="0">
                  <a:moveTo>
                    <a:pt x="312" y="1"/>
                  </a:moveTo>
                  <a:lnTo>
                    <a:pt x="40" y="129"/>
                  </a:lnTo>
                  <a:cubicBezTo>
                    <a:pt x="40" y="129"/>
                    <a:pt x="0" y="1100"/>
                    <a:pt x="51" y="1673"/>
                  </a:cubicBezTo>
                  <a:cubicBezTo>
                    <a:pt x="64" y="1826"/>
                    <a:pt x="103" y="1882"/>
                    <a:pt x="153" y="1882"/>
                  </a:cubicBezTo>
                  <a:cubicBezTo>
                    <a:pt x="291" y="1882"/>
                    <a:pt x="513" y="1456"/>
                    <a:pt x="513" y="1456"/>
                  </a:cubicBezTo>
                  <a:lnTo>
                    <a:pt x="312" y="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72"/>
            <p:cNvSpPr/>
            <p:nvPr/>
          </p:nvSpPr>
          <p:spPr>
            <a:xfrm>
              <a:off x="2673276" y="5082360"/>
              <a:ext cx="9071" cy="86198"/>
            </a:xfrm>
            <a:custGeom>
              <a:avLst/>
              <a:gdLst/>
              <a:ahLst/>
              <a:cxnLst/>
              <a:rect l="l" t="t" r="r" b="b"/>
              <a:pathLst>
                <a:path w="177" h="1682" extrusionOk="0">
                  <a:moveTo>
                    <a:pt x="53" y="1"/>
                  </a:moveTo>
                  <a:lnTo>
                    <a:pt x="1" y="13"/>
                  </a:lnTo>
                  <a:lnTo>
                    <a:pt x="86" y="1681"/>
                  </a:lnTo>
                  <a:lnTo>
                    <a:pt x="177" y="1595"/>
                  </a:lnTo>
                  <a:lnTo>
                    <a:pt x="53" y="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72"/>
            <p:cNvSpPr/>
            <p:nvPr/>
          </p:nvSpPr>
          <p:spPr>
            <a:xfrm>
              <a:off x="2535728" y="5072623"/>
              <a:ext cx="185977" cy="125761"/>
            </a:xfrm>
            <a:custGeom>
              <a:avLst/>
              <a:gdLst/>
              <a:ahLst/>
              <a:cxnLst/>
              <a:rect l="l" t="t" r="r" b="b"/>
              <a:pathLst>
                <a:path w="3629" h="2454" extrusionOk="0">
                  <a:moveTo>
                    <a:pt x="3145" y="0"/>
                  </a:moveTo>
                  <a:cubicBezTo>
                    <a:pt x="2997" y="0"/>
                    <a:pt x="2514" y="230"/>
                    <a:pt x="1979" y="498"/>
                  </a:cubicBezTo>
                  <a:cubicBezTo>
                    <a:pt x="1430" y="772"/>
                    <a:pt x="882" y="1123"/>
                    <a:pt x="739" y="1286"/>
                  </a:cubicBezTo>
                  <a:cubicBezTo>
                    <a:pt x="359" y="1723"/>
                    <a:pt x="0" y="2333"/>
                    <a:pt x="0" y="2333"/>
                  </a:cubicBezTo>
                  <a:lnTo>
                    <a:pt x="0" y="2454"/>
                  </a:lnTo>
                  <a:cubicBezTo>
                    <a:pt x="0" y="2454"/>
                    <a:pt x="626" y="1505"/>
                    <a:pt x="912" y="1247"/>
                  </a:cubicBezTo>
                  <a:cubicBezTo>
                    <a:pt x="1064" y="1109"/>
                    <a:pt x="1711" y="732"/>
                    <a:pt x="2195" y="485"/>
                  </a:cubicBezTo>
                  <a:cubicBezTo>
                    <a:pt x="2636" y="261"/>
                    <a:pt x="3007" y="88"/>
                    <a:pt x="3148" y="88"/>
                  </a:cubicBezTo>
                  <a:cubicBezTo>
                    <a:pt x="3156" y="88"/>
                    <a:pt x="3163" y="89"/>
                    <a:pt x="3169" y="90"/>
                  </a:cubicBezTo>
                  <a:cubicBezTo>
                    <a:pt x="3296" y="111"/>
                    <a:pt x="3493" y="260"/>
                    <a:pt x="3542" y="295"/>
                  </a:cubicBezTo>
                  <a:lnTo>
                    <a:pt x="3548" y="988"/>
                  </a:lnTo>
                  <a:lnTo>
                    <a:pt x="3629" y="941"/>
                  </a:lnTo>
                  <a:lnTo>
                    <a:pt x="3623" y="240"/>
                  </a:lnTo>
                  <a:cubicBezTo>
                    <a:pt x="3623" y="240"/>
                    <a:pt x="3312" y="35"/>
                    <a:pt x="3166" y="2"/>
                  </a:cubicBezTo>
                  <a:cubicBezTo>
                    <a:pt x="3160" y="1"/>
                    <a:pt x="3153" y="0"/>
                    <a:pt x="3145"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72"/>
            <p:cNvSpPr/>
            <p:nvPr/>
          </p:nvSpPr>
          <p:spPr>
            <a:xfrm>
              <a:off x="2138150" y="5327835"/>
              <a:ext cx="110336" cy="82918"/>
            </a:xfrm>
            <a:custGeom>
              <a:avLst/>
              <a:gdLst/>
              <a:ahLst/>
              <a:cxnLst/>
              <a:rect l="l" t="t" r="r" b="b"/>
              <a:pathLst>
                <a:path w="2153" h="1618" extrusionOk="0">
                  <a:moveTo>
                    <a:pt x="94" y="0"/>
                  </a:moveTo>
                  <a:lnTo>
                    <a:pt x="94" y="0"/>
                  </a:lnTo>
                  <a:cubicBezTo>
                    <a:pt x="37" y="2"/>
                    <a:pt x="0" y="45"/>
                    <a:pt x="5" y="177"/>
                  </a:cubicBezTo>
                  <a:cubicBezTo>
                    <a:pt x="13" y="425"/>
                    <a:pt x="31" y="595"/>
                    <a:pt x="175" y="698"/>
                  </a:cubicBezTo>
                  <a:cubicBezTo>
                    <a:pt x="319" y="801"/>
                    <a:pt x="919" y="1152"/>
                    <a:pt x="1435" y="1442"/>
                  </a:cubicBezTo>
                  <a:cubicBezTo>
                    <a:pt x="1666" y="1572"/>
                    <a:pt x="1823" y="1618"/>
                    <a:pt x="1931" y="1618"/>
                  </a:cubicBezTo>
                  <a:cubicBezTo>
                    <a:pt x="2053" y="1618"/>
                    <a:pt x="2114" y="1559"/>
                    <a:pt x="2153" y="1498"/>
                  </a:cubicBezTo>
                  <a:lnTo>
                    <a:pt x="2153" y="1498"/>
                  </a:lnTo>
                  <a:cubicBezTo>
                    <a:pt x="2118" y="1519"/>
                    <a:pt x="2073" y="1533"/>
                    <a:pt x="2014" y="1533"/>
                  </a:cubicBezTo>
                  <a:cubicBezTo>
                    <a:pt x="1905" y="1533"/>
                    <a:pt x="1749" y="1487"/>
                    <a:pt x="1518" y="1357"/>
                  </a:cubicBezTo>
                  <a:cubicBezTo>
                    <a:pt x="1001" y="1068"/>
                    <a:pt x="402" y="716"/>
                    <a:pt x="258" y="612"/>
                  </a:cubicBezTo>
                  <a:cubicBezTo>
                    <a:pt x="112" y="509"/>
                    <a:pt x="95" y="339"/>
                    <a:pt x="88" y="91"/>
                  </a:cubicBezTo>
                  <a:cubicBezTo>
                    <a:pt x="86" y="54"/>
                    <a:pt x="89" y="25"/>
                    <a:pt x="94"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72"/>
            <p:cNvSpPr/>
            <p:nvPr/>
          </p:nvSpPr>
          <p:spPr>
            <a:xfrm>
              <a:off x="2142557" y="5327835"/>
              <a:ext cx="116229" cy="78614"/>
            </a:xfrm>
            <a:custGeom>
              <a:avLst/>
              <a:gdLst/>
              <a:ahLst/>
              <a:cxnLst/>
              <a:rect l="l" t="t" r="r" b="b"/>
              <a:pathLst>
                <a:path w="2268" h="1534" extrusionOk="0">
                  <a:moveTo>
                    <a:pt x="8" y="0"/>
                  </a:moveTo>
                  <a:cubicBezTo>
                    <a:pt x="3" y="25"/>
                    <a:pt x="0" y="54"/>
                    <a:pt x="2" y="91"/>
                  </a:cubicBezTo>
                  <a:cubicBezTo>
                    <a:pt x="9" y="339"/>
                    <a:pt x="26" y="509"/>
                    <a:pt x="172" y="612"/>
                  </a:cubicBezTo>
                  <a:cubicBezTo>
                    <a:pt x="316" y="716"/>
                    <a:pt x="915" y="1068"/>
                    <a:pt x="1432" y="1357"/>
                  </a:cubicBezTo>
                  <a:cubicBezTo>
                    <a:pt x="1663" y="1487"/>
                    <a:pt x="1819" y="1533"/>
                    <a:pt x="1928" y="1533"/>
                  </a:cubicBezTo>
                  <a:cubicBezTo>
                    <a:pt x="1987" y="1533"/>
                    <a:pt x="2032" y="1519"/>
                    <a:pt x="2067" y="1498"/>
                  </a:cubicBezTo>
                  <a:cubicBezTo>
                    <a:pt x="2070" y="1492"/>
                    <a:pt x="2073" y="1488"/>
                    <a:pt x="2076" y="1481"/>
                  </a:cubicBezTo>
                  <a:cubicBezTo>
                    <a:pt x="2119" y="1406"/>
                    <a:pt x="2268" y="1236"/>
                    <a:pt x="2076" y="1149"/>
                  </a:cubicBezTo>
                  <a:cubicBezTo>
                    <a:pt x="1866" y="1052"/>
                    <a:pt x="641" y="371"/>
                    <a:pt x="187" y="79"/>
                  </a:cubicBezTo>
                  <a:cubicBezTo>
                    <a:pt x="123" y="37"/>
                    <a:pt x="58" y="0"/>
                    <a:pt x="8"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72"/>
            <p:cNvSpPr/>
            <p:nvPr/>
          </p:nvSpPr>
          <p:spPr>
            <a:xfrm>
              <a:off x="2140815" y="5331064"/>
              <a:ext cx="112949" cy="66212"/>
            </a:xfrm>
            <a:custGeom>
              <a:avLst/>
              <a:gdLst/>
              <a:ahLst/>
              <a:cxnLst/>
              <a:rect l="l" t="t" r="r" b="b"/>
              <a:pathLst>
                <a:path w="2204" h="1292" extrusionOk="0">
                  <a:moveTo>
                    <a:pt x="2" y="0"/>
                  </a:moveTo>
                  <a:lnTo>
                    <a:pt x="2" y="0"/>
                  </a:lnTo>
                  <a:cubicBezTo>
                    <a:pt x="4" y="29"/>
                    <a:pt x="2" y="59"/>
                    <a:pt x="0" y="89"/>
                  </a:cubicBezTo>
                  <a:cubicBezTo>
                    <a:pt x="295" y="299"/>
                    <a:pt x="577" y="460"/>
                    <a:pt x="923" y="670"/>
                  </a:cubicBezTo>
                  <a:cubicBezTo>
                    <a:pt x="1274" y="882"/>
                    <a:pt x="1905" y="1192"/>
                    <a:pt x="2185" y="1291"/>
                  </a:cubicBezTo>
                  <a:cubicBezTo>
                    <a:pt x="2191" y="1277"/>
                    <a:pt x="2199" y="1254"/>
                    <a:pt x="2204" y="1239"/>
                  </a:cubicBezTo>
                  <a:cubicBezTo>
                    <a:pt x="1805" y="1037"/>
                    <a:pt x="1343" y="810"/>
                    <a:pt x="957" y="592"/>
                  </a:cubicBezTo>
                  <a:cubicBezTo>
                    <a:pt x="595" y="385"/>
                    <a:pt x="310" y="184"/>
                    <a:pt x="2"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72"/>
            <p:cNvSpPr/>
            <p:nvPr/>
          </p:nvSpPr>
          <p:spPr>
            <a:xfrm>
              <a:off x="2140866" y="5342133"/>
              <a:ext cx="108440" cy="63752"/>
            </a:xfrm>
            <a:custGeom>
              <a:avLst/>
              <a:gdLst/>
              <a:ahLst/>
              <a:cxnLst/>
              <a:rect l="l" t="t" r="r" b="b"/>
              <a:pathLst>
                <a:path w="2116" h="1244" extrusionOk="0">
                  <a:moveTo>
                    <a:pt x="1" y="0"/>
                  </a:moveTo>
                  <a:lnTo>
                    <a:pt x="1" y="0"/>
                  </a:lnTo>
                  <a:cubicBezTo>
                    <a:pt x="6" y="37"/>
                    <a:pt x="12" y="73"/>
                    <a:pt x="19" y="109"/>
                  </a:cubicBezTo>
                  <a:cubicBezTo>
                    <a:pt x="291" y="298"/>
                    <a:pt x="558" y="450"/>
                    <a:pt x="878" y="644"/>
                  </a:cubicBezTo>
                  <a:cubicBezTo>
                    <a:pt x="1206" y="842"/>
                    <a:pt x="1779" y="1126"/>
                    <a:pt x="2083" y="1244"/>
                  </a:cubicBezTo>
                  <a:cubicBezTo>
                    <a:pt x="2100" y="1225"/>
                    <a:pt x="2104" y="1210"/>
                    <a:pt x="2115" y="1192"/>
                  </a:cubicBezTo>
                  <a:cubicBezTo>
                    <a:pt x="1727" y="994"/>
                    <a:pt x="1286" y="776"/>
                    <a:pt x="913" y="566"/>
                  </a:cubicBezTo>
                  <a:cubicBezTo>
                    <a:pt x="567" y="370"/>
                    <a:pt x="292" y="178"/>
                    <a:pt x="1"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72"/>
            <p:cNvSpPr/>
            <p:nvPr/>
          </p:nvSpPr>
          <p:spPr>
            <a:xfrm>
              <a:off x="2294967" y="5232873"/>
              <a:ext cx="161071" cy="131399"/>
            </a:xfrm>
            <a:custGeom>
              <a:avLst/>
              <a:gdLst/>
              <a:ahLst/>
              <a:cxnLst/>
              <a:rect l="l" t="t" r="r" b="b"/>
              <a:pathLst>
                <a:path w="3143" h="2564" extrusionOk="0">
                  <a:moveTo>
                    <a:pt x="3106" y="1"/>
                  </a:moveTo>
                  <a:cubicBezTo>
                    <a:pt x="3101" y="1"/>
                    <a:pt x="3096" y="2"/>
                    <a:pt x="3091" y="5"/>
                  </a:cubicBezTo>
                  <a:cubicBezTo>
                    <a:pt x="2512" y="300"/>
                    <a:pt x="1912" y="682"/>
                    <a:pt x="1400" y="1082"/>
                  </a:cubicBezTo>
                  <a:cubicBezTo>
                    <a:pt x="902" y="1472"/>
                    <a:pt x="333" y="1950"/>
                    <a:pt x="14" y="2505"/>
                  </a:cubicBezTo>
                  <a:cubicBezTo>
                    <a:pt x="0" y="2529"/>
                    <a:pt x="39" y="2563"/>
                    <a:pt x="67" y="2563"/>
                  </a:cubicBezTo>
                  <a:cubicBezTo>
                    <a:pt x="76" y="2563"/>
                    <a:pt x="83" y="2560"/>
                    <a:pt x="88" y="2553"/>
                  </a:cubicBezTo>
                  <a:cubicBezTo>
                    <a:pt x="260" y="2266"/>
                    <a:pt x="476" y="2030"/>
                    <a:pt x="713" y="1792"/>
                  </a:cubicBezTo>
                  <a:cubicBezTo>
                    <a:pt x="931" y="1576"/>
                    <a:pt x="1224" y="1378"/>
                    <a:pt x="1466" y="1188"/>
                  </a:cubicBezTo>
                  <a:cubicBezTo>
                    <a:pt x="1994" y="774"/>
                    <a:pt x="2585" y="455"/>
                    <a:pt x="3119" y="52"/>
                  </a:cubicBezTo>
                  <a:cubicBezTo>
                    <a:pt x="3142" y="34"/>
                    <a:pt x="3129" y="1"/>
                    <a:pt x="3106" y="1"/>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72"/>
            <p:cNvSpPr/>
            <p:nvPr/>
          </p:nvSpPr>
          <p:spPr>
            <a:xfrm>
              <a:off x="2127542" y="5139142"/>
              <a:ext cx="161071" cy="131399"/>
            </a:xfrm>
            <a:custGeom>
              <a:avLst/>
              <a:gdLst/>
              <a:ahLst/>
              <a:cxnLst/>
              <a:rect l="l" t="t" r="r" b="b"/>
              <a:pathLst>
                <a:path w="3143" h="2564" extrusionOk="0">
                  <a:moveTo>
                    <a:pt x="3104" y="1"/>
                  </a:moveTo>
                  <a:cubicBezTo>
                    <a:pt x="3100" y="1"/>
                    <a:pt x="3095" y="2"/>
                    <a:pt x="3090" y="4"/>
                  </a:cubicBezTo>
                  <a:cubicBezTo>
                    <a:pt x="2510" y="302"/>
                    <a:pt x="1911" y="682"/>
                    <a:pt x="1399" y="1082"/>
                  </a:cubicBezTo>
                  <a:cubicBezTo>
                    <a:pt x="900" y="1472"/>
                    <a:pt x="333" y="1952"/>
                    <a:pt x="14" y="2505"/>
                  </a:cubicBezTo>
                  <a:cubicBezTo>
                    <a:pt x="0" y="2530"/>
                    <a:pt x="39" y="2563"/>
                    <a:pt x="66" y="2563"/>
                  </a:cubicBezTo>
                  <a:cubicBezTo>
                    <a:pt x="75" y="2563"/>
                    <a:pt x="82" y="2560"/>
                    <a:pt x="86" y="2553"/>
                  </a:cubicBezTo>
                  <a:cubicBezTo>
                    <a:pt x="259" y="2267"/>
                    <a:pt x="476" y="2030"/>
                    <a:pt x="712" y="1794"/>
                  </a:cubicBezTo>
                  <a:cubicBezTo>
                    <a:pt x="929" y="1576"/>
                    <a:pt x="1224" y="1378"/>
                    <a:pt x="1466" y="1188"/>
                  </a:cubicBezTo>
                  <a:cubicBezTo>
                    <a:pt x="1993" y="774"/>
                    <a:pt x="2585" y="455"/>
                    <a:pt x="3119" y="52"/>
                  </a:cubicBezTo>
                  <a:cubicBezTo>
                    <a:pt x="3142" y="35"/>
                    <a:pt x="3129" y="1"/>
                    <a:pt x="3104" y="1"/>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72"/>
            <p:cNvSpPr/>
            <p:nvPr/>
          </p:nvSpPr>
          <p:spPr>
            <a:xfrm>
              <a:off x="2255199" y="5353305"/>
              <a:ext cx="50735" cy="82150"/>
            </a:xfrm>
            <a:custGeom>
              <a:avLst/>
              <a:gdLst/>
              <a:ahLst/>
              <a:cxnLst/>
              <a:rect l="l" t="t" r="r" b="b"/>
              <a:pathLst>
                <a:path w="990" h="1603" extrusionOk="0">
                  <a:moveTo>
                    <a:pt x="513" y="0"/>
                  </a:moveTo>
                  <a:cubicBezTo>
                    <a:pt x="513" y="0"/>
                    <a:pt x="261" y="296"/>
                    <a:pt x="145" y="584"/>
                  </a:cubicBezTo>
                  <a:cubicBezTo>
                    <a:pt x="1" y="940"/>
                    <a:pt x="36" y="1305"/>
                    <a:pt x="36" y="1305"/>
                  </a:cubicBezTo>
                  <a:lnTo>
                    <a:pt x="528" y="1602"/>
                  </a:lnTo>
                  <a:cubicBezTo>
                    <a:pt x="528" y="1602"/>
                    <a:pt x="514" y="1244"/>
                    <a:pt x="657" y="860"/>
                  </a:cubicBezTo>
                  <a:cubicBezTo>
                    <a:pt x="824" y="410"/>
                    <a:pt x="990" y="267"/>
                    <a:pt x="990" y="267"/>
                  </a:cubicBezTo>
                  <a:lnTo>
                    <a:pt x="5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72"/>
            <p:cNvSpPr/>
            <p:nvPr/>
          </p:nvSpPr>
          <p:spPr>
            <a:xfrm>
              <a:off x="2223067" y="5253270"/>
              <a:ext cx="145748" cy="88504"/>
            </a:xfrm>
            <a:custGeom>
              <a:avLst/>
              <a:gdLst/>
              <a:ahLst/>
              <a:cxnLst/>
              <a:rect l="l" t="t" r="r" b="b"/>
              <a:pathLst>
                <a:path w="2844" h="1727" extrusionOk="0">
                  <a:moveTo>
                    <a:pt x="2843" y="1"/>
                  </a:moveTo>
                  <a:cubicBezTo>
                    <a:pt x="2843" y="1"/>
                    <a:pt x="1718" y="267"/>
                    <a:pt x="1190" y="559"/>
                  </a:cubicBezTo>
                  <a:cubicBezTo>
                    <a:pt x="571" y="900"/>
                    <a:pt x="116" y="1239"/>
                    <a:pt x="1" y="1436"/>
                  </a:cubicBezTo>
                  <a:cubicBezTo>
                    <a:pt x="223" y="1609"/>
                    <a:pt x="496" y="1727"/>
                    <a:pt x="496" y="1727"/>
                  </a:cubicBezTo>
                  <a:cubicBezTo>
                    <a:pt x="496" y="1727"/>
                    <a:pt x="875" y="1278"/>
                    <a:pt x="1377" y="900"/>
                  </a:cubicBezTo>
                  <a:cubicBezTo>
                    <a:pt x="1880" y="522"/>
                    <a:pt x="2843" y="1"/>
                    <a:pt x="2843" y="1"/>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72"/>
            <p:cNvSpPr/>
            <p:nvPr/>
          </p:nvSpPr>
          <p:spPr>
            <a:xfrm>
              <a:off x="2171461" y="5188391"/>
              <a:ext cx="83790" cy="121662"/>
            </a:xfrm>
            <a:custGeom>
              <a:avLst/>
              <a:gdLst/>
              <a:ahLst/>
              <a:cxnLst/>
              <a:rect l="l" t="t" r="r" b="b"/>
              <a:pathLst>
                <a:path w="1635" h="2374" extrusionOk="0">
                  <a:moveTo>
                    <a:pt x="1635" y="0"/>
                  </a:moveTo>
                  <a:lnTo>
                    <a:pt x="1635" y="0"/>
                  </a:lnTo>
                  <a:cubicBezTo>
                    <a:pt x="1635" y="0"/>
                    <a:pt x="1254" y="230"/>
                    <a:pt x="931" y="636"/>
                  </a:cubicBezTo>
                  <a:cubicBezTo>
                    <a:pt x="350" y="1365"/>
                    <a:pt x="0" y="2130"/>
                    <a:pt x="0" y="2130"/>
                  </a:cubicBezTo>
                  <a:cubicBezTo>
                    <a:pt x="0" y="2130"/>
                    <a:pt x="246" y="2275"/>
                    <a:pt x="445" y="2373"/>
                  </a:cubicBezTo>
                  <a:cubicBezTo>
                    <a:pt x="503" y="2150"/>
                    <a:pt x="676" y="1716"/>
                    <a:pt x="859" y="1306"/>
                  </a:cubicBezTo>
                  <a:cubicBezTo>
                    <a:pt x="1207" y="526"/>
                    <a:pt x="1635" y="0"/>
                    <a:pt x="1635" y="0"/>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72"/>
            <p:cNvSpPr/>
            <p:nvPr/>
          </p:nvSpPr>
          <p:spPr>
            <a:xfrm>
              <a:off x="2262835" y="5153542"/>
              <a:ext cx="103264" cy="54425"/>
            </a:xfrm>
            <a:custGeom>
              <a:avLst/>
              <a:gdLst/>
              <a:ahLst/>
              <a:cxnLst/>
              <a:rect l="l" t="t" r="r" b="b"/>
              <a:pathLst>
                <a:path w="2015" h="1062" extrusionOk="0">
                  <a:moveTo>
                    <a:pt x="526" y="1"/>
                  </a:moveTo>
                  <a:cubicBezTo>
                    <a:pt x="525" y="1"/>
                    <a:pt x="0" y="289"/>
                    <a:pt x="404" y="587"/>
                  </a:cubicBezTo>
                  <a:cubicBezTo>
                    <a:pt x="809" y="885"/>
                    <a:pt x="1283" y="1062"/>
                    <a:pt x="1795" y="1062"/>
                  </a:cubicBezTo>
                  <a:cubicBezTo>
                    <a:pt x="1841" y="1062"/>
                    <a:pt x="1887" y="1060"/>
                    <a:pt x="1934" y="1057"/>
                  </a:cubicBezTo>
                  <a:cubicBezTo>
                    <a:pt x="1990" y="1054"/>
                    <a:pt x="2015" y="979"/>
                    <a:pt x="1963" y="947"/>
                  </a:cubicBezTo>
                  <a:cubicBezTo>
                    <a:pt x="1399" y="593"/>
                    <a:pt x="816" y="199"/>
                    <a:pt x="5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72"/>
            <p:cNvSpPr/>
            <p:nvPr/>
          </p:nvSpPr>
          <p:spPr>
            <a:xfrm>
              <a:off x="2364869" y="4954702"/>
              <a:ext cx="264130" cy="76051"/>
            </a:xfrm>
            <a:custGeom>
              <a:avLst/>
              <a:gdLst/>
              <a:ahLst/>
              <a:cxnLst/>
              <a:rect l="l" t="t" r="r" b="b"/>
              <a:pathLst>
                <a:path w="5154" h="1484" extrusionOk="0">
                  <a:moveTo>
                    <a:pt x="2561" y="1"/>
                  </a:moveTo>
                  <a:cubicBezTo>
                    <a:pt x="2561" y="1"/>
                    <a:pt x="1982" y="224"/>
                    <a:pt x="1398" y="516"/>
                  </a:cubicBezTo>
                  <a:cubicBezTo>
                    <a:pt x="841" y="792"/>
                    <a:pt x="214" y="1155"/>
                    <a:pt x="1" y="1411"/>
                  </a:cubicBezTo>
                  <a:cubicBezTo>
                    <a:pt x="98" y="1461"/>
                    <a:pt x="213" y="1482"/>
                    <a:pt x="344" y="1482"/>
                  </a:cubicBezTo>
                  <a:cubicBezTo>
                    <a:pt x="844" y="1482"/>
                    <a:pt x="1590" y="1189"/>
                    <a:pt x="2549" y="1120"/>
                  </a:cubicBezTo>
                  <a:cubicBezTo>
                    <a:pt x="2722" y="1107"/>
                    <a:pt x="2888" y="1099"/>
                    <a:pt x="3054" y="1099"/>
                  </a:cubicBezTo>
                  <a:cubicBezTo>
                    <a:pt x="3344" y="1099"/>
                    <a:pt x="3632" y="1124"/>
                    <a:pt x="3952" y="1192"/>
                  </a:cubicBezTo>
                  <a:cubicBezTo>
                    <a:pt x="4625" y="1336"/>
                    <a:pt x="5154" y="1483"/>
                    <a:pt x="5154" y="1483"/>
                  </a:cubicBezTo>
                  <a:lnTo>
                    <a:pt x="2561" y="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72"/>
            <p:cNvSpPr/>
            <p:nvPr/>
          </p:nvSpPr>
          <p:spPr>
            <a:xfrm>
              <a:off x="2479048" y="4966797"/>
              <a:ext cx="50889" cy="25931"/>
            </a:xfrm>
            <a:custGeom>
              <a:avLst/>
              <a:gdLst/>
              <a:ahLst/>
              <a:cxnLst/>
              <a:rect l="l" t="t" r="r" b="b"/>
              <a:pathLst>
                <a:path w="993" h="506" extrusionOk="0">
                  <a:moveTo>
                    <a:pt x="237" y="1"/>
                  </a:moveTo>
                  <a:cubicBezTo>
                    <a:pt x="193" y="1"/>
                    <a:pt x="148" y="9"/>
                    <a:pt x="103" y="27"/>
                  </a:cubicBezTo>
                  <a:cubicBezTo>
                    <a:pt x="93" y="30"/>
                    <a:pt x="21" y="91"/>
                    <a:pt x="19" y="122"/>
                  </a:cubicBezTo>
                  <a:cubicBezTo>
                    <a:pt x="1" y="162"/>
                    <a:pt x="11" y="208"/>
                    <a:pt x="73" y="246"/>
                  </a:cubicBezTo>
                  <a:cubicBezTo>
                    <a:pt x="178" y="312"/>
                    <a:pt x="760" y="505"/>
                    <a:pt x="873" y="505"/>
                  </a:cubicBezTo>
                  <a:cubicBezTo>
                    <a:pt x="993" y="505"/>
                    <a:pt x="967" y="450"/>
                    <a:pt x="922" y="396"/>
                  </a:cubicBezTo>
                  <a:cubicBezTo>
                    <a:pt x="825" y="275"/>
                    <a:pt x="666" y="179"/>
                    <a:pt x="548" y="107"/>
                  </a:cubicBezTo>
                  <a:cubicBezTo>
                    <a:pt x="452" y="49"/>
                    <a:pt x="346" y="1"/>
                    <a:pt x="2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72"/>
            <p:cNvSpPr/>
            <p:nvPr/>
          </p:nvSpPr>
          <p:spPr>
            <a:xfrm>
              <a:off x="2453219" y="5200690"/>
              <a:ext cx="213343" cy="156869"/>
            </a:xfrm>
            <a:custGeom>
              <a:avLst/>
              <a:gdLst/>
              <a:ahLst/>
              <a:cxnLst/>
              <a:rect l="l" t="t" r="r" b="b"/>
              <a:pathLst>
                <a:path w="4163" h="3061" extrusionOk="0">
                  <a:moveTo>
                    <a:pt x="4163" y="1"/>
                  </a:moveTo>
                  <a:cubicBezTo>
                    <a:pt x="4163" y="1"/>
                    <a:pt x="3689" y="180"/>
                    <a:pt x="2387" y="862"/>
                  </a:cubicBezTo>
                  <a:cubicBezTo>
                    <a:pt x="1357" y="1402"/>
                    <a:pt x="925" y="1623"/>
                    <a:pt x="0" y="2445"/>
                  </a:cubicBezTo>
                  <a:cubicBezTo>
                    <a:pt x="290" y="2544"/>
                    <a:pt x="328" y="3061"/>
                    <a:pt x="328" y="3061"/>
                  </a:cubicBezTo>
                  <a:cubicBezTo>
                    <a:pt x="328" y="3061"/>
                    <a:pt x="2873" y="1591"/>
                    <a:pt x="3856" y="1040"/>
                  </a:cubicBezTo>
                  <a:cubicBezTo>
                    <a:pt x="3885" y="663"/>
                    <a:pt x="3957" y="363"/>
                    <a:pt x="4163" y="1"/>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72"/>
            <p:cNvSpPr/>
            <p:nvPr/>
          </p:nvSpPr>
          <p:spPr>
            <a:xfrm>
              <a:off x="2538136" y="5231592"/>
              <a:ext cx="9071" cy="84251"/>
            </a:xfrm>
            <a:custGeom>
              <a:avLst/>
              <a:gdLst/>
              <a:ahLst/>
              <a:cxnLst/>
              <a:rect l="l" t="t" r="r" b="b"/>
              <a:pathLst>
                <a:path w="177" h="1644" extrusionOk="0">
                  <a:moveTo>
                    <a:pt x="51" y="0"/>
                  </a:moveTo>
                  <a:lnTo>
                    <a:pt x="1" y="13"/>
                  </a:lnTo>
                  <a:lnTo>
                    <a:pt x="85" y="1644"/>
                  </a:lnTo>
                  <a:lnTo>
                    <a:pt x="177" y="1595"/>
                  </a:lnTo>
                  <a:lnTo>
                    <a:pt x="51" y="0"/>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72"/>
            <p:cNvSpPr/>
            <p:nvPr/>
          </p:nvSpPr>
          <p:spPr>
            <a:xfrm>
              <a:off x="2643193" y="5164714"/>
              <a:ext cx="28955" cy="17885"/>
            </a:xfrm>
            <a:custGeom>
              <a:avLst/>
              <a:gdLst/>
              <a:ahLst/>
              <a:cxnLst/>
              <a:rect l="l" t="t" r="r" b="b"/>
              <a:pathLst>
                <a:path w="565" h="349" extrusionOk="0">
                  <a:moveTo>
                    <a:pt x="464" y="0"/>
                  </a:moveTo>
                  <a:cubicBezTo>
                    <a:pt x="427" y="0"/>
                    <a:pt x="378" y="16"/>
                    <a:pt x="318" y="39"/>
                  </a:cubicBezTo>
                  <a:cubicBezTo>
                    <a:pt x="221" y="76"/>
                    <a:pt x="0" y="175"/>
                    <a:pt x="57" y="295"/>
                  </a:cubicBezTo>
                  <a:cubicBezTo>
                    <a:pt x="76" y="334"/>
                    <a:pt x="104" y="348"/>
                    <a:pt x="137" y="348"/>
                  </a:cubicBezTo>
                  <a:cubicBezTo>
                    <a:pt x="206" y="348"/>
                    <a:pt x="297" y="286"/>
                    <a:pt x="374" y="246"/>
                  </a:cubicBezTo>
                  <a:cubicBezTo>
                    <a:pt x="424" y="220"/>
                    <a:pt x="565" y="148"/>
                    <a:pt x="534" y="48"/>
                  </a:cubicBezTo>
                  <a:cubicBezTo>
                    <a:pt x="523" y="14"/>
                    <a:pt x="500" y="0"/>
                    <a:pt x="464"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72"/>
            <p:cNvSpPr/>
            <p:nvPr/>
          </p:nvSpPr>
          <p:spPr>
            <a:xfrm>
              <a:off x="2515024" y="5207045"/>
              <a:ext cx="54886" cy="51555"/>
            </a:xfrm>
            <a:custGeom>
              <a:avLst/>
              <a:gdLst/>
              <a:ahLst/>
              <a:cxnLst/>
              <a:rect l="l" t="t" r="r" b="b"/>
              <a:pathLst>
                <a:path w="1071" h="1006" extrusionOk="0">
                  <a:moveTo>
                    <a:pt x="120" y="0"/>
                  </a:moveTo>
                  <a:cubicBezTo>
                    <a:pt x="92" y="0"/>
                    <a:pt x="63" y="11"/>
                    <a:pt x="31" y="38"/>
                  </a:cubicBezTo>
                  <a:cubicBezTo>
                    <a:pt x="21" y="47"/>
                    <a:pt x="12" y="58"/>
                    <a:pt x="1" y="69"/>
                  </a:cubicBezTo>
                  <a:cubicBezTo>
                    <a:pt x="133" y="119"/>
                    <a:pt x="473" y="320"/>
                    <a:pt x="665" y="504"/>
                  </a:cubicBezTo>
                  <a:cubicBezTo>
                    <a:pt x="838" y="671"/>
                    <a:pt x="921" y="863"/>
                    <a:pt x="881" y="1005"/>
                  </a:cubicBezTo>
                  <a:cubicBezTo>
                    <a:pt x="1053" y="984"/>
                    <a:pt x="1071" y="837"/>
                    <a:pt x="962" y="619"/>
                  </a:cubicBezTo>
                  <a:cubicBezTo>
                    <a:pt x="829" y="357"/>
                    <a:pt x="513" y="177"/>
                    <a:pt x="294" y="73"/>
                  </a:cubicBezTo>
                  <a:cubicBezTo>
                    <a:pt x="231" y="43"/>
                    <a:pt x="177" y="0"/>
                    <a:pt x="120" y="0"/>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72"/>
            <p:cNvSpPr/>
            <p:nvPr/>
          </p:nvSpPr>
          <p:spPr>
            <a:xfrm>
              <a:off x="2507490" y="5210530"/>
              <a:ext cx="54732" cy="48173"/>
            </a:xfrm>
            <a:custGeom>
              <a:avLst/>
              <a:gdLst/>
              <a:ahLst/>
              <a:cxnLst/>
              <a:rect l="l" t="t" r="r" b="b"/>
              <a:pathLst>
                <a:path w="1068" h="940" extrusionOk="0">
                  <a:moveTo>
                    <a:pt x="148" y="1"/>
                  </a:moveTo>
                  <a:cubicBezTo>
                    <a:pt x="97" y="56"/>
                    <a:pt x="56" y="128"/>
                    <a:pt x="39" y="209"/>
                  </a:cubicBezTo>
                  <a:cubicBezTo>
                    <a:pt x="1" y="390"/>
                    <a:pt x="79" y="609"/>
                    <a:pt x="404" y="762"/>
                  </a:cubicBezTo>
                  <a:cubicBezTo>
                    <a:pt x="665" y="887"/>
                    <a:pt x="855" y="940"/>
                    <a:pt x="981" y="940"/>
                  </a:cubicBezTo>
                  <a:cubicBezTo>
                    <a:pt x="998" y="940"/>
                    <a:pt x="1013" y="939"/>
                    <a:pt x="1028" y="937"/>
                  </a:cubicBezTo>
                  <a:cubicBezTo>
                    <a:pt x="1068" y="795"/>
                    <a:pt x="985" y="603"/>
                    <a:pt x="812" y="436"/>
                  </a:cubicBezTo>
                  <a:cubicBezTo>
                    <a:pt x="620" y="252"/>
                    <a:pt x="280" y="51"/>
                    <a:pt x="148" y="1"/>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72"/>
            <p:cNvSpPr/>
            <p:nvPr/>
          </p:nvSpPr>
          <p:spPr>
            <a:xfrm>
              <a:off x="2452194" y="5256499"/>
              <a:ext cx="213292" cy="128682"/>
            </a:xfrm>
            <a:custGeom>
              <a:avLst/>
              <a:gdLst/>
              <a:ahLst/>
              <a:cxnLst/>
              <a:rect l="l" t="t" r="r" b="b"/>
              <a:pathLst>
                <a:path w="4162" h="2511" extrusionOk="0">
                  <a:moveTo>
                    <a:pt x="4092" y="0"/>
                  </a:moveTo>
                  <a:lnTo>
                    <a:pt x="46" y="2292"/>
                  </a:lnTo>
                  <a:lnTo>
                    <a:pt x="0" y="2510"/>
                  </a:lnTo>
                  <a:lnTo>
                    <a:pt x="4161" y="132"/>
                  </a:lnTo>
                  <a:lnTo>
                    <a:pt x="4092" y="0"/>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72"/>
            <p:cNvSpPr/>
            <p:nvPr/>
          </p:nvSpPr>
          <p:spPr>
            <a:xfrm>
              <a:off x="2520558" y="4959417"/>
              <a:ext cx="212728" cy="102597"/>
            </a:xfrm>
            <a:custGeom>
              <a:avLst/>
              <a:gdLst/>
              <a:ahLst/>
              <a:cxnLst/>
              <a:rect l="l" t="t" r="r" b="b"/>
              <a:pathLst>
                <a:path w="4151" h="2002" extrusionOk="0">
                  <a:moveTo>
                    <a:pt x="0" y="1"/>
                  </a:moveTo>
                  <a:lnTo>
                    <a:pt x="3349" y="1926"/>
                  </a:lnTo>
                  <a:lnTo>
                    <a:pt x="4150" y="2001"/>
                  </a:lnTo>
                  <a:lnTo>
                    <a:pt x="4150" y="2001"/>
                  </a:lnTo>
                  <a:lnTo>
                    <a:pt x="854" y="106"/>
                  </a:lnTo>
                  <a:lnTo>
                    <a:pt x="0" y="1"/>
                  </a:ln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72"/>
            <p:cNvSpPr/>
            <p:nvPr/>
          </p:nvSpPr>
          <p:spPr>
            <a:xfrm>
              <a:off x="2299528" y="5426281"/>
              <a:ext cx="8866" cy="20448"/>
            </a:xfrm>
            <a:custGeom>
              <a:avLst/>
              <a:gdLst/>
              <a:ahLst/>
              <a:cxnLst/>
              <a:rect l="l" t="t" r="r" b="b"/>
              <a:pathLst>
                <a:path w="173" h="399" extrusionOk="0">
                  <a:moveTo>
                    <a:pt x="105" y="1"/>
                  </a:moveTo>
                  <a:cubicBezTo>
                    <a:pt x="100" y="1"/>
                    <a:pt x="95" y="3"/>
                    <a:pt x="91" y="7"/>
                  </a:cubicBezTo>
                  <a:cubicBezTo>
                    <a:pt x="0" y="91"/>
                    <a:pt x="56" y="287"/>
                    <a:pt x="106" y="381"/>
                  </a:cubicBezTo>
                  <a:cubicBezTo>
                    <a:pt x="112" y="392"/>
                    <a:pt x="126" y="399"/>
                    <a:pt x="139" y="399"/>
                  </a:cubicBezTo>
                  <a:cubicBezTo>
                    <a:pt x="152" y="399"/>
                    <a:pt x="164" y="392"/>
                    <a:pt x="164" y="375"/>
                  </a:cubicBezTo>
                  <a:cubicBezTo>
                    <a:pt x="172" y="261"/>
                    <a:pt x="148" y="135"/>
                    <a:pt x="131" y="23"/>
                  </a:cubicBezTo>
                  <a:cubicBezTo>
                    <a:pt x="129" y="11"/>
                    <a:pt x="117" y="1"/>
                    <a:pt x="105" y="1"/>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72"/>
            <p:cNvSpPr/>
            <p:nvPr/>
          </p:nvSpPr>
          <p:spPr>
            <a:xfrm>
              <a:off x="2312237" y="5437709"/>
              <a:ext cx="7790" cy="14452"/>
            </a:xfrm>
            <a:custGeom>
              <a:avLst/>
              <a:gdLst/>
              <a:ahLst/>
              <a:cxnLst/>
              <a:rect l="l" t="t" r="r" b="b"/>
              <a:pathLst>
                <a:path w="152" h="282" extrusionOk="0">
                  <a:moveTo>
                    <a:pt x="137" y="1"/>
                  </a:moveTo>
                  <a:cubicBezTo>
                    <a:pt x="132" y="1"/>
                    <a:pt x="126" y="3"/>
                    <a:pt x="122" y="7"/>
                  </a:cubicBezTo>
                  <a:cubicBezTo>
                    <a:pt x="73" y="72"/>
                    <a:pt x="5" y="173"/>
                    <a:pt x="1" y="254"/>
                  </a:cubicBezTo>
                  <a:cubicBezTo>
                    <a:pt x="1" y="268"/>
                    <a:pt x="15" y="281"/>
                    <a:pt x="29" y="281"/>
                  </a:cubicBezTo>
                  <a:cubicBezTo>
                    <a:pt x="33" y="281"/>
                    <a:pt x="37" y="280"/>
                    <a:pt x="41" y="277"/>
                  </a:cubicBezTo>
                  <a:cubicBezTo>
                    <a:pt x="113" y="225"/>
                    <a:pt x="146" y="103"/>
                    <a:pt x="151" y="15"/>
                  </a:cubicBezTo>
                  <a:cubicBezTo>
                    <a:pt x="152" y="5"/>
                    <a:pt x="145" y="1"/>
                    <a:pt x="137" y="1"/>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72"/>
            <p:cNvSpPr/>
            <p:nvPr/>
          </p:nvSpPr>
          <p:spPr>
            <a:xfrm>
              <a:off x="2631253" y="5234872"/>
              <a:ext cx="10352" cy="11633"/>
            </a:xfrm>
            <a:custGeom>
              <a:avLst/>
              <a:gdLst/>
              <a:ahLst/>
              <a:cxnLst/>
              <a:rect l="l" t="t" r="r" b="b"/>
              <a:pathLst>
                <a:path w="202" h="227" extrusionOk="0">
                  <a:moveTo>
                    <a:pt x="29" y="0"/>
                  </a:moveTo>
                  <a:cubicBezTo>
                    <a:pt x="15" y="0"/>
                    <a:pt x="0" y="17"/>
                    <a:pt x="3" y="33"/>
                  </a:cubicBezTo>
                  <a:cubicBezTo>
                    <a:pt x="16" y="108"/>
                    <a:pt x="85" y="226"/>
                    <a:pt x="170" y="226"/>
                  </a:cubicBezTo>
                  <a:cubicBezTo>
                    <a:pt x="186" y="226"/>
                    <a:pt x="201" y="209"/>
                    <a:pt x="195" y="192"/>
                  </a:cubicBezTo>
                  <a:cubicBezTo>
                    <a:pt x="183" y="156"/>
                    <a:pt x="158" y="142"/>
                    <a:pt x="131" y="114"/>
                  </a:cubicBezTo>
                  <a:cubicBezTo>
                    <a:pt x="98" y="82"/>
                    <a:pt x="74" y="44"/>
                    <a:pt x="45" y="8"/>
                  </a:cubicBezTo>
                  <a:cubicBezTo>
                    <a:pt x="40" y="3"/>
                    <a:pt x="35" y="0"/>
                    <a:pt x="29" y="0"/>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72"/>
            <p:cNvSpPr/>
            <p:nvPr/>
          </p:nvSpPr>
          <p:spPr>
            <a:xfrm>
              <a:off x="2623053" y="5240714"/>
              <a:ext cx="7943" cy="16758"/>
            </a:xfrm>
            <a:custGeom>
              <a:avLst/>
              <a:gdLst/>
              <a:ahLst/>
              <a:cxnLst/>
              <a:rect l="l" t="t" r="r" b="b"/>
              <a:pathLst>
                <a:path w="155" h="327" extrusionOk="0">
                  <a:moveTo>
                    <a:pt x="119" y="1"/>
                  </a:moveTo>
                  <a:cubicBezTo>
                    <a:pt x="108" y="1"/>
                    <a:pt x="98" y="7"/>
                    <a:pt x="94" y="20"/>
                  </a:cubicBezTo>
                  <a:cubicBezTo>
                    <a:pt x="81" y="78"/>
                    <a:pt x="64" y="135"/>
                    <a:pt x="39" y="190"/>
                  </a:cubicBezTo>
                  <a:cubicBezTo>
                    <a:pt x="21" y="233"/>
                    <a:pt x="1" y="262"/>
                    <a:pt x="9" y="308"/>
                  </a:cubicBezTo>
                  <a:cubicBezTo>
                    <a:pt x="10" y="318"/>
                    <a:pt x="21" y="326"/>
                    <a:pt x="31" y="326"/>
                  </a:cubicBezTo>
                  <a:cubicBezTo>
                    <a:pt x="34" y="326"/>
                    <a:pt x="36" y="326"/>
                    <a:pt x="38" y="325"/>
                  </a:cubicBezTo>
                  <a:cubicBezTo>
                    <a:pt x="139" y="292"/>
                    <a:pt x="154" y="118"/>
                    <a:pt x="148" y="26"/>
                  </a:cubicBezTo>
                  <a:cubicBezTo>
                    <a:pt x="147" y="10"/>
                    <a:pt x="133" y="1"/>
                    <a:pt x="119" y="1"/>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72"/>
            <p:cNvSpPr/>
            <p:nvPr/>
          </p:nvSpPr>
          <p:spPr>
            <a:xfrm>
              <a:off x="2456755" y="5341723"/>
              <a:ext cx="19987" cy="8097"/>
            </a:xfrm>
            <a:custGeom>
              <a:avLst/>
              <a:gdLst/>
              <a:ahLst/>
              <a:cxnLst/>
              <a:rect l="l" t="t" r="r" b="b"/>
              <a:pathLst>
                <a:path w="390" h="158" extrusionOk="0">
                  <a:moveTo>
                    <a:pt x="19" y="0"/>
                  </a:moveTo>
                  <a:cubicBezTo>
                    <a:pt x="15" y="0"/>
                    <a:pt x="11" y="0"/>
                    <a:pt x="6" y="1"/>
                  </a:cubicBezTo>
                  <a:cubicBezTo>
                    <a:pt x="3" y="1"/>
                    <a:pt x="0" y="4"/>
                    <a:pt x="0" y="8"/>
                  </a:cubicBezTo>
                  <a:cubicBezTo>
                    <a:pt x="35" y="109"/>
                    <a:pt x="196" y="158"/>
                    <a:pt x="310" y="158"/>
                  </a:cubicBezTo>
                  <a:cubicBezTo>
                    <a:pt x="331" y="158"/>
                    <a:pt x="351" y="156"/>
                    <a:pt x="368" y="153"/>
                  </a:cubicBezTo>
                  <a:cubicBezTo>
                    <a:pt x="385" y="150"/>
                    <a:pt x="390" y="123"/>
                    <a:pt x="374" y="116"/>
                  </a:cubicBezTo>
                  <a:cubicBezTo>
                    <a:pt x="313" y="88"/>
                    <a:pt x="250" y="74"/>
                    <a:pt x="187" y="53"/>
                  </a:cubicBezTo>
                  <a:cubicBezTo>
                    <a:pt x="136" y="34"/>
                    <a:pt x="76" y="0"/>
                    <a:pt x="19" y="0"/>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72"/>
            <p:cNvSpPr/>
            <p:nvPr/>
          </p:nvSpPr>
          <p:spPr>
            <a:xfrm>
              <a:off x="2570986" y="5273205"/>
              <a:ext cx="10198" cy="17475"/>
            </a:xfrm>
            <a:custGeom>
              <a:avLst/>
              <a:gdLst/>
              <a:ahLst/>
              <a:cxnLst/>
              <a:rect l="l" t="t" r="r" b="b"/>
              <a:pathLst>
                <a:path w="199" h="341" extrusionOk="0">
                  <a:moveTo>
                    <a:pt x="174" y="0"/>
                  </a:moveTo>
                  <a:cubicBezTo>
                    <a:pt x="168" y="0"/>
                    <a:pt x="161" y="3"/>
                    <a:pt x="157" y="10"/>
                  </a:cubicBezTo>
                  <a:cubicBezTo>
                    <a:pt x="115" y="73"/>
                    <a:pt x="76" y="134"/>
                    <a:pt x="43" y="202"/>
                  </a:cubicBezTo>
                  <a:cubicBezTo>
                    <a:pt x="20" y="248"/>
                    <a:pt x="0" y="280"/>
                    <a:pt x="26" y="327"/>
                  </a:cubicBezTo>
                  <a:cubicBezTo>
                    <a:pt x="31" y="336"/>
                    <a:pt x="40" y="341"/>
                    <a:pt x="49" y="341"/>
                  </a:cubicBezTo>
                  <a:cubicBezTo>
                    <a:pt x="51" y="341"/>
                    <a:pt x="53" y="340"/>
                    <a:pt x="56" y="340"/>
                  </a:cubicBezTo>
                  <a:cubicBezTo>
                    <a:pt x="108" y="326"/>
                    <a:pt x="118" y="288"/>
                    <a:pt x="135" y="240"/>
                  </a:cubicBezTo>
                  <a:cubicBezTo>
                    <a:pt x="161" y="170"/>
                    <a:pt x="178" y="99"/>
                    <a:pt x="195" y="25"/>
                  </a:cubicBezTo>
                  <a:cubicBezTo>
                    <a:pt x="198" y="11"/>
                    <a:pt x="186" y="0"/>
                    <a:pt x="174" y="0"/>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72"/>
            <p:cNvSpPr/>
            <p:nvPr/>
          </p:nvSpPr>
          <p:spPr>
            <a:xfrm>
              <a:off x="2526144" y="5303851"/>
              <a:ext cx="10403" cy="16707"/>
            </a:xfrm>
            <a:custGeom>
              <a:avLst/>
              <a:gdLst/>
              <a:ahLst/>
              <a:cxnLst/>
              <a:rect l="l" t="t" r="r" b="b"/>
              <a:pathLst>
                <a:path w="203" h="326" extrusionOk="0">
                  <a:moveTo>
                    <a:pt x="139" y="0"/>
                  </a:moveTo>
                  <a:cubicBezTo>
                    <a:pt x="133" y="0"/>
                    <a:pt x="126" y="5"/>
                    <a:pt x="124" y="10"/>
                  </a:cubicBezTo>
                  <a:cubicBezTo>
                    <a:pt x="106" y="55"/>
                    <a:pt x="98" y="101"/>
                    <a:pt x="81" y="143"/>
                  </a:cubicBezTo>
                  <a:cubicBezTo>
                    <a:pt x="61" y="193"/>
                    <a:pt x="34" y="235"/>
                    <a:pt x="11" y="283"/>
                  </a:cubicBezTo>
                  <a:cubicBezTo>
                    <a:pt x="1" y="302"/>
                    <a:pt x="15" y="325"/>
                    <a:pt x="35" y="325"/>
                  </a:cubicBezTo>
                  <a:cubicBezTo>
                    <a:pt x="39" y="325"/>
                    <a:pt x="44" y="324"/>
                    <a:pt x="49" y="321"/>
                  </a:cubicBezTo>
                  <a:cubicBezTo>
                    <a:pt x="146" y="261"/>
                    <a:pt x="202" y="113"/>
                    <a:pt x="150" y="7"/>
                  </a:cubicBezTo>
                  <a:cubicBezTo>
                    <a:pt x="148" y="2"/>
                    <a:pt x="144" y="0"/>
                    <a:pt x="139" y="0"/>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72"/>
            <p:cNvSpPr/>
            <p:nvPr/>
          </p:nvSpPr>
          <p:spPr>
            <a:xfrm>
              <a:off x="2505543" y="5307695"/>
              <a:ext cx="12402" cy="9020"/>
            </a:xfrm>
            <a:custGeom>
              <a:avLst/>
              <a:gdLst/>
              <a:ahLst/>
              <a:cxnLst/>
              <a:rect l="l" t="t" r="r" b="b"/>
              <a:pathLst>
                <a:path w="242" h="176" extrusionOk="0">
                  <a:moveTo>
                    <a:pt x="20" y="1"/>
                  </a:moveTo>
                  <a:cubicBezTo>
                    <a:pt x="10" y="1"/>
                    <a:pt x="1" y="11"/>
                    <a:pt x="3" y="21"/>
                  </a:cubicBezTo>
                  <a:cubicBezTo>
                    <a:pt x="31" y="93"/>
                    <a:pt x="114" y="157"/>
                    <a:pt x="189" y="174"/>
                  </a:cubicBezTo>
                  <a:cubicBezTo>
                    <a:pt x="192" y="175"/>
                    <a:pt x="195" y="175"/>
                    <a:pt x="198" y="175"/>
                  </a:cubicBezTo>
                  <a:cubicBezTo>
                    <a:pt x="231" y="175"/>
                    <a:pt x="242" y="132"/>
                    <a:pt x="215" y="111"/>
                  </a:cubicBezTo>
                  <a:cubicBezTo>
                    <a:pt x="160" y="72"/>
                    <a:pt x="86" y="26"/>
                    <a:pt x="23" y="1"/>
                  </a:cubicBezTo>
                  <a:cubicBezTo>
                    <a:pt x="22" y="1"/>
                    <a:pt x="21" y="1"/>
                    <a:pt x="20" y="1"/>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72"/>
            <p:cNvSpPr/>
            <p:nvPr/>
          </p:nvSpPr>
          <p:spPr>
            <a:xfrm>
              <a:off x="2792426" y="5151954"/>
              <a:ext cx="8507" cy="18193"/>
            </a:xfrm>
            <a:custGeom>
              <a:avLst/>
              <a:gdLst/>
              <a:ahLst/>
              <a:cxnLst/>
              <a:rect l="l" t="t" r="r" b="b"/>
              <a:pathLst>
                <a:path w="166" h="355" extrusionOk="0">
                  <a:moveTo>
                    <a:pt x="77" y="0"/>
                  </a:moveTo>
                  <a:cubicBezTo>
                    <a:pt x="67" y="0"/>
                    <a:pt x="58" y="6"/>
                    <a:pt x="60" y="18"/>
                  </a:cubicBezTo>
                  <a:cubicBezTo>
                    <a:pt x="64" y="72"/>
                    <a:pt x="69" y="124"/>
                    <a:pt x="55" y="176"/>
                  </a:cubicBezTo>
                  <a:cubicBezTo>
                    <a:pt x="44" y="224"/>
                    <a:pt x="9" y="265"/>
                    <a:pt x="3" y="313"/>
                  </a:cubicBezTo>
                  <a:cubicBezTo>
                    <a:pt x="0" y="331"/>
                    <a:pt x="12" y="355"/>
                    <a:pt x="32" y="355"/>
                  </a:cubicBezTo>
                  <a:cubicBezTo>
                    <a:pt x="35" y="355"/>
                    <a:pt x="39" y="354"/>
                    <a:pt x="43" y="352"/>
                  </a:cubicBezTo>
                  <a:cubicBezTo>
                    <a:pt x="164" y="303"/>
                    <a:pt x="165" y="101"/>
                    <a:pt x="96" y="9"/>
                  </a:cubicBezTo>
                  <a:cubicBezTo>
                    <a:pt x="92" y="3"/>
                    <a:pt x="85" y="0"/>
                    <a:pt x="77" y="0"/>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72"/>
            <p:cNvSpPr/>
            <p:nvPr/>
          </p:nvSpPr>
          <p:spPr>
            <a:xfrm>
              <a:off x="2776591" y="5147393"/>
              <a:ext cx="9430" cy="16092"/>
            </a:xfrm>
            <a:custGeom>
              <a:avLst/>
              <a:gdLst/>
              <a:ahLst/>
              <a:cxnLst/>
              <a:rect l="l" t="t" r="r" b="b"/>
              <a:pathLst>
                <a:path w="184" h="314" extrusionOk="0">
                  <a:moveTo>
                    <a:pt x="21" y="1"/>
                  </a:moveTo>
                  <a:cubicBezTo>
                    <a:pt x="10" y="1"/>
                    <a:pt x="1" y="13"/>
                    <a:pt x="7" y="24"/>
                  </a:cubicBezTo>
                  <a:cubicBezTo>
                    <a:pt x="54" y="113"/>
                    <a:pt x="70" y="192"/>
                    <a:pt x="82" y="290"/>
                  </a:cubicBezTo>
                  <a:cubicBezTo>
                    <a:pt x="84" y="303"/>
                    <a:pt x="96" y="314"/>
                    <a:pt x="108" y="314"/>
                  </a:cubicBezTo>
                  <a:cubicBezTo>
                    <a:pt x="115" y="314"/>
                    <a:pt x="122" y="310"/>
                    <a:pt x="126" y="302"/>
                  </a:cubicBezTo>
                  <a:cubicBezTo>
                    <a:pt x="183" y="198"/>
                    <a:pt x="131" y="57"/>
                    <a:pt x="28" y="3"/>
                  </a:cubicBezTo>
                  <a:cubicBezTo>
                    <a:pt x="26" y="2"/>
                    <a:pt x="23" y="1"/>
                    <a:pt x="21" y="1"/>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72"/>
            <p:cNvSpPr/>
            <p:nvPr/>
          </p:nvSpPr>
          <p:spPr>
            <a:xfrm>
              <a:off x="2778179" y="5082360"/>
              <a:ext cx="28801" cy="52119"/>
            </a:xfrm>
            <a:custGeom>
              <a:avLst/>
              <a:gdLst/>
              <a:ahLst/>
              <a:cxnLst/>
              <a:rect l="l" t="t" r="r" b="b"/>
              <a:pathLst>
                <a:path w="562" h="1017" extrusionOk="0">
                  <a:moveTo>
                    <a:pt x="227" y="1"/>
                  </a:moveTo>
                  <a:cubicBezTo>
                    <a:pt x="227" y="1"/>
                    <a:pt x="117" y="150"/>
                    <a:pt x="72" y="199"/>
                  </a:cubicBezTo>
                  <a:cubicBezTo>
                    <a:pt x="0" y="282"/>
                    <a:pt x="74" y="418"/>
                    <a:pt x="152" y="620"/>
                  </a:cubicBezTo>
                  <a:cubicBezTo>
                    <a:pt x="215" y="784"/>
                    <a:pt x="269" y="1016"/>
                    <a:pt x="355" y="1016"/>
                  </a:cubicBezTo>
                  <a:cubicBezTo>
                    <a:pt x="363" y="1016"/>
                    <a:pt x="372" y="1014"/>
                    <a:pt x="381" y="1010"/>
                  </a:cubicBezTo>
                  <a:cubicBezTo>
                    <a:pt x="471" y="965"/>
                    <a:pt x="561" y="853"/>
                    <a:pt x="561" y="853"/>
                  </a:cubicBezTo>
                  <a:cubicBezTo>
                    <a:pt x="561" y="853"/>
                    <a:pt x="503" y="579"/>
                    <a:pt x="420" y="347"/>
                  </a:cubicBezTo>
                  <a:cubicBezTo>
                    <a:pt x="338" y="117"/>
                    <a:pt x="227" y="1"/>
                    <a:pt x="227" y="1"/>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72"/>
            <p:cNvSpPr/>
            <p:nvPr/>
          </p:nvSpPr>
          <p:spPr>
            <a:xfrm>
              <a:off x="2151679" y="5343158"/>
              <a:ext cx="71439" cy="65033"/>
            </a:xfrm>
            <a:custGeom>
              <a:avLst/>
              <a:gdLst/>
              <a:ahLst/>
              <a:cxnLst/>
              <a:rect l="l" t="t" r="r" b="b"/>
              <a:pathLst>
                <a:path w="1394" h="1269" extrusionOk="0">
                  <a:moveTo>
                    <a:pt x="0" y="0"/>
                  </a:moveTo>
                  <a:lnTo>
                    <a:pt x="0" y="463"/>
                  </a:lnTo>
                  <a:lnTo>
                    <a:pt x="1394" y="1268"/>
                  </a:lnTo>
                  <a:lnTo>
                    <a:pt x="1394" y="804"/>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20" name="Google Shape;4020;p72"/>
          <p:cNvGrpSpPr/>
          <p:nvPr/>
        </p:nvGrpSpPr>
        <p:grpSpPr>
          <a:xfrm flipH="1">
            <a:off x="7637560" y="4415564"/>
            <a:ext cx="495290" cy="357116"/>
            <a:chOff x="2098484" y="4952499"/>
            <a:chExt cx="712750" cy="513909"/>
          </a:xfrm>
        </p:grpSpPr>
        <p:sp>
          <p:nvSpPr>
            <p:cNvPr id="4021" name="Google Shape;4021;p72"/>
            <p:cNvSpPr/>
            <p:nvPr/>
          </p:nvSpPr>
          <p:spPr>
            <a:xfrm>
              <a:off x="2382088" y="5320609"/>
              <a:ext cx="78767" cy="64572"/>
            </a:xfrm>
            <a:custGeom>
              <a:avLst/>
              <a:gdLst/>
              <a:ahLst/>
              <a:cxnLst/>
              <a:rect l="l" t="t" r="r" b="b"/>
              <a:pathLst>
                <a:path w="1537" h="1260" extrusionOk="0">
                  <a:moveTo>
                    <a:pt x="589" y="0"/>
                  </a:moveTo>
                  <a:cubicBezTo>
                    <a:pt x="136" y="0"/>
                    <a:pt x="1" y="325"/>
                    <a:pt x="1" y="325"/>
                  </a:cubicBezTo>
                  <a:lnTo>
                    <a:pt x="1031" y="1066"/>
                  </a:lnTo>
                  <a:lnTo>
                    <a:pt x="1368" y="1259"/>
                  </a:lnTo>
                  <a:cubicBezTo>
                    <a:pt x="1368" y="1259"/>
                    <a:pt x="1537" y="925"/>
                    <a:pt x="1509" y="742"/>
                  </a:cubicBezTo>
                  <a:cubicBezTo>
                    <a:pt x="1483" y="562"/>
                    <a:pt x="1217" y="54"/>
                    <a:pt x="686" y="5"/>
                  </a:cubicBezTo>
                  <a:cubicBezTo>
                    <a:pt x="652" y="2"/>
                    <a:pt x="620" y="0"/>
                    <a:pt x="589" y="0"/>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72"/>
            <p:cNvSpPr/>
            <p:nvPr/>
          </p:nvSpPr>
          <p:spPr>
            <a:xfrm>
              <a:off x="2710276" y="5128739"/>
              <a:ext cx="78767" cy="65084"/>
            </a:xfrm>
            <a:custGeom>
              <a:avLst/>
              <a:gdLst/>
              <a:ahLst/>
              <a:cxnLst/>
              <a:rect l="l" t="t" r="r" b="b"/>
              <a:pathLst>
                <a:path w="1537" h="1270" extrusionOk="0">
                  <a:moveTo>
                    <a:pt x="589" y="0"/>
                  </a:moveTo>
                  <a:cubicBezTo>
                    <a:pt x="136" y="0"/>
                    <a:pt x="1" y="326"/>
                    <a:pt x="1" y="326"/>
                  </a:cubicBezTo>
                  <a:lnTo>
                    <a:pt x="1032" y="1068"/>
                  </a:lnTo>
                  <a:lnTo>
                    <a:pt x="1373" y="1270"/>
                  </a:lnTo>
                  <a:cubicBezTo>
                    <a:pt x="1373" y="1270"/>
                    <a:pt x="1537" y="927"/>
                    <a:pt x="1511" y="744"/>
                  </a:cubicBezTo>
                  <a:cubicBezTo>
                    <a:pt x="1485" y="563"/>
                    <a:pt x="1218" y="56"/>
                    <a:pt x="686" y="5"/>
                  </a:cubicBezTo>
                  <a:cubicBezTo>
                    <a:pt x="652" y="2"/>
                    <a:pt x="620" y="0"/>
                    <a:pt x="589" y="0"/>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72"/>
            <p:cNvSpPr/>
            <p:nvPr/>
          </p:nvSpPr>
          <p:spPr>
            <a:xfrm>
              <a:off x="2291021" y="5083436"/>
              <a:ext cx="40947" cy="42894"/>
            </a:xfrm>
            <a:custGeom>
              <a:avLst/>
              <a:gdLst/>
              <a:ahLst/>
              <a:cxnLst/>
              <a:rect l="l" t="t" r="r" b="b"/>
              <a:pathLst>
                <a:path w="799" h="837" extrusionOk="0">
                  <a:moveTo>
                    <a:pt x="138" y="0"/>
                  </a:moveTo>
                  <a:cubicBezTo>
                    <a:pt x="107" y="0"/>
                    <a:pt x="79" y="8"/>
                    <a:pt x="54" y="20"/>
                  </a:cubicBezTo>
                  <a:cubicBezTo>
                    <a:pt x="12" y="81"/>
                    <a:pt x="1" y="178"/>
                    <a:pt x="48" y="297"/>
                  </a:cubicBezTo>
                  <a:cubicBezTo>
                    <a:pt x="150" y="549"/>
                    <a:pt x="410" y="837"/>
                    <a:pt x="482" y="837"/>
                  </a:cubicBezTo>
                  <a:cubicBezTo>
                    <a:pt x="531" y="837"/>
                    <a:pt x="700" y="584"/>
                    <a:pt x="798" y="428"/>
                  </a:cubicBezTo>
                  <a:cubicBezTo>
                    <a:pt x="697" y="339"/>
                    <a:pt x="361" y="54"/>
                    <a:pt x="191" y="8"/>
                  </a:cubicBezTo>
                  <a:cubicBezTo>
                    <a:pt x="173" y="3"/>
                    <a:pt x="155" y="0"/>
                    <a:pt x="138" y="0"/>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72"/>
            <p:cNvSpPr/>
            <p:nvPr/>
          </p:nvSpPr>
          <p:spPr>
            <a:xfrm>
              <a:off x="2293788" y="5078721"/>
              <a:ext cx="46328" cy="26649"/>
            </a:xfrm>
            <a:custGeom>
              <a:avLst/>
              <a:gdLst/>
              <a:ahLst/>
              <a:cxnLst/>
              <a:rect l="l" t="t" r="r" b="b"/>
              <a:pathLst>
                <a:path w="904" h="520" extrusionOk="0">
                  <a:moveTo>
                    <a:pt x="247" y="1"/>
                  </a:moveTo>
                  <a:cubicBezTo>
                    <a:pt x="145" y="1"/>
                    <a:pt x="39" y="53"/>
                    <a:pt x="0" y="112"/>
                  </a:cubicBezTo>
                  <a:cubicBezTo>
                    <a:pt x="25" y="100"/>
                    <a:pt x="53" y="92"/>
                    <a:pt x="84" y="92"/>
                  </a:cubicBezTo>
                  <a:cubicBezTo>
                    <a:pt x="101" y="92"/>
                    <a:pt x="119" y="95"/>
                    <a:pt x="137" y="100"/>
                  </a:cubicBezTo>
                  <a:cubicBezTo>
                    <a:pt x="307" y="146"/>
                    <a:pt x="643" y="431"/>
                    <a:pt x="744" y="520"/>
                  </a:cubicBezTo>
                  <a:cubicBezTo>
                    <a:pt x="790" y="448"/>
                    <a:pt x="903" y="374"/>
                    <a:pt x="903" y="374"/>
                  </a:cubicBezTo>
                  <a:cubicBezTo>
                    <a:pt x="903" y="374"/>
                    <a:pt x="540" y="119"/>
                    <a:pt x="355" y="24"/>
                  </a:cubicBezTo>
                  <a:cubicBezTo>
                    <a:pt x="322" y="8"/>
                    <a:pt x="285" y="1"/>
                    <a:pt x="247" y="1"/>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72"/>
            <p:cNvSpPr/>
            <p:nvPr/>
          </p:nvSpPr>
          <p:spPr>
            <a:xfrm>
              <a:off x="2339809" y="5332601"/>
              <a:ext cx="101983" cy="133807"/>
            </a:xfrm>
            <a:custGeom>
              <a:avLst/>
              <a:gdLst/>
              <a:ahLst/>
              <a:cxnLst/>
              <a:rect l="l" t="t" r="r" b="b"/>
              <a:pathLst>
                <a:path w="1990" h="2611" extrusionOk="0">
                  <a:moveTo>
                    <a:pt x="1174" y="1"/>
                  </a:moveTo>
                  <a:cubicBezTo>
                    <a:pt x="1066" y="1"/>
                    <a:pt x="932" y="35"/>
                    <a:pt x="818" y="101"/>
                  </a:cubicBezTo>
                  <a:cubicBezTo>
                    <a:pt x="367" y="361"/>
                    <a:pt x="1" y="1059"/>
                    <a:pt x="1" y="1661"/>
                  </a:cubicBezTo>
                  <a:cubicBezTo>
                    <a:pt x="1" y="1792"/>
                    <a:pt x="19" y="1907"/>
                    <a:pt x="50" y="2005"/>
                  </a:cubicBezTo>
                  <a:cubicBezTo>
                    <a:pt x="61" y="2037"/>
                    <a:pt x="96" y="2120"/>
                    <a:pt x="117" y="2161"/>
                  </a:cubicBezTo>
                  <a:cubicBezTo>
                    <a:pt x="170" y="2256"/>
                    <a:pt x="285" y="2426"/>
                    <a:pt x="473" y="2531"/>
                  </a:cubicBezTo>
                  <a:cubicBezTo>
                    <a:pt x="584" y="2591"/>
                    <a:pt x="694" y="2610"/>
                    <a:pt x="788" y="2610"/>
                  </a:cubicBezTo>
                  <a:cubicBezTo>
                    <a:pt x="953" y="2610"/>
                    <a:pt x="1073" y="2552"/>
                    <a:pt x="1073" y="2552"/>
                  </a:cubicBezTo>
                  <a:lnTo>
                    <a:pt x="1989" y="668"/>
                  </a:lnTo>
                  <a:cubicBezTo>
                    <a:pt x="1989" y="668"/>
                    <a:pt x="1954" y="306"/>
                    <a:pt x="1698" y="148"/>
                  </a:cubicBezTo>
                  <a:cubicBezTo>
                    <a:pt x="1474" y="9"/>
                    <a:pt x="1258" y="1"/>
                    <a:pt x="1174"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72"/>
            <p:cNvSpPr/>
            <p:nvPr/>
          </p:nvSpPr>
          <p:spPr>
            <a:xfrm>
              <a:off x="2359385" y="5343619"/>
              <a:ext cx="83790" cy="121713"/>
            </a:xfrm>
            <a:custGeom>
              <a:avLst/>
              <a:gdLst/>
              <a:ahLst/>
              <a:cxnLst/>
              <a:rect l="l" t="t" r="r" b="b"/>
              <a:pathLst>
                <a:path w="1635" h="2375" extrusionOk="0">
                  <a:moveTo>
                    <a:pt x="1142" y="1"/>
                  </a:moveTo>
                  <a:cubicBezTo>
                    <a:pt x="1043" y="1"/>
                    <a:pt x="933" y="32"/>
                    <a:pt x="818" y="99"/>
                  </a:cubicBezTo>
                  <a:cubicBezTo>
                    <a:pt x="367" y="359"/>
                    <a:pt x="1" y="1057"/>
                    <a:pt x="1" y="1659"/>
                  </a:cubicBezTo>
                  <a:cubicBezTo>
                    <a:pt x="1" y="2107"/>
                    <a:pt x="204" y="2374"/>
                    <a:pt x="493" y="2374"/>
                  </a:cubicBezTo>
                  <a:cubicBezTo>
                    <a:pt x="593" y="2374"/>
                    <a:pt x="703" y="2342"/>
                    <a:pt x="818" y="2276"/>
                  </a:cubicBezTo>
                  <a:cubicBezTo>
                    <a:pt x="1269" y="2015"/>
                    <a:pt x="1635" y="1318"/>
                    <a:pt x="1635" y="717"/>
                  </a:cubicBezTo>
                  <a:cubicBezTo>
                    <a:pt x="1635" y="268"/>
                    <a:pt x="1432" y="1"/>
                    <a:pt x="1142"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72"/>
            <p:cNvSpPr/>
            <p:nvPr/>
          </p:nvSpPr>
          <p:spPr>
            <a:xfrm>
              <a:off x="2368815" y="5356329"/>
              <a:ext cx="66314" cy="96243"/>
            </a:xfrm>
            <a:custGeom>
              <a:avLst/>
              <a:gdLst/>
              <a:ahLst/>
              <a:cxnLst/>
              <a:rect l="l" t="t" r="r" b="b"/>
              <a:pathLst>
                <a:path w="1294" h="1878" extrusionOk="0">
                  <a:moveTo>
                    <a:pt x="903" y="1"/>
                  </a:moveTo>
                  <a:cubicBezTo>
                    <a:pt x="825" y="1"/>
                    <a:pt x="738" y="25"/>
                    <a:pt x="648" y="78"/>
                  </a:cubicBezTo>
                  <a:cubicBezTo>
                    <a:pt x="290" y="285"/>
                    <a:pt x="1" y="837"/>
                    <a:pt x="1" y="1312"/>
                  </a:cubicBezTo>
                  <a:cubicBezTo>
                    <a:pt x="1" y="1666"/>
                    <a:pt x="162" y="1878"/>
                    <a:pt x="391" y="1878"/>
                  </a:cubicBezTo>
                  <a:cubicBezTo>
                    <a:pt x="470" y="1878"/>
                    <a:pt x="557" y="1853"/>
                    <a:pt x="648" y="1801"/>
                  </a:cubicBezTo>
                  <a:cubicBezTo>
                    <a:pt x="1003" y="1594"/>
                    <a:pt x="1293" y="1042"/>
                    <a:pt x="1293" y="567"/>
                  </a:cubicBezTo>
                  <a:cubicBezTo>
                    <a:pt x="1293" y="213"/>
                    <a:pt x="1132" y="1"/>
                    <a:pt x="903"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72"/>
            <p:cNvSpPr/>
            <p:nvPr/>
          </p:nvSpPr>
          <p:spPr>
            <a:xfrm>
              <a:off x="2367021" y="5352126"/>
              <a:ext cx="69902" cy="101573"/>
            </a:xfrm>
            <a:custGeom>
              <a:avLst/>
              <a:gdLst/>
              <a:ahLst/>
              <a:cxnLst/>
              <a:rect l="l" t="t" r="r" b="b"/>
              <a:pathLst>
                <a:path w="1364" h="1982" extrusionOk="0">
                  <a:moveTo>
                    <a:pt x="953" y="1"/>
                  </a:moveTo>
                  <a:cubicBezTo>
                    <a:pt x="870" y="1"/>
                    <a:pt x="779" y="27"/>
                    <a:pt x="683" y="83"/>
                  </a:cubicBezTo>
                  <a:cubicBezTo>
                    <a:pt x="305" y="299"/>
                    <a:pt x="0" y="883"/>
                    <a:pt x="0" y="1385"/>
                  </a:cubicBezTo>
                  <a:cubicBezTo>
                    <a:pt x="0" y="1758"/>
                    <a:pt x="170" y="1982"/>
                    <a:pt x="412" y="1982"/>
                  </a:cubicBezTo>
                  <a:cubicBezTo>
                    <a:pt x="495" y="1982"/>
                    <a:pt x="586" y="1955"/>
                    <a:pt x="683" y="1900"/>
                  </a:cubicBezTo>
                  <a:cubicBezTo>
                    <a:pt x="1058" y="1682"/>
                    <a:pt x="1363" y="1099"/>
                    <a:pt x="1363" y="598"/>
                  </a:cubicBezTo>
                  <a:cubicBezTo>
                    <a:pt x="1363" y="224"/>
                    <a:pt x="1194" y="1"/>
                    <a:pt x="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72"/>
            <p:cNvSpPr/>
            <p:nvPr/>
          </p:nvSpPr>
          <p:spPr>
            <a:xfrm>
              <a:off x="2381165" y="5373086"/>
              <a:ext cx="14401" cy="23523"/>
            </a:xfrm>
            <a:custGeom>
              <a:avLst/>
              <a:gdLst/>
              <a:ahLst/>
              <a:cxnLst/>
              <a:rect l="l" t="t" r="r" b="b"/>
              <a:pathLst>
                <a:path w="281" h="459" extrusionOk="0">
                  <a:moveTo>
                    <a:pt x="158" y="1"/>
                  </a:moveTo>
                  <a:cubicBezTo>
                    <a:pt x="100" y="70"/>
                    <a:pt x="46" y="148"/>
                    <a:pt x="0" y="232"/>
                  </a:cubicBezTo>
                  <a:lnTo>
                    <a:pt x="243" y="459"/>
                  </a:lnTo>
                  <a:cubicBezTo>
                    <a:pt x="253" y="436"/>
                    <a:pt x="267" y="416"/>
                    <a:pt x="281" y="396"/>
                  </a:cubicBezTo>
                  <a:cubicBezTo>
                    <a:pt x="266" y="344"/>
                    <a:pt x="207" y="145"/>
                    <a:pt x="158"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72"/>
            <p:cNvSpPr/>
            <p:nvPr/>
          </p:nvSpPr>
          <p:spPr>
            <a:xfrm>
              <a:off x="2373324" y="5391228"/>
              <a:ext cx="18552" cy="13888"/>
            </a:xfrm>
            <a:custGeom>
              <a:avLst/>
              <a:gdLst/>
              <a:ahLst/>
              <a:cxnLst/>
              <a:rect l="l" t="t" r="r" b="b"/>
              <a:pathLst>
                <a:path w="362" h="271" extrusionOk="0">
                  <a:moveTo>
                    <a:pt x="92" y="1"/>
                  </a:moveTo>
                  <a:cubicBezTo>
                    <a:pt x="54" y="88"/>
                    <a:pt x="21" y="179"/>
                    <a:pt x="0" y="271"/>
                  </a:cubicBezTo>
                  <a:lnTo>
                    <a:pt x="340" y="249"/>
                  </a:lnTo>
                  <a:lnTo>
                    <a:pt x="343" y="240"/>
                  </a:lnTo>
                  <a:cubicBezTo>
                    <a:pt x="348" y="220"/>
                    <a:pt x="354" y="202"/>
                    <a:pt x="362" y="183"/>
                  </a:cubicBezTo>
                  <a:cubicBezTo>
                    <a:pt x="345" y="171"/>
                    <a:pt x="204" y="70"/>
                    <a:pt x="92"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72"/>
            <p:cNvSpPr/>
            <p:nvPr/>
          </p:nvSpPr>
          <p:spPr>
            <a:xfrm>
              <a:off x="2371326" y="5407730"/>
              <a:ext cx="18910" cy="19167"/>
            </a:xfrm>
            <a:custGeom>
              <a:avLst/>
              <a:gdLst/>
              <a:ahLst/>
              <a:cxnLst/>
              <a:rect l="l" t="t" r="r" b="b"/>
              <a:pathLst>
                <a:path w="369" h="374" extrusionOk="0">
                  <a:moveTo>
                    <a:pt x="369" y="1"/>
                  </a:moveTo>
                  <a:cubicBezTo>
                    <a:pt x="332" y="11"/>
                    <a:pt x="149" y="70"/>
                    <a:pt x="8" y="122"/>
                  </a:cubicBezTo>
                  <a:cubicBezTo>
                    <a:pt x="4" y="165"/>
                    <a:pt x="1" y="208"/>
                    <a:pt x="1" y="251"/>
                  </a:cubicBezTo>
                  <a:cubicBezTo>
                    <a:pt x="1" y="295"/>
                    <a:pt x="4" y="335"/>
                    <a:pt x="8" y="373"/>
                  </a:cubicBezTo>
                  <a:lnTo>
                    <a:pt x="369" y="65"/>
                  </a:lnTo>
                  <a:cubicBezTo>
                    <a:pt x="367" y="57"/>
                    <a:pt x="366" y="48"/>
                    <a:pt x="366" y="41"/>
                  </a:cubicBezTo>
                  <a:cubicBezTo>
                    <a:pt x="366" y="27"/>
                    <a:pt x="367" y="13"/>
                    <a:pt x="369"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72"/>
            <p:cNvSpPr/>
            <p:nvPr/>
          </p:nvSpPr>
          <p:spPr>
            <a:xfrm>
              <a:off x="2372914" y="5415366"/>
              <a:ext cx="19372" cy="26034"/>
            </a:xfrm>
            <a:custGeom>
              <a:avLst/>
              <a:gdLst/>
              <a:ahLst/>
              <a:cxnLst/>
              <a:rect l="l" t="t" r="r" b="b"/>
              <a:pathLst>
                <a:path w="378" h="508" extrusionOk="0">
                  <a:moveTo>
                    <a:pt x="353" y="0"/>
                  </a:moveTo>
                  <a:cubicBezTo>
                    <a:pt x="310" y="40"/>
                    <a:pt x="132" y="204"/>
                    <a:pt x="0" y="336"/>
                  </a:cubicBezTo>
                  <a:cubicBezTo>
                    <a:pt x="20" y="405"/>
                    <a:pt x="51" y="463"/>
                    <a:pt x="88" y="508"/>
                  </a:cubicBezTo>
                  <a:lnTo>
                    <a:pt x="378" y="43"/>
                  </a:lnTo>
                  <a:cubicBezTo>
                    <a:pt x="368" y="31"/>
                    <a:pt x="359" y="17"/>
                    <a:pt x="353"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72"/>
            <p:cNvSpPr/>
            <p:nvPr/>
          </p:nvSpPr>
          <p:spPr>
            <a:xfrm>
              <a:off x="2412990" y="5371651"/>
              <a:ext cx="19525" cy="21831"/>
            </a:xfrm>
            <a:custGeom>
              <a:avLst/>
              <a:gdLst/>
              <a:ahLst/>
              <a:cxnLst/>
              <a:rect l="l" t="t" r="r" b="b"/>
              <a:pathLst>
                <a:path w="381" h="426" extrusionOk="0">
                  <a:moveTo>
                    <a:pt x="342" y="1"/>
                  </a:moveTo>
                  <a:lnTo>
                    <a:pt x="0" y="374"/>
                  </a:lnTo>
                  <a:cubicBezTo>
                    <a:pt x="6" y="389"/>
                    <a:pt x="9" y="406"/>
                    <a:pt x="13" y="426"/>
                  </a:cubicBezTo>
                  <a:cubicBezTo>
                    <a:pt x="46" y="409"/>
                    <a:pt x="236" y="308"/>
                    <a:pt x="380" y="223"/>
                  </a:cubicBezTo>
                  <a:cubicBezTo>
                    <a:pt x="377" y="140"/>
                    <a:pt x="364" y="65"/>
                    <a:pt x="342"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72"/>
            <p:cNvSpPr/>
            <p:nvPr/>
          </p:nvSpPr>
          <p:spPr>
            <a:xfrm>
              <a:off x="2409813" y="5360377"/>
              <a:ext cx="18295" cy="27674"/>
            </a:xfrm>
            <a:custGeom>
              <a:avLst/>
              <a:gdLst/>
              <a:ahLst/>
              <a:cxnLst/>
              <a:rect l="l" t="t" r="r" b="b"/>
              <a:pathLst>
                <a:path w="357" h="540" extrusionOk="0">
                  <a:moveTo>
                    <a:pt x="234" y="0"/>
                  </a:moveTo>
                  <a:lnTo>
                    <a:pt x="1" y="512"/>
                  </a:lnTo>
                  <a:cubicBezTo>
                    <a:pt x="13" y="520"/>
                    <a:pt x="24" y="529"/>
                    <a:pt x="33" y="540"/>
                  </a:cubicBezTo>
                  <a:cubicBezTo>
                    <a:pt x="67" y="498"/>
                    <a:pt x="232" y="287"/>
                    <a:pt x="357" y="120"/>
                  </a:cubicBezTo>
                  <a:cubicBezTo>
                    <a:pt x="323" y="68"/>
                    <a:pt x="281" y="26"/>
                    <a:pt x="234"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72"/>
            <p:cNvSpPr/>
            <p:nvPr/>
          </p:nvSpPr>
          <p:spPr>
            <a:xfrm>
              <a:off x="2404893" y="5358378"/>
              <a:ext cx="12043" cy="27571"/>
            </a:xfrm>
            <a:custGeom>
              <a:avLst/>
              <a:gdLst/>
              <a:ahLst/>
              <a:cxnLst/>
              <a:rect l="l" t="t" r="r" b="b"/>
              <a:pathLst>
                <a:path w="235" h="538" extrusionOk="0">
                  <a:moveTo>
                    <a:pt x="180" y="1"/>
                  </a:moveTo>
                  <a:cubicBezTo>
                    <a:pt x="141" y="1"/>
                    <a:pt x="99" y="8"/>
                    <a:pt x="56" y="22"/>
                  </a:cubicBezTo>
                  <a:lnTo>
                    <a:pt x="0" y="537"/>
                  </a:lnTo>
                  <a:cubicBezTo>
                    <a:pt x="13" y="535"/>
                    <a:pt x="24" y="534"/>
                    <a:pt x="36" y="534"/>
                  </a:cubicBezTo>
                  <a:cubicBezTo>
                    <a:pt x="40" y="534"/>
                    <a:pt x="44" y="534"/>
                    <a:pt x="48" y="534"/>
                  </a:cubicBezTo>
                  <a:cubicBezTo>
                    <a:pt x="74" y="462"/>
                    <a:pt x="169" y="203"/>
                    <a:pt x="235" y="5"/>
                  </a:cubicBezTo>
                  <a:cubicBezTo>
                    <a:pt x="217" y="2"/>
                    <a:pt x="199" y="1"/>
                    <a:pt x="180"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72"/>
            <p:cNvSpPr/>
            <p:nvPr/>
          </p:nvSpPr>
          <p:spPr>
            <a:xfrm>
              <a:off x="2393106" y="5361607"/>
              <a:ext cx="9686" cy="28032"/>
            </a:xfrm>
            <a:custGeom>
              <a:avLst/>
              <a:gdLst/>
              <a:ahLst/>
              <a:cxnLst/>
              <a:rect l="l" t="t" r="r" b="b"/>
              <a:pathLst>
                <a:path w="189" h="547" extrusionOk="0">
                  <a:moveTo>
                    <a:pt x="189" y="1"/>
                  </a:moveTo>
                  <a:cubicBezTo>
                    <a:pt x="184" y="4"/>
                    <a:pt x="178" y="7"/>
                    <a:pt x="174" y="10"/>
                  </a:cubicBezTo>
                  <a:cubicBezTo>
                    <a:pt x="112" y="44"/>
                    <a:pt x="56" y="90"/>
                    <a:pt x="0" y="143"/>
                  </a:cubicBezTo>
                  <a:lnTo>
                    <a:pt x="109" y="547"/>
                  </a:lnTo>
                  <a:cubicBezTo>
                    <a:pt x="125" y="531"/>
                    <a:pt x="141" y="519"/>
                    <a:pt x="158" y="507"/>
                  </a:cubicBezTo>
                  <a:cubicBezTo>
                    <a:pt x="163" y="441"/>
                    <a:pt x="181" y="188"/>
                    <a:pt x="189"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72"/>
            <p:cNvSpPr/>
            <p:nvPr/>
          </p:nvSpPr>
          <p:spPr>
            <a:xfrm>
              <a:off x="2410376" y="5405629"/>
              <a:ext cx="17014" cy="18757"/>
            </a:xfrm>
            <a:custGeom>
              <a:avLst/>
              <a:gdLst/>
              <a:ahLst/>
              <a:cxnLst/>
              <a:rect l="l" t="t" r="r" b="b"/>
              <a:pathLst>
                <a:path w="332" h="366" extrusionOk="0">
                  <a:moveTo>
                    <a:pt x="31" y="0"/>
                  </a:moveTo>
                  <a:cubicBezTo>
                    <a:pt x="22" y="23"/>
                    <a:pt x="11" y="48"/>
                    <a:pt x="1" y="69"/>
                  </a:cubicBezTo>
                  <a:cubicBezTo>
                    <a:pt x="25" y="109"/>
                    <a:pt x="123" y="259"/>
                    <a:pt x="202" y="365"/>
                  </a:cubicBezTo>
                  <a:cubicBezTo>
                    <a:pt x="252" y="284"/>
                    <a:pt x="297" y="197"/>
                    <a:pt x="332" y="106"/>
                  </a:cubicBezTo>
                  <a:lnTo>
                    <a:pt x="31"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72"/>
            <p:cNvSpPr/>
            <p:nvPr/>
          </p:nvSpPr>
          <p:spPr>
            <a:xfrm>
              <a:off x="2413144" y="5390511"/>
              <a:ext cx="19218" cy="13888"/>
            </a:xfrm>
            <a:custGeom>
              <a:avLst/>
              <a:gdLst/>
              <a:ahLst/>
              <a:cxnLst/>
              <a:rect l="l" t="t" r="r" b="b"/>
              <a:pathLst>
                <a:path w="375" h="271" extrusionOk="0">
                  <a:moveTo>
                    <a:pt x="374" y="1"/>
                  </a:moveTo>
                  <a:lnTo>
                    <a:pt x="11" y="148"/>
                  </a:lnTo>
                  <a:cubicBezTo>
                    <a:pt x="10" y="170"/>
                    <a:pt x="5" y="193"/>
                    <a:pt x="0" y="214"/>
                  </a:cubicBezTo>
                  <a:cubicBezTo>
                    <a:pt x="26" y="220"/>
                    <a:pt x="193" y="254"/>
                    <a:pt x="322" y="271"/>
                  </a:cubicBezTo>
                  <a:cubicBezTo>
                    <a:pt x="348" y="180"/>
                    <a:pt x="367" y="90"/>
                    <a:pt x="374"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72"/>
            <p:cNvSpPr/>
            <p:nvPr/>
          </p:nvSpPr>
          <p:spPr>
            <a:xfrm>
              <a:off x="2380192" y="5419517"/>
              <a:ext cx="16502" cy="27776"/>
            </a:xfrm>
            <a:custGeom>
              <a:avLst/>
              <a:gdLst/>
              <a:ahLst/>
              <a:cxnLst/>
              <a:rect l="l" t="t" r="r" b="b"/>
              <a:pathLst>
                <a:path w="322" h="542" extrusionOk="0">
                  <a:moveTo>
                    <a:pt x="283" y="1"/>
                  </a:moveTo>
                  <a:cubicBezTo>
                    <a:pt x="262" y="36"/>
                    <a:pt x="111" y="287"/>
                    <a:pt x="1" y="482"/>
                  </a:cubicBezTo>
                  <a:cubicBezTo>
                    <a:pt x="44" y="516"/>
                    <a:pt x="94" y="536"/>
                    <a:pt x="151" y="542"/>
                  </a:cubicBezTo>
                  <a:lnTo>
                    <a:pt x="321" y="11"/>
                  </a:lnTo>
                  <a:cubicBezTo>
                    <a:pt x="309" y="10"/>
                    <a:pt x="294" y="5"/>
                    <a:pt x="283"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72"/>
            <p:cNvSpPr/>
            <p:nvPr/>
          </p:nvSpPr>
          <p:spPr>
            <a:xfrm>
              <a:off x="2393670" y="5418902"/>
              <a:ext cx="9686" cy="28084"/>
            </a:xfrm>
            <a:custGeom>
              <a:avLst/>
              <a:gdLst/>
              <a:ahLst/>
              <a:cxnLst/>
              <a:rect l="l" t="t" r="r" b="b"/>
              <a:pathLst>
                <a:path w="189" h="548" extrusionOk="0">
                  <a:moveTo>
                    <a:pt x="155" y="0"/>
                  </a:moveTo>
                  <a:cubicBezTo>
                    <a:pt x="138" y="10"/>
                    <a:pt x="123" y="16"/>
                    <a:pt x="107" y="19"/>
                  </a:cubicBezTo>
                  <a:cubicBezTo>
                    <a:pt x="94" y="80"/>
                    <a:pt x="37" y="347"/>
                    <a:pt x="0" y="548"/>
                  </a:cubicBezTo>
                  <a:cubicBezTo>
                    <a:pt x="52" y="537"/>
                    <a:pt x="106" y="517"/>
                    <a:pt x="163" y="485"/>
                  </a:cubicBezTo>
                  <a:cubicBezTo>
                    <a:pt x="170" y="480"/>
                    <a:pt x="179" y="474"/>
                    <a:pt x="189" y="468"/>
                  </a:cubicBezTo>
                  <a:lnTo>
                    <a:pt x="155"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72"/>
            <p:cNvSpPr/>
            <p:nvPr/>
          </p:nvSpPr>
          <p:spPr>
            <a:xfrm>
              <a:off x="2405303" y="5413469"/>
              <a:ext cx="11992" cy="25829"/>
            </a:xfrm>
            <a:custGeom>
              <a:avLst/>
              <a:gdLst/>
              <a:ahLst/>
              <a:cxnLst/>
              <a:rect l="l" t="t" r="r" b="b"/>
              <a:pathLst>
                <a:path w="234" h="504" extrusionOk="0">
                  <a:moveTo>
                    <a:pt x="44" y="1"/>
                  </a:moveTo>
                  <a:cubicBezTo>
                    <a:pt x="31" y="21"/>
                    <a:pt x="15" y="37"/>
                    <a:pt x="0" y="53"/>
                  </a:cubicBezTo>
                  <a:cubicBezTo>
                    <a:pt x="6" y="108"/>
                    <a:pt x="32" y="336"/>
                    <a:pt x="57" y="503"/>
                  </a:cubicBezTo>
                  <a:cubicBezTo>
                    <a:pt x="120" y="450"/>
                    <a:pt x="179" y="384"/>
                    <a:pt x="233" y="310"/>
                  </a:cubicBezTo>
                  <a:lnTo>
                    <a:pt x="44"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72"/>
            <p:cNvSpPr/>
            <p:nvPr/>
          </p:nvSpPr>
          <p:spPr>
            <a:xfrm>
              <a:off x="2392952" y="5389844"/>
              <a:ext cx="18039" cy="26187"/>
            </a:xfrm>
            <a:custGeom>
              <a:avLst/>
              <a:gdLst/>
              <a:ahLst/>
              <a:cxnLst/>
              <a:rect l="l" t="t" r="r" b="b"/>
              <a:pathLst>
                <a:path w="352" h="511" extrusionOk="0">
                  <a:moveTo>
                    <a:pt x="246" y="0"/>
                  </a:moveTo>
                  <a:cubicBezTo>
                    <a:pt x="225" y="0"/>
                    <a:pt x="201" y="7"/>
                    <a:pt x="177" y="22"/>
                  </a:cubicBezTo>
                  <a:cubicBezTo>
                    <a:pt x="78" y="77"/>
                    <a:pt x="0" y="227"/>
                    <a:pt x="0" y="356"/>
                  </a:cubicBezTo>
                  <a:cubicBezTo>
                    <a:pt x="0" y="453"/>
                    <a:pt x="44" y="511"/>
                    <a:pt x="106" y="511"/>
                  </a:cubicBezTo>
                  <a:cubicBezTo>
                    <a:pt x="128" y="511"/>
                    <a:pt x="151" y="504"/>
                    <a:pt x="177" y="489"/>
                  </a:cubicBezTo>
                  <a:cubicBezTo>
                    <a:pt x="273" y="434"/>
                    <a:pt x="351" y="284"/>
                    <a:pt x="351" y="153"/>
                  </a:cubicBezTo>
                  <a:cubicBezTo>
                    <a:pt x="351" y="58"/>
                    <a:pt x="308" y="0"/>
                    <a:pt x="246"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72"/>
            <p:cNvSpPr/>
            <p:nvPr/>
          </p:nvSpPr>
          <p:spPr>
            <a:xfrm>
              <a:off x="2398436" y="5396404"/>
              <a:ext cx="9788" cy="14196"/>
            </a:xfrm>
            <a:custGeom>
              <a:avLst/>
              <a:gdLst/>
              <a:ahLst/>
              <a:cxnLst/>
              <a:rect l="l" t="t" r="r" b="b"/>
              <a:pathLst>
                <a:path w="191" h="277" extrusionOk="0">
                  <a:moveTo>
                    <a:pt x="133" y="1"/>
                  </a:moveTo>
                  <a:cubicBezTo>
                    <a:pt x="121" y="1"/>
                    <a:pt x="109" y="4"/>
                    <a:pt x="96" y="12"/>
                  </a:cubicBezTo>
                  <a:cubicBezTo>
                    <a:pt x="44" y="42"/>
                    <a:pt x="1" y="124"/>
                    <a:pt x="1" y="193"/>
                  </a:cubicBezTo>
                  <a:cubicBezTo>
                    <a:pt x="1" y="245"/>
                    <a:pt x="24" y="276"/>
                    <a:pt x="58" y="276"/>
                  </a:cubicBezTo>
                  <a:cubicBezTo>
                    <a:pt x="70" y="276"/>
                    <a:pt x="82" y="272"/>
                    <a:pt x="96" y="265"/>
                  </a:cubicBezTo>
                  <a:cubicBezTo>
                    <a:pt x="148" y="234"/>
                    <a:pt x="191" y="153"/>
                    <a:pt x="191" y="84"/>
                  </a:cubicBezTo>
                  <a:cubicBezTo>
                    <a:pt x="191" y="32"/>
                    <a:pt x="167" y="1"/>
                    <a:pt x="133"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72"/>
            <p:cNvSpPr/>
            <p:nvPr/>
          </p:nvSpPr>
          <p:spPr>
            <a:xfrm>
              <a:off x="2668151" y="5138937"/>
              <a:ext cx="101983" cy="133807"/>
            </a:xfrm>
            <a:custGeom>
              <a:avLst/>
              <a:gdLst/>
              <a:ahLst/>
              <a:cxnLst/>
              <a:rect l="l" t="t" r="r" b="b"/>
              <a:pathLst>
                <a:path w="1990" h="2611" extrusionOk="0">
                  <a:moveTo>
                    <a:pt x="1175" y="1"/>
                  </a:moveTo>
                  <a:cubicBezTo>
                    <a:pt x="1068" y="1"/>
                    <a:pt x="932" y="35"/>
                    <a:pt x="818" y="100"/>
                  </a:cubicBezTo>
                  <a:cubicBezTo>
                    <a:pt x="367" y="361"/>
                    <a:pt x="1" y="1060"/>
                    <a:pt x="1" y="1661"/>
                  </a:cubicBezTo>
                  <a:cubicBezTo>
                    <a:pt x="1" y="1792"/>
                    <a:pt x="19" y="1908"/>
                    <a:pt x="51" y="2005"/>
                  </a:cubicBezTo>
                  <a:cubicBezTo>
                    <a:pt x="61" y="2037"/>
                    <a:pt x="96" y="2121"/>
                    <a:pt x="119" y="2163"/>
                  </a:cubicBezTo>
                  <a:cubicBezTo>
                    <a:pt x="170" y="2256"/>
                    <a:pt x="285" y="2428"/>
                    <a:pt x="473" y="2530"/>
                  </a:cubicBezTo>
                  <a:cubicBezTo>
                    <a:pt x="584" y="2591"/>
                    <a:pt x="693" y="2611"/>
                    <a:pt x="788" y="2611"/>
                  </a:cubicBezTo>
                  <a:cubicBezTo>
                    <a:pt x="953" y="2611"/>
                    <a:pt x="1073" y="2552"/>
                    <a:pt x="1073" y="2552"/>
                  </a:cubicBezTo>
                  <a:lnTo>
                    <a:pt x="1989" y="668"/>
                  </a:lnTo>
                  <a:cubicBezTo>
                    <a:pt x="1989" y="668"/>
                    <a:pt x="1956" y="307"/>
                    <a:pt x="1698" y="148"/>
                  </a:cubicBezTo>
                  <a:cubicBezTo>
                    <a:pt x="1474" y="10"/>
                    <a:pt x="1260" y="2"/>
                    <a:pt x="1175"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72"/>
            <p:cNvSpPr/>
            <p:nvPr/>
          </p:nvSpPr>
          <p:spPr>
            <a:xfrm>
              <a:off x="2687830" y="5149955"/>
              <a:ext cx="83687" cy="121764"/>
            </a:xfrm>
            <a:custGeom>
              <a:avLst/>
              <a:gdLst/>
              <a:ahLst/>
              <a:cxnLst/>
              <a:rect l="l" t="t" r="r" b="b"/>
              <a:pathLst>
                <a:path w="1633" h="2376" extrusionOk="0">
                  <a:moveTo>
                    <a:pt x="1140" y="1"/>
                  </a:moveTo>
                  <a:cubicBezTo>
                    <a:pt x="1040" y="1"/>
                    <a:pt x="931" y="32"/>
                    <a:pt x="816" y="99"/>
                  </a:cubicBezTo>
                  <a:cubicBezTo>
                    <a:pt x="365" y="359"/>
                    <a:pt x="0" y="1058"/>
                    <a:pt x="0" y="1659"/>
                  </a:cubicBezTo>
                  <a:cubicBezTo>
                    <a:pt x="0" y="2107"/>
                    <a:pt x="203" y="2375"/>
                    <a:pt x="492" y="2375"/>
                  </a:cubicBezTo>
                  <a:cubicBezTo>
                    <a:pt x="591" y="2375"/>
                    <a:pt x="701" y="2344"/>
                    <a:pt x="816" y="2277"/>
                  </a:cubicBezTo>
                  <a:cubicBezTo>
                    <a:pt x="1267" y="2017"/>
                    <a:pt x="1633" y="1317"/>
                    <a:pt x="1633" y="716"/>
                  </a:cubicBezTo>
                  <a:cubicBezTo>
                    <a:pt x="1633" y="269"/>
                    <a:pt x="1430" y="1"/>
                    <a:pt x="1140"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72"/>
            <p:cNvSpPr/>
            <p:nvPr/>
          </p:nvSpPr>
          <p:spPr>
            <a:xfrm>
              <a:off x="2697157" y="5162716"/>
              <a:ext cx="66314" cy="96243"/>
            </a:xfrm>
            <a:custGeom>
              <a:avLst/>
              <a:gdLst/>
              <a:ahLst/>
              <a:cxnLst/>
              <a:rect l="l" t="t" r="r" b="b"/>
              <a:pathLst>
                <a:path w="1294" h="1878" extrusionOk="0">
                  <a:moveTo>
                    <a:pt x="904" y="1"/>
                  </a:moveTo>
                  <a:cubicBezTo>
                    <a:pt x="825" y="1"/>
                    <a:pt x="739" y="26"/>
                    <a:pt x="648" y="78"/>
                  </a:cubicBezTo>
                  <a:cubicBezTo>
                    <a:pt x="290" y="283"/>
                    <a:pt x="1" y="837"/>
                    <a:pt x="1" y="1312"/>
                  </a:cubicBezTo>
                  <a:cubicBezTo>
                    <a:pt x="1" y="1666"/>
                    <a:pt x="161" y="1877"/>
                    <a:pt x="391" y="1877"/>
                  </a:cubicBezTo>
                  <a:cubicBezTo>
                    <a:pt x="469" y="1877"/>
                    <a:pt x="556" y="1852"/>
                    <a:pt x="648" y="1800"/>
                  </a:cubicBezTo>
                  <a:cubicBezTo>
                    <a:pt x="1003" y="1594"/>
                    <a:pt x="1293" y="1041"/>
                    <a:pt x="1293" y="566"/>
                  </a:cubicBezTo>
                  <a:cubicBezTo>
                    <a:pt x="1293" y="212"/>
                    <a:pt x="1132" y="1"/>
                    <a:pt x="904"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72"/>
            <p:cNvSpPr/>
            <p:nvPr/>
          </p:nvSpPr>
          <p:spPr>
            <a:xfrm>
              <a:off x="2695363" y="5158462"/>
              <a:ext cx="69902" cy="101624"/>
            </a:xfrm>
            <a:custGeom>
              <a:avLst/>
              <a:gdLst/>
              <a:ahLst/>
              <a:cxnLst/>
              <a:rect l="l" t="t" r="r" b="b"/>
              <a:pathLst>
                <a:path w="1364" h="1983" extrusionOk="0">
                  <a:moveTo>
                    <a:pt x="953" y="1"/>
                  </a:moveTo>
                  <a:cubicBezTo>
                    <a:pt x="870" y="1"/>
                    <a:pt x="779" y="27"/>
                    <a:pt x="683" y="83"/>
                  </a:cubicBezTo>
                  <a:cubicBezTo>
                    <a:pt x="305" y="301"/>
                    <a:pt x="0" y="883"/>
                    <a:pt x="0" y="1384"/>
                  </a:cubicBezTo>
                  <a:cubicBezTo>
                    <a:pt x="0" y="1759"/>
                    <a:pt x="170" y="1982"/>
                    <a:pt x="412" y="1982"/>
                  </a:cubicBezTo>
                  <a:cubicBezTo>
                    <a:pt x="495" y="1982"/>
                    <a:pt x="586" y="1956"/>
                    <a:pt x="683" y="1901"/>
                  </a:cubicBezTo>
                  <a:cubicBezTo>
                    <a:pt x="1058" y="1683"/>
                    <a:pt x="1363" y="1099"/>
                    <a:pt x="1363" y="598"/>
                  </a:cubicBezTo>
                  <a:cubicBezTo>
                    <a:pt x="1363" y="225"/>
                    <a:pt x="1194" y="1"/>
                    <a:pt x="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72"/>
            <p:cNvSpPr/>
            <p:nvPr/>
          </p:nvSpPr>
          <p:spPr>
            <a:xfrm>
              <a:off x="2709508" y="5179474"/>
              <a:ext cx="14401" cy="23471"/>
            </a:xfrm>
            <a:custGeom>
              <a:avLst/>
              <a:gdLst/>
              <a:ahLst/>
              <a:cxnLst/>
              <a:rect l="l" t="t" r="r" b="b"/>
              <a:pathLst>
                <a:path w="281" h="458" extrusionOk="0">
                  <a:moveTo>
                    <a:pt x="158" y="1"/>
                  </a:moveTo>
                  <a:cubicBezTo>
                    <a:pt x="100" y="70"/>
                    <a:pt x="46" y="148"/>
                    <a:pt x="0" y="231"/>
                  </a:cubicBezTo>
                  <a:lnTo>
                    <a:pt x="243" y="458"/>
                  </a:lnTo>
                  <a:cubicBezTo>
                    <a:pt x="253" y="436"/>
                    <a:pt x="267" y="415"/>
                    <a:pt x="281" y="395"/>
                  </a:cubicBezTo>
                  <a:cubicBezTo>
                    <a:pt x="266" y="344"/>
                    <a:pt x="207" y="143"/>
                    <a:pt x="158"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72"/>
            <p:cNvSpPr/>
            <p:nvPr/>
          </p:nvSpPr>
          <p:spPr>
            <a:xfrm>
              <a:off x="2701667" y="5197667"/>
              <a:ext cx="18552" cy="13837"/>
            </a:xfrm>
            <a:custGeom>
              <a:avLst/>
              <a:gdLst/>
              <a:ahLst/>
              <a:cxnLst/>
              <a:rect l="l" t="t" r="r" b="b"/>
              <a:pathLst>
                <a:path w="362" h="270" extrusionOk="0">
                  <a:moveTo>
                    <a:pt x="92" y="0"/>
                  </a:moveTo>
                  <a:cubicBezTo>
                    <a:pt x="54" y="87"/>
                    <a:pt x="23" y="178"/>
                    <a:pt x="0" y="270"/>
                  </a:cubicBezTo>
                  <a:lnTo>
                    <a:pt x="340" y="247"/>
                  </a:lnTo>
                  <a:lnTo>
                    <a:pt x="343" y="238"/>
                  </a:lnTo>
                  <a:cubicBezTo>
                    <a:pt x="348" y="219"/>
                    <a:pt x="354" y="201"/>
                    <a:pt x="362" y="181"/>
                  </a:cubicBezTo>
                  <a:cubicBezTo>
                    <a:pt x="345" y="170"/>
                    <a:pt x="204" y="68"/>
                    <a:pt x="92"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72"/>
            <p:cNvSpPr/>
            <p:nvPr/>
          </p:nvSpPr>
          <p:spPr>
            <a:xfrm>
              <a:off x="2699668" y="5214066"/>
              <a:ext cx="18910" cy="19218"/>
            </a:xfrm>
            <a:custGeom>
              <a:avLst/>
              <a:gdLst/>
              <a:ahLst/>
              <a:cxnLst/>
              <a:rect l="l" t="t" r="r" b="b"/>
              <a:pathLst>
                <a:path w="369" h="375" extrusionOk="0">
                  <a:moveTo>
                    <a:pt x="369" y="0"/>
                  </a:moveTo>
                  <a:cubicBezTo>
                    <a:pt x="332" y="13"/>
                    <a:pt x="149" y="69"/>
                    <a:pt x="8" y="122"/>
                  </a:cubicBezTo>
                  <a:cubicBezTo>
                    <a:pt x="4" y="166"/>
                    <a:pt x="1" y="209"/>
                    <a:pt x="1" y="252"/>
                  </a:cubicBezTo>
                  <a:cubicBezTo>
                    <a:pt x="1" y="295"/>
                    <a:pt x="4" y="335"/>
                    <a:pt x="8" y="375"/>
                  </a:cubicBezTo>
                  <a:lnTo>
                    <a:pt x="369" y="66"/>
                  </a:lnTo>
                  <a:cubicBezTo>
                    <a:pt x="367" y="57"/>
                    <a:pt x="367" y="50"/>
                    <a:pt x="367" y="40"/>
                  </a:cubicBezTo>
                  <a:cubicBezTo>
                    <a:pt x="367" y="28"/>
                    <a:pt x="369" y="14"/>
                    <a:pt x="369"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72"/>
            <p:cNvSpPr/>
            <p:nvPr/>
          </p:nvSpPr>
          <p:spPr>
            <a:xfrm>
              <a:off x="2701257" y="5221702"/>
              <a:ext cx="19372" cy="26136"/>
            </a:xfrm>
            <a:custGeom>
              <a:avLst/>
              <a:gdLst/>
              <a:ahLst/>
              <a:cxnLst/>
              <a:rect l="l" t="t" r="r" b="b"/>
              <a:pathLst>
                <a:path w="378" h="510" extrusionOk="0">
                  <a:moveTo>
                    <a:pt x="353" y="0"/>
                  </a:moveTo>
                  <a:cubicBezTo>
                    <a:pt x="310" y="40"/>
                    <a:pt x="134" y="206"/>
                    <a:pt x="0" y="336"/>
                  </a:cubicBezTo>
                  <a:cubicBezTo>
                    <a:pt x="20" y="406"/>
                    <a:pt x="51" y="463"/>
                    <a:pt x="88" y="509"/>
                  </a:cubicBezTo>
                  <a:lnTo>
                    <a:pt x="378" y="43"/>
                  </a:lnTo>
                  <a:cubicBezTo>
                    <a:pt x="368" y="31"/>
                    <a:pt x="359" y="17"/>
                    <a:pt x="353"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72"/>
            <p:cNvSpPr/>
            <p:nvPr/>
          </p:nvSpPr>
          <p:spPr>
            <a:xfrm>
              <a:off x="2741332" y="5178090"/>
              <a:ext cx="19525" cy="21729"/>
            </a:xfrm>
            <a:custGeom>
              <a:avLst/>
              <a:gdLst/>
              <a:ahLst/>
              <a:cxnLst/>
              <a:rect l="l" t="t" r="r" b="b"/>
              <a:pathLst>
                <a:path w="381" h="424" extrusionOk="0">
                  <a:moveTo>
                    <a:pt x="342" y="0"/>
                  </a:moveTo>
                  <a:lnTo>
                    <a:pt x="0" y="371"/>
                  </a:lnTo>
                  <a:cubicBezTo>
                    <a:pt x="6" y="387"/>
                    <a:pt x="9" y="405"/>
                    <a:pt x="13" y="423"/>
                  </a:cubicBezTo>
                  <a:cubicBezTo>
                    <a:pt x="46" y="407"/>
                    <a:pt x="236" y="307"/>
                    <a:pt x="380" y="223"/>
                  </a:cubicBezTo>
                  <a:cubicBezTo>
                    <a:pt x="377" y="138"/>
                    <a:pt x="364" y="63"/>
                    <a:pt x="342"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72"/>
            <p:cNvSpPr/>
            <p:nvPr/>
          </p:nvSpPr>
          <p:spPr>
            <a:xfrm>
              <a:off x="2738257" y="5166713"/>
              <a:ext cx="18193" cy="27776"/>
            </a:xfrm>
            <a:custGeom>
              <a:avLst/>
              <a:gdLst/>
              <a:ahLst/>
              <a:cxnLst/>
              <a:rect l="l" t="t" r="r" b="b"/>
              <a:pathLst>
                <a:path w="355" h="542" extrusionOk="0">
                  <a:moveTo>
                    <a:pt x="232" y="0"/>
                  </a:moveTo>
                  <a:lnTo>
                    <a:pt x="0" y="512"/>
                  </a:lnTo>
                  <a:cubicBezTo>
                    <a:pt x="11" y="520"/>
                    <a:pt x="22" y="529"/>
                    <a:pt x="31" y="541"/>
                  </a:cubicBezTo>
                  <a:cubicBezTo>
                    <a:pt x="65" y="498"/>
                    <a:pt x="230" y="287"/>
                    <a:pt x="355" y="121"/>
                  </a:cubicBezTo>
                  <a:cubicBezTo>
                    <a:pt x="321" y="67"/>
                    <a:pt x="279" y="28"/>
                    <a:pt x="232"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72"/>
            <p:cNvSpPr/>
            <p:nvPr/>
          </p:nvSpPr>
          <p:spPr>
            <a:xfrm>
              <a:off x="2733235" y="5164766"/>
              <a:ext cx="12043" cy="27571"/>
            </a:xfrm>
            <a:custGeom>
              <a:avLst/>
              <a:gdLst/>
              <a:ahLst/>
              <a:cxnLst/>
              <a:rect l="l" t="t" r="r" b="b"/>
              <a:pathLst>
                <a:path w="235" h="538" extrusionOk="0">
                  <a:moveTo>
                    <a:pt x="179" y="1"/>
                  </a:moveTo>
                  <a:cubicBezTo>
                    <a:pt x="140" y="1"/>
                    <a:pt x="99" y="8"/>
                    <a:pt x="56" y="21"/>
                  </a:cubicBezTo>
                  <a:lnTo>
                    <a:pt x="0" y="538"/>
                  </a:lnTo>
                  <a:cubicBezTo>
                    <a:pt x="13" y="534"/>
                    <a:pt x="25" y="533"/>
                    <a:pt x="36" y="533"/>
                  </a:cubicBezTo>
                  <a:cubicBezTo>
                    <a:pt x="40" y="533"/>
                    <a:pt x="44" y="533"/>
                    <a:pt x="48" y="533"/>
                  </a:cubicBezTo>
                  <a:cubicBezTo>
                    <a:pt x="74" y="463"/>
                    <a:pt x="169" y="202"/>
                    <a:pt x="235" y="6"/>
                  </a:cubicBezTo>
                  <a:cubicBezTo>
                    <a:pt x="217" y="2"/>
                    <a:pt x="198" y="1"/>
                    <a:pt x="179"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72"/>
            <p:cNvSpPr/>
            <p:nvPr/>
          </p:nvSpPr>
          <p:spPr>
            <a:xfrm>
              <a:off x="2721448" y="5168045"/>
              <a:ext cx="9686" cy="27981"/>
            </a:xfrm>
            <a:custGeom>
              <a:avLst/>
              <a:gdLst/>
              <a:ahLst/>
              <a:cxnLst/>
              <a:rect l="l" t="t" r="r" b="b"/>
              <a:pathLst>
                <a:path w="189" h="546" extrusionOk="0">
                  <a:moveTo>
                    <a:pt x="189" y="0"/>
                  </a:moveTo>
                  <a:lnTo>
                    <a:pt x="189" y="0"/>
                  </a:lnTo>
                  <a:cubicBezTo>
                    <a:pt x="184" y="3"/>
                    <a:pt x="178" y="5"/>
                    <a:pt x="174" y="8"/>
                  </a:cubicBezTo>
                  <a:cubicBezTo>
                    <a:pt x="114" y="43"/>
                    <a:pt x="56" y="87"/>
                    <a:pt x="0" y="141"/>
                  </a:cubicBezTo>
                  <a:lnTo>
                    <a:pt x="109" y="546"/>
                  </a:lnTo>
                  <a:cubicBezTo>
                    <a:pt x="126" y="531"/>
                    <a:pt x="141" y="517"/>
                    <a:pt x="158" y="506"/>
                  </a:cubicBezTo>
                  <a:cubicBezTo>
                    <a:pt x="163" y="439"/>
                    <a:pt x="181" y="187"/>
                    <a:pt x="189"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72"/>
            <p:cNvSpPr/>
            <p:nvPr/>
          </p:nvSpPr>
          <p:spPr>
            <a:xfrm>
              <a:off x="2738719" y="5212016"/>
              <a:ext cx="17014" cy="18654"/>
            </a:xfrm>
            <a:custGeom>
              <a:avLst/>
              <a:gdLst/>
              <a:ahLst/>
              <a:cxnLst/>
              <a:rect l="l" t="t" r="r" b="b"/>
              <a:pathLst>
                <a:path w="332" h="364" extrusionOk="0">
                  <a:moveTo>
                    <a:pt x="31" y="1"/>
                  </a:moveTo>
                  <a:cubicBezTo>
                    <a:pt x="22" y="24"/>
                    <a:pt x="13" y="47"/>
                    <a:pt x="1" y="68"/>
                  </a:cubicBezTo>
                  <a:cubicBezTo>
                    <a:pt x="27" y="108"/>
                    <a:pt x="123" y="258"/>
                    <a:pt x="201" y="364"/>
                  </a:cubicBezTo>
                  <a:cubicBezTo>
                    <a:pt x="252" y="284"/>
                    <a:pt x="297" y="197"/>
                    <a:pt x="332" y="105"/>
                  </a:cubicBezTo>
                  <a:lnTo>
                    <a:pt x="31"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72"/>
            <p:cNvSpPr/>
            <p:nvPr/>
          </p:nvSpPr>
          <p:spPr>
            <a:xfrm>
              <a:off x="2741486" y="5196847"/>
              <a:ext cx="19218" cy="13888"/>
            </a:xfrm>
            <a:custGeom>
              <a:avLst/>
              <a:gdLst/>
              <a:ahLst/>
              <a:cxnLst/>
              <a:rect l="l" t="t" r="r" b="b"/>
              <a:pathLst>
                <a:path w="375" h="271" extrusionOk="0">
                  <a:moveTo>
                    <a:pt x="374" y="1"/>
                  </a:moveTo>
                  <a:lnTo>
                    <a:pt x="11" y="149"/>
                  </a:lnTo>
                  <a:cubicBezTo>
                    <a:pt x="10" y="171"/>
                    <a:pt x="5" y="192"/>
                    <a:pt x="0" y="215"/>
                  </a:cubicBezTo>
                  <a:cubicBezTo>
                    <a:pt x="28" y="220"/>
                    <a:pt x="193" y="254"/>
                    <a:pt x="322" y="271"/>
                  </a:cubicBezTo>
                  <a:cubicBezTo>
                    <a:pt x="348" y="182"/>
                    <a:pt x="367" y="90"/>
                    <a:pt x="374"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72"/>
            <p:cNvSpPr/>
            <p:nvPr/>
          </p:nvSpPr>
          <p:spPr>
            <a:xfrm>
              <a:off x="2708534" y="5225853"/>
              <a:ext cx="16502" cy="27776"/>
            </a:xfrm>
            <a:custGeom>
              <a:avLst/>
              <a:gdLst/>
              <a:ahLst/>
              <a:cxnLst/>
              <a:rect l="l" t="t" r="r" b="b"/>
              <a:pathLst>
                <a:path w="322" h="542" extrusionOk="0">
                  <a:moveTo>
                    <a:pt x="283" y="0"/>
                  </a:moveTo>
                  <a:cubicBezTo>
                    <a:pt x="262" y="36"/>
                    <a:pt x="111" y="287"/>
                    <a:pt x="1" y="482"/>
                  </a:cubicBezTo>
                  <a:cubicBezTo>
                    <a:pt x="44" y="516"/>
                    <a:pt x="96" y="536"/>
                    <a:pt x="151" y="542"/>
                  </a:cubicBezTo>
                  <a:lnTo>
                    <a:pt x="321" y="13"/>
                  </a:lnTo>
                  <a:cubicBezTo>
                    <a:pt x="309" y="11"/>
                    <a:pt x="295" y="7"/>
                    <a:pt x="283"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72"/>
            <p:cNvSpPr/>
            <p:nvPr/>
          </p:nvSpPr>
          <p:spPr>
            <a:xfrm>
              <a:off x="2722012" y="5225238"/>
              <a:ext cx="9686" cy="28186"/>
            </a:xfrm>
            <a:custGeom>
              <a:avLst/>
              <a:gdLst/>
              <a:ahLst/>
              <a:cxnLst/>
              <a:rect l="l" t="t" r="r" b="b"/>
              <a:pathLst>
                <a:path w="189" h="550" extrusionOk="0">
                  <a:moveTo>
                    <a:pt x="156" y="0"/>
                  </a:moveTo>
                  <a:cubicBezTo>
                    <a:pt x="140" y="9"/>
                    <a:pt x="123" y="16"/>
                    <a:pt x="107" y="20"/>
                  </a:cubicBezTo>
                  <a:cubicBezTo>
                    <a:pt x="94" y="81"/>
                    <a:pt x="37" y="347"/>
                    <a:pt x="0" y="549"/>
                  </a:cubicBezTo>
                  <a:cubicBezTo>
                    <a:pt x="52" y="538"/>
                    <a:pt x="106" y="518"/>
                    <a:pt x="163" y="485"/>
                  </a:cubicBezTo>
                  <a:cubicBezTo>
                    <a:pt x="172" y="480"/>
                    <a:pt x="179" y="474"/>
                    <a:pt x="189" y="468"/>
                  </a:cubicBezTo>
                  <a:lnTo>
                    <a:pt x="156"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72"/>
            <p:cNvSpPr/>
            <p:nvPr/>
          </p:nvSpPr>
          <p:spPr>
            <a:xfrm>
              <a:off x="2733645" y="5219857"/>
              <a:ext cx="12043" cy="25829"/>
            </a:xfrm>
            <a:custGeom>
              <a:avLst/>
              <a:gdLst/>
              <a:ahLst/>
              <a:cxnLst/>
              <a:rect l="l" t="t" r="r" b="b"/>
              <a:pathLst>
                <a:path w="235" h="504" extrusionOk="0">
                  <a:moveTo>
                    <a:pt x="44" y="1"/>
                  </a:moveTo>
                  <a:cubicBezTo>
                    <a:pt x="31" y="19"/>
                    <a:pt x="15" y="36"/>
                    <a:pt x="0" y="52"/>
                  </a:cubicBezTo>
                  <a:cubicBezTo>
                    <a:pt x="6" y="107"/>
                    <a:pt x="32" y="335"/>
                    <a:pt x="57" y="504"/>
                  </a:cubicBezTo>
                  <a:cubicBezTo>
                    <a:pt x="121" y="449"/>
                    <a:pt x="179" y="384"/>
                    <a:pt x="235" y="311"/>
                  </a:cubicBezTo>
                  <a:lnTo>
                    <a:pt x="44"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72"/>
            <p:cNvSpPr/>
            <p:nvPr/>
          </p:nvSpPr>
          <p:spPr>
            <a:xfrm>
              <a:off x="2721295" y="5196129"/>
              <a:ext cx="18039" cy="26290"/>
            </a:xfrm>
            <a:custGeom>
              <a:avLst/>
              <a:gdLst/>
              <a:ahLst/>
              <a:cxnLst/>
              <a:rect l="l" t="t" r="r" b="b"/>
              <a:pathLst>
                <a:path w="352" h="513" extrusionOk="0">
                  <a:moveTo>
                    <a:pt x="246" y="1"/>
                  </a:moveTo>
                  <a:cubicBezTo>
                    <a:pt x="225" y="1"/>
                    <a:pt x="201" y="8"/>
                    <a:pt x="177" y="22"/>
                  </a:cubicBezTo>
                  <a:cubicBezTo>
                    <a:pt x="78" y="79"/>
                    <a:pt x="0" y="229"/>
                    <a:pt x="0" y="358"/>
                  </a:cubicBezTo>
                  <a:cubicBezTo>
                    <a:pt x="0" y="454"/>
                    <a:pt x="44" y="512"/>
                    <a:pt x="107" y="512"/>
                  </a:cubicBezTo>
                  <a:cubicBezTo>
                    <a:pt x="128" y="512"/>
                    <a:pt x="152" y="505"/>
                    <a:pt x="177" y="492"/>
                  </a:cubicBezTo>
                  <a:cubicBezTo>
                    <a:pt x="273" y="435"/>
                    <a:pt x="351" y="285"/>
                    <a:pt x="351" y="156"/>
                  </a:cubicBezTo>
                  <a:cubicBezTo>
                    <a:pt x="351" y="59"/>
                    <a:pt x="308" y="1"/>
                    <a:pt x="246"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72"/>
            <p:cNvSpPr/>
            <p:nvPr/>
          </p:nvSpPr>
          <p:spPr>
            <a:xfrm>
              <a:off x="2726778" y="5202791"/>
              <a:ext cx="9788" cy="14144"/>
            </a:xfrm>
            <a:custGeom>
              <a:avLst/>
              <a:gdLst/>
              <a:ahLst/>
              <a:cxnLst/>
              <a:rect l="l" t="t" r="r" b="b"/>
              <a:pathLst>
                <a:path w="191" h="276" extrusionOk="0">
                  <a:moveTo>
                    <a:pt x="134" y="0"/>
                  </a:moveTo>
                  <a:cubicBezTo>
                    <a:pt x="122" y="0"/>
                    <a:pt x="109" y="4"/>
                    <a:pt x="96" y="12"/>
                  </a:cubicBezTo>
                  <a:cubicBezTo>
                    <a:pt x="44" y="41"/>
                    <a:pt x="1" y="122"/>
                    <a:pt x="1" y="193"/>
                  </a:cubicBezTo>
                  <a:cubicBezTo>
                    <a:pt x="1" y="244"/>
                    <a:pt x="24" y="275"/>
                    <a:pt x="58" y="275"/>
                  </a:cubicBezTo>
                  <a:cubicBezTo>
                    <a:pt x="69" y="275"/>
                    <a:pt x="82" y="271"/>
                    <a:pt x="96" y="263"/>
                  </a:cubicBezTo>
                  <a:cubicBezTo>
                    <a:pt x="148" y="234"/>
                    <a:pt x="191" y="153"/>
                    <a:pt x="191" y="83"/>
                  </a:cubicBezTo>
                  <a:cubicBezTo>
                    <a:pt x="191" y="31"/>
                    <a:pt x="167" y="0"/>
                    <a:pt x="134"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72"/>
            <p:cNvSpPr/>
            <p:nvPr/>
          </p:nvSpPr>
          <p:spPr>
            <a:xfrm>
              <a:off x="2098484" y="4952499"/>
              <a:ext cx="683437" cy="509195"/>
            </a:xfrm>
            <a:custGeom>
              <a:avLst/>
              <a:gdLst/>
              <a:ahLst/>
              <a:cxnLst/>
              <a:rect l="l" t="t" r="r" b="b"/>
              <a:pathLst>
                <a:path w="13336" h="9936" extrusionOk="0">
                  <a:moveTo>
                    <a:pt x="7962" y="1"/>
                  </a:moveTo>
                  <a:cubicBezTo>
                    <a:pt x="7831" y="1"/>
                    <a:pt x="7612" y="92"/>
                    <a:pt x="7272" y="235"/>
                  </a:cubicBezTo>
                  <a:cubicBezTo>
                    <a:pt x="6594" y="520"/>
                    <a:pt x="5811" y="996"/>
                    <a:pt x="5696" y="1062"/>
                  </a:cubicBezTo>
                  <a:cubicBezTo>
                    <a:pt x="5329" y="1272"/>
                    <a:pt x="5041" y="1607"/>
                    <a:pt x="4863" y="1851"/>
                  </a:cubicBezTo>
                  <a:cubicBezTo>
                    <a:pt x="4434" y="2441"/>
                    <a:pt x="3997" y="3121"/>
                    <a:pt x="3647" y="3463"/>
                  </a:cubicBezTo>
                  <a:cubicBezTo>
                    <a:pt x="3643" y="3467"/>
                    <a:pt x="3638" y="3470"/>
                    <a:pt x="3634" y="3475"/>
                  </a:cubicBezTo>
                  <a:cubicBezTo>
                    <a:pt x="4144" y="3823"/>
                    <a:pt x="4639" y="4186"/>
                    <a:pt x="5165" y="4510"/>
                  </a:cubicBezTo>
                  <a:cubicBezTo>
                    <a:pt x="5728" y="4858"/>
                    <a:pt x="6307" y="5177"/>
                    <a:pt x="6901" y="5471"/>
                  </a:cubicBezTo>
                  <a:cubicBezTo>
                    <a:pt x="6944" y="5492"/>
                    <a:pt x="6917" y="5551"/>
                    <a:pt x="6876" y="5551"/>
                  </a:cubicBezTo>
                  <a:cubicBezTo>
                    <a:pt x="6875" y="5551"/>
                    <a:pt x="6873" y="5551"/>
                    <a:pt x="6872" y="5551"/>
                  </a:cubicBezTo>
                  <a:cubicBezTo>
                    <a:pt x="5946" y="5991"/>
                    <a:pt x="5118" y="6547"/>
                    <a:pt x="4422" y="7308"/>
                  </a:cubicBezTo>
                  <a:cubicBezTo>
                    <a:pt x="4239" y="7505"/>
                    <a:pt x="4068" y="7714"/>
                    <a:pt x="3908" y="7930"/>
                  </a:cubicBezTo>
                  <a:cubicBezTo>
                    <a:pt x="3784" y="8099"/>
                    <a:pt x="3681" y="8324"/>
                    <a:pt x="3514" y="8454"/>
                  </a:cubicBezTo>
                  <a:cubicBezTo>
                    <a:pt x="3410" y="8535"/>
                    <a:pt x="3237" y="8592"/>
                    <a:pt x="3091" y="8592"/>
                  </a:cubicBezTo>
                  <a:cubicBezTo>
                    <a:pt x="3045" y="8592"/>
                    <a:pt x="3002" y="8586"/>
                    <a:pt x="2964" y="8574"/>
                  </a:cubicBezTo>
                  <a:cubicBezTo>
                    <a:pt x="2585" y="8448"/>
                    <a:pt x="1556" y="7898"/>
                    <a:pt x="925" y="7508"/>
                  </a:cubicBezTo>
                  <a:cubicBezTo>
                    <a:pt x="636" y="7331"/>
                    <a:pt x="322" y="7148"/>
                    <a:pt x="37" y="6957"/>
                  </a:cubicBezTo>
                  <a:lnTo>
                    <a:pt x="37" y="6957"/>
                  </a:lnTo>
                  <a:cubicBezTo>
                    <a:pt x="0" y="7185"/>
                    <a:pt x="8" y="7403"/>
                    <a:pt x="61" y="7611"/>
                  </a:cubicBezTo>
                  <a:cubicBezTo>
                    <a:pt x="81" y="7683"/>
                    <a:pt x="133" y="7738"/>
                    <a:pt x="195" y="7778"/>
                  </a:cubicBezTo>
                  <a:lnTo>
                    <a:pt x="3942" y="9935"/>
                  </a:lnTo>
                  <a:cubicBezTo>
                    <a:pt x="3942" y="9935"/>
                    <a:pt x="4535" y="8307"/>
                    <a:pt x="5297" y="7651"/>
                  </a:cubicBezTo>
                  <a:cubicBezTo>
                    <a:pt x="6059" y="6995"/>
                    <a:pt x="8287" y="6819"/>
                    <a:pt x="9177" y="5975"/>
                  </a:cubicBezTo>
                  <a:cubicBezTo>
                    <a:pt x="10068" y="5132"/>
                    <a:pt x="13023" y="2938"/>
                    <a:pt x="13023" y="2938"/>
                  </a:cubicBezTo>
                  <a:lnTo>
                    <a:pt x="13335" y="2382"/>
                  </a:lnTo>
                  <a:lnTo>
                    <a:pt x="9536" y="191"/>
                  </a:lnTo>
                  <a:cubicBezTo>
                    <a:pt x="9458" y="145"/>
                    <a:pt x="9363" y="117"/>
                    <a:pt x="9242" y="116"/>
                  </a:cubicBezTo>
                  <a:cubicBezTo>
                    <a:pt x="9072" y="114"/>
                    <a:pt x="8196" y="4"/>
                    <a:pt x="7965" y="1"/>
                  </a:cubicBezTo>
                  <a:cubicBezTo>
                    <a:pt x="7964" y="1"/>
                    <a:pt x="7963" y="1"/>
                    <a:pt x="7962" y="1"/>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72"/>
            <p:cNvSpPr/>
            <p:nvPr/>
          </p:nvSpPr>
          <p:spPr>
            <a:xfrm>
              <a:off x="2100329" y="5130532"/>
              <a:ext cx="354018" cy="262336"/>
            </a:xfrm>
            <a:custGeom>
              <a:avLst/>
              <a:gdLst/>
              <a:ahLst/>
              <a:cxnLst/>
              <a:rect l="l" t="t" r="r" b="b"/>
              <a:pathLst>
                <a:path w="6908" h="5119" extrusionOk="0">
                  <a:moveTo>
                    <a:pt x="3598" y="1"/>
                  </a:moveTo>
                  <a:cubicBezTo>
                    <a:pt x="3319" y="264"/>
                    <a:pt x="2667" y="547"/>
                    <a:pt x="1945" y="985"/>
                  </a:cubicBezTo>
                  <a:cubicBezTo>
                    <a:pt x="1028" y="1542"/>
                    <a:pt x="501" y="2126"/>
                    <a:pt x="180" y="2875"/>
                  </a:cubicBezTo>
                  <a:cubicBezTo>
                    <a:pt x="90" y="3087"/>
                    <a:pt x="30" y="3288"/>
                    <a:pt x="1" y="3483"/>
                  </a:cubicBezTo>
                  <a:cubicBezTo>
                    <a:pt x="286" y="3674"/>
                    <a:pt x="600" y="3857"/>
                    <a:pt x="889" y="4034"/>
                  </a:cubicBezTo>
                  <a:cubicBezTo>
                    <a:pt x="1520" y="4424"/>
                    <a:pt x="2549" y="4974"/>
                    <a:pt x="2928" y="5100"/>
                  </a:cubicBezTo>
                  <a:cubicBezTo>
                    <a:pt x="2966" y="5112"/>
                    <a:pt x="3009" y="5118"/>
                    <a:pt x="3055" y="5118"/>
                  </a:cubicBezTo>
                  <a:cubicBezTo>
                    <a:pt x="3201" y="5118"/>
                    <a:pt x="3374" y="5061"/>
                    <a:pt x="3478" y="4980"/>
                  </a:cubicBezTo>
                  <a:cubicBezTo>
                    <a:pt x="3645" y="4850"/>
                    <a:pt x="3748" y="4625"/>
                    <a:pt x="3872" y="4456"/>
                  </a:cubicBezTo>
                  <a:cubicBezTo>
                    <a:pt x="4032" y="4240"/>
                    <a:pt x="4203" y="4031"/>
                    <a:pt x="4386" y="3834"/>
                  </a:cubicBezTo>
                  <a:cubicBezTo>
                    <a:pt x="5082" y="3073"/>
                    <a:pt x="5910" y="2517"/>
                    <a:pt x="6836" y="2077"/>
                  </a:cubicBezTo>
                  <a:cubicBezTo>
                    <a:pt x="6837" y="2077"/>
                    <a:pt x="6839" y="2077"/>
                    <a:pt x="6840" y="2077"/>
                  </a:cubicBezTo>
                  <a:cubicBezTo>
                    <a:pt x="6881" y="2077"/>
                    <a:pt x="6908" y="2018"/>
                    <a:pt x="6865" y="1997"/>
                  </a:cubicBezTo>
                  <a:cubicBezTo>
                    <a:pt x="6271" y="1703"/>
                    <a:pt x="5692" y="1384"/>
                    <a:pt x="5129" y="1036"/>
                  </a:cubicBezTo>
                  <a:cubicBezTo>
                    <a:pt x="4603" y="712"/>
                    <a:pt x="4108" y="349"/>
                    <a:pt x="3598" y="1"/>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72"/>
            <p:cNvSpPr/>
            <p:nvPr/>
          </p:nvSpPr>
          <p:spPr>
            <a:xfrm>
              <a:off x="2289637" y="5063859"/>
              <a:ext cx="521597" cy="402037"/>
            </a:xfrm>
            <a:custGeom>
              <a:avLst/>
              <a:gdLst/>
              <a:ahLst/>
              <a:cxnLst/>
              <a:rect l="l" t="t" r="r" b="b"/>
              <a:pathLst>
                <a:path w="10178" h="7845" extrusionOk="0">
                  <a:moveTo>
                    <a:pt x="8000" y="0"/>
                  </a:moveTo>
                  <a:cubicBezTo>
                    <a:pt x="7871" y="0"/>
                    <a:pt x="7652" y="92"/>
                    <a:pt x="7312" y="235"/>
                  </a:cubicBezTo>
                  <a:cubicBezTo>
                    <a:pt x="6634" y="521"/>
                    <a:pt x="5851" y="995"/>
                    <a:pt x="5736" y="1061"/>
                  </a:cubicBezTo>
                  <a:cubicBezTo>
                    <a:pt x="5369" y="1271"/>
                    <a:pt x="5081" y="1607"/>
                    <a:pt x="4903" y="1851"/>
                  </a:cubicBezTo>
                  <a:cubicBezTo>
                    <a:pt x="4474" y="2441"/>
                    <a:pt x="4037" y="3120"/>
                    <a:pt x="3686" y="3463"/>
                  </a:cubicBezTo>
                  <a:cubicBezTo>
                    <a:pt x="3413" y="3730"/>
                    <a:pt x="2752" y="4014"/>
                    <a:pt x="2021" y="4458"/>
                  </a:cubicBezTo>
                  <a:cubicBezTo>
                    <a:pt x="1103" y="5015"/>
                    <a:pt x="577" y="5599"/>
                    <a:pt x="256" y="6349"/>
                  </a:cubicBezTo>
                  <a:cubicBezTo>
                    <a:pt x="60" y="6809"/>
                    <a:pt x="0" y="7226"/>
                    <a:pt x="101" y="7611"/>
                  </a:cubicBezTo>
                  <a:cubicBezTo>
                    <a:pt x="142" y="7764"/>
                    <a:pt x="335" y="7844"/>
                    <a:pt x="430" y="7844"/>
                  </a:cubicBezTo>
                  <a:cubicBezTo>
                    <a:pt x="448" y="7844"/>
                    <a:pt x="462" y="7841"/>
                    <a:pt x="471" y="7836"/>
                  </a:cubicBezTo>
                  <a:cubicBezTo>
                    <a:pt x="544" y="7792"/>
                    <a:pt x="649" y="7730"/>
                    <a:pt x="758" y="7666"/>
                  </a:cubicBezTo>
                  <a:cubicBezTo>
                    <a:pt x="756" y="7638"/>
                    <a:pt x="755" y="7612"/>
                    <a:pt x="755" y="7583"/>
                  </a:cubicBezTo>
                  <a:cubicBezTo>
                    <a:pt x="755" y="6674"/>
                    <a:pt x="1306" y="5619"/>
                    <a:pt x="1987" y="5225"/>
                  </a:cubicBezTo>
                  <a:cubicBezTo>
                    <a:pt x="2161" y="5124"/>
                    <a:pt x="2327" y="5077"/>
                    <a:pt x="2477" y="5077"/>
                  </a:cubicBezTo>
                  <a:cubicBezTo>
                    <a:pt x="2915" y="5077"/>
                    <a:pt x="3221" y="5481"/>
                    <a:pt x="3221" y="6157"/>
                  </a:cubicBezTo>
                  <a:cubicBezTo>
                    <a:pt x="3221" y="6186"/>
                    <a:pt x="3220" y="6214"/>
                    <a:pt x="3218" y="6243"/>
                  </a:cubicBezTo>
                  <a:lnTo>
                    <a:pt x="7165" y="3988"/>
                  </a:lnTo>
                  <a:cubicBezTo>
                    <a:pt x="7163" y="3951"/>
                    <a:pt x="7160" y="3914"/>
                    <a:pt x="7160" y="3876"/>
                  </a:cubicBezTo>
                  <a:cubicBezTo>
                    <a:pt x="7160" y="2968"/>
                    <a:pt x="7713" y="1912"/>
                    <a:pt x="8394" y="1519"/>
                  </a:cubicBezTo>
                  <a:cubicBezTo>
                    <a:pt x="8569" y="1419"/>
                    <a:pt x="8735" y="1371"/>
                    <a:pt x="8885" y="1371"/>
                  </a:cubicBezTo>
                  <a:cubicBezTo>
                    <a:pt x="9323" y="1371"/>
                    <a:pt x="9628" y="1775"/>
                    <a:pt x="9628" y="2452"/>
                  </a:cubicBezTo>
                  <a:cubicBezTo>
                    <a:pt x="9628" y="2465"/>
                    <a:pt x="9627" y="2479"/>
                    <a:pt x="9627" y="2493"/>
                  </a:cubicBezTo>
                  <a:cubicBezTo>
                    <a:pt x="9823" y="2308"/>
                    <a:pt x="10090" y="2042"/>
                    <a:pt x="10163" y="1901"/>
                  </a:cubicBezTo>
                  <a:cubicBezTo>
                    <a:pt x="10177" y="1708"/>
                    <a:pt x="10127" y="1363"/>
                    <a:pt x="10094" y="1214"/>
                  </a:cubicBezTo>
                  <a:cubicBezTo>
                    <a:pt x="10035" y="935"/>
                    <a:pt x="9961" y="687"/>
                    <a:pt x="9875" y="540"/>
                  </a:cubicBezTo>
                  <a:cubicBezTo>
                    <a:pt x="9728" y="287"/>
                    <a:pt x="9595" y="120"/>
                    <a:pt x="9282" y="115"/>
                  </a:cubicBezTo>
                  <a:cubicBezTo>
                    <a:pt x="9112" y="114"/>
                    <a:pt x="8235" y="3"/>
                    <a:pt x="8003" y="0"/>
                  </a:cubicBezTo>
                  <a:cubicBezTo>
                    <a:pt x="8002" y="0"/>
                    <a:pt x="8001" y="0"/>
                    <a:pt x="8000" y="0"/>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72"/>
            <p:cNvSpPr/>
            <p:nvPr/>
          </p:nvSpPr>
          <p:spPr>
            <a:xfrm>
              <a:off x="2656518" y="5134068"/>
              <a:ext cx="126581" cy="134166"/>
            </a:xfrm>
            <a:custGeom>
              <a:avLst/>
              <a:gdLst/>
              <a:ahLst/>
              <a:cxnLst/>
              <a:rect l="l" t="t" r="r" b="b"/>
              <a:pathLst>
                <a:path w="2470" h="2618" extrusionOk="0">
                  <a:moveTo>
                    <a:pt x="1726" y="1"/>
                  </a:moveTo>
                  <a:cubicBezTo>
                    <a:pt x="1576" y="1"/>
                    <a:pt x="1410" y="49"/>
                    <a:pt x="1235" y="149"/>
                  </a:cubicBezTo>
                  <a:cubicBezTo>
                    <a:pt x="554" y="542"/>
                    <a:pt x="1" y="1598"/>
                    <a:pt x="1" y="2506"/>
                  </a:cubicBezTo>
                  <a:cubicBezTo>
                    <a:pt x="1" y="2544"/>
                    <a:pt x="4" y="2581"/>
                    <a:pt x="6" y="2618"/>
                  </a:cubicBezTo>
                  <a:lnTo>
                    <a:pt x="174" y="2521"/>
                  </a:lnTo>
                  <a:cubicBezTo>
                    <a:pt x="174" y="2497"/>
                    <a:pt x="173" y="2474"/>
                    <a:pt x="173" y="2449"/>
                  </a:cubicBezTo>
                  <a:cubicBezTo>
                    <a:pt x="173" y="1621"/>
                    <a:pt x="676" y="658"/>
                    <a:pt x="1298" y="300"/>
                  </a:cubicBezTo>
                  <a:cubicBezTo>
                    <a:pt x="1457" y="208"/>
                    <a:pt x="1608" y="165"/>
                    <a:pt x="1745" y="165"/>
                  </a:cubicBezTo>
                  <a:cubicBezTo>
                    <a:pt x="2144" y="165"/>
                    <a:pt x="2423" y="533"/>
                    <a:pt x="2423" y="1151"/>
                  </a:cubicBezTo>
                  <a:cubicBezTo>
                    <a:pt x="2423" y="1155"/>
                    <a:pt x="2422" y="1161"/>
                    <a:pt x="2422" y="1166"/>
                  </a:cubicBezTo>
                  <a:cubicBezTo>
                    <a:pt x="2437" y="1154"/>
                    <a:pt x="2452" y="1138"/>
                    <a:pt x="2468" y="1123"/>
                  </a:cubicBezTo>
                  <a:cubicBezTo>
                    <a:pt x="2468" y="1109"/>
                    <a:pt x="2469" y="1095"/>
                    <a:pt x="2469" y="1082"/>
                  </a:cubicBezTo>
                  <a:cubicBezTo>
                    <a:pt x="2469" y="405"/>
                    <a:pt x="2164" y="1"/>
                    <a:pt x="1726" y="1"/>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72"/>
            <p:cNvSpPr/>
            <p:nvPr/>
          </p:nvSpPr>
          <p:spPr>
            <a:xfrm>
              <a:off x="2328278" y="5323991"/>
              <a:ext cx="126479" cy="132731"/>
            </a:xfrm>
            <a:custGeom>
              <a:avLst/>
              <a:gdLst/>
              <a:ahLst/>
              <a:cxnLst/>
              <a:rect l="l" t="t" r="r" b="b"/>
              <a:pathLst>
                <a:path w="2468" h="2590" extrusionOk="0">
                  <a:moveTo>
                    <a:pt x="1723" y="1"/>
                  </a:moveTo>
                  <a:cubicBezTo>
                    <a:pt x="1573" y="1"/>
                    <a:pt x="1407" y="48"/>
                    <a:pt x="1233" y="149"/>
                  </a:cubicBezTo>
                  <a:cubicBezTo>
                    <a:pt x="552" y="543"/>
                    <a:pt x="1" y="1598"/>
                    <a:pt x="1" y="2507"/>
                  </a:cubicBezTo>
                  <a:cubicBezTo>
                    <a:pt x="1" y="2536"/>
                    <a:pt x="2" y="2562"/>
                    <a:pt x="4" y="2590"/>
                  </a:cubicBezTo>
                  <a:cubicBezTo>
                    <a:pt x="60" y="2558"/>
                    <a:pt x="117" y="2524"/>
                    <a:pt x="172" y="2492"/>
                  </a:cubicBezTo>
                  <a:cubicBezTo>
                    <a:pt x="171" y="2475"/>
                    <a:pt x="169" y="2459"/>
                    <a:pt x="169" y="2443"/>
                  </a:cubicBezTo>
                  <a:cubicBezTo>
                    <a:pt x="169" y="1615"/>
                    <a:pt x="674" y="652"/>
                    <a:pt x="1294" y="293"/>
                  </a:cubicBezTo>
                  <a:cubicBezTo>
                    <a:pt x="1454" y="201"/>
                    <a:pt x="1605" y="158"/>
                    <a:pt x="1742" y="158"/>
                  </a:cubicBezTo>
                  <a:cubicBezTo>
                    <a:pt x="2141" y="158"/>
                    <a:pt x="2420" y="527"/>
                    <a:pt x="2420" y="1144"/>
                  </a:cubicBezTo>
                  <a:cubicBezTo>
                    <a:pt x="2420" y="1159"/>
                    <a:pt x="2418" y="1176"/>
                    <a:pt x="2418" y="1193"/>
                  </a:cubicBezTo>
                  <a:lnTo>
                    <a:pt x="2464" y="1167"/>
                  </a:lnTo>
                  <a:cubicBezTo>
                    <a:pt x="2466" y="1138"/>
                    <a:pt x="2467" y="1110"/>
                    <a:pt x="2467" y="1081"/>
                  </a:cubicBezTo>
                  <a:cubicBezTo>
                    <a:pt x="2467" y="405"/>
                    <a:pt x="2161" y="1"/>
                    <a:pt x="1723" y="1"/>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72"/>
            <p:cNvSpPr/>
            <p:nvPr/>
          </p:nvSpPr>
          <p:spPr>
            <a:xfrm>
              <a:off x="2320283" y="5041618"/>
              <a:ext cx="222363" cy="180186"/>
            </a:xfrm>
            <a:custGeom>
              <a:avLst/>
              <a:gdLst/>
              <a:ahLst/>
              <a:cxnLst/>
              <a:rect l="l" t="t" r="r" b="b"/>
              <a:pathLst>
                <a:path w="4339" h="3516" extrusionOk="0">
                  <a:moveTo>
                    <a:pt x="1004" y="0"/>
                  </a:moveTo>
                  <a:cubicBezTo>
                    <a:pt x="618" y="514"/>
                    <a:pt x="134" y="1257"/>
                    <a:pt x="0" y="1501"/>
                  </a:cubicBezTo>
                  <a:cubicBezTo>
                    <a:pt x="420" y="1722"/>
                    <a:pt x="2547" y="2956"/>
                    <a:pt x="3186" y="3516"/>
                  </a:cubicBezTo>
                  <a:cubicBezTo>
                    <a:pt x="3186" y="3516"/>
                    <a:pt x="3692" y="2786"/>
                    <a:pt x="3854" y="2554"/>
                  </a:cubicBezTo>
                  <a:cubicBezTo>
                    <a:pt x="3980" y="2377"/>
                    <a:pt x="4339" y="1875"/>
                    <a:pt x="4339" y="1875"/>
                  </a:cubicBezTo>
                  <a:cubicBezTo>
                    <a:pt x="4339" y="1875"/>
                    <a:pt x="2777" y="1098"/>
                    <a:pt x="1966" y="630"/>
                  </a:cubicBezTo>
                  <a:cubicBezTo>
                    <a:pt x="1469" y="342"/>
                    <a:pt x="1164" y="124"/>
                    <a:pt x="1004" y="0"/>
                  </a:cubicBez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72"/>
            <p:cNvSpPr/>
            <p:nvPr/>
          </p:nvSpPr>
          <p:spPr>
            <a:xfrm>
              <a:off x="2299374" y="5035776"/>
              <a:ext cx="184235" cy="196329"/>
            </a:xfrm>
            <a:custGeom>
              <a:avLst/>
              <a:gdLst/>
              <a:ahLst/>
              <a:cxnLst/>
              <a:rect l="l" t="t" r="r" b="b"/>
              <a:pathLst>
                <a:path w="3595" h="3831" extrusionOk="0">
                  <a:moveTo>
                    <a:pt x="1274" y="1"/>
                  </a:moveTo>
                  <a:lnTo>
                    <a:pt x="0" y="1876"/>
                  </a:lnTo>
                  <a:cubicBezTo>
                    <a:pt x="0" y="1876"/>
                    <a:pt x="161" y="2113"/>
                    <a:pt x="1262" y="2751"/>
                  </a:cubicBezTo>
                  <a:cubicBezTo>
                    <a:pt x="2440" y="3432"/>
                    <a:pt x="3433" y="3831"/>
                    <a:pt x="3433" y="3831"/>
                  </a:cubicBezTo>
                  <a:lnTo>
                    <a:pt x="3594" y="3630"/>
                  </a:lnTo>
                  <a:cubicBezTo>
                    <a:pt x="2955" y="3070"/>
                    <a:pt x="828" y="1836"/>
                    <a:pt x="408" y="1615"/>
                  </a:cubicBezTo>
                  <a:cubicBezTo>
                    <a:pt x="542" y="1371"/>
                    <a:pt x="1026" y="628"/>
                    <a:pt x="1412" y="114"/>
                  </a:cubicBezTo>
                  <a:cubicBezTo>
                    <a:pt x="1317" y="41"/>
                    <a:pt x="1274" y="1"/>
                    <a:pt x="1274" y="1"/>
                  </a:cubicBez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72"/>
            <p:cNvSpPr/>
            <p:nvPr/>
          </p:nvSpPr>
          <p:spPr>
            <a:xfrm>
              <a:off x="2337861" y="5035776"/>
              <a:ext cx="204785" cy="108081"/>
            </a:xfrm>
            <a:custGeom>
              <a:avLst/>
              <a:gdLst/>
              <a:ahLst/>
              <a:cxnLst/>
              <a:rect l="l" t="t" r="r" b="b"/>
              <a:pathLst>
                <a:path w="3996" h="2109" extrusionOk="0">
                  <a:moveTo>
                    <a:pt x="523" y="1"/>
                  </a:moveTo>
                  <a:lnTo>
                    <a:pt x="1" y="772"/>
                  </a:lnTo>
                  <a:cubicBezTo>
                    <a:pt x="1" y="772"/>
                    <a:pt x="206" y="931"/>
                    <a:pt x="1275" y="1397"/>
                  </a:cubicBezTo>
                  <a:cubicBezTo>
                    <a:pt x="2196" y="1801"/>
                    <a:pt x="3910" y="2109"/>
                    <a:pt x="3910" y="2109"/>
                  </a:cubicBezTo>
                  <a:lnTo>
                    <a:pt x="3996" y="1989"/>
                  </a:lnTo>
                  <a:cubicBezTo>
                    <a:pt x="3996" y="1989"/>
                    <a:pt x="2253" y="1109"/>
                    <a:pt x="1802" y="846"/>
                  </a:cubicBezTo>
                  <a:cubicBezTo>
                    <a:pt x="1063" y="413"/>
                    <a:pt x="523" y="1"/>
                    <a:pt x="523" y="1"/>
                  </a:cubicBez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72"/>
            <p:cNvSpPr/>
            <p:nvPr/>
          </p:nvSpPr>
          <p:spPr>
            <a:xfrm>
              <a:off x="2297427" y="5035007"/>
              <a:ext cx="247218" cy="197098"/>
            </a:xfrm>
            <a:custGeom>
              <a:avLst/>
              <a:gdLst/>
              <a:ahLst/>
              <a:cxnLst/>
              <a:rect l="l" t="t" r="r" b="b"/>
              <a:pathLst>
                <a:path w="4824" h="3846" extrusionOk="0">
                  <a:moveTo>
                    <a:pt x="1329" y="0"/>
                  </a:moveTo>
                  <a:cubicBezTo>
                    <a:pt x="1277" y="0"/>
                    <a:pt x="1221" y="58"/>
                    <a:pt x="1110" y="198"/>
                  </a:cubicBezTo>
                  <a:cubicBezTo>
                    <a:pt x="940" y="417"/>
                    <a:pt x="0" y="1865"/>
                    <a:pt x="0" y="1865"/>
                  </a:cubicBezTo>
                  <a:lnTo>
                    <a:pt x="40" y="1891"/>
                  </a:lnTo>
                  <a:cubicBezTo>
                    <a:pt x="40" y="1891"/>
                    <a:pt x="802" y="835"/>
                    <a:pt x="911" y="660"/>
                  </a:cubicBezTo>
                  <a:cubicBezTo>
                    <a:pt x="1044" y="447"/>
                    <a:pt x="1228" y="169"/>
                    <a:pt x="1299" y="129"/>
                  </a:cubicBezTo>
                  <a:cubicBezTo>
                    <a:pt x="1301" y="128"/>
                    <a:pt x="1304" y="127"/>
                    <a:pt x="1308" y="127"/>
                  </a:cubicBezTo>
                  <a:cubicBezTo>
                    <a:pt x="1417" y="127"/>
                    <a:pt x="2138" y="672"/>
                    <a:pt x="2793" y="1035"/>
                  </a:cubicBezTo>
                  <a:cubicBezTo>
                    <a:pt x="3471" y="1409"/>
                    <a:pt x="4503" y="1857"/>
                    <a:pt x="4612" y="1931"/>
                  </a:cubicBezTo>
                  <a:cubicBezTo>
                    <a:pt x="4721" y="2004"/>
                    <a:pt x="4667" y="2043"/>
                    <a:pt x="4534" y="2262"/>
                  </a:cubicBezTo>
                  <a:cubicBezTo>
                    <a:pt x="4400" y="2481"/>
                    <a:pt x="3724" y="3372"/>
                    <a:pt x="3632" y="3513"/>
                  </a:cubicBezTo>
                  <a:cubicBezTo>
                    <a:pt x="3588" y="3582"/>
                    <a:pt x="3462" y="3766"/>
                    <a:pt x="3433" y="3830"/>
                  </a:cubicBezTo>
                  <a:cubicBezTo>
                    <a:pt x="3451" y="3843"/>
                    <a:pt x="3471" y="3846"/>
                    <a:pt x="3471" y="3846"/>
                  </a:cubicBezTo>
                  <a:cubicBezTo>
                    <a:pt x="3471" y="3846"/>
                    <a:pt x="4143" y="3004"/>
                    <a:pt x="4291" y="2802"/>
                  </a:cubicBezTo>
                  <a:cubicBezTo>
                    <a:pt x="4406" y="2644"/>
                    <a:pt x="4665" y="2296"/>
                    <a:pt x="4785" y="2122"/>
                  </a:cubicBezTo>
                  <a:cubicBezTo>
                    <a:pt x="4819" y="2075"/>
                    <a:pt x="4823" y="1951"/>
                    <a:pt x="4753" y="1905"/>
                  </a:cubicBezTo>
                  <a:cubicBezTo>
                    <a:pt x="4710" y="1876"/>
                    <a:pt x="4653" y="1846"/>
                    <a:pt x="4589" y="1817"/>
                  </a:cubicBezTo>
                  <a:cubicBezTo>
                    <a:pt x="4415" y="1739"/>
                    <a:pt x="2954" y="988"/>
                    <a:pt x="2399" y="660"/>
                  </a:cubicBezTo>
                  <a:cubicBezTo>
                    <a:pt x="1844" y="332"/>
                    <a:pt x="1446" y="59"/>
                    <a:pt x="1377" y="16"/>
                  </a:cubicBezTo>
                  <a:cubicBezTo>
                    <a:pt x="1360" y="6"/>
                    <a:pt x="1345" y="0"/>
                    <a:pt x="1329"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72"/>
            <p:cNvSpPr/>
            <p:nvPr/>
          </p:nvSpPr>
          <p:spPr>
            <a:xfrm>
              <a:off x="2535728" y="5090713"/>
              <a:ext cx="173268" cy="135345"/>
            </a:xfrm>
            <a:custGeom>
              <a:avLst/>
              <a:gdLst/>
              <a:ahLst/>
              <a:cxnLst/>
              <a:rect l="l" t="t" r="r" b="b"/>
              <a:pathLst>
                <a:path w="3381" h="2641" extrusionOk="0">
                  <a:moveTo>
                    <a:pt x="3013" y="1"/>
                  </a:moveTo>
                  <a:cubicBezTo>
                    <a:pt x="2968" y="1"/>
                    <a:pt x="2916" y="10"/>
                    <a:pt x="2858" y="30"/>
                  </a:cubicBezTo>
                  <a:cubicBezTo>
                    <a:pt x="2533" y="140"/>
                    <a:pt x="2215" y="313"/>
                    <a:pt x="1909" y="467"/>
                  </a:cubicBezTo>
                  <a:cubicBezTo>
                    <a:pt x="1401" y="723"/>
                    <a:pt x="926" y="1029"/>
                    <a:pt x="435" y="1313"/>
                  </a:cubicBezTo>
                  <a:cubicBezTo>
                    <a:pt x="325" y="1469"/>
                    <a:pt x="164" y="1719"/>
                    <a:pt x="0" y="1980"/>
                  </a:cubicBezTo>
                  <a:lnTo>
                    <a:pt x="0" y="2641"/>
                  </a:lnTo>
                  <a:cubicBezTo>
                    <a:pt x="135" y="2565"/>
                    <a:pt x="278" y="2487"/>
                    <a:pt x="411" y="2414"/>
                  </a:cubicBezTo>
                  <a:cubicBezTo>
                    <a:pt x="782" y="2210"/>
                    <a:pt x="1930" y="1549"/>
                    <a:pt x="2456" y="1255"/>
                  </a:cubicBezTo>
                  <a:cubicBezTo>
                    <a:pt x="2700" y="1120"/>
                    <a:pt x="3114" y="887"/>
                    <a:pt x="3381" y="733"/>
                  </a:cubicBezTo>
                  <a:cubicBezTo>
                    <a:pt x="3369" y="432"/>
                    <a:pt x="3330" y="1"/>
                    <a:pt x="3013" y="1"/>
                  </a:cubicBez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72"/>
            <p:cNvSpPr/>
            <p:nvPr/>
          </p:nvSpPr>
          <p:spPr>
            <a:xfrm>
              <a:off x="2558020" y="5074211"/>
              <a:ext cx="163685" cy="83790"/>
            </a:xfrm>
            <a:custGeom>
              <a:avLst/>
              <a:gdLst/>
              <a:ahLst/>
              <a:cxnLst/>
              <a:rect l="l" t="t" r="r" b="b"/>
              <a:pathLst>
                <a:path w="3194" h="1635" extrusionOk="0">
                  <a:moveTo>
                    <a:pt x="2707" y="0"/>
                  </a:moveTo>
                  <a:cubicBezTo>
                    <a:pt x="2706" y="0"/>
                    <a:pt x="2706" y="1"/>
                    <a:pt x="2705" y="1"/>
                  </a:cubicBezTo>
                  <a:cubicBezTo>
                    <a:pt x="2575" y="4"/>
                    <a:pt x="2314" y="94"/>
                    <a:pt x="1911" y="304"/>
                  </a:cubicBezTo>
                  <a:cubicBezTo>
                    <a:pt x="1673" y="428"/>
                    <a:pt x="1173" y="680"/>
                    <a:pt x="937" y="821"/>
                  </a:cubicBezTo>
                  <a:cubicBezTo>
                    <a:pt x="677" y="979"/>
                    <a:pt x="352" y="1166"/>
                    <a:pt x="46" y="1572"/>
                  </a:cubicBezTo>
                  <a:cubicBezTo>
                    <a:pt x="33" y="1590"/>
                    <a:pt x="17" y="1612"/>
                    <a:pt x="0" y="1635"/>
                  </a:cubicBezTo>
                  <a:cubicBezTo>
                    <a:pt x="491" y="1351"/>
                    <a:pt x="966" y="1045"/>
                    <a:pt x="1474" y="789"/>
                  </a:cubicBezTo>
                  <a:cubicBezTo>
                    <a:pt x="1780" y="635"/>
                    <a:pt x="2098" y="462"/>
                    <a:pt x="2423" y="352"/>
                  </a:cubicBezTo>
                  <a:cubicBezTo>
                    <a:pt x="2481" y="332"/>
                    <a:pt x="2533" y="323"/>
                    <a:pt x="2578" y="323"/>
                  </a:cubicBezTo>
                  <a:cubicBezTo>
                    <a:pt x="2895" y="323"/>
                    <a:pt x="2934" y="754"/>
                    <a:pt x="2946" y="1055"/>
                  </a:cubicBezTo>
                  <a:cubicBezTo>
                    <a:pt x="3076" y="980"/>
                    <a:pt x="3171" y="925"/>
                    <a:pt x="3194" y="910"/>
                  </a:cubicBezTo>
                  <a:lnTo>
                    <a:pt x="3188" y="240"/>
                  </a:lnTo>
                  <a:cubicBezTo>
                    <a:pt x="3072" y="104"/>
                    <a:pt x="2816" y="0"/>
                    <a:pt x="2707" y="0"/>
                  </a:cubicBez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72"/>
            <p:cNvSpPr/>
            <p:nvPr/>
          </p:nvSpPr>
          <p:spPr>
            <a:xfrm>
              <a:off x="2499342" y="5227236"/>
              <a:ext cx="25624" cy="12299"/>
            </a:xfrm>
            <a:custGeom>
              <a:avLst/>
              <a:gdLst/>
              <a:ahLst/>
              <a:cxnLst/>
              <a:rect l="l" t="t" r="r" b="b"/>
              <a:pathLst>
                <a:path w="500" h="240" extrusionOk="0">
                  <a:moveTo>
                    <a:pt x="223" y="0"/>
                  </a:moveTo>
                  <a:cubicBezTo>
                    <a:pt x="178" y="0"/>
                    <a:pt x="134" y="3"/>
                    <a:pt x="101" y="12"/>
                  </a:cubicBezTo>
                  <a:cubicBezTo>
                    <a:pt x="6" y="39"/>
                    <a:pt x="0" y="180"/>
                    <a:pt x="75" y="225"/>
                  </a:cubicBezTo>
                  <a:cubicBezTo>
                    <a:pt x="93" y="236"/>
                    <a:pt x="127" y="240"/>
                    <a:pt x="167" y="240"/>
                  </a:cubicBezTo>
                  <a:cubicBezTo>
                    <a:pt x="297" y="240"/>
                    <a:pt x="500" y="199"/>
                    <a:pt x="500" y="199"/>
                  </a:cubicBezTo>
                  <a:lnTo>
                    <a:pt x="405" y="12"/>
                  </a:lnTo>
                  <a:cubicBezTo>
                    <a:pt x="405" y="12"/>
                    <a:pt x="313" y="0"/>
                    <a:pt x="223"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72"/>
            <p:cNvSpPr/>
            <p:nvPr/>
          </p:nvSpPr>
          <p:spPr>
            <a:xfrm>
              <a:off x="2665896" y="5079234"/>
              <a:ext cx="26290" cy="96448"/>
            </a:xfrm>
            <a:custGeom>
              <a:avLst/>
              <a:gdLst/>
              <a:ahLst/>
              <a:cxnLst/>
              <a:rect l="l" t="t" r="r" b="b"/>
              <a:pathLst>
                <a:path w="513" h="1882" extrusionOk="0">
                  <a:moveTo>
                    <a:pt x="312" y="1"/>
                  </a:moveTo>
                  <a:lnTo>
                    <a:pt x="40" y="129"/>
                  </a:lnTo>
                  <a:cubicBezTo>
                    <a:pt x="40" y="129"/>
                    <a:pt x="0" y="1100"/>
                    <a:pt x="51" y="1673"/>
                  </a:cubicBezTo>
                  <a:cubicBezTo>
                    <a:pt x="64" y="1826"/>
                    <a:pt x="103" y="1882"/>
                    <a:pt x="153" y="1882"/>
                  </a:cubicBezTo>
                  <a:cubicBezTo>
                    <a:pt x="291" y="1882"/>
                    <a:pt x="513" y="1456"/>
                    <a:pt x="513" y="1456"/>
                  </a:cubicBezTo>
                  <a:lnTo>
                    <a:pt x="312" y="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72"/>
            <p:cNvSpPr/>
            <p:nvPr/>
          </p:nvSpPr>
          <p:spPr>
            <a:xfrm>
              <a:off x="2673276" y="5082360"/>
              <a:ext cx="9071" cy="86198"/>
            </a:xfrm>
            <a:custGeom>
              <a:avLst/>
              <a:gdLst/>
              <a:ahLst/>
              <a:cxnLst/>
              <a:rect l="l" t="t" r="r" b="b"/>
              <a:pathLst>
                <a:path w="177" h="1682" extrusionOk="0">
                  <a:moveTo>
                    <a:pt x="53" y="1"/>
                  </a:moveTo>
                  <a:lnTo>
                    <a:pt x="1" y="13"/>
                  </a:lnTo>
                  <a:lnTo>
                    <a:pt x="86" y="1681"/>
                  </a:lnTo>
                  <a:lnTo>
                    <a:pt x="177" y="1595"/>
                  </a:lnTo>
                  <a:lnTo>
                    <a:pt x="53" y="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72"/>
            <p:cNvSpPr/>
            <p:nvPr/>
          </p:nvSpPr>
          <p:spPr>
            <a:xfrm>
              <a:off x="2535728" y="5072623"/>
              <a:ext cx="185977" cy="125761"/>
            </a:xfrm>
            <a:custGeom>
              <a:avLst/>
              <a:gdLst/>
              <a:ahLst/>
              <a:cxnLst/>
              <a:rect l="l" t="t" r="r" b="b"/>
              <a:pathLst>
                <a:path w="3629" h="2454" extrusionOk="0">
                  <a:moveTo>
                    <a:pt x="3145" y="0"/>
                  </a:moveTo>
                  <a:cubicBezTo>
                    <a:pt x="2997" y="0"/>
                    <a:pt x="2514" y="230"/>
                    <a:pt x="1979" y="498"/>
                  </a:cubicBezTo>
                  <a:cubicBezTo>
                    <a:pt x="1430" y="772"/>
                    <a:pt x="882" y="1123"/>
                    <a:pt x="739" y="1286"/>
                  </a:cubicBezTo>
                  <a:cubicBezTo>
                    <a:pt x="359" y="1723"/>
                    <a:pt x="0" y="2333"/>
                    <a:pt x="0" y="2333"/>
                  </a:cubicBezTo>
                  <a:lnTo>
                    <a:pt x="0" y="2454"/>
                  </a:lnTo>
                  <a:cubicBezTo>
                    <a:pt x="0" y="2454"/>
                    <a:pt x="626" y="1505"/>
                    <a:pt x="912" y="1247"/>
                  </a:cubicBezTo>
                  <a:cubicBezTo>
                    <a:pt x="1064" y="1109"/>
                    <a:pt x="1711" y="732"/>
                    <a:pt x="2195" y="485"/>
                  </a:cubicBezTo>
                  <a:cubicBezTo>
                    <a:pt x="2636" y="261"/>
                    <a:pt x="3007" y="88"/>
                    <a:pt x="3148" y="88"/>
                  </a:cubicBezTo>
                  <a:cubicBezTo>
                    <a:pt x="3156" y="88"/>
                    <a:pt x="3163" y="89"/>
                    <a:pt x="3169" y="90"/>
                  </a:cubicBezTo>
                  <a:cubicBezTo>
                    <a:pt x="3296" y="111"/>
                    <a:pt x="3493" y="260"/>
                    <a:pt x="3542" y="295"/>
                  </a:cubicBezTo>
                  <a:lnTo>
                    <a:pt x="3548" y="988"/>
                  </a:lnTo>
                  <a:lnTo>
                    <a:pt x="3629" y="941"/>
                  </a:lnTo>
                  <a:lnTo>
                    <a:pt x="3623" y="240"/>
                  </a:lnTo>
                  <a:cubicBezTo>
                    <a:pt x="3623" y="240"/>
                    <a:pt x="3312" y="35"/>
                    <a:pt x="3166" y="2"/>
                  </a:cubicBezTo>
                  <a:cubicBezTo>
                    <a:pt x="3160" y="1"/>
                    <a:pt x="3153" y="0"/>
                    <a:pt x="3145"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72"/>
            <p:cNvSpPr/>
            <p:nvPr/>
          </p:nvSpPr>
          <p:spPr>
            <a:xfrm>
              <a:off x="2138150" y="5327835"/>
              <a:ext cx="110336" cy="82918"/>
            </a:xfrm>
            <a:custGeom>
              <a:avLst/>
              <a:gdLst/>
              <a:ahLst/>
              <a:cxnLst/>
              <a:rect l="l" t="t" r="r" b="b"/>
              <a:pathLst>
                <a:path w="2153" h="1618" extrusionOk="0">
                  <a:moveTo>
                    <a:pt x="94" y="0"/>
                  </a:moveTo>
                  <a:lnTo>
                    <a:pt x="94" y="0"/>
                  </a:lnTo>
                  <a:cubicBezTo>
                    <a:pt x="37" y="2"/>
                    <a:pt x="0" y="45"/>
                    <a:pt x="5" y="177"/>
                  </a:cubicBezTo>
                  <a:cubicBezTo>
                    <a:pt x="13" y="425"/>
                    <a:pt x="31" y="595"/>
                    <a:pt x="175" y="698"/>
                  </a:cubicBezTo>
                  <a:cubicBezTo>
                    <a:pt x="319" y="801"/>
                    <a:pt x="919" y="1152"/>
                    <a:pt x="1435" y="1442"/>
                  </a:cubicBezTo>
                  <a:cubicBezTo>
                    <a:pt x="1666" y="1572"/>
                    <a:pt x="1823" y="1618"/>
                    <a:pt x="1931" y="1618"/>
                  </a:cubicBezTo>
                  <a:cubicBezTo>
                    <a:pt x="2053" y="1618"/>
                    <a:pt x="2114" y="1559"/>
                    <a:pt x="2153" y="1498"/>
                  </a:cubicBezTo>
                  <a:lnTo>
                    <a:pt x="2153" y="1498"/>
                  </a:lnTo>
                  <a:cubicBezTo>
                    <a:pt x="2118" y="1519"/>
                    <a:pt x="2073" y="1533"/>
                    <a:pt x="2014" y="1533"/>
                  </a:cubicBezTo>
                  <a:cubicBezTo>
                    <a:pt x="1905" y="1533"/>
                    <a:pt x="1749" y="1487"/>
                    <a:pt x="1518" y="1357"/>
                  </a:cubicBezTo>
                  <a:cubicBezTo>
                    <a:pt x="1001" y="1068"/>
                    <a:pt x="402" y="716"/>
                    <a:pt x="258" y="612"/>
                  </a:cubicBezTo>
                  <a:cubicBezTo>
                    <a:pt x="112" y="509"/>
                    <a:pt x="95" y="339"/>
                    <a:pt x="88" y="91"/>
                  </a:cubicBezTo>
                  <a:cubicBezTo>
                    <a:pt x="86" y="54"/>
                    <a:pt x="89" y="25"/>
                    <a:pt x="94"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72"/>
            <p:cNvSpPr/>
            <p:nvPr/>
          </p:nvSpPr>
          <p:spPr>
            <a:xfrm>
              <a:off x="2142557" y="5327835"/>
              <a:ext cx="116229" cy="78614"/>
            </a:xfrm>
            <a:custGeom>
              <a:avLst/>
              <a:gdLst/>
              <a:ahLst/>
              <a:cxnLst/>
              <a:rect l="l" t="t" r="r" b="b"/>
              <a:pathLst>
                <a:path w="2268" h="1534" extrusionOk="0">
                  <a:moveTo>
                    <a:pt x="8" y="0"/>
                  </a:moveTo>
                  <a:cubicBezTo>
                    <a:pt x="3" y="25"/>
                    <a:pt x="0" y="54"/>
                    <a:pt x="2" y="91"/>
                  </a:cubicBezTo>
                  <a:cubicBezTo>
                    <a:pt x="9" y="339"/>
                    <a:pt x="26" y="509"/>
                    <a:pt x="172" y="612"/>
                  </a:cubicBezTo>
                  <a:cubicBezTo>
                    <a:pt x="316" y="716"/>
                    <a:pt x="915" y="1068"/>
                    <a:pt x="1432" y="1357"/>
                  </a:cubicBezTo>
                  <a:cubicBezTo>
                    <a:pt x="1663" y="1487"/>
                    <a:pt x="1819" y="1533"/>
                    <a:pt x="1928" y="1533"/>
                  </a:cubicBezTo>
                  <a:cubicBezTo>
                    <a:pt x="1987" y="1533"/>
                    <a:pt x="2032" y="1519"/>
                    <a:pt x="2067" y="1498"/>
                  </a:cubicBezTo>
                  <a:cubicBezTo>
                    <a:pt x="2070" y="1492"/>
                    <a:pt x="2073" y="1488"/>
                    <a:pt x="2076" y="1481"/>
                  </a:cubicBezTo>
                  <a:cubicBezTo>
                    <a:pt x="2119" y="1406"/>
                    <a:pt x="2268" y="1236"/>
                    <a:pt x="2076" y="1149"/>
                  </a:cubicBezTo>
                  <a:cubicBezTo>
                    <a:pt x="1866" y="1052"/>
                    <a:pt x="641" y="371"/>
                    <a:pt x="187" y="79"/>
                  </a:cubicBezTo>
                  <a:cubicBezTo>
                    <a:pt x="123" y="37"/>
                    <a:pt x="58" y="0"/>
                    <a:pt x="8"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72"/>
            <p:cNvSpPr/>
            <p:nvPr/>
          </p:nvSpPr>
          <p:spPr>
            <a:xfrm>
              <a:off x="2140815" y="5331064"/>
              <a:ext cx="112949" cy="66212"/>
            </a:xfrm>
            <a:custGeom>
              <a:avLst/>
              <a:gdLst/>
              <a:ahLst/>
              <a:cxnLst/>
              <a:rect l="l" t="t" r="r" b="b"/>
              <a:pathLst>
                <a:path w="2204" h="1292" extrusionOk="0">
                  <a:moveTo>
                    <a:pt x="2" y="0"/>
                  </a:moveTo>
                  <a:lnTo>
                    <a:pt x="2" y="0"/>
                  </a:lnTo>
                  <a:cubicBezTo>
                    <a:pt x="4" y="29"/>
                    <a:pt x="2" y="59"/>
                    <a:pt x="0" y="89"/>
                  </a:cubicBezTo>
                  <a:cubicBezTo>
                    <a:pt x="295" y="299"/>
                    <a:pt x="577" y="460"/>
                    <a:pt x="923" y="670"/>
                  </a:cubicBezTo>
                  <a:cubicBezTo>
                    <a:pt x="1274" y="882"/>
                    <a:pt x="1905" y="1192"/>
                    <a:pt x="2185" y="1291"/>
                  </a:cubicBezTo>
                  <a:cubicBezTo>
                    <a:pt x="2191" y="1277"/>
                    <a:pt x="2199" y="1254"/>
                    <a:pt x="2204" y="1239"/>
                  </a:cubicBezTo>
                  <a:cubicBezTo>
                    <a:pt x="1805" y="1037"/>
                    <a:pt x="1343" y="810"/>
                    <a:pt x="957" y="592"/>
                  </a:cubicBezTo>
                  <a:cubicBezTo>
                    <a:pt x="595" y="385"/>
                    <a:pt x="310" y="184"/>
                    <a:pt x="2"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72"/>
            <p:cNvSpPr/>
            <p:nvPr/>
          </p:nvSpPr>
          <p:spPr>
            <a:xfrm>
              <a:off x="2140866" y="5342133"/>
              <a:ext cx="108440" cy="63752"/>
            </a:xfrm>
            <a:custGeom>
              <a:avLst/>
              <a:gdLst/>
              <a:ahLst/>
              <a:cxnLst/>
              <a:rect l="l" t="t" r="r" b="b"/>
              <a:pathLst>
                <a:path w="2116" h="1244" extrusionOk="0">
                  <a:moveTo>
                    <a:pt x="1" y="0"/>
                  </a:moveTo>
                  <a:lnTo>
                    <a:pt x="1" y="0"/>
                  </a:lnTo>
                  <a:cubicBezTo>
                    <a:pt x="6" y="37"/>
                    <a:pt x="12" y="73"/>
                    <a:pt x="19" y="109"/>
                  </a:cubicBezTo>
                  <a:cubicBezTo>
                    <a:pt x="291" y="298"/>
                    <a:pt x="558" y="450"/>
                    <a:pt x="878" y="644"/>
                  </a:cubicBezTo>
                  <a:cubicBezTo>
                    <a:pt x="1206" y="842"/>
                    <a:pt x="1779" y="1126"/>
                    <a:pt x="2083" y="1244"/>
                  </a:cubicBezTo>
                  <a:cubicBezTo>
                    <a:pt x="2100" y="1225"/>
                    <a:pt x="2104" y="1210"/>
                    <a:pt x="2115" y="1192"/>
                  </a:cubicBezTo>
                  <a:cubicBezTo>
                    <a:pt x="1727" y="994"/>
                    <a:pt x="1286" y="776"/>
                    <a:pt x="913" y="566"/>
                  </a:cubicBezTo>
                  <a:cubicBezTo>
                    <a:pt x="567" y="370"/>
                    <a:pt x="292" y="178"/>
                    <a:pt x="1"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72"/>
            <p:cNvSpPr/>
            <p:nvPr/>
          </p:nvSpPr>
          <p:spPr>
            <a:xfrm>
              <a:off x="2294967" y="5232873"/>
              <a:ext cx="161071" cy="131399"/>
            </a:xfrm>
            <a:custGeom>
              <a:avLst/>
              <a:gdLst/>
              <a:ahLst/>
              <a:cxnLst/>
              <a:rect l="l" t="t" r="r" b="b"/>
              <a:pathLst>
                <a:path w="3143" h="2564" extrusionOk="0">
                  <a:moveTo>
                    <a:pt x="3106" y="1"/>
                  </a:moveTo>
                  <a:cubicBezTo>
                    <a:pt x="3101" y="1"/>
                    <a:pt x="3096" y="2"/>
                    <a:pt x="3091" y="5"/>
                  </a:cubicBezTo>
                  <a:cubicBezTo>
                    <a:pt x="2512" y="300"/>
                    <a:pt x="1912" y="682"/>
                    <a:pt x="1400" y="1082"/>
                  </a:cubicBezTo>
                  <a:cubicBezTo>
                    <a:pt x="902" y="1472"/>
                    <a:pt x="333" y="1950"/>
                    <a:pt x="14" y="2505"/>
                  </a:cubicBezTo>
                  <a:cubicBezTo>
                    <a:pt x="0" y="2529"/>
                    <a:pt x="39" y="2563"/>
                    <a:pt x="67" y="2563"/>
                  </a:cubicBezTo>
                  <a:cubicBezTo>
                    <a:pt x="76" y="2563"/>
                    <a:pt x="83" y="2560"/>
                    <a:pt x="88" y="2553"/>
                  </a:cubicBezTo>
                  <a:cubicBezTo>
                    <a:pt x="260" y="2266"/>
                    <a:pt x="476" y="2030"/>
                    <a:pt x="713" y="1792"/>
                  </a:cubicBezTo>
                  <a:cubicBezTo>
                    <a:pt x="931" y="1576"/>
                    <a:pt x="1224" y="1378"/>
                    <a:pt x="1466" y="1188"/>
                  </a:cubicBezTo>
                  <a:cubicBezTo>
                    <a:pt x="1994" y="774"/>
                    <a:pt x="2585" y="455"/>
                    <a:pt x="3119" y="52"/>
                  </a:cubicBezTo>
                  <a:cubicBezTo>
                    <a:pt x="3142" y="34"/>
                    <a:pt x="3129" y="1"/>
                    <a:pt x="3106" y="1"/>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72"/>
            <p:cNvSpPr/>
            <p:nvPr/>
          </p:nvSpPr>
          <p:spPr>
            <a:xfrm>
              <a:off x="2127542" y="5139142"/>
              <a:ext cx="161071" cy="131399"/>
            </a:xfrm>
            <a:custGeom>
              <a:avLst/>
              <a:gdLst/>
              <a:ahLst/>
              <a:cxnLst/>
              <a:rect l="l" t="t" r="r" b="b"/>
              <a:pathLst>
                <a:path w="3143" h="2564" extrusionOk="0">
                  <a:moveTo>
                    <a:pt x="3104" y="1"/>
                  </a:moveTo>
                  <a:cubicBezTo>
                    <a:pt x="3100" y="1"/>
                    <a:pt x="3095" y="2"/>
                    <a:pt x="3090" y="4"/>
                  </a:cubicBezTo>
                  <a:cubicBezTo>
                    <a:pt x="2510" y="302"/>
                    <a:pt x="1911" y="682"/>
                    <a:pt x="1399" y="1082"/>
                  </a:cubicBezTo>
                  <a:cubicBezTo>
                    <a:pt x="900" y="1472"/>
                    <a:pt x="333" y="1952"/>
                    <a:pt x="14" y="2505"/>
                  </a:cubicBezTo>
                  <a:cubicBezTo>
                    <a:pt x="0" y="2530"/>
                    <a:pt x="39" y="2563"/>
                    <a:pt x="66" y="2563"/>
                  </a:cubicBezTo>
                  <a:cubicBezTo>
                    <a:pt x="75" y="2563"/>
                    <a:pt x="82" y="2560"/>
                    <a:pt x="86" y="2553"/>
                  </a:cubicBezTo>
                  <a:cubicBezTo>
                    <a:pt x="259" y="2267"/>
                    <a:pt x="476" y="2030"/>
                    <a:pt x="712" y="1794"/>
                  </a:cubicBezTo>
                  <a:cubicBezTo>
                    <a:pt x="929" y="1576"/>
                    <a:pt x="1224" y="1378"/>
                    <a:pt x="1466" y="1188"/>
                  </a:cubicBezTo>
                  <a:cubicBezTo>
                    <a:pt x="1993" y="774"/>
                    <a:pt x="2585" y="455"/>
                    <a:pt x="3119" y="52"/>
                  </a:cubicBezTo>
                  <a:cubicBezTo>
                    <a:pt x="3142" y="35"/>
                    <a:pt x="3129" y="1"/>
                    <a:pt x="3104" y="1"/>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72"/>
            <p:cNvSpPr/>
            <p:nvPr/>
          </p:nvSpPr>
          <p:spPr>
            <a:xfrm>
              <a:off x="2255199" y="5353305"/>
              <a:ext cx="50735" cy="82150"/>
            </a:xfrm>
            <a:custGeom>
              <a:avLst/>
              <a:gdLst/>
              <a:ahLst/>
              <a:cxnLst/>
              <a:rect l="l" t="t" r="r" b="b"/>
              <a:pathLst>
                <a:path w="990" h="1603" extrusionOk="0">
                  <a:moveTo>
                    <a:pt x="513" y="0"/>
                  </a:moveTo>
                  <a:cubicBezTo>
                    <a:pt x="513" y="0"/>
                    <a:pt x="261" y="296"/>
                    <a:pt x="145" y="584"/>
                  </a:cubicBezTo>
                  <a:cubicBezTo>
                    <a:pt x="1" y="940"/>
                    <a:pt x="36" y="1305"/>
                    <a:pt x="36" y="1305"/>
                  </a:cubicBezTo>
                  <a:lnTo>
                    <a:pt x="528" y="1602"/>
                  </a:lnTo>
                  <a:cubicBezTo>
                    <a:pt x="528" y="1602"/>
                    <a:pt x="514" y="1244"/>
                    <a:pt x="657" y="860"/>
                  </a:cubicBezTo>
                  <a:cubicBezTo>
                    <a:pt x="824" y="410"/>
                    <a:pt x="990" y="267"/>
                    <a:pt x="990" y="267"/>
                  </a:cubicBezTo>
                  <a:lnTo>
                    <a:pt x="5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72"/>
            <p:cNvSpPr/>
            <p:nvPr/>
          </p:nvSpPr>
          <p:spPr>
            <a:xfrm>
              <a:off x="2223067" y="5253270"/>
              <a:ext cx="145748" cy="88504"/>
            </a:xfrm>
            <a:custGeom>
              <a:avLst/>
              <a:gdLst/>
              <a:ahLst/>
              <a:cxnLst/>
              <a:rect l="l" t="t" r="r" b="b"/>
              <a:pathLst>
                <a:path w="2844" h="1727" extrusionOk="0">
                  <a:moveTo>
                    <a:pt x="2843" y="1"/>
                  </a:moveTo>
                  <a:cubicBezTo>
                    <a:pt x="2843" y="1"/>
                    <a:pt x="1718" y="267"/>
                    <a:pt x="1190" y="559"/>
                  </a:cubicBezTo>
                  <a:cubicBezTo>
                    <a:pt x="571" y="900"/>
                    <a:pt x="116" y="1239"/>
                    <a:pt x="1" y="1436"/>
                  </a:cubicBezTo>
                  <a:cubicBezTo>
                    <a:pt x="223" y="1609"/>
                    <a:pt x="496" y="1727"/>
                    <a:pt x="496" y="1727"/>
                  </a:cubicBezTo>
                  <a:cubicBezTo>
                    <a:pt x="496" y="1727"/>
                    <a:pt x="875" y="1278"/>
                    <a:pt x="1377" y="900"/>
                  </a:cubicBezTo>
                  <a:cubicBezTo>
                    <a:pt x="1880" y="522"/>
                    <a:pt x="2843" y="1"/>
                    <a:pt x="2843" y="1"/>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72"/>
            <p:cNvSpPr/>
            <p:nvPr/>
          </p:nvSpPr>
          <p:spPr>
            <a:xfrm>
              <a:off x="2171461" y="5188391"/>
              <a:ext cx="83790" cy="121662"/>
            </a:xfrm>
            <a:custGeom>
              <a:avLst/>
              <a:gdLst/>
              <a:ahLst/>
              <a:cxnLst/>
              <a:rect l="l" t="t" r="r" b="b"/>
              <a:pathLst>
                <a:path w="1635" h="2374" extrusionOk="0">
                  <a:moveTo>
                    <a:pt x="1635" y="0"/>
                  </a:moveTo>
                  <a:lnTo>
                    <a:pt x="1635" y="0"/>
                  </a:lnTo>
                  <a:cubicBezTo>
                    <a:pt x="1635" y="0"/>
                    <a:pt x="1254" y="230"/>
                    <a:pt x="931" y="636"/>
                  </a:cubicBezTo>
                  <a:cubicBezTo>
                    <a:pt x="350" y="1365"/>
                    <a:pt x="0" y="2130"/>
                    <a:pt x="0" y="2130"/>
                  </a:cubicBezTo>
                  <a:cubicBezTo>
                    <a:pt x="0" y="2130"/>
                    <a:pt x="246" y="2275"/>
                    <a:pt x="445" y="2373"/>
                  </a:cubicBezTo>
                  <a:cubicBezTo>
                    <a:pt x="503" y="2150"/>
                    <a:pt x="676" y="1716"/>
                    <a:pt x="859" y="1306"/>
                  </a:cubicBezTo>
                  <a:cubicBezTo>
                    <a:pt x="1207" y="526"/>
                    <a:pt x="1635" y="0"/>
                    <a:pt x="1635" y="0"/>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72"/>
            <p:cNvSpPr/>
            <p:nvPr/>
          </p:nvSpPr>
          <p:spPr>
            <a:xfrm>
              <a:off x="2262835" y="5153542"/>
              <a:ext cx="103264" cy="54425"/>
            </a:xfrm>
            <a:custGeom>
              <a:avLst/>
              <a:gdLst/>
              <a:ahLst/>
              <a:cxnLst/>
              <a:rect l="l" t="t" r="r" b="b"/>
              <a:pathLst>
                <a:path w="2015" h="1062" extrusionOk="0">
                  <a:moveTo>
                    <a:pt x="526" y="1"/>
                  </a:moveTo>
                  <a:cubicBezTo>
                    <a:pt x="525" y="1"/>
                    <a:pt x="0" y="289"/>
                    <a:pt x="404" y="587"/>
                  </a:cubicBezTo>
                  <a:cubicBezTo>
                    <a:pt x="809" y="885"/>
                    <a:pt x="1283" y="1062"/>
                    <a:pt x="1795" y="1062"/>
                  </a:cubicBezTo>
                  <a:cubicBezTo>
                    <a:pt x="1841" y="1062"/>
                    <a:pt x="1887" y="1060"/>
                    <a:pt x="1934" y="1057"/>
                  </a:cubicBezTo>
                  <a:cubicBezTo>
                    <a:pt x="1990" y="1054"/>
                    <a:pt x="2015" y="979"/>
                    <a:pt x="1963" y="947"/>
                  </a:cubicBezTo>
                  <a:cubicBezTo>
                    <a:pt x="1399" y="593"/>
                    <a:pt x="816" y="199"/>
                    <a:pt x="5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72"/>
            <p:cNvSpPr/>
            <p:nvPr/>
          </p:nvSpPr>
          <p:spPr>
            <a:xfrm>
              <a:off x="2364869" y="4954702"/>
              <a:ext cx="264130" cy="76051"/>
            </a:xfrm>
            <a:custGeom>
              <a:avLst/>
              <a:gdLst/>
              <a:ahLst/>
              <a:cxnLst/>
              <a:rect l="l" t="t" r="r" b="b"/>
              <a:pathLst>
                <a:path w="5154" h="1484" extrusionOk="0">
                  <a:moveTo>
                    <a:pt x="2561" y="1"/>
                  </a:moveTo>
                  <a:cubicBezTo>
                    <a:pt x="2561" y="1"/>
                    <a:pt x="1982" y="224"/>
                    <a:pt x="1398" y="516"/>
                  </a:cubicBezTo>
                  <a:cubicBezTo>
                    <a:pt x="841" y="792"/>
                    <a:pt x="214" y="1155"/>
                    <a:pt x="1" y="1411"/>
                  </a:cubicBezTo>
                  <a:cubicBezTo>
                    <a:pt x="98" y="1461"/>
                    <a:pt x="213" y="1482"/>
                    <a:pt x="344" y="1482"/>
                  </a:cubicBezTo>
                  <a:cubicBezTo>
                    <a:pt x="844" y="1482"/>
                    <a:pt x="1590" y="1189"/>
                    <a:pt x="2549" y="1120"/>
                  </a:cubicBezTo>
                  <a:cubicBezTo>
                    <a:pt x="2722" y="1107"/>
                    <a:pt x="2888" y="1099"/>
                    <a:pt x="3054" y="1099"/>
                  </a:cubicBezTo>
                  <a:cubicBezTo>
                    <a:pt x="3344" y="1099"/>
                    <a:pt x="3632" y="1124"/>
                    <a:pt x="3952" y="1192"/>
                  </a:cubicBezTo>
                  <a:cubicBezTo>
                    <a:pt x="4625" y="1336"/>
                    <a:pt x="5154" y="1483"/>
                    <a:pt x="5154" y="1483"/>
                  </a:cubicBezTo>
                  <a:lnTo>
                    <a:pt x="2561" y="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72"/>
            <p:cNvSpPr/>
            <p:nvPr/>
          </p:nvSpPr>
          <p:spPr>
            <a:xfrm>
              <a:off x="2479048" y="4966797"/>
              <a:ext cx="50889" cy="25931"/>
            </a:xfrm>
            <a:custGeom>
              <a:avLst/>
              <a:gdLst/>
              <a:ahLst/>
              <a:cxnLst/>
              <a:rect l="l" t="t" r="r" b="b"/>
              <a:pathLst>
                <a:path w="993" h="506" extrusionOk="0">
                  <a:moveTo>
                    <a:pt x="237" y="1"/>
                  </a:moveTo>
                  <a:cubicBezTo>
                    <a:pt x="193" y="1"/>
                    <a:pt x="148" y="9"/>
                    <a:pt x="103" y="27"/>
                  </a:cubicBezTo>
                  <a:cubicBezTo>
                    <a:pt x="93" y="30"/>
                    <a:pt x="21" y="91"/>
                    <a:pt x="19" y="122"/>
                  </a:cubicBezTo>
                  <a:cubicBezTo>
                    <a:pt x="1" y="162"/>
                    <a:pt x="11" y="208"/>
                    <a:pt x="73" y="246"/>
                  </a:cubicBezTo>
                  <a:cubicBezTo>
                    <a:pt x="178" y="312"/>
                    <a:pt x="760" y="505"/>
                    <a:pt x="873" y="505"/>
                  </a:cubicBezTo>
                  <a:cubicBezTo>
                    <a:pt x="993" y="505"/>
                    <a:pt x="967" y="450"/>
                    <a:pt x="922" y="396"/>
                  </a:cubicBezTo>
                  <a:cubicBezTo>
                    <a:pt x="825" y="275"/>
                    <a:pt x="666" y="179"/>
                    <a:pt x="548" y="107"/>
                  </a:cubicBezTo>
                  <a:cubicBezTo>
                    <a:pt x="452" y="49"/>
                    <a:pt x="346" y="1"/>
                    <a:pt x="2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72"/>
            <p:cNvSpPr/>
            <p:nvPr/>
          </p:nvSpPr>
          <p:spPr>
            <a:xfrm>
              <a:off x="2453219" y="5200690"/>
              <a:ext cx="213343" cy="156869"/>
            </a:xfrm>
            <a:custGeom>
              <a:avLst/>
              <a:gdLst/>
              <a:ahLst/>
              <a:cxnLst/>
              <a:rect l="l" t="t" r="r" b="b"/>
              <a:pathLst>
                <a:path w="4163" h="3061" extrusionOk="0">
                  <a:moveTo>
                    <a:pt x="4163" y="1"/>
                  </a:moveTo>
                  <a:cubicBezTo>
                    <a:pt x="4163" y="1"/>
                    <a:pt x="3689" y="180"/>
                    <a:pt x="2387" y="862"/>
                  </a:cubicBezTo>
                  <a:cubicBezTo>
                    <a:pt x="1357" y="1402"/>
                    <a:pt x="925" y="1623"/>
                    <a:pt x="0" y="2445"/>
                  </a:cubicBezTo>
                  <a:cubicBezTo>
                    <a:pt x="290" y="2544"/>
                    <a:pt x="328" y="3061"/>
                    <a:pt x="328" y="3061"/>
                  </a:cubicBezTo>
                  <a:cubicBezTo>
                    <a:pt x="328" y="3061"/>
                    <a:pt x="2873" y="1591"/>
                    <a:pt x="3856" y="1040"/>
                  </a:cubicBezTo>
                  <a:cubicBezTo>
                    <a:pt x="3885" y="663"/>
                    <a:pt x="3957" y="363"/>
                    <a:pt x="4163" y="1"/>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72"/>
            <p:cNvSpPr/>
            <p:nvPr/>
          </p:nvSpPr>
          <p:spPr>
            <a:xfrm>
              <a:off x="2538136" y="5231592"/>
              <a:ext cx="9071" cy="84251"/>
            </a:xfrm>
            <a:custGeom>
              <a:avLst/>
              <a:gdLst/>
              <a:ahLst/>
              <a:cxnLst/>
              <a:rect l="l" t="t" r="r" b="b"/>
              <a:pathLst>
                <a:path w="177" h="1644" extrusionOk="0">
                  <a:moveTo>
                    <a:pt x="51" y="0"/>
                  </a:moveTo>
                  <a:lnTo>
                    <a:pt x="1" y="13"/>
                  </a:lnTo>
                  <a:lnTo>
                    <a:pt x="85" y="1644"/>
                  </a:lnTo>
                  <a:lnTo>
                    <a:pt x="177" y="1595"/>
                  </a:lnTo>
                  <a:lnTo>
                    <a:pt x="51" y="0"/>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72"/>
            <p:cNvSpPr/>
            <p:nvPr/>
          </p:nvSpPr>
          <p:spPr>
            <a:xfrm>
              <a:off x="2643193" y="5164714"/>
              <a:ext cx="28955" cy="17885"/>
            </a:xfrm>
            <a:custGeom>
              <a:avLst/>
              <a:gdLst/>
              <a:ahLst/>
              <a:cxnLst/>
              <a:rect l="l" t="t" r="r" b="b"/>
              <a:pathLst>
                <a:path w="565" h="349" extrusionOk="0">
                  <a:moveTo>
                    <a:pt x="464" y="0"/>
                  </a:moveTo>
                  <a:cubicBezTo>
                    <a:pt x="427" y="0"/>
                    <a:pt x="378" y="16"/>
                    <a:pt x="318" y="39"/>
                  </a:cubicBezTo>
                  <a:cubicBezTo>
                    <a:pt x="221" y="76"/>
                    <a:pt x="0" y="175"/>
                    <a:pt x="57" y="295"/>
                  </a:cubicBezTo>
                  <a:cubicBezTo>
                    <a:pt x="76" y="334"/>
                    <a:pt x="104" y="348"/>
                    <a:pt x="137" y="348"/>
                  </a:cubicBezTo>
                  <a:cubicBezTo>
                    <a:pt x="206" y="348"/>
                    <a:pt x="297" y="286"/>
                    <a:pt x="374" y="246"/>
                  </a:cubicBezTo>
                  <a:cubicBezTo>
                    <a:pt x="424" y="220"/>
                    <a:pt x="565" y="148"/>
                    <a:pt x="534" y="48"/>
                  </a:cubicBezTo>
                  <a:cubicBezTo>
                    <a:pt x="523" y="14"/>
                    <a:pt x="500" y="0"/>
                    <a:pt x="464"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72"/>
            <p:cNvSpPr/>
            <p:nvPr/>
          </p:nvSpPr>
          <p:spPr>
            <a:xfrm>
              <a:off x="2515024" y="5207045"/>
              <a:ext cx="54886" cy="51555"/>
            </a:xfrm>
            <a:custGeom>
              <a:avLst/>
              <a:gdLst/>
              <a:ahLst/>
              <a:cxnLst/>
              <a:rect l="l" t="t" r="r" b="b"/>
              <a:pathLst>
                <a:path w="1071" h="1006" extrusionOk="0">
                  <a:moveTo>
                    <a:pt x="120" y="0"/>
                  </a:moveTo>
                  <a:cubicBezTo>
                    <a:pt x="92" y="0"/>
                    <a:pt x="63" y="11"/>
                    <a:pt x="31" y="38"/>
                  </a:cubicBezTo>
                  <a:cubicBezTo>
                    <a:pt x="21" y="47"/>
                    <a:pt x="12" y="58"/>
                    <a:pt x="1" y="69"/>
                  </a:cubicBezTo>
                  <a:cubicBezTo>
                    <a:pt x="133" y="119"/>
                    <a:pt x="473" y="320"/>
                    <a:pt x="665" y="504"/>
                  </a:cubicBezTo>
                  <a:cubicBezTo>
                    <a:pt x="838" y="671"/>
                    <a:pt x="921" y="863"/>
                    <a:pt x="881" y="1005"/>
                  </a:cubicBezTo>
                  <a:cubicBezTo>
                    <a:pt x="1053" y="984"/>
                    <a:pt x="1071" y="837"/>
                    <a:pt x="962" y="619"/>
                  </a:cubicBezTo>
                  <a:cubicBezTo>
                    <a:pt x="829" y="357"/>
                    <a:pt x="513" y="177"/>
                    <a:pt x="294" y="73"/>
                  </a:cubicBezTo>
                  <a:cubicBezTo>
                    <a:pt x="231" y="43"/>
                    <a:pt x="177" y="0"/>
                    <a:pt x="120" y="0"/>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72"/>
            <p:cNvSpPr/>
            <p:nvPr/>
          </p:nvSpPr>
          <p:spPr>
            <a:xfrm>
              <a:off x="2507490" y="5210530"/>
              <a:ext cx="54732" cy="48173"/>
            </a:xfrm>
            <a:custGeom>
              <a:avLst/>
              <a:gdLst/>
              <a:ahLst/>
              <a:cxnLst/>
              <a:rect l="l" t="t" r="r" b="b"/>
              <a:pathLst>
                <a:path w="1068" h="940" extrusionOk="0">
                  <a:moveTo>
                    <a:pt x="148" y="1"/>
                  </a:moveTo>
                  <a:cubicBezTo>
                    <a:pt x="97" y="56"/>
                    <a:pt x="56" y="128"/>
                    <a:pt x="39" y="209"/>
                  </a:cubicBezTo>
                  <a:cubicBezTo>
                    <a:pt x="1" y="390"/>
                    <a:pt x="79" y="609"/>
                    <a:pt x="404" y="762"/>
                  </a:cubicBezTo>
                  <a:cubicBezTo>
                    <a:pt x="665" y="887"/>
                    <a:pt x="855" y="940"/>
                    <a:pt x="981" y="940"/>
                  </a:cubicBezTo>
                  <a:cubicBezTo>
                    <a:pt x="998" y="940"/>
                    <a:pt x="1013" y="939"/>
                    <a:pt x="1028" y="937"/>
                  </a:cubicBezTo>
                  <a:cubicBezTo>
                    <a:pt x="1068" y="795"/>
                    <a:pt x="985" y="603"/>
                    <a:pt x="812" y="436"/>
                  </a:cubicBezTo>
                  <a:cubicBezTo>
                    <a:pt x="620" y="252"/>
                    <a:pt x="280" y="51"/>
                    <a:pt x="148" y="1"/>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72"/>
            <p:cNvSpPr/>
            <p:nvPr/>
          </p:nvSpPr>
          <p:spPr>
            <a:xfrm>
              <a:off x="2452194" y="5256499"/>
              <a:ext cx="213292" cy="128682"/>
            </a:xfrm>
            <a:custGeom>
              <a:avLst/>
              <a:gdLst/>
              <a:ahLst/>
              <a:cxnLst/>
              <a:rect l="l" t="t" r="r" b="b"/>
              <a:pathLst>
                <a:path w="4162" h="2511" extrusionOk="0">
                  <a:moveTo>
                    <a:pt x="4092" y="0"/>
                  </a:moveTo>
                  <a:lnTo>
                    <a:pt x="46" y="2292"/>
                  </a:lnTo>
                  <a:lnTo>
                    <a:pt x="0" y="2510"/>
                  </a:lnTo>
                  <a:lnTo>
                    <a:pt x="4161" y="132"/>
                  </a:lnTo>
                  <a:lnTo>
                    <a:pt x="4092" y="0"/>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72"/>
            <p:cNvSpPr/>
            <p:nvPr/>
          </p:nvSpPr>
          <p:spPr>
            <a:xfrm>
              <a:off x="2520558" y="4959417"/>
              <a:ext cx="212728" cy="102597"/>
            </a:xfrm>
            <a:custGeom>
              <a:avLst/>
              <a:gdLst/>
              <a:ahLst/>
              <a:cxnLst/>
              <a:rect l="l" t="t" r="r" b="b"/>
              <a:pathLst>
                <a:path w="4151" h="2002" extrusionOk="0">
                  <a:moveTo>
                    <a:pt x="0" y="1"/>
                  </a:moveTo>
                  <a:lnTo>
                    <a:pt x="3349" y="1926"/>
                  </a:lnTo>
                  <a:lnTo>
                    <a:pt x="4150" y="2001"/>
                  </a:lnTo>
                  <a:lnTo>
                    <a:pt x="4150" y="2001"/>
                  </a:lnTo>
                  <a:lnTo>
                    <a:pt x="854" y="106"/>
                  </a:lnTo>
                  <a:lnTo>
                    <a:pt x="0" y="1"/>
                  </a:ln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72"/>
            <p:cNvSpPr/>
            <p:nvPr/>
          </p:nvSpPr>
          <p:spPr>
            <a:xfrm>
              <a:off x="2299528" y="5426281"/>
              <a:ext cx="8866" cy="20448"/>
            </a:xfrm>
            <a:custGeom>
              <a:avLst/>
              <a:gdLst/>
              <a:ahLst/>
              <a:cxnLst/>
              <a:rect l="l" t="t" r="r" b="b"/>
              <a:pathLst>
                <a:path w="173" h="399" extrusionOk="0">
                  <a:moveTo>
                    <a:pt x="105" y="1"/>
                  </a:moveTo>
                  <a:cubicBezTo>
                    <a:pt x="100" y="1"/>
                    <a:pt x="95" y="3"/>
                    <a:pt x="91" y="7"/>
                  </a:cubicBezTo>
                  <a:cubicBezTo>
                    <a:pt x="0" y="91"/>
                    <a:pt x="56" y="287"/>
                    <a:pt x="106" y="381"/>
                  </a:cubicBezTo>
                  <a:cubicBezTo>
                    <a:pt x="112" y="392"/>
                    <a:pt x="126" y="399"/>
                    <a:pt x="139" y="399"/>
                  </a:cubicBezTo>
                  <a:cubicBezTo>
                    <a:pt x="152" y="399"/>
                    <a:pt x="164" y="392"/>
                    <a:pt x="164" y="375"/>
                  </a:cubicBezTo>
                  <a:cubicBezTo>
                    <a:pt x="172" y="261"/>
                    <a:pt x="148" y="135"/>
                    <a:pt x="131" y="23"/>
                  </a:cubicBezTo>
                  <a:cubicBezTo>
                    <a:pt x="129" y="11"/>
                    <a:pt x="117" y="1"/>
                    <a:pt x="105" y="1"/>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72"/>
            <p:cNvSpPr/>
            <p:nvPr/>
          </p:nvSpPr>
          <p:spPr>
            <a:xfrm>
              <a:off x="2312237" y="5437709"/>
              <a:ext cx="7790" cy="14452"/>
            </a:xfrm>
            <a:custGeom>
              <a:avLst/>
              <a:gdLst/>
              <a:ahLst/>
              <a:cxnLst/>
              <a:rect l="l" t="t" r="r" b="b"/>
              <a:pathLst>
                <a:path w="152" h="282" extrusionOk="0">
                  <a:moveTo>
                    <a:pt x="137" y="1"/>
                  </a:moveTo>
                  <a:cubicBezTo>
                    <a:pt x="132" y="1"/>
                    <a:pt x="126" y="3"/>
                    <a:pt x="122" y="7"/>
                  </a:cubicBezTo>
                  <a:cubicBezTo>
                    <a:pt x="73" y="72"/>
                    <a:pt x="5" y="173"/>
                    <a:pt x="1" y="254"/>
                  </a:cubicBezTo>
                  <a:cubicBezTo>
                    <a:pt x="1" y="268"/>
                    <a:pt x="15" y="281"/>
                    <a:pt x="29" y="281"/>
                  </a:cubicBezTo>
                  <a:cubicBezTo>
                    <a:pt x="33" y="281"/>
                    <a:pt x="37" y="280"/>
                    <a:pt x="41" y="277"/>
                  </a:cubicBezTo>
                  <a:cubicBezTo>
                    <a:pt x="113" y="225"/>
                    <a:pt x="146" y="103"/>
                    <a:pt x="151" y="15"/>
                  </a:cubicBezTo>
                  <a:cubicBezTo>
                    <a:pt x="152" y="5"/>
                    <a:pt x="145" y="1"/>
                    <a:pt x="137" y="1"/>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72"/>
            <p:cNvSpPr/>
            <p:nvPr/>
          </p:nvSpPr>
          <p:spPr>
            <a:xfrm>
              <a:off x="2631253" y="5234872"/>
              <a:ext cx="10352" cy="11633"/>
            </a:xfrm>
            <a:custGeom>
              <a:avLst/>
              <a:gdLst/>
              <a:ahLst/>
              <a:cxnLst/>
              <a:rect l="l" t="t" r="r" b="b"/>
              <a:pathLst>
                <a:path w="202" h="227" extrusionOk="0">
                  <a:moveTo>
                    <a:pt x="29" y="0"/>
                  </a:moveTo>
                  <a:cubicBezTo>
                    <a:pt x="15" y="0"/>
                    <a:pt x="0" y="17"/>
                    <a:pt x="3" y="33"/>
                  </a:cubicBezTo>
                  <a:cubicBezTo>
                    <a:pt x="16" y="108"/>
                    <a:pt x="85" y="226"/>
                    <a:pt x="170" y="226"/>
                  </a:cubicBezTo>
                  <a:cubicBezTo>
                    <a:pt x="186" y="226"/>
                    <a:pt x="201" y="209"/>
                    <a:pt x="195" y="192"/>
                  </a:cubicBezTo>
                  <a:cubicBezTo>
                    <a:pt x="183" y="156"/>
                    <a:pt x="158" y="142"/>
                    <a:pt x="131" y="114"/>
                  </a:cubicBezTo>
                  <a:cubicBezTo>
                    <a:pt x="98" y="82"/>
                    <a:pt x="74" y="44"/>
                    <a:pt x="45" y="8"/>
                  </a:cubicBezTo>
                  <a:cubicBezTo>
                    <a:pt x="40" y="3"/>
                    <a:pt x="35" y="0"/>
                    <a:pt x="29" y="0"/>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72"/>
            <p:cNvSpPr/>
            <p:nvPr/>
          </p:nvSpPr>
          <p:spPr>
            <a:xfrm>
              <a:off x="2623053" y="5240714"/>
              <a:ext cx="7943" cy="16758"/>
            </a:xfrm>
            <a:custGeom>
              <a:avLst/>
              <a:gdLst/>
              <a:ahLst/>
              <a:cxnLst/>
              <a:rect l="l" t="t" r="r" b="b"/>
              <a:pathLst>
                <a:path w="155" h="327" extrusionOk="0">
                  <a:moveTo>
                    <a:pt x="119" y="1"/>
                  </a:moveTo>
                  <a:cubicBezTo>
                    <a:pt x="108" y="1"/>
                    <a:pt x="98" y="7"/>
                    <a:pt x="94" y="20"/>
                  </a:cubicBezTo>
                  <a:cubicBezTo>
                    <a:pt x="81" y="78"/>
                    <a:pt x="64" y="135"/>
                    <a:pt x="39" y="190"/>
                  </a:cubicBezTo>
                  <a:cubicBezTo>
                    <a:pt x="21" y="233"/>
                    <a:pt x="1" y="262"/>
                    <a:pt x="9" y="308"/>
                  </a:cubicBezTo>
                  <a:cubicBezTo>
                    <a:pt x="10" y="318"/>
                    <a:pt x="21" y="326"/>
                    <a:pt x="31" y="326"/>
                  </a:cubicBezTo>
                  <a:cubicBezTo>
                    <a:pt x="34" y="326"/>
                    <a:pt x="36" y="326"/>
                    <a:pt x="38" y="325"/>
                  </a:cubicBezTo>
                  <a:cubicBezTo>
                    <a:pt x="139" y="292"/>
                    <a:pt x="154" y="118"/>
                    <a:pt x="148" y="26"/>
                  </a:cubicBezTo>
                  <a:cubicBezTo>
                    <a:pt x="147" y="10"/>
                    <a:pt x="133" y="1"/>
                    <a:pt x="119" y="1"/>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72"/>
            <p:cNvSpPr/>
            <p:nvPr/>
          </p:nvSpPr>
          <p:spPr>
            <a:xfrm>
              <a:off x="2456755" y="5341723"/>
              <a:ext cx="19987" cy="8097"/>
            </a:xfrm>
            <a:custGeom>
              <a:avLst/>
              <a:gdLst/>
              <a:ahLst/>
              <a:cxnLst/>
              <a:rect l="l" t="t" r="r" b="b"/>
              <a:pathLst>
                <a:path w="390" h="158" extrusionOk="0">
                  <a:moveTo>
                    <a:pt x="19" y="0"/>
                  </a:moveTo>
                  <a:cubicBezTo>
                    <a:pt x="15" y="0"/>
                    <a:pt x="11" y="0"/>
                    <a:pt x="6" y="1"/>
                  </a:cubicBezTo>
                  <a:cubicBezTo>
                    <a:pt x="3" y="1"/>
                    <a:pt x="0" y="4"/>
                    <a:pt x="0" y="8"/>
                  </a:cubicBezTo>
                  <a:cubicBezTo>
                    <a:pt x="35" y="109"/>
                    <a:pt x="196" y="158"/>
                    <a:pt x="310" y="158"/>
                  </a:cubicBezTo>
                  <a:cubicBezTo>
                    <a:pt x="331" y="158"/>
                    <a:pt x="351" y="156"/>
                    <a:pt x="368" y="153"/>
                  </a:cubicBezTo>
                  <a:cubicBezTo>
                    <a:pt x="385" y="150"/>
                    <a:pt x="390" y="123"/>
                    <a:pt x="374" y="116"/>
                  </a:cubicBezTo>
                  <a:cubicBezTo>
                    <a:pt x="313" y="88"/>
                    <a:pt x="250" y="74"/>
                    <a:pt x="187" y="53"/>
                  </a:cubicBezTo>
                  <a:cubicBezTo>
                    <a:pt x="136" y="34"/>
                    <a:pt x="76" y="0"/>
                    <a:pt x="19" y="0"/>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72"/>
            <p:cNvSpPr/>
            <p:nvPr/>
          </p:nvSpPr>
          <p:spPr>
            <a:xfrm>
              <a:off x="2570986" y="5273205"/>
              <a:ext cx="10198" cy="17475"/>
            </a:xfrm>
            <a:custGeom>
              <a:avLst/>
              <a:gdLst/>
              <a:ahLst/>
              <a:cxnLst/>
              <a:rect l="l" t="t" r="r" b="b"/>
              <a:pathLst>
                <a:path w="199" h="341" extrusionOk="0">
                  <a:moveTo>
                    <a:pt x="174" y="0"/>
                  </a:moveTo>
                  <a:cubicBezTo>
                    <a:pt x="168" y="0"/>
                    <a:pt x="161" y="3"/>
                    <a:pt x="157" y="10"/>
                  </a:cubicBezTo>
                  <a:cubicBezTo>
                    <a:pt x="115" y="73"/>
                    <a:pt x="76" y="134"/>
                    <a:pt x="43" y="202"/>
                  </a:cubicBezTo>
                  <a:cubicBezTo>
                    <a:pt x="20" y="248"/>
                    <a:pt x="0" y="280"/>
                    <a:pt x="26" y="327"/>
                  </a:cubicBezTo>
                  <a:cubicBezTo>
                    <a:pt x="31" y="336"/>
                    <a:pt x="40" y="341"/>
                    <a:pt x="49" y="341"/>
                  </a:cubicBezTo>
                  <a:cubicBezTo>
                    <a:pt x="51" y="341"/>
                    <a:pt x="53" y="340"/>
                    <a:pt x="56" y="340"/>
                  </a:cubicBezTo>
                  <a:cubicBezTo>
                    <a:pt x="108" y="326"/>
                    <a:pt x="118" y="288"/>
                    <a:pt x="135" y="240"/>
                  </a:cubicBezTo>
                  <a:cubicBezTo>
                    <a:pt x="161" y="170"/>
                    <a:pt x="178" y="99"/>
                    <a:pt x="195" y="25"/>
                  </a:cubicBezTo>
                  <a:cubicBezTo>
                    <a:pt x="198" y="11"/>
                    <a:pt x="186" y="0"/>
                    <a:pt x="174" y="0"/>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72"/>
            <p:cNvSpPr/>
            <p:nvPr/>
          </p:nvSpPr>
          <p:spPr>
            <a:xfrm>
              <a:off x="2526144" y="5303851"/>
              <a:ext cx="10403" cy="16707"/>
            </a:xfrm>
            <a:custGeom>
              <a:avLst/>
              <a:gdLst/>
              <a:ahLst/>
              <a:cxnLst/>
              <a:rect l="l" t="t" r="r" b="b"/>
              <a:pathLst>
                <a:path w="203" h="326" extrusionOk="0">
                  <a:moveTo>
                    <a:pt x="139" y="0"/>
                  </a:moveTo>
                  <a:cubicBezTo>
                    <a:pt x="133" y="0"/>
                    <a:pt x="126" y="5"/>
                    <a:pt x="124" y="10"/>
                  </a:cubicBezTo>
                  <a:cubicBezTo>
                    <a:pt x="106" y="55"/>
                    <a:pt x="98" y="101"/>
                    <a:pt x="81" y="143"/>
                  </a:cubicBezTo>
                  <a:cubicBezTo>
                    <a:pt x="61" y="193"/>
                    <a:pt x="34" y="235"/>
                    <a:pt x="11" y="283"/>
                  </a:cubicBezTo>
                  <a:cubicBezTo>
                    <a:pt x="1" y="302"/>
                    <a:pt x="15" y="325"/>
                    <a:pt x="35" y="325"/>
                  </a:cubicBezTo>
                  <a:cubicBezTo>
                    <a:pt x="39" y="325"/>
                    <a:pt x="44" y="324"/>
                    <a:pt x="49" y="321"/>
                  </a:cubicBezTo>
                  <a:cubicBezTo>
                    <a:pt x="146" y="261"/>
                    <a:pt x="202" y="113"/>
                    <a:pt x="150" y="7"/>
                  </a:cubicBezTo>
                  <a:cubicBezTo>
                    <a:pt x="148" y="2"/>
                    <a:pt x="144" y="0"/>
                    <a:pt x="139" y="0"/>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72"/>
            <p:cNvSpPr/>
            <p:nvPr/>
          </p:nvSpPr>
          <p:spPr>
            <a:xfrm>
              <a:off x="2505543" y="5307695"/>
              <a:ext cx="12402" cy="9020"/>
            </a:xfrm>
            <a:custGeom>
              <a:avLst/>
              <a:gdLst/>
              <a:ahLst/>
              <a:cxnLst/>
              <a:rect l="l" t="t" r="r" b="b"/>
              <a:pathLst>
                <a:path w="242" h="176" extrusionOk="0">
                  <a:moveTo>
                    <a:pt x="20" y="1"/>
                  </a:moveTo>
                  <a:cubicBezTo>
                    <a:pt x="10" y="1"/>
                    <a:pt x="1" y="11"/>
                    <a:pt x="3" y="21"/>
                  </a:cubicBezTo>
                  <a:cubicBezTo>
                    <a:pt x="31" y="93"/>
                    <a:pt x="114" y="157"/>
                    <a:pt x="189" y="174"/>
                  </a:cubicBezTo>
                  <a:cubicBezTo>
                    <a:pt x="192" y="175"/>
                    <a:pt x="195" y="175"/>
                    <a:pt x="198" y="175"/>
                  </a:cubicBezTo>
                  <a:cubicBezTo>
                    <a:pt x="231" y="175"/>
                    <a:pt x="242" y="132"/>
                    <a:pt x="215" y="111"/>
                  </a:cubicBezTo>
                  <a:cubicBezTo>
                    <a:pt x="160" y="72"/>
                    <a:pt x="86" y="26"/>
                    <a:pt x="23" y="1"/>
                  </a:cubicBezTo>
                  <a:cubicBezTo>
                    <a:pt x="22" y="1"/>
                    <a:pt x="21" y="1"/>
                    <a:pt x="20" y="1"/>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72"/>
            <p:cNvSpPr/>
            <p:nvPr/>
          </p:nvSpPr>
          <p:spPr>
            <a:xfrm>
              <a:off x="2792426" y="5151954"/>
              <a:ext cx="8507" cy="18193"/>
            </a:xfrm>
            <a:custGeom>
              <a:avLst/>
              <a:gdLst/>
              <a:ahLst/>
              <a:cxnLst/>
              <a:rect l="l" t="t" r="r" b="b"/>
              <a:pathLst>
                <a:path w="166" h="355" extrusionOk="0">
                  <a:moveTo>
                    <a:pt x="77" y="0"/>
                  </a:moveTo>
                  <a:cubicBezTo>
                    <a:pt x="67" y="0"/>
                    <a:pt x="58" y="6"/>
                    <a:pt x="60" y="18"/>
                  </a:cubicBezTo>
                  <a:cubicBezTo>
                    <a:pt x="64" y="72"/>
                    <a:pt x="69" y="124"/>
                    <a:pt x="55" y="176"/>
                  </a:cubicBezTo>
                  <a:cubicBezTo>
                    <a:pt x="44" y="224"/>
                    <a:pt x="9" y="265"/>
                    <a:pt x="3" y="313"/>
                  </a:cubicBezTo>
                  <a:cubicBezTo>
                    <a:pt x="0" y="331"/>
                    <a:pt x="12" y="355"/>
                    <a:pt x="32" y="355"/>
                  </a:cubicBezTo>
                  <a:cubicBezTo>
                    <a:pt x="35" y="355"/>
                    <a:pt x="39" y="354"/>
                    <a:pt x="43" y="352"/>
                  </a:cubicBezTo>
                  <a:cubicBezTo>
                    <a:pt x="164" y="303"/>
                    <a:pt x="165" y="101"/>
                    <a:pt x="96" y="9"/>
                  </a:cubicBezTo>
                  <a:cubicBezTo>
                    <a:pt x="92" y="3"/>
                    <a:pt x="85" y="0"/>
                    <a:pt x="77" y="0"/>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72"/>
            <p:cNvSpPr/>
            <p:nvPr/>
          </p:nvSpPr>
          <p:spPr>
            <a:xfrm>
              <a:off x="2776591" y="5147393"/>
              <a:ext cx="9430" cy="16092"/>
            </a:xfrm>
            <a:custGeom>
              <a:avLst/>
              <a:gdLst/>
              <a:ahLst/>
              <a:cxnLst/>
              <a:rect l="l" t="t" r="r" b="b"/>
              <a:pathLst>
                <a:path w="184" h="314" extrusionOk="0">
                  <a:moveTo>
                    <a:pt x="21" y="1"/>
                  </a:moveTo>
                  <a:cubicBezTo>
                    <a:pt x="10" y="1"/>
                    <a:pt x="1" y="13"/>
                    <a:pt x="7" y="24"/>
                  </a:cubicBezTo>
                  <a:cubicBezTo>
                    <a:pt x="54" y="113"/>
                    <a:pt x="70" y="192"/>
                    <a:pt x="82" y="290"/>
                  </a:cubicBezTo>
                  <a:cubicBezTo>
                    <a:pt x="84" y="303"/>
                    <a:pt x="96" y="314"/>
                    <a:pt x="108" y="314"/>
                  </a:cubicBezTo>
                  <a:cubicBezTo>
                    <a:pt x="115" y="314"/>
                    <a:pt x="122" y="310"/>
                    <a:pt x="126" y="302"/>
                  </a:cubicBezTo>
                  <a:cubicBezTo>
                    <a:pt x="183" y="198"/>
                    <a:pt x="131" y="57"/>
                    <a:pt x="28" y="3"/>
                  </a:cubicBezTo>
                  <a:cubicBezTo>
                    <a:pt x="26" y="2"/>
                    <a:pt x="23" y="1"/>
                    <a:pt x="21" y="1"/>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72"/>
            <p:cNvSpPr/>
            <p:nvPr/>
          </p:nvSpPr>
          <p:spPr>
            <a:xfrm>
              <a:off x="2778179" y="5082360"/>
              <a:ext cx="28801" cy="52119"/>
            </a:xfrm>
            <a:custGeom>
              <a:avLst/>
              <a:gdLst/>
              <a:ahLst/>
              <a:cxnLst/>
              <a:rect l="l" t="t" r="r" b="b"/>
              <a:pathLst>
                <a:path w="562" h="1017" extrusionOk="0">
                  <a:moveTo>
                    <a:pt x="227" y="1"/>
                  </a:moveTo>
                  <a:cubicBezTo>
                    <a:pt x="227" y="1"/>
                    <a:pt x="117" y="150"/>
                    <a:pt x="72" y="199"/>
                  </a:cubicBezTo>
                  <a:cubicBezTo>
                    <a:pt x="0" y="282"/>
                    <a:pt x="74" y="418"/>
                    <a:pt x="152" y="620"/>
                  </a:cubicBezTo>
                  <a:cubicBezTo>
                    <a:pt x="215" y="784"/>
                    <a:pt x="269" y="1016"/>
                    <a:pt x="355" y="1016"/>
                  </a:cubicBezTo>
                  <a:cubicBezTo>
                    <a:pt x="363" y="1016"/>
                    <a:pt x="372" y="1014"/>
                    <a:pt x="381" y="1010"/>
                  </a:cubicBezTo>
                  <a:cubicBezTo>
                    <a:pt x="471" y="965"/>
                    <a:pt x="561" y="853"/>
                    <a:pt x="561" y="853"/>
                  </a:cubicBezTo>
                  <a:cubicBezTo>
                    <a:pt x="561" y="853"/>
                    <a:pt x="503" y="579"/>
                    <a:pt x="420" y="347"/>
                  </a:cubicBezTo>
                  <a:cubicBezTo>
                    <a:pt x="338" y="117"/>
                    <a:pt x="227" y="1"/>
                    <a:pt x="227" y="1"/>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72"/>
            <p:cNvSpPr/>
            <p:nvPr/>
          </p:nvSpPr>
          <p:spPr>
            <a:xfrm>
              <a:off x="2151679" y="5343158"/>
              <a:ext cx="71439" cy="65033"/>
            </a:xfrm>
            <a:custGeom>
              <a:avLst/>
              <a:gdLst/>
              <a:ahLst/>
              <a:cxnLst/>
              <a:rect l="l" t="t" r="r" b="b"/>
              <a:pathLst>
                <a:path w="1394" h="1269" extrusionOk="0">
                  <a:moveTo>
                    <a:pt x="0" y="0"/>
                  </a:moveTo>
                  <a:lnTo>
                    <a:pt x="0" y="463"/>
                  </a:lnTo>
                  <a:lnTo>
                    <a:pt x="1394" y="1268"/>
                  </a:lnTo>
                  <a:lnTo>
                    <a:pt x="1394" y="804"/>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9" name="Google Shape;4109;p72"/>
          <p:cNvGrpSpPr/>
          <p:nvPr/>
        </p:nvGrpSpPr>
        <p:grpSpPr>
          <a:xfrm>
            <a:off x="3814150" y="3567038"/>
            <a:ext cx="1310750" cy="1011000"/>
            <a:chOff x="3033675" y="3261150"/>
            <a:chExt cx="1310750" cy="1011000"/>
          </a:xfrm>
        </p:grpSpPr>
        <p:sp>
          <p:nvSpPr>
            <p:cNvPr id="4110" name="Google Shape;4110;p72"/>
            <p:cNvSpPr/>
            <p:nvPr/>
          </p:nvSpPr>
          <p:spPr>
            <a:xfrm>
              <a:off x="3978900" y="3552250"/>
              <a:ext cx="36975" cy="72250"/>
            </a:xfrm>
            <a:custGeom>
              <a:avLst/>
              <a:gdLst/>
              <a:ahLst/>
              <a:cxnLst/>
              <a:rect l="l" t="t" r="r" b="b"/>
              <a:pathLst>
                <a:path w="1479" h="2890" extrusionOk="0">
                  <a:moveTo>
                    <a:pt x="1070" y="1"/>
                  </a:moveTo>
                  <a:cubicBezTo>
                    <a:pt x="914" y="1"/>
                    <a:pt x="775" y="139"/>
                    <a:pt x="678" y="271"/>
                  </a:cubicBezTo>
                  <a:cubicBezTo>
                    <a:pt x="433" y="604"/>
                    <a:pt x="264" y="967"/>
                    <a:pt x="123" y="1355"/>
                  </a:cubicBezTo>
                  <a:cubicBezTo>
                    <a:pt x="1" y="1686"/>
                    <a:pt x="83" y="2090"/>
                    <a:pt x="220" y="2415"/>
                  </a:cubicBezTo>
                  <a:cubicBezTo>
                    <a:pt x="327" y="2666"/>
                    <a:pt x="572" y="2889"/>
                    <a:pt x="831" y="2889"/>
                  </a:cubicBezTo>
                  <a:cubicBezTo>
                    <a:pt x="875" y="2889"/>
                    <a:pt x="920" y="2883"/>
                    <a:pt x="965" y="2868"/>
                  </a:cubicBezTo>
                  <a:cubicBezTo>
                    <a:pt x="1123" y="2818"/>
                    <a:pt x="1241" y="2681"/>
                    <a:pt x="1307" y="2530"/>
                  </a:cubicBezTo>
                  <a:cubicBezTo>
                    <a:pt x="1374" y="2378"/>
                    <a:pt x="1479" y="1878"/>
                    <a:pt x="1468" y="1208"/>
                  </a:cubicBezTo>
                  <a:cubicBezTo>
                    <a:pt x="1465" y="1076"/>
                    <a:pt x="1365" y="214"/>
                    <a:pt x="1288" y="115"/>
                  </a:cubicBezTo>
                  <a:cubicBezTo>
                    <a:pt x="1249" y="63"/>
                    <a:pt x="1196" y="23"/>
                    <a:pt x="1129" y="8"/>
                  </a:cubicBezTo>
                  <a:cubicBezTo>
                    <a:pt x="1109" y="3"/>
                    <a:pt x="1089" y="1"/>
                    <a:pt x="1070" y="1"/>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72"/>
            <p:cNvSpPr/>
            <p:nvPr/>
          </p:nvSpPr>
          <p:spPr>
            <a:xfrm>
              <a:off x="3978900" y="3551400"/>
              <a:ext cx="31575" cy="62500"/>
            </a:xfrm>
            <a:custGeom>
              <a:avLst/>
              <a:gdLst/>
              <a:ahLst/>
              <a:cxnLst/>
              <a:rect l="l" t="t" r="r" b="b"/>
              <a:pathLst>
                <a:path w="1263" h="2500" extrusionOk="0">
                  <a:moveTo>
                    <a:pt x="1262" y="123"/>
                  </a:moveTo>
                  <a:cubicBezTo>
                    <a:pt x="1227" y="84"/>
                    <a:pt x="1184" y="55"/>
                    <a:pt x="1129" y="42"/>
                  </a:cubicBezTo>
                  <a:cubicBezTo>
                    <a:pt x="950" y="0"/>
                    <a:pt x="787" y="157"/>
                    <a:pt x="678" y="305"/>
                  </a:cubicBezTo>
                  <a:cubicBezTo>
                    <a:pt x="433" y="638"/>
                    <a:pt x="264" y="1001"/>
                    <a:pt x="123" y="1389"/>
                  </a:cubicBezTo>
                  <a:cubicBezTo>
                    <a:pt x="1" y="1720"/>
                    <a:pt x="83" y="2124"/>
                    <a:pt x="220" y="2449"/>
                  </a:cubicBezTo>
                  <a:cubicBezTo>
                    <a:pt x="241" y="2499"/>
                    <a:pt x="1153" y="1194"/>
                    <a:pt x="1262" y="123"/>
                  </a:cubicBezTo>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72"/>
            <p:cNvSpPr/>
            <p:nvPr/>
          </p:nvSpPr>
          <p:spPr>
            <a:xfrm>
              <a:off x="3653150" y="3947200"/>
              <a:ext cx="261000" cy="177825"/>
            </a:xfrm>
            <a:custGeom>
              <a:avLst/>
              <a:gdLst/>
              <a:ahLst/>
              <a:cxnLst/>
              <a:rect l="l" t="t" r="r" b="b"/>
              <a:pathLst>
                <a:path w="10440" h="7113" extrusionOk="0">
                  <a:moveTo>
                    <a:pt x="3957" y="1"/>
                  </a:moveTo>
                  <a:lnTo>
                    <a:pt x="995" y="2009"/>
                  </a:lnTo>
                  <a:lnTo>
                    <a:pt x="0" y="4160"/>
                  </a:lnTo>
                  <a:lnTo>
                    <a:pt x="1957" y="7113"/>
                  </a:lnTo>
                  <a:lnTo>
                    <a:pt x="10440" y="2215"/>
                  </a:lnTo>
                  <a:lnTo>
                    <a:pt x="3957"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72"/>
            <p:cNvSpPr/>
            <p:nvPr/>
          </p:nvSpPr>
          <p:spPr>
            <a:xfrm>
              <a:off x="3053350" y="3596000"/>
              <a:ext cx="252500" cy="178725"/>
            </a:xfrm>
            <a:custGeom>
              <a:avLst/>
              <a:gdLst/>
              <a:ahLst/>
              <a:cxnLst/>
              <a:rect l="l" t="t" r="r" b="b"/>
              <a:pathLst>
                <a:path w="10100" h="7149" extrusionOk="0">
                  <a:moveTo>
                    <a:pt x="3617" y="1"/>
                  </a:moveTo>
                  <a:lnTo>
                    <a:pt x="655" y="2009"/>
                  </a:lnTo>
                  <a:lnTo>
                    <a:pt x="564" y="2204"/>
                  </a:lnTo>
                  <a:cubicBezTo>
                    <a:pt x="0" y="3423"/>
                    <a:pt x="94" y="4845"/>
                    <a:pt x="810" y="5983"/>
                  </a:cubicBezTo>
                  <a:lnTo>
                    <a:pt x="1547" y="7148"/>
                  </a:lnTo>
                  <a:lnTo>
                    <a:pt x="10099" y="2215"/>
                  </a:lnTo>
                  <a:lnTo>
                    <a:pt x="3617"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72"/>
            <p:cNvSpPr/>
            <p:nvPr/>
          </p:nvSpPr>
          <p:spPr>
            <a:xfrm>
              <a:off x="3745700" y="4028050"/>
              <a:ext cx="173575" cy="213200"/>
            </a:xfrm>
            <a:custGeom>
              <a:avLst/>
              <a:gdLst/>
              <a:ahLst/>
              <a:cxnLst/>
              <a:rect l="l" t="t" r="r" b="b"/>
              <a:pathLst>
                <a:path w="6943" h="8528" extrusionOk="0">
                  <a:moveTo>
                    <a:pt x="2651" y="0"/>
                  </a:moveTo>
                  <a:cubicBezTo>
                    <a:pt x="2356" y="0"/>
                    <a:pt x="2088" y="72"/>
                    <a:pt x="1859" y="209"/>
                  </a:cubicBezTo>
                  <a:lnTo>
                    <a:pt x="1" y="1282"/>
                  </a:lnTo>
                  <a:lnTo>
                    <a:pt x="4235" y="8527"/>
                  </a:lnTo>
                  <a:lnTo>
                    <a:pt x="6094" y="7454"/>
                  </a:lnTo>
                  <a:cubicBezTo>
                    <a:pt x="6620" y="7140"/>
                    <a:pt x="6943" y="6481"/>
                    <a:pt x="6943" y="5546"/>
                  </a:cubicBezTo>
                  <a:cubicBezTo>
                    <a:pt x="6943" y="3654"/>
                    <a:pt x="5615" y="1352"/>
                    <a:pt x="3976" y="405"/>
                  </a:cubicBezTo>
                  <a:cubicBezTo>
                    <a:pt x="3500" y="130"/>
                    <a:pt x="3050" y="0"/>
                    <a:pt x="2651" y="0"/>
                  </a:cubicBezTo>
                  <a:close/>
                </a:path>
              </a:pathLst>
            </a:custGeom>
            <a:solidFill>
              <a:srgbClr val="262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72"/>
            <p:cNvSpPr/>
            <p:nvPr/>
          </p:nvSpPr>
          <p:spPr>
            <a:xfrm>
              <a:off x="3724475" y="4054850"/>
              <a:ext cx="148400" cy="191625"/>
            </a:xfrm>
            <a:custGeom>
              <a:avLst/>
              <a:gdLst/>
              <a:ahLst/>
              <a:cxnLst/>
              <a:rect l="l" t="t" r="r" b="b"/>
              <a:pathLst>
                <a:path w="5936" h="7665" extrusionOk="0">
                  <a:moveTo>
                    <a:pt x="1642" y="1"/>
                  </a:moveTo>
                  <a:cubicBezTo>
                    <a:pt x="669" y="1"/>
                    <a:pt x="1" y="777"/>
                    <a:pt x="1" y="2120"/>
                  </a:cubicBezTo>
                  <a:cubicBezTo>
                    <a:pt x="1" y="4012"/>
                    <a:pt x="1328" y="6313"/>
                    <a:pt x="2967" y="7259"/>
                  </a:cubicBezTo>
                  <a:cubicBezTo>
                    <a:pt x="3444" y="7534"/>
                    <a:pt x="3894" y="7664"/>
                    <a:pt x="4293" y="7664"/>
                  </a:cubicBezTo>
                  <a:cubicBezTo>
                    <a:pt x="5266" y="7664"/>
                    <a:pt x="5935" y="6888"/>
                    <a:pt x="5935" y="5545"/>
                  </a:cubicBezTo>
                  <a:cubicBezTo>
                    <a:pt x="5935" y="3653"/>
                    <a:pt x="4606" y="1352"/>
                    <a:pt x="2967" y="406"/>
                  </a:cubicBezTo>
                  <a:cubicBezTo>
                    <a:pt x="2491" y="131"/>
                    <a:pt x="2041" y="1"/>
                    <a:pt x="1642" y="1"/>
                  </a:cubicBezTo>
                  <a:close/>
                </a:path>
              </a:pathLst>
            </a:custGeom>
            <a:solidFill>
              <a:srgbClr val="262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72"/>
            <p:cNvSpPr/>
            <p:nvPr/>
          </p:nvSpPr>
          <p:spPr>
            <a:xfrm>
              <a:off x="3746150" y="4085975"/>
              <a:ext cx="102975" cy="132200"/>
            </a:xfrm>
            <a:custGeom>
              <a:avLst/>
              <a:gdLst/>
              <a:ahLst/>
              <a:cxnLst/>
              <a:rect l="l" t="t" r="r" b="b"/>
              <a:pathLst>
                <a:path w="4119" h="5288" extrusionOk="0">
                  <a:moveTo>
                    <a:pt x="1153" y="0"/>
                  </a:moveTo>
                  <a:cubicBezTo>
                    <a:pt x="467" y="0"/>
                    <a:pt x="1" y="559"/>
                    <a:pt x="15" y="1513"/>
                  </a:cubicBezTo>
                  <a:cubicBezTo>
                    <a:pt x="35" y="2831"/>
                    <a:pt x="966" y="4408"/>
                    <a:pt x="2096" y="5033"/>
                  </a:cubicBezTo>
                  <a:cubicBezTo>
                    <a:pt x="2408" y="5206"/>
                    <a:pt x="2703" y="5288"/>
                    <a:pt x="2965" y="5288"/>
                  </a:cubicBezTo>
                  <a:cubicBezTo>
                    <a:pt x="3652" y="5288"/>
                    <a:pt x="4118" y="4729"/>
                    <a:pt x="4104" y="3774"/>
                  </a:cubicBezTo>
                  <a:cubicBezTo>
                    <a:pt x="4084" y="2456"/>
                    <a:pt x="3153" y="880"/>
                    <a:pt x="2024" y="256"/>
                  </a:cubicBezTo>
                  <a:cubicBezTo>
                    <a:pt x="1711" y="82"/>
                    <a:pt x="1416" y="0"/>
                    <a:pt x="1153"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72"/>
            <p:cNvSpPr/>
            <p:nvPr/>
          </p:nvSpPr>
          <p:spPr>
            <a:xfrm>
              <a:off x="3753375" y="4095225"/>
              <a:ext cx="88525" cy="113675"/>
            </a:xfrm>
            <a:custGeom>
              <a:avLst/>
              <a:gdLst/>
              <a:ahLst/>
              <a:cxnLst/>
              <a:rect l="l" t="t" r="r" b="b"/>
              <a:pathLst>
                <a:path w="3541" h="4547" extrusionOk="0">
                  <a:moveTo>
                    <a:pt x="991" y="1"/>
                  </a:moveTo>
                  <a:cubicBezTo>
                    <a:pt x="401" y="1"/>
                    <a:pt x="1" y="481"/>
                    <a:pt x="13" y="1301"/>
                  </a:cubicBezTo>
                  <a:cubicBezTo>
                    <a:pt x="30" y="2435"/>
                    <a:pt x="830" y="3791"/>
                    <a:pt x="1800" y="4327"/>
                  </a:cubicBezTo>
                  <a:cubicBezTo>
                    <a:pt x="2070" y="4476"/>
                    <a:pt x="2324" y="4547"/>
                    <a:pt x="2550" y="4547"/>
                  </a:cubicBezTo>
                  <a:cubicBezTo>
                    <a:pt x="3140" y="4547"/>
                    <a:pt x="3541" y="4067"/>
                    <a:pt x="3528" y="3246"/>
                  </a:cubicBezTo>
                  <a:cubicBezTo>
                    <a:pt x="3511" y="2112"/>
                    <a:pt x="2711" y="757"/>
                    <a:pt x="1739" y="220"/>
                  </a:cubicBezTo>
                  <a:cubicBezTo>
                    <a:pt x="1470" y="71"/>
                    <a:pt x="1217" y="1"/>
                    <a:pt x="991"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72"/>
            <p:cNvSpPr/>
            <p:nvPr/>
          </p:nvSpPr>
          <p:spPr>
            <a:xfrm>
              <a:off x="3775100" y="4118475"/>
              <a:ext cx="50075" cy="64275"/>
            </a:xfrm>
            <a:custGeom>
              <a:avLst/>
              <a:gdLst/>
              <a:ahLst/>
              <a:cxnLst/>
              <a:rect l="l" t="t" r="r" b="b"/>
              <a:pathLst>
                <a:path w="2003" h="2571" extrusionOk="0">
                  <a:moveTo>
                    <a:pt x="561" y="0"/>
                  </a:moveTo>
                  <a:cubicBezTo>
                    <a:pt x="227" y="0"/>
                    <a:pt x="1" y="272"/>
                    <a:pt x="9" y="736"/>
                  </a:cubicBezTo>
                  <a:cubicBezTo>
                    <a:pt x="18" y="1377"/>
                    <a:pt x="470" y="2143"/>
                    <a:pt x="1019" y="2447"/>
                  </a:cubicBezTo>
                  <a:cubicBezTo>
                    <a:pt x="1171" y="2531"/>
                    <a:pt x="1314" y="2570"/>
                    <a:pt x="1442" y="2570"/>
                  </a:cubicBezTo>
                  <a:cubicBezTo>
                    <a:pt x="1775" y="2570"/>
                    <a:pt x="2002" y="2299"/>
                    <a:pt x="1995" y="1835"/>
                  </a:cubicBezTo>
                  <a:cubicBezTo>
                    <a:pt x="1985" y="1194"/>
                    <a:pt x="1532" y="429"/>
                    <a:pt x="984" y="124"/>
                  </a:cubicBezTo>
                  <a:cubicBezTo>
                    <a:pt x="832" y="40"/>
                    <a:pt x="689" y="0"/>
                    <a:pt x="561"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72"/>
            <p:cNvSpPr/>
            <p:nvPr/>
          </p:nvSpPr>
          <p:spPr>
            <a:xfrm>
              <a:off x="3771375" y="4106575"/>
              <a:ext cx="64975" cy="83675"/>
            </a:xfrm>
            <a:custGeom>
              <a:avLst/>
              <a:gdLst/>
              <a:ahLst/>
              <a:cxnLst/>
              <a:rect l="l" t="t" r="r" b="b"/>
              <a:pathLst>
                <a:path w="2599" h="3347" extrusionOk="0">
                  <a:moveTo>
                    <a:pt x="710" y="476"/>
                  </a:moveTo>
                  <a:cubicBezTo>
                    <a:pt x="838" y="476"/>
                    <a:pt x="981" y="516"/>
                    <a:pt x="1133" y="600"/>
                  </a:cubicBezTo>
                  <a:cubicBezTo>
                    <a:pt x="1424" y="761"/>
                    <a:pt x="1688" y="1052"/>
                    <a:pt x="1873" y="1385"/>
                  </a:cubicBezTo>
                  <a:cubicBezTo>
                    <a:pt x="1954" y="1534"/>
                    <a:pt x="2022" y="1690"/>
                    <a:pt x="2068" y="1846"/>
                  </a:cubicBezTo>
                  <a:cubicBezTo>
                    <a:pt x="2115" y="2003"/>
                    <a:pt x="2141" y="2161"/>
                    <a:pt x="2144" y="2311"/>
                  </a:cubicBezTo>
                  <a:cubicBezTo>
                    <a:pt x="2144" y="2337"/>
                    <a:pt x="2144" y="2363"/>
                    <a:pt x="2143" y="2388"/>
                  </a:cubicBezTo>
                  <a:cubicBezTo>
                    <a:pt x="2124" y="2804"/>
                    <a:pt x="1905" y="3046"/>
                    <a:pt x="1590" y="3046"/>
                  </a:cubicBezTo>
                  <a:cubicBezTo>
                    <a:pt x="1463" y="3046"/>
                    <a:pt x="1320" y="3007"/>
                    <a:pt x="1168" y="2923"/>
                  </a:cubicBezTo>
                  <a:cubicBezTo>
                    <a:pt x="619" y="2619"/>
                    <a:pt x="167" y="1853"/>
                    <a:pt x="158" y="1212"/>
                  </a:cubicBezTo>
                  <a:cubicBezTo>
                    <a:pt x="150" y="748"/>
                    <a:pt x="376" y="476"/>
                    <a:pt x="710" y="476"/>
                  </a:cubicBezTo>
                  <a:close/>
                  <a:moveTo>
                    <a:pt x="731" y="0"/>
                  </a:moveTo>
                  <a:cubicBezTo>
                    <a:pt x="296" y="0"/>
                    <a:pt x="0" y="354"/>
                    <a:pt x="10" y="957"/>
                  </a:cubicBezTo>
                  <a:cubicBezTo>
                    <a:pt x="23" y="1793"/>
                    <a:pt x="611" y="2789"/>
                    <a:pt x="1326" y="3185"/>
                  </a:cubicBezTo>
                  <a:cubicBezTo>
                    <a:pt x="1524" y="3295"/>
                    <a:pt x="1711" y="3347"/>
                    <a:pt x="1877" y="3347"/>
                  </a:cubicBezTo>
                  <a:cubicBezTo>
                    <a:pt x="2287" y="3347"/>
                    <a:pt x="2573" y="3032"/>
                    <a:pt x="2597" y="2489"/>
                  </a:cubicBezTo>
                  <a:cubicBezTo>
                    <a:pt x="2598" y="2457"/>
                    <a:pt x="2598" y="2423"/>
                    <a:pt x="2598" y="2389"/>
                  </a:cubicBezTo>
                  <a:cubicBezTo>
                    <a:pt x="2592" y="1997"/>
                    <a:pt x="2459" y="1569"/>
                    <a:pt x="2244" y="1184"/>
                  </a:cubicBezTo>
                  <a:cubicBezTo>
                    <a:pt x="2003" y="750"/>
                    <a:pt x="1660" y="372"/>
                    <a:pt x="1281" y="162"/>
                  </a:cubicBezTo>
                  <a:cubicBezTo>
                    <a:pt x="1084" y="52"/>
                    <a:pt x="897" y="0"/>
                    <a:pt x="731"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72"/>
            <p:cNvSpPr/>
            <p:nvPr/>
          </p:nvSpPr>
          <p:spPr>
            <a:xfrm>
              <a:off x="3142225" y="3679625"/>
              <a:ext cx="173625" cy="213225"/>
            </a:xfrm>
            <a:custGeom>
              <a:avLst/>
              <a:gdLst/>
              <a:ahLst/>
              <a:cxnLst/>
              <a:rect l="l" t="t" r="r" b="b"/>
              <a:pathLst>
                <a:path w="6945" h="8529" extrusionOk="0">
                  <a:moveTo>
                    <a:pt x="2651" y="1"/>
                  </a:moveTo>
                  <a:cubicBezTo>
                    <a:pt x="2355" y="1"/>
                    <a:pt x="2088" y="72"/>
                    <a:pt x="1859" y="209"/>
                  </a:cubicBezTo>
                  <a:lnTo>
                    <a:pt x="1" y="1283"/>
                  </a:lnTo>
                  <a:lnTo>
                    <a:pt x="4235" y="8528"/>
                  </a:lnTo>
                  <a:lnTo>
                    <a:pt x="6093" y="7455"/>
                  </a:lnTo>
                  <a:cubicBezTo>
                    <a:pt x="6619" y="7141"/>
                    <a:pt x="6944" y="6480"/>
                    <a:pt x="6944" y="5545"/>
                  </a:cubicBezTo>
                  <a:cubicBezTo>
                    <a:pt x="6944" y="3653"/>
                    <a:pt x="5615" y="1352"/>
                    <a:pt x="3976" y="406"/>
                  </a:cubicBezTo>
                  <a:cubicBezTo>
                    <a:pt x="3500" y="131"/>
                    <a:pt x="3050" y="1"/>
                    <a:pt x="2651" y="1"/>
                  </a:cubicBezTo>
                  <a:close/>
                </a:path>
              </a:pathLst>
            </a:custGeom>
            <a:solidFill>
              <a:srgbClr val="262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72"/>
            <p:cNvSpPr/>
            <p:nvPr/>
          </p:nvSpPr>
          <p:spPr>
            <a:xfrm>
              <a:off x="3121000" y="3706450"/>
              <a:ext cx="148400" cy="191600"/>
            </a:xfrm>
            <a:custGeom>
              <a:avLst/>
              <a:gdLst/>
              <a:ahLst/>
              <a:cxnLst/>
              <a:rect l="l" t="t" r="r" b="b"/>
              <a:pathLst>
                <a:path w="5936" h="7664" extrusionOk="0">
                  <a:moveTo>
                    <a:pt x="1642" y="1"/>
                  </a:moveTo>
                  <a:cubicBezTo>
                    <a:pt x="668" y="1"/>
                    <a:pt x="0" y="776"/>
                    <a:pt x="0" y="2118"/>
                  </a:cubicBezTo>
                  <a:cubicBezTo>
                    <a:pt x="0" y="4010"/>
                    <a:pt x="1328" y="6312"/>
                    <a:pt x="2967" y="7259"/>
                  </a:cubicBezTo>
                  <a:cubicBezTo>
                    <a:pt x="3443" y="7534"/>
                    <a:pt x="3893" y="7664"/>
                    <a:pt x="4292" y="7664"/>
                  </a:cubicBezTo>
                  <a:cubicBezTo>
                    <a:pt x="5266" y="7664"/>
                    <a:pt x="5935" y="6887"/>
                    <a:pt x="5935" y="5545"/>
                  </a:cubicBezTo>
                  <a:cubicBezTo>
                    <a:pt x="5935" y="3653"/>
                    <a:pt x="4606" y="1352"/>
                    <a:pt x="2967" y="406"/>
                  </a:cubicBezTo>
                  <a:cubicBezTo>
                    <a:pt x="2490" y="131"/>
                    <a:pt x="2040" y="1"/>
                    <a:pt x="1642" y="1"/>
                  </a:cubicBezTo>
                  <a:close/>
                </a:path>
              </a:pathLst>
            </a:custGeom>
            <a:solidFill>
              <a:srgbClr val="262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72"/>
            <p:cNvSpPr/>
            <p:nvPr/>
          </p:nvSpPr>
          <p:spPr>
            <a:xfrm>
              <a:off x="3142675" y="3737550"/>
              <a:ext cx="102975" cy="132200"/>
            </a:xfrm>
            <a:custGeom>
              <a:avLst/>
              <a:gdLst/>
              <a:ahLst/>
              <a:cxnLst/>
              <a:rect l="l" t="t" r="r" b="b"/>
              <a:pathLst>
                <a:path w="4119" h="5288" extrusionOk="0">
                  <a:moveTo>
                    <a:pt x="1153" y="1"/>
                  </a:moveTo>
                  <a:cubicBezTo>
                    <a:pt x="467" y="1"/>
                    <a:pt x="0" y="559"/>
                    <a:pt x="15" y="1512"/>
                  </a:cubicBezTo>
                  <a:cubicBezTo>
                    <a:pt x="35" y="2832"/>
                    <a:pt x="965" y="4408"/>
                    <a:pt x="2095" y="5032"/>
                  </a:cubicBezTo>
                  <a:cubicBezTo>
                    <a:pt x="2408" y="5206"/>
                    <a:pt x="2703" y="5288"/>
                    <a:pt x="2966" y="5288"/>
                  </a:cubicBezTo>
                  <a:cubicBezTo>
                    <a:pt x="3652" y="5288"/>
                    <a:pt x="4118" y="4729"/>
                    <a:pt x="4104" y="3775"/>
                  </a:cubicBezTo>
                  <a:cubicBezTo>
                    <a:pt x="4084" y="2457"/>
                    <a:pt x="3153" y="881"/>
                    <a:pt x="2023" y="255"/>
                  </a:cubicBezTo>
                  <a:cubicBezTo>
                    <a:pt x="1711" y="82"/>
                    <a:pt x="1416" y="1"/>
                    <a:pt x="1153"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72"/>
            <p:cNvSpPr/>
            <p:nvPr/>
          </p:nvSpPr>
          <p:spPr>
            <a:xfrm>
              <a:off x="3149900" y="3746825"/>
              <a:ext cx="88525" cy="113650"/>
            </a:xfrm>
            <a:custGeom>
              <a:avLst/>
              <a:gdLst/>
              <a:ahLst/>
              <a:cxnLst/>
              <a:rect l="l" t="t" r="r" b="b"/>
              <a:pathLst>
                <a:path w="3541" h="4546" extrusionOk="0">
                  <a:moveTo>
                    <a:pt x="990" y="0"/>
                  </a:moveTo>
                  <a:cubicBezTo>
                    <a:pt x="401" y="0"/>
                    <a:pt x="0" y="481"/>
                    <a:pt x="13" y="1301"/>
                  </a:cubicBezTo>
                  <a:cubicBezTo>
                    <a:pt x="29" y="2435"/>
                    <a:pt x="830" y="3789"/>
                    <a:pt x="1802" y="4327"/>
                  </a:cubicBezTo>
                  <a:cubicBezTo>
                    <a:pt x="2070" y="4476"/>
                    <a:pt x="2324" y="4546"/>
                    <a:pt x="2549" y="4546"/>
                  </a:cubicBezTo>
                  <a:cubicBezTo>
                    <a:pt x="3139" y="4546"/>
                    <a:pt x="3540" y="4066"/>
                    <a:pt x="3528" y="3246"/>
                  </a:cubicBezTo>
                  <a:cubicBezTo>
                    <a:pt x="3511" y="2112"/>
                    <a:pt x="2711" y="756"/>
                    <a:pt x="1739" y="220"/>
                  </a:cubicBezTo>
                  <a:cubicBezTo>
                    <a:pt x="1470" y="71"/>
                    <a:pt x="1216" y="0"/>
                    <a:pt x="990"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72"/>
            <p:cNvSpPr/>
            <p:nvPr/>
          </p:nvSpPr>
          <p:spPr>
            <a:xfrm>
              <a:off x="3171625" y="3770075"/>
              <a:ext cx="50050" cy="64225"/>
            </a:xfrm>
            <a:custGeom>
              <a:avLst/>
              <a:gdLst/>
              <a:ahLst/>
              <a:cxnLst/>
              <a:rect l="l" t="t" r="r" b="b"/>
              <a:pathLst>
                <a:path w="2002" h="2569" extrusionOk="0">
                  <a:moveTo>
                    <a:pt x="561" y="0"/>
                  </a:moveTo>
                  <a:cubicBezTo>
                    <a:pt x="227" y="0"/>
                    <a:pt x="0" y="272"/>
                    <a:pt x="8" y="736"/>
                  </a:cubicBezTo>
                  <a:cubicBezTo>
                    <a:pt x="17" y="1376"/>
                    <a:pt x="470" y="2141"/>
                    <a:pt x="1019" y="2445"/>
                  </a:cubicBezTo>
                  <a:cubicBezTo>
                    <a:pt x="1171" y="2529"/>
                    <a:pt x="1314" y="2569"/>
                    <a:pt x="1442" y="2569"/>
                  </a:cubicBezTo>
                  <a:cubicBezTo>
                    <a:pt x="1775" y="2569"/>
                    <a:pt x="2002" y="2298"/>
                    <a:pt x="1995" y="1835"/>
                  </a:cubicBezTo>
                  <a:cubicBezTo>
                    <a:pt x="1984" y="1194"/>
                    <a:pt x="1532" y="427"/>
                    <a:pt x="983" y="124"/>
                  </a:cubicBezTo>
                  <a:cubicBezTo>
                    <a:pt x="831" y="40"/>
                    <a:pt x="688" y="0"/>
                    <a:pt x="561"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72"/>
            <p:cNvSpPr/>
            <p:nvPr/>
          </p:nvSpPr>
          <p:spPr>
            <a:xfrm>
              <a:off x="3167925" y="3758150"/>
              <a:ext cx="64925" cy="83675"/>
            </a:xfrm>
            <a:custGeom>
              <a:avLst/>
              <a:gdLst/>
              <a:ahLst/>
              <a:cxnLst/>
              <a:rect l="l" t="t" r="r" b="b"/>
              <a:pathLst>
                <a:path w="2597" h="3347" extrusionOk="0">
                  <a:moveTo>
                    <a:pt x="709" y="477"/>
                  </a:moveTo>
                  <a:cubicBezTo>
                    <a:pt x="836" y="477"/>
                    <a:pt x="979" y="517"/>
                    <a:pt x="1131" y="601"/>
                  </a:cubicBezTo>
                  <a:cubicBezTo>
                    <a:pt x="1423" y="762"/>
                    <a:pt x="1686" y="1053"/>
                    <a:pt x="1872" y="1386"/>
                  </a:cubicBezTo>
                  <a:cubicBezTo>
                    <a:pt x="1953" y="1533"/>
                    <a:pt x="2020" y="1689"/>
                    <a:pt x="2066" y="1847"/>
                  </a:cubicBezTo>
                  <a:cubicBezTo>
                    <a:pt x="2114" y="2004"/>
                    <a:pt x="2140" y="2162"/>
                    <a:pt x="2143" y="2312"/>
                  </a:cubicBezTo>
                  <a:cubicBezTo>
                    <a:pt x="2143" y="2338"/>
                    <a:pt x="2143" y="2362"/>
                    <a:pt x="2142" y="2388"/>
                  </a:cubicBezTo>
                  <a:cubicBezTo>
                    <a:pt x="2123" y="2805"/>
                    <a:pt x="1904" y="3046"/>
                    <a:pt x="1590" y="3046"/>
                  </a:cubicBezTo>
                  <a:cubicBezTo>
                    <a:pt x="1462" y="3046"/>
                    <a:pt x="1319" y="3006"/>
                    <a:pt x="1167" y="2922"/>
                  </a:cubicBezTo>
                  <a:cubicBezTo>
                    <a:pt x="618" y="2618"/>
                    <a:pt x="165" y="1853"/>
                    <a:pt x="156" y="1213"/>
                  </a:cubicBezTo>
                  <a:cubicBezTo>
                    <a:pt x="148" y="749"/>
                    <a:pt x="375" y="477"/>
                    <a:pt x="709" y="477"/>
                  </a:cubicBezTo>
                  <a:close/>
                  <a:moveTo>
                    <a:pt x="729" y="1"/>
                  </a:moveTo>
                  <a:cubicBezTo>
                    <a:pt x="295" y="1"/>
                    <a:pt x="0" y="354"/>
                    <a:pt x="9" y="958"/>
                  </a:cubicBezTo>
                  <a:cubicBezTo>
                    <a:pt x="21" y="1794"/>
                    <a:pt x="610" y="2790"/>
                    <a:pt x="1324" y="3186"/>
                  </a:cubicBezTo>
                  <a:cubicBezTo>
                    <a:pt x="1523" y="3295"/>
                    <a:pt x="1710" y="3347"/>
                    <a:pt x="1876" y="3347"/>
                  </a:cubicBezTo>
                  <a:cubicBezTo>
                    <a:pt x="2286" y="3347"/>
                    <a:pt x="2571" y="3033"/>
                    <a:pt x="2595" y="2490"/>
                  </a:cubicBezTo>
                  <a:cubicBezTo>
                    <a:pt x="2597" y="2457"/>
                    <a:pt x="2597" y="2424"/>
                    <a:pt x="2597" y="2390"/>
                  </a:cubicBezTo>
                  <a:cubicBezTo>
                    <a:pt x="2591" y="1998"/>
                    <a:pt x="2457" y="1570"/>
                    <a:pt x="2243" y="1185"/>
                  </a:cubicBezTo>
                  <a:cubicBezTo>
                    <a:pt x="2002" y="750"/>
                    <a:pt x="1659" y="371"/>
                    <a:pt x="1280" y="162"/>
                  </a:cubicBezTo>
                  <a:cubicBezTo>
                    <a:pt x="1082" y="53"/>
                    <a:pt x="895" y="1"/>
                    <a:pt x="729"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72"/>
            <p:cNvSpPr/>
            <p:nvPr/>
          </p:nvSpPr>
          <p:spPr>
            <a:xfrm>
              <a:off x="3042950" y="3261150"/>
              <a:ext cx="1301475" cy="1006125"/>
            </a:xfrm>
            <a:custGeom>
              <a:avLst/>
              <a:gdLst/>
              <a:ahLst/>
              <a:cxnLst/>
              <a:rect l="l" t="t" r="r" b="b"/>
              <a:pathLst>
                <a:path w="52059" h="40245" extrusionOk="0">
                  <a:moveTo>
                    <a:pt x="14775" y="1"/>
                  </a:moveTo>
                  <a:cubicBezTo>
                    <a:pt x="14461" y="1"/>
                    <a:pt x="14189" y="41"/>
                    <a:pt x="13968" y="128"/>
                  </a:cubicBezTo>
                  <a:cubicBezTo>
                    <a:pt x="12519" y="697"/>
                    <a:pt x="4008" y="5111"/>
                    <a:pt x="2955" y="6186"/>
                  </a:cubicBezTo>
                  <a:cubicBezTo>
                    <a:pt x="2800" y="6344"/>
                    <a:pt x="2690" y="6468"/>
                    <a:pt x="2555" y="6910"/>
                  </a:cubicBezTo>
                  <a:cubicBezTo>
                    <a:pt x="2224" y="8003"/>
                    <a:pt x="2003" y="9642"/>
                    <a:pt x="1660" y="10088"/>
                  </a:cubicBezTo>
                  <a:cubicBezTo>
                    <a:pt x="1339" y="10075"/>
                    <a:pt x="1181" y="9822"/>
                    <a:pt x="1006" y="9822"/>
                  </a:cubicBezTo>
                  <a:cubicBezTo>
                    <a:pt x="985" y="9822"/>
                    <a:pt x="963" y="9826"/>
                    <a:pt x="941" y="9835"/>
                  </a:cubicBezTo>
                  <a:cubicBezTo>
                    <a:pt x="464" y="10016"/>
                    <a:pt x="188" y="10621"/>
                    <a:pt x="119" y="10995"/>
                  </a:cubicBezTo>
                  <a:cubicBezTo>
                    <a:pt x="41" y="11414"/>
                    <a:pt x="1" y="11840"/>
                    <a:pt x="1" y="12268"/>
                  </a:cubicBezTo>
                  <a:lnTo>
                    <a:pt x="1" y="17372"/>
                  </a:lnTo>
                  <a:cubicBezTo>
                    <a:pt x="1" y="17775"/>
                    <a:pt x="103" y="18170"/>
                    <a:pt x="303" y="18520"/>
                  </a:cubicBezTo>
                  <a:cubicBezTo>
                    <a:pt x="634" y="19101"/>
                    <a:pt x="1218" y="19987"/>
                    <a:pt x="1966" y="20545"/>
                  </a:cubicBezTo>
                  <a:cubicBezTo>
                    <a:pt x="1975" y="18315"/>
                    <a:pt x="2512" y="16709"/>
                    <a:pt x="3970" y="16709"/>
                  </a:cubicBezTo>
                  <a:cubicBezTo>
                    <a:pt x="4479" y="16709"/>
                    <a:pt x="5100" y="16905"/>
                    <a:pt x="5850" y="17338"/>
                  </a:cubicBezTo>
                  <a:cubicBezTo>
                    <a:pt x="8596" y="18922"/>
                    <a:pt x="9736" y="22046"/>
                    <a:pt x="9736" y="25089"/>
                  </a:cubicBezTo>
                  <a:lnTo>
                    <a:pt x="26365" y="34555"/>
                  </a:lnTo>
                  <a:cubicBezTo>
                    <a:pt x="26386" y="32365"/>
                    <a:pt x="26927" y="30794"/>
                    <a:pt x="28368" y="30794"/>
                  </a:cubicBezTo>
                  <a:cubicBezTo>
                    <a:pt x="28877" y="30794"/>
                    <a:pt x="29498" y="30990"/>
                    <a:pt x="30248" y="31423"/>
                  </a:cubicBezTo>
                  <a:cubicBezTo>
                    <a:pt x="32927" y="32970"/>
                    <a:pt x="34073" y="35982"/>
                    <a:pt x="34127" y="38954"/>
                  </a:cubicBezTo>
                  <a:cubicBezTo>
                    <a:pt x="35153" y="39527"/>
                    <a:pt x="34639" y="39213"/>
                    <a:pt x="34989" y="39389"/>
                  </a:cubicBezTo>
                  <a:cubicBezTo>
                    <a:pt x="35652" y="39728"/>
                    <a:pt x="36482" y="40016"/>
                    <a:pt x="37218" y="40136"/>
                  </a:cubicBezTo>
                  <a:cubicBezTo>
                    <a:pt x="37672" y="40210"/>
                    <a:pt x="38126" y="40245"/>
                    <a:pt x="38579" y="40245"/>
                  </a:cubicBezTo>
                  <a:cubicBezTo>
                    <a:pt x="41731" y="40245"/>
                    <a:pt x="44831" y="38564"/>
                    <a:pt x="47363" y="36913"/>
                  </a:cubicBezTo>
                  <a:cubicBezTo>
                    <a:pt x="49313" y="35640"/>
                    <a:pt x="50826" y="34345"/>
                    <a:pt x="51577" y="33178"/>
                  </a:cubicBezTo>
                  <a:cubicBezTo>
                    <a:pt x="51908" y="32665"/>
                    <a:pt x="52059" y="32059"/>
                    <a:pt x="52046" y="31447"/>
                  </a:cubicBezTo>
                  <a:cubicBezTo>
                    <a:pt x="52014" y="29848"/>
                    <a:pt x="52008" y="26170"/>
                    <a:pt x="50412" y="23705"/>
                  </a:cubicBezTo>
                  <a:cubicBezTo>
                    <a:pt x="49465" y="22244"/>
                    <a:pt x="47688" y="20628"/>
                    <a:pt x="46239" y="19661"/>
                  </a:cubicBezTo>
                  <a:cubicBezTo>
                    <a:pt x="42141" y="16926"/>
                    <a:pt x="40428" y="15409"/>
                    <a:pt x="36713" y="12243"/>
                  </a:cubicBezTo>
                  <a:cubicBezTo>
                    <a:pt x="35421" y="11143"/>
                    <a:pt x="33081" y="8904"/>
                    <a:pt x="31718" y="7894"/>
                  </a:cubicBezTo>
                  <a:cubicBezTo>
                    <a:pt x="31180" y="7494"/>
                    <a:pt x="19046" y="1"/>
                    <a:pt x="14775" y="1"/>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72"/>
            <p:cNvSpPr/>
            <p:nvPr/>
          </p:nvSpPr>
          <p:spPr>
            <a:xfrm>
              <a:off x="3042950" y="3630500"/>
              <a:ext cx="1066800" cy="641650"/>
            </a:xfrm>
            <a:custGeom>
              <a:avLst/>
              <a:gdLst/>
              <a:ahLst/>
              <a:cxnLst/>
              <a:rect l="l" t="t" r="r" b="b"/>
              <a:pathLst>
                <a:path w="42672" h="25666" extrusionOk="0">
                  <a:moveTo>
                    <a:pt x="8140" y="4700"/>
                  </a:moveTo>
                  <a:cubicBezTo>
                    <a:pt x="9244" y="6305"/>
                    <a:pt x="9736" y="8327"/>
                    <a:pt x="9736" y="10315"/>
                  </a:cubicBezTo>
                  <a:lnTo>
                    <a:pt x="26365" y="19781"/>
                  </a:lnTo>
                  <a:cubicBezTo>
                    <a:pt x="26383" y="17860"/>
                    <a:pt x="26806" y="16422"/>
                    <a:pt x="27881" y="16097"/>
                  </a:cubicBezTo>
                  <a:close/>
                  <a:moveTo>
                    <a:pt x="1" y="1"/>
                  </a:moveTo>
                  <a:lnTo>
                    <a:pt x="1" y="2598"/>
                  </a:lnTo>
                  <a:cubicBezTo>
                    <a:pt x="1" y="3001"/>
                    <a:pt x="103" y="3396"/>
                    <a:pt x="303" y="3746"/>
                  </a:cubicBezTo>
                  <a:cubicBezTo>
                    <a:pt x="634" y="4327"/>
                    <a:pt x="1218" y="5213"/>
                    <a:pt x="1966" y="5771"/>
                  </a:cubicBezTo>
                  <a:cubicBezTo>
                    <a:pt x="1974" y="3812"/>
                    <a:pt x="2394" y="2342"/>
                    <a:pt x="3484" y="2012"/>
                  </a:cubicBezTo>
                  <a:close/>
                  <a:moveTo>
                    <a:pt x="42671" y="24635"/>
                  </a:moveTo>
                  <a:cubicBezTo>
                    <a:pt x="40914" y="25308"/>
                    <a:pt x="39062" y="25665"/>
                    <a:pt x="37218" y="25362"/>
                  </a:cubicBezTo>
                  <a:cubicBezTo>
                    <a:pt x="36482" y="25242"/>
                    <a:pt x="35652" y="24954"/>
                    <a:pt x="34989" y="24615"/>
                  </a:cubicBezTo>
                  <a:cubicBezTo>
                    <a:pt x="34639" y="24439"/>
                    <a:pt x="35153" y="24754"/>
                    <a:pt x="34127" y="24180"/>
                  </a:cubicBezTo>
                  <a:cubicBezTo>
                    <a:pt x="34093" y="22263"/>
                    <a:pt x="33600" y="20331"/>
                    <a:pt x="32537" y="18784"/>
                  </a:cubicBezTo>
                  <a:cubicBezTo>
                    <a:pt x="35611" y="22783"/>
                    <a:pt x="38976" y="24814"/>
                    <a:pt x="42671" y="24635"/>
                  </a:cubicBezTo>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72"/>
            <p:cNvSpPr/>
            <p:nvPr/>
          </p:nvSpPr>
          <p:spPr>
            <a:xfrm>
              <a:off x="3120450" y="3261150"/>
              <a:ext cx="1217925" cy="896100"/>
            </a:xfrm>
            <a:custGeom>
              <a:avLst/>
              <a:gdLst/>
              <a:ahLst/>
              <a:cxnLst/>
              <a:rect l="l" t="t" r="r" b="b"/>
              <a:pathLst>
                <a:path w="48717" h="35844" extrusionOk="0">
                  <a:moveTo>
                    <a:pt x="11675" y="1"/>
                  </a:moveTo>
                  <a:cubicBezTo>
                    <a:pt x="11361" y="1"/>
                    <a:pt x="11089" y="41"/>
                    <a:pt x="10868" y="128"/>
                  </a:cubicBezTo>
                  <a:cubicBezTo>
                    <a:pt x="9476" y="676"/>
                    <a:pt x="1370" y="4884"/>
                    <a:pt x="1" y="6053"/>
                  </a:cubicBezTo>
                  <a:cubicBezTo>
                    <a:pt x="4120" y="7667"/>
                    <a:pt x="16287" y="13395"/>
                    <a:pt x="17571" y="14952"/>
                  </a:cubicBezTo>
                  <a:cubicBezTo>
                    <a:pt x="19047" y="16745"/>
                    <a:pt x="24056" y="24662"/>
                    <a:pt x="24056" y="24662"/>
                  </a:cubicBezTo>
                  <a:cubicBezTo>
                    <a:pt x="25782" y="26419"/>
                    <a:pt x="29865" y="29897"/>
                    <a:pt x="31654" y="31587"/>
                  </a:cubicBezTo>
                  <a:cubicBezTo>
                    <a:pt x="32761" y="33184"/>
                    <a:pt x="33158" y="34159"/>
                    <a:pt x="33382" y="35193"/>
                  </a:cubicBezTo>
                  <a:cubicBezTo>
                    <a:pt x="33435" y="35437"/>
                    <a:pt x="34628" y="35844"/>
                    <a:pt x="36481" y="35844"/>
                  </a:cubicBezTo>
                  <a:cubicBezTo>
                    <a:pt x="38057" y="35844"/>
                    <a:pt x="40109" y="35550"/>
                    <a:pt x="42343" y="34613"/>
                  </a:cubicBezTo>
                  <a:cubicBezTo>
                    <a:pt x="43550" y="34107"/>
                    <a:pt x="44684" y="33433"/>
                    <a:pt x="45708" y="32617"/>
                  </a:cubicBezTo>
                  <a:cubicBezTo>
                    <a:pt x="47534" y="31162"/>
                    <a:pt x="48716" y="29546"/>
                    <a:pt x="48706" y="27838"/>
                  </a:cubicBezTo>
                  <a:cubicBezTo>
                    <a:pt x="48499" y="26429"/>
                    <a:pt x="48099" y="24919"/>
                    <a:pt x="47312" y="23705"/>
                  </a:cubicBezTo>
                  <a:cubicBezTo>
                    <a:pt x="46365" y="22244"/>
                    <a:pt x="44588" y="20628"/>
                    <a:pt x="43139" y="19661"/>
                  </a:cubicBezTo>
                  <a:cubicBezTo>
                    <a:pt x="39041" y="16926"/>
                    <a:pt x="37328" y="15409"/>
                    <a:pt x="33613" y="12243"/>
                  </a:cubicBezTo>
                  <a:cubicBezTo>
                    <a:pt x="32321" y="11143"/>
                    <a:pt x="29981" y="8904"/>
                    <a:pt x="28618" y="7894"/>
                  </a:cubicBezTo>
                  <a:cubicBezTo>
                    <a:pt x="28080" y="7494"/>
                    <a:pt x="15946" y="1"/>
                    <a:pt x="11675" y="1"/>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72"/>
            <p:cNvSpPr/>
            <p:nvPr/>
          </p:nvSpPr>
          <p:spPr>
            <a:xfrm>
              <a:off x="3120450" y="3261150"/>
              <a:ext cx="702400" cy="352300"/>
            </a:xfrm>
            <a:custGeom>
              <a:avLst/>
              <a:gdLst/>
              <a:ahLst/>
              <a:cxnLst/>
              <a:rect l="l" t="t" r="r" b="b"/>
              <a:pathLst>
                <a:path w="28096" h="14092" extrusionOk="0">
                  <a:moveTo>
                    <a:pt x="11675" y="1"/>
                  </a:moveTo>
                  <a:cubicBezTo>
                    <a:pt x="11361" y="1"/>
                    <a:pt x="11089" y="42"/>
                    <a:pt x="10868" y="128"/>
                  </a:cubicBezTo>
                  <a:cubicBezTo>
                    <a:pt x="9476" y="676"/>
                    <a:pt x="1370" y="4884"/>
                    <a:pt x="1" y="6053"/>
                  </a:cubicBezTo>
                  <a:cubicBezTo>
                    <a:pt x="3443" y="7402"/>
                    <a:pt x="12497" y="11621"/>
                    <a:pt x="16133" y="13879"/>
                  </a:cubicBezTo>
                  <a:cubicBezTo>
                    <a:pt x="16358" y="14020"/>
                    <a:pt x="16614" y="14092"/>
                    <a:pt x="16870" y="14092"/>
                  </a:cubicBezTo>
                  <a:cubicBezTo>
                    <a:pt x="17045" y="14092"/>
                    <a:pt x="17220" y="14059"/>
                    <a:pt x="17387" y="13991"/>
                  </a:cubicBezTo>
                  <a:cubicBezTo>
                    <a:pt x="19447" y="13154"/>
                    <a:pt x="25682" y="10482"/>
                    <a:pt x="27961" y="7920"/>
                  </a:cubicBezTo>
                  <a:cubicBezTo>
                    <a:pt x="28096" y="7768"/>
                    <a:pt x="28057" y="7530"/>
                    <a:pt x="27884" y="7423"/>
                  </a:cubicBezTo>
                  <a:cubicBezTo>
                    <a:pt x="25104" y="5700"/>
                    <a:pt x="15399" y="1"/>
                    <a:pt x="11675" y="1"/>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72"/>
            <p:cNvSpPr/>
            <p:nvPr/>
          </p:nvSpPr>
          <p:spPr>
            <a:xfrm>
              <a:off x="3721825" y="3670100"/>
              <a:ext cx="607925" cy="404000"/>
            </a:xfrm>
            <a:custGeom>
              <a:avLst/>
              <a:gdLst/>
              <a:ahLst/>
              <a:cxnLst/>
              <a:rect l="l" t="t" r="r" b="b"/>
              <a:pathLst>
                <a:path w="24317" h="16160" extrusionOk="0">
                  <a:moveTo>
                    <a:pt x="14487" y="0"/>
                  </a:moveTo>
                  <a:cubicBezTo>
                    <a:pt x="9292" y="6951"/>
                    <a:pt x="1" y="8304"/>
                    <a:pt x="1" y="8304"/>
                  </a:cubicBezTo>
                  <a:cubicBezTo>
                    <a:pt x="1727" y="10061"/>
                    <a:pt x="5810" y="13539"/>
                    <a:pt x="7599" y="15229"/>
                  </a:cubicBezTo>
                  <a:cubicBezTo>
                    <a:pt x="7708" y="15416"/>
                    <a:pt x="8175" y="15868"/>
                    <a:pt x="8297" y="15893"/>
                  </a:cubicBezTo>
                  <a:cubicBezTo>
                    <a:pt x="9157" y="16076"/>
                    <a:pt x="10016" y="16160"/>
                    <a:pt x="10864" y="16160"/>
                  </a:cubicBezTo>
                  <a:cubicBezTo>
                    <a:pt x="18003" y="16160"/>
                    <a:pt x="24317" y="10225"/>
                    <a:pt x="23545" y="7838"/>
                  </a:cubicBezTo>
                  <a:cubicBezTo>
                    <a:pt x="23455" y="7669"/>
                    <a:pt x="23360" y="7505"/>
                    <a:pt x="23257" y="7347"/>
                  </a:cubicBezTo>
                  <a:cubicBezTo>
                    <a:pt x="22310" y="5886"/>
                    <a:pt x="20533" y="4270"/>
                    <a:pt x="19084" y="3303"/>
                  </a:cubicBezTo>
                  <a:cubicBezTo>
                    <a:pt x="17184" y="2036"/>
                    <a:pt x="15798" y="1029"/>
                    <a:pt x="14487" y="0"/>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72"/>
            <p:cNvSpPr/>
            <p:nvPr/>
          </p:nvSpPr>
          <p:spPr>
            <a:xfrm>
              <a:off x="3190550" y="3537825"/>
              <a:ext cx="564450" cy="571225"/>
            </a:xfrm>
            <a:custGeom>
              <a:avLst/>
              <a:gdLst/>
              <a:ahLst/>
              <a:cxnLst/>
              <a:rect l="l" t="t" r="r" b="b"/>
              <a:pathLst>
                <a:path w="22578" h="22849" extrusionOk="0">
                  <a:moveTo>
                    <a:pt x="883" y="1"/>
                  </a:moveTo>
                  <a:cubicBezTo>
                    <a:pt x="857" y="1"/>
                    <a:pt x="832" y="19"/>
                    <a:pt x="824" y="46"/>
                  </a:cubicBezTo>
                  <a:cubicBezTo>
                    <a:pt x="475" y="1256"/>
                    <a:pt x="137" y="4768"/>
                    <a:pt x="1" y="6305"/>
                  </a:cubicBezTo>
                  <a:cubicBezTo>
                    <a:pt x="42" y="6329"/>
                    <a:pt x="79" y="6355"/>
                    <a:pt x="120" y="6380"/>
                  </a:cubicBezTo>
                  <a:cubicBezTo>
                    <a:pt x="252" y="4880"/>
                    <a:pt x="594" y="1296"/>
                    <a:pt x="944" y="80"/>
                  </a:cubicBezTo>
                  <a:cubicBezTo>
                    <a:pt x="955" y="46"/>
                    <a:pt x="935" y="13"/>
                    <a:pt x="901" y="3"/>
                  </a:cubicBezTo>
                  <a:cubicBezTo>
                    <a:pt x="895" y="1"/>
                    <a:pt x="889" y="1"/>
                    <a:pt x="883" y="1"/>
                  </a:cubicBezTo>
                  <a:close/>
                  <a:moveTo>
                    <a:pt x="10772" y="1829"/>
                  </a:moveTo>
                  <a:cubicBezTo>
                    <a:pt x="10763" y="1829"/>
                    <a:pt x="10754" y="1831"/>
                    <a:pt x="10745" y="1834"/>
                  </a:cubicBezTo>
                  <a:cubicBezTo>
                    <a:pt x="10725" y="1842"/>
                    <a:pt x="10713" y="1860"/>
                    <a:pt x="10708" y="1880"/>
                  </a:cubicBezTo>
                  <a:cubicBezTo>
                    <a:pt x="10698" y="1941"/>
                    <a:pt x="9632" y="8051"/>
                    <a:pt x="9623" y="16434"/>
                  </a:cubicBezTo>
                  <a:lnTo>
                    <a:pt x="3791" y="13066"/>
                  </a:lnTo>
                  <a:lnTo>
                    <a:pt x="3791" y="13066"/>
                  </a:lnTo>
                  <a:cubicBezTo>
                    <a:pt x="3795" y="13116"/>
                    <a:pt x="3798" y="13167"/>
                    <a:pt x="3802" y="13218"/>
                  </a:cubicBezTo>
                  <a:lnTo>
                    <a:pt x="9655" y="16597"/>
                  </a:lnTo>
                  <a:lnTo>
                    <a:pt x="20485" y="22849"/>
                  </a:lnTo>
                  <a:cubicBezTo>
                    <a:pt x="20488" y="22803"/>
                    <a:pt x="20493" y="22757"/>
                    <a:pt x="20496" y="22711"/>
                  </a:cubicBezTo>
                  <a:lnTo>
                    <a:pt x="9749" y="16506"/>
                  </a:lnTo>
                  <a:cubicBezTo>
                    <a:pt x="9752" y="8649"/>
                    <a:pt x="10685" y="2777"/>
                    <a:pt x="10817" y="1992"/>
                  </a:cubicBezTo>
                  <a:lnTo>
                    <a:pt x="13120" y="3349"/>
                  </a:lnTo>
                  <a:cubicBezTo>
                    <a:pt x="13765" y="3729"/>
                    <a:pt x="14325" y="4261"/>
                    <a:pt x="14737" y="4885"/>
                  </a:cubicBezTo>
                  <a:lnTo>
                    <a:pt x="22452" y="16561"/>
                  </a:lnTo>
                  <a:lnTo>
                    <a:pt x="22452" y="19733"/>
                  </a:lnTo>
                  <a:cubicBezTo>
                    <a:pt x="22473" y="19733"/>
                    <a:pt x="22494" y="19733"/>
                    <a:pt x="22515" y="19733"/>
                  </a:cubicBezTo>
                  <a:cubicBezTo>
                    <a:pt x="22535" y="19733"/>
                    <a:pt x="22556" y="19733"/>
                    <a:pt x="22578" y="19735"/>
                  </a:cubicBezTo>
                  <a:lnTo>
                    <a:pt x="22578" y="16541"/>
                  </a:lnTo>
                  <a:cubicBezTo>
                    <a:pt x="22578" y="16529"/>
                    <a:pt x="22573" y="16517"/>
                    <a:pt x="22567" y="16508"/>
                  </a:cubicBezTo>
                  <a:lnTo>
                    <a:pt x="14842" y="4816"/>
                  </a:lnTo>
                  <a:cubicBezTo>
                    <a:pt x="14419" y="4177"/>
                    <a:pt x="13845" y="3631"/>
                    <a:pt x="13184" y="3240"/>
                  </a:cubicBezTo>
                  <a:lnTo>
                    <a:pt x="10802" y="1837"/>
                  </a:lnTo>
                  <a:cubicBezTo>
                    <a:pt x="10793" y="1831"/>
                    <a:pt x="10782" y="1829"/>
                    <a:pt x="10772" y="1829"/>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72"/>
            <p:cNvSpPr/>
            <p:nvPr/>
          </p:nvSpPr>
          <p:spPr>
            <a:xfrm>
              <a:off x="3570675" y="3468250"/>
              <a:ext cx="504350" cy="396625"/>
            </a:xfrm>
            <a:custGeom>
              <a:avLst/>
              <a:gdLst/>
              <a:ahLst/>
              <a:cxnLst/>
              <a:rect l="l" t="t" r="r" b="b"/>
              <a:pathLst>
                <a:path w="20174" h="15865" extrusionOk="0">
                  <a:moveTo>
                    <a:pt x="10274" y="1"/>
                  </a:moveTo>
                  <a:cubicBezTo>
                    <a:pt x="8094" y="1989"/>
                    <a:pt x="4526" y="3965"/>
                    <a:pt x="0" y="5932"/>
                  </a:cubicBezTo>
                  <a:cubicBezTo>
                    <a:pt x="2258" y="9787"/>
                    <a:pt x="4915" y="13456"/>
                    <a:pt x="6961" y="15246"/>
                  </a:cubicBezTo>
                  <a:cubicBezTo>
                    <a:pt x="7465" y="15688"/>
                    <a:pt x="7927" y="15864"/>
                    <a:pt x="8443" y="15864"/>
                  </a:cubicBezTo>
                  <a:cubicBezTo>
                    <a:pt x="8718" y="15864"/>
                    <a:pt x="9010" y="15814"/>
                    <a:pt x="9331" y="15726"/>
                  </a:cubicBezTo>
                  <a:cubicBezTo>
                    <a:pt x="13084" y="14700"/>
                    <a:pt x="16725" y="12379"/>
                    <a:pt x="19822" y="9445"/>
                  </a:cubicBezTo>
                  <a:cubicBezTo>
                    <a:pt x="20173" y="9112"/>
                    <a:pt x="20155" y="8543"/>
                    <a:pt x="19787" y="8226"/>
                  </a:cubicBezTo>
                  <a:lnTo>
                    <a:pt x="10274"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72"/>
            <p:cNvSpPr/>
            <p:nvPr/>
          </p:nvSpPr>
          <p:spPr>
            <a:xfrm>
              <a:off x="3587450" y="3486925"/>
              <a:ext cx="443325" cy="337400"/>
            </a:xfrm>
            <a:custGeom>
              <a:avLst/>
              <a:gdLst/>
              <a:ahLst/>
              <a:cxnLst/>
              <a:rect l="l" t="t" r="r" b="b"/>
              <a:pathLst>
                <a:path w="17733" h="13496" extrusionOk="0">
                  <a:moveTo>
                    <a:pt x="9836" y="0"/>
                  </a:moveTo>
                  <a:cubicBezTo>
                    <a:pt x="9739" y="0"/>
                    <a:pt x="9643" y="34"/>
                    <a:pt x="9563" y="102"/>
                  </a:cubicBezTo>
                  <a:cubicBezTo>
                    <a:pt x="7551" y="1800"/>
                    <a:pt x="4502" y="3548"/>
                    <a:pt x="280" y="5422"/>
                  </a:cubicBezTo>
                  <a:cubicBezTo>
                    <a:pt x="82" y="5509"/>
                    <a:pt x="1" y="5747"/>
                    <a:pt x="111" y="5931"/>
                  </a:cubicBezTo>
                  <a:cubicBezTo>
                    <a:pt x="1155" y="7686"/>
                    <a:pt x="3626" y="10844"/>
                    <a:pt x="4787" y="12299"/>
                  </a:cubicBezTo>
                  <a:cubicBezTo>
                    <a:pt x="5241" y="12868"/>
                    <a:pt x="5819" y="13394"/>
                    <a:pt x="6543" y="13477"/>
                  </a:cubicBezTo>
                  <a:cubicBezTo>
                    <a:pt x="6645" y="13489"/>
                    <a:pt x="6748" y="13495"/>
                    <a:pt x="6852" y="13495"/>
                  </a:cubicBezTo>
                  <a:cubicBezTo>
                    <a:pt x="7094" y="13495"/>
                    <a:pt x="7335" y="13461"/>
                    <a:pt x="7568" y="13398"/>
                  </a:cubicBezTo>
                  <a:cubicBezTo>
                    <a:pt x="11078" y="12440"/>
                    <a:pt x="14250" y="10536"/>
                    <a:pt x="17552" y="7408"/>
                  </a:cubicBezTo>
                  <a:cubicBezTo>
                    <a:pt x="17670" y="7297"/>
                    <a:pt x="17733" y="7145"/>
                    <a:pt x="17730" y="6981"/>
                  </a:cubicBezTo>
                  <a:cubicBezTo>
                    <a:pt x="17725" y="6815"/>
                    <a:pt x="17652" y="6659"/>
                    <a:pt x="17526" y="6551"/>
                  </a:cubicBezTo>
                  <a:lnTo>
                    <a:pt x="10110" y="102"/>
                  </a:lnTo>
                  <a:cubicBezTo>
                    <a:pt x="10030" y="34"/>
                    <a:pt x="9933" y="0"/>
                    <a:pt x="9836" y="0"/>
                  </a:cubicBez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72"/>
            <p:cNvSpPr/>
            <p:nvPr/>
          </p:nvSpPr>
          <p:spPr>
            <a:xfrm>
              <a:off x="3124125" y="3449475"/>
              <a:ext cx="564875" cy="408275"/>
            </a:xfrm>
            <a:custGeom>
              <a:avLst/>
              <a:gdLst/>
              <a:ahLst/>
              <a:cxnLst/>
              <a:rect l="l" t="t" r="r" b="b"/>
              <a:pathLst>
                <a:path w="22595" h="16331" extrusionOk="0">
                  <a:moveTo>
                    <a:pt x="2296" y="0"/>
                  </a:moveTo>
                  <a:cubicBezTo>
                    <a:pt x="1798" y="0"/>
                    <a:pt x="739" y="1546"/>
                    <a:pt x="64" y="3735"/>
                  </a:cubicBezTo>
                  <a:cubicBezTo>
                    <a:pt x="1" y="3944"/>
                    <a:pt x="85" y="4168"/>
                    <a:pt x="271" y="4281"/>
                  </a:cubicBezTo>
                  <a:cubicBezTo>
                    <a:pt x="2767" y="5816"/>
                    <a:pt x="19713" y="14924"/>
                    <a:pt x="22251" y="16307"/>
                  </a:cubicBezTo>
                  <a:cubicBezTo>
                    <a:pt x="22281" y="16323"/>
                    <a:pt x="22312" y="16330"/>
                    <a:pt x="22342" y="16330"/>
                  </a:cubicBezTo>
                  <a:cubicBezTo>
                    <a:pt x="22474" y="16330"/>
                    <a:pt x="22595" y="16195"/>
                    <a:pt x="22520" y="16071"/>
                  </a:cubicBezTo>
                  <a:cubicBezTo>
                    <a:pt x="21796" y="14855"/>
                    <a:pt x="18898" y="10447"/>
                    <a:pt x="17502" y="8330"/>
                  </a:cubicBezTo>
                  <a:cubicBezTo>
                    <a:pt x="17000" y="7571"/>
                    <a:pt x="16335" y="6938"/>
                    <a:pt x="15549" y="6481"/>
                  </a:cubicBezTo>
                  <a:cubicBezTo>
                    <a:pt x="12364" y="4632"/>
                    <a:pt x="4383" y="533"/>
                    <a:pt x="2350" y="7"/>
                  </a:cubicBezTo>
                  <a:cubicBezTo>
                    <a:pt x="2333" y="2"/>
                    <a:pt x="2315" y="0"/>
                    <a:pt x="2296"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72"/>
            <p:cNvSpPr/>
            <p:nvPr/>
          </p:nvSpPr>
          <p:spPr>
            <a:xfrm>
              <a:off x="3057325" y="3419000"/>
              <a:ext cx="69225" cy="109300"/>
            </a:xfrm>
            <a:custGeom>
              <a:avLst/>
              <a:gdLst/>
              <a:ahLst/>
              <a:cxnLst/>
              <a:rect l="l" t="t" r="r" b="b"/>
              <a:pathLst>
                <a:path w="2769" h="4372" extrusionOk="0">
                  <a:moveTo>
                    <a:pt x="2262" y="1"/>
                  </a:moveTo>
                  <a:cubicBezTo>
                    <a:pt x="1868" y="100"/>
                    <a:pt x="114" y="3633"/>
                    <a:pt x="114" y="3633"/>
                  </a:cubicBezTo>
                  <a:cubicBezTo>
                    <a:pt x="1" y="3890"/>
                    <a:pt x="534" y="4209"/>
                    <a:pt x="813" y="4359"/>
                  </a:cubicBezTo>
                  <a:cubicBezTo>
                    <a:pt x="830" y="4368"/>
                    <a:pt x="847" y="4372"/>
                    <a:pt x="864" y="4372"/>
                  </a:cubicBezTo>
                  <a:cubicBezTo>
                    <a:pt x="910" y="4372"/>
                    <a:pt x="953" y="4343"/>
                    <a:pt x="970" y="4297"/>
                  </a:cubicBezTo>
                  <a:cubicBezTo>
                    <a:pt x="1071" y="4014"/>
                    <a:pt x="1339" y="3266"/>
                    <a:pt x="1666" y="2385"/>
                  </a:cubicBezTo>
                  <a:cubicBezTo>
                    <a:pt x="1819" y="1966"/>
                    <a:pt x="2072" y="1437"/>
                    <a:pt x="2276" y="1092"/>
                  </a:cubicBezTo>
                  <a:cubicBezTo>
                    <a:pt x="2550" y="626"/>
                    <a:pt x="2768" y="292"/>
                    <a:pt x="2262" y="1"/>
                  </a:cubicBez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72"/>
            <p:cNvSpPr/>
            <p:nvPr/>
          </p:nvSpPr>
          <p:spPr>
            <a:xfrm>
              <a:off x="3906625" y="4035175"/>
              <a:ext cx="209600" cy="95025"/>
            </a:xfrm>
            <a:custGeom>
              <a:avLst/>
              <a:gdLst/>
              <a:ahLst/>
              <a:cxnLst/>
              <a:rect l="l" t="t" r="r" b="b"/>
              <a:pathLst>
                <a:path w="8384" h="3801" extrusionOk="0">
                  <a:moveTo>
                    <a:pt x="581" y="0"/>
                  </a:moveTo>
                  <a:cubicBezTo>
                    <a:pt x="0" y="0"/>
                    <a:pt x="333" y="1516"/>
                    <a:pt x="707" y="2196"/>
                  </a:cubicBezTo>
                  <a:cubicBezTo>
                    <a:pt x="871" y="2498"/>
                    <a:pt x="1052" y="2778"/>
                    <a:pt x="1222" y="3062"/>
                  </a:cubicBezTo>
                  <a:cubicBezTo>
                    <a:pt x="1384" y="3198"/>
                    <a:pt x="1530" y="3301"/>
                    <a:pt x="1642" y="3353"/>
                  </a:cubicBezTo>
                  <a:cubicBezTo>
                    <a:pt x="1841" y="3445"/>
                    <a:pt x="2059" y="3488"/>
                    <a:pt x="2275" y="3527"/>
                  </a:cubicBezTo>
                  <a:cubicBezTo>
                    <a:pt x="3293" y="3703"/>
                    <a:pt x="4309" y="3800"/>
                    <a:pt x="5277" y="3800"/>
                  </a:cubicBezTo>
                  <a:cubicBezTo>
                    <a:pt x="6175" y="3800"/>
                    <a:pt x="7031" y="3717"/>
                    <a:pt x="7808" y="3534"/>
                  </a:cubicBezTo>
                  <a:cubicBezTo>
                    <a:pt x="8383" y="3333"/>
                    <a:pt x="7916" y="2015"/>
                    <a:pt x="7540" y="1705"/>
                  </a:cubicBezTo>
                  <a:cubicBezTo>
                    <a:pt x="7118" y="1360"/>
                    <a:pt x="4596" y="1317"/>
                    <a:pt x="627" y="3"/>
                  </a:cubicBezTo>
                  <a:cubicBezTo>
                    <a:pt x="611" y="1"/>
                    <a:pt x="596" y="0"/>
                    <a:pt x="5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72"/>
            <p:cNvSpPr/>
            <p:nvPr/>
          </p:nvSpPr>
          <p:spPr>
            <a:xfrm>
              <a:off x="3891125" y="4033175"/>
              <a:ext cx="50400" cy="81975"/>
            </a:xfrm>
            <a:custGeom>
              <a:avLst/>
              <a:gdLst/>
              <a:ahLst/>
              <a:cxnLst/>
              <a:rect l="l" t="t" r="r" b="b"/>
              <a:pathLst>
                <a:path w="2016" h="3279" extrusionOk="0">
                  <a:moveTo>
                    <a:pt x="665" y="1"/>
                  </a:moveTo>
                  <a:cubicBezTo>
                    <a:pt x="349" y="1"/>
                    <a:pt x="118" y="107"/>
                    <a:pt x="87" y="407"/>
                  </a:cubicBezTo>
                  <a:cubicBezTo>
                    <a:pt x="1" y="1244"/>
                    <a:pt x="1293" y="2748"/>
                    <a:pt x="2015" y="3278"/>
                  </a:cubicBezTo>
                  <a:cubicBezTo>
                    <a:pt x="1968" y="3177"/>
                    <a:pt x="1911" y="3084"/>
                    <a:pt x="1868" y="2979"/>
                  </a:cubicBezTo>
                  <a:cubicBezTo>
                    <a:pt x="1500" y="2083"/>
                    <a:pt x="1083" y="1063"/>
                    <a:pt x="1247" y="83"/>
                  </a:cubicBezTo>
                  <a:cubicBezTo>
                    <a:pt x="1040" y="33"/>
                    <a:pt x="840" y="1"/>
                    <a:pt x="665" y="1"/>
                  </a:cubicBez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72"/>
            <p:cNvSpPr/>
            <p:nvPr/>
          </p:nvSpPr>
          <p:spPr>
            <a:xfrm>
              <a:off x="4294125" y="3840550"/>
              <a:ext cx="38575" cy="122475"/>
            </a:xfrm>
            <a:custGeom>
              <a:avLst/>
              <a:gdLst/>
              <a:ahLst/>
              <a:cxnLst/>
              <a:rect l="l" t="t" r="r" b="b"/>
              <a:pathLst>
                <a:path w="1543" h="4899" extrusionOk="0">
                  <a:moveTo>
                    <a:pt x="0" y="0"/>
                  </a:moveTo>
                  <a:lnTo>
                    <a:pt x="0" y="0"/>
                  </a:lnTo>
                  <a:cubicBezTo>
                    <a:pt x="327" y="497"/>
                    <a:pt x="420" y="921"/>
                    <a:pt x="471" y="1429"/>
                  </a:cubicBezTo>
                  <a:cubicBezTo>
                    <a:pt x="491" y="1628"/>
                    <a:pt x="491" y="1838"/>
                    <a:pt x="483" y="2058"/>
                  </a:cubicBezTo>
                  <a:cubicBezTo>
                    <a:pt x="452" y="2944"/>
                    <a:pt x="288" y="3595"/>
                    <a:pt x="730" y="4478"/>
                  </a:cubicBezTo>
                  <a:cubicBezTo>
                    <a:pt x="796" y="4607"/>
                    <a:pt x="961" y="4898"/>
                    <a:pt x="1093" y="4898"/>
                  </a:cubicBezTo>
                  <a:cubicBezTo>
                    <a:pt x="1109" y="4898"/>
                    <a:pt x="1125" y="4894"/>
                    <a:pt x="1139" y="4885"/>
                  </a:cubicBezTo>
                  <a:cubicBezTo>
                    <a:pt x="1360" y="4745"/>
                    <a:pt x="1527" y="4083"/>
                    <a:pt x="1536" y="3270"/>
                  </a:cubicBezTo>
                  <a:cubicBezTo>
                    <a:pt x="1542" y="2706"/>
                    <a:pt x="1248" y="2054"/>
                    <a:pt x="971" y="1475"/>
                  </a:cubicBezTo>
                  <a:cubicBezTo>
                    <a:pt x="704" y="915"/>
                    <a:pt x="379" y="406"/>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72"/>
            <p:cNvSpPr/>
            <p:nvPr/>
          </p:nvSpPr>
          <p:spPr>
            <a:xfrm>
              <a:off x="4126225" y="3954300"/>
              <a:ext cx="178850" cy="160275"/>
            </a:xfrm>
            <a:custGeom>
              <a:avLst/>
              <a:gdLst/>
              <a:ahLst/>
              <a:cxnLst/>
              <a:rect l="l" t="t" r="r" b="b"/>
              <a:pathLst>
                <a:path w="7154" h="6411" extrusionOk="0">
                  <a:moveTo>
                    <a:pt x="6287" y="0"/>
                  </a:moveTo>
                  <a:cubicBezTo>
                    <a:pt x="5508" y="887"/>
                    <a:pt x="4377" y="1903"/>
                    <a:pt x="3161" y="2660"/>
                  </a:cubicBezTo>
                  <a:cubicBezTo>
                    <a:pt x="1592" y="3637"/>
                    <a:pt x="1" y="4269"/>
                    <a:pt x="79" y="4523"/>
                  </a:cubicBezTo>
                  <a:cubicBezTo>
                    <a:pt x="252" y="5092"/>
                    <a:pt x="824" y="6411"/>
                    <a:pt x="1215" y="6411"/>
                  </a:cubicBezTo>
                  <a:cubicBezTo>
                    <a:pt x="1226" y="6411"/>
                    <a:pt x="1238" y="6410"/>
                    <a:pt x="1249" y="6407"/>
                  </a:cubicBezTo>
                  <a:cubicBezTo>
                    <a:pt x="2991" y="6036"/>
                    <a:pt x="6469" y="3496"/>
                    <a:pt x="6975" y="2522"/>
                  </a:cubicBezTo>
                  <a:cubicBezTo>
                    <a:pt x="7153" y="2182"/>
                    <a:pt x="6492" y="54"/>
                    <a:pt x="6287" y="0"/>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72"/>
            <p:cNvSpPr/>
            <p:nvPr/>
          </p:nvSpPr>
          <p:spPr>
            <a:xfrm>
              <a:off x="4126975" y="3957100"/>
              <a:ext cx="171225" cy="155250"/>
            </a:xfrm>
            <a:custGeom>
              <a:avLst/>
              <a:gdLst/>
              <a:ahLst/>
              <a:cxnLst/>
              <a:rect l="l" t="t" r="r" b="b"/>
              <a:pathLst>
                <a:path w="6849" h="6210" extrusionOk="0">
                  <a:moveTo>
                    <a:pt x="6151" y="0"/>
                  </a:moveTo>
                  <a:cubicBezTo>
                    <a:pt x="5377" y="860"/>
                    <a:pt x="4297" y="1822"/>
                    <a:pt x="3131" y="2548"/>
                  </a:cubicBezTo>
                  <a:cubicBezTo>
                    <a:pt x="2242" y="3102"/>
                    <a:pt x="1334" y="3520"/>
                    <a:pt x="736" y="3826"/>
                  </a:cubicBezTo>
                  <a:cubicBezTo>
                    <a:pt x="278" y="4059"/>
                    <a:pt x="0" y="4206"/>
                    <a:pt x="49" y="4411"/>
                  </a:cubicBezTo>
                  <a:cubicBezTo>
                    <a:pt x="167" y="4905"/>
                    <a:pt x="633" y="5917"/>
                    <a:pt x="1001" y="6210"/>
                  </a:cubicBezTo>
                  <a:cubicBezTo>
                    <a:pt x="2752" y="5819"/>
                    <a:pt x="6199" y="3300"/>
                    <a:pt x="6701" y="2331"/>
                  </a:cubicBezTo>
                  <a:cubicBezTo>
                    <a:pt x="6849" y="2049"/>
                    <a:pt x="6418" y="537"/>
                    <a:pt x="6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72"/>
            <p:cNvSpPr/>
            <p:nvPr/>
          </p:nvSpPr>
          <p:spPr>
            <a:xfrm>
              <a:off x="3841650" y="3874625"/>
              <a:ext cx="224925" cy="153525"/>
            </a:xfrm>
            <a:custGeom>
              <a:avLst/>
              <a:gdLst/>
              <a:ahLst/>
              <a:cxnLst/>
              <a:rect l="l" t="t" r="r" b="b"/>
              <a:pathLst>
                <a:path w="8997" h="6141" extrusionOk="0">
                  <a:moveTo>
                    <a:pt x="0" y="0"/>
                  </a:moveTo>
                  <a:lnTo>
                    <a:pt x="0" y="0"/>
                  </a:lnTo>
                  <a:cubicBezTo>
                    <a:pt x="0" y="0"/>
                    <a:pt x="293" y="524"/>
                    <a:pt x="917" y="1248"/>
                  </a:cubicBezTo>
                  <a:cubicBezTo>
                    <a:pt x="1538" y="1975"/>
                    <a:pt x="2493" y="2884"/>
                    <a:pt x="3640" y="3687"/>
                  </a:cubicBezTo>
                  <a:cubicBezTo>
                    <a:pt x="4772" y="4494"/>
                    <a:pt x="6085" y="5171"/>
                    <a:pt x="7149" y="5581"/>
                  </a:cubicBezTo>
                  <a:cubicBezTo>
                    <a:pt x="8210" y="5996"/>
                    <a:pt x="8997" y="6140"/>
                    <a:pt x="8997" y="6140"/>
                  </a:cubicBezTo>
                  <a:cubicBezTo>
                    <a:pt x="8997" y="6140"/>
                    <a:pt x="8287" y="5873"/>
                    <a:pt x="7327" y="5384"/>
                  </a:cubicBezTo>
                  <a:cubicBezTo>
                    <a:pt x="6363" y="4901"/>
                    <a:pt x="5167" y="4179"/>
                    <a:pt x="4060" y="3397"/>
                  </a:cubicBezTo>
                  <a:cubicBezTo>
                    <a:pt x="1817" y="1846"/>
                    <a:pt x="1" y="0"/>
                    <a:pt x="0" y="0"/>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72"/>
            <p:cNvSpPr/>
            <p:nvPr/>
          </p:nvSpPr>
          <p:spPr>
            <a:xfrm>
              <a:off x="4078775" y="3734900"/>
              <a:ext cx="178600" cy="180875"/>
            </a:xfrm>
            <a:custGeom>
              <a:avLst/>
              <a:gdLst/>
              <a:ahLst/>
              <a:cxnLst/>
              <a:rect l="l" t="t" r="r" b="b"/>
              <a:pathLst>
                <a:path w="7144" h="7235" extrusionOk="0">
                  <a:moveTo>
                    <a:pt x="1608" y="842"/>
                  </a:moveTo>
                  <a:cubicBezTo>
                    <a:pt x="692" y="292"/>
                    <a:pt x="1" y="1"/>
                    <a:pt x="1" y="1"/>
                  </a:cubicBezTo>
                  <a:cubicBezTo>
                    <a:pt x="1" y="1"/>
                    <a:pt x="2299" y="1565"/>
                    <a:pt x="4108" y="3371"/>
                  </a:cubicBezTo>
                  <a:cubicBezTo>
                    <a:pt x="5025" y="4266"/>
                    <a:pt x="5842" y="5210"/>
                    <a:pt x="6360" y="5957"/>
                  </a:cubicBezTo>
                  <a:cubicBezTo>
                    <a:pt x="6886" y="6699"/>
                    <a:pt x="7144" y="7234"/>
                    <a:pt x="7144" y="7234"/>
                  </a:cubicBezTo>
                  <a:cubicBezTo>
                    <a:pt x="7144" y="7234"/>
                    <a:pt x="7073" y="6667"/>
                    <a:pt x="6665" y="5867"/>
                  </a:cubicBezTo>
                  <a:cubicBezTo>
                    <a:pt x="6270" y="5065"/>
                    <a:pt x="5536" y="4047"/>
                    <a:pt x="4588" y="3130"/>
                  </a:cubicBezTo>
                  <a:cubicBezTo>
                    <a:pt x="3650" y="2205"/>
                    <a:pt x="2528" y="1393"/>
                    <a:pt x="1608" y="842"/>
                  </a:cubicBezTo>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72"/>
            <p:cNvSpPr/>
            <p:nvPr/>
          </p:nvSpPr>
          <p:spPr>
            <a:xfrm>
              <a:off x="3416650" y="3377900"/>
              <a:ext cx="284625" cy="161525"/>
            </a:xfrm>
            <a:custGeom>
              <a:avLst/>
              <a:gdLst/>
              <a:ahLst/>
              <a:cxnLst/>
              <a:rect l="l" t="t" r="r" b="b"/>
              <a:pathLst>
                <a:path w="11385" h="6461" extrusionOk="0">
                  <a:moveTo>
                    <a:pt x="7682" y="1"/>
                  </a:moveTo>
                  <a:cubicBezTo>
                    <a:pt x="7427" y="1"/>
                    <a:pt x="7171" y="57"/>
                    <a:pt x="6977" y="170"/>
                  </a:cubicBezTo>
                  <a:lnTo>
                    <a:pt x="392" y="3972"/>
                  </a:lnTo>
                  <a:cubicBezTo>
                    <a:pt x="1" y="4197"/>
                    <a:pt x="1" y="4562"/>
                    <a:pt x="392" y="4786"/>
                  </a:cubicBezTo>
                  <a:lnTo>
                    <a:pt x="2997" y="6292"/>
                  </a:lnTo>
                  <a:cubicBezTo>
                    <a:pt x="3192" y="6404"/>
                    <a:pt x="3448" y="6461"/>
                    <a:pt x="3703" y="6461"/>
                  </a:cubicBezTo>
                  <a:cubicBezTo>
                    <a:pt x="3959" y="6461"/>
                    <a:pt x="4214" y="6404"/>
                    <a:pt x="4409" y="6292"/>
                  </a:cubicBezTo>
                  <a:lnTo>
                    <a:pt x="10994" y="2489"/>
                  </a:lnTo>
                  <a:cubicBezTo>
                    <a:pt x="11384" y="2264"/>
                    <a:pt x="11384" y="1899"/>
                    <a:pt x="10994" y="1674"/>
                  </a:cubicBezTo>
                  <a:lnTo>
                    <a:pt x="8389" y="170"/>
                  </a:lnTo>
                  <a:cubicBezTo>
                    <a:pt x="8193" y="57"/>
                    <a:pt x="7938" y="1"/>
                    <a:pt x="7682"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72"/>
            <p:cNvSpPr/>
            <p:nvPr/>
          </p:nvSpPr>
          <p:spPr>
            <a:xfrm>
              <a:off x="3425625" y="3387325"/>
              <a:ext cx="266725" cy="151325"/>
            </a:xfrm>
            <a:custGeom>
              <a:avLst/>
              <a:gdLst/>
              <a:ahLst/>
              <a:cxnLst/>
              <a:rect l="l" t="t" r="r" b="b"/>
              <a:pathLst>
                <a:path w="10669" h="6053" extrusionOk="0">
                  <a:moveTo>
                    <a:pt x="7318" y="1"/>
                  </a:moveTo>
                  <a:cubicBezTo>
                    <a:pt x="7076" y="1"/>
                    <a:pt x="6835" y="53"/>
                    <a:pt x="6651" y="159"/>
                  </a:cubicBezTo>
                  <a:lnTo>
                    <a:pt x="369" y="3787"/>
                  </a:lnTo>
                  <a:cubicBezTo>
                    <a:pt x="1" y="4000"/>
                    <a:pt x="1" y="4343"/>
                    <a:pt x="369" y="4556"/>
                  </a:cubicBezTo>
                  <a:lnTo>
                    <a:pt x="2687" y="5893"/>
                  </a:lnTo>
                  <a:cubicBezTo>
                    <a:pt x="2870" y="6000"/>
                    <a:pt x="3111" y="6053"/>
                    <a:pt x="3352" y="6053"/>
                  </a:cubicBezTo>
                  <a:cubicBezTo>
                    <a:pt x="3592" y="6053"/>
                    <a:pt x="3834" y="6000"/>
                    <a:pt x="4017" y="5893"/>
                  </a:cubicBezTo>
                  <a:lnTo>
                    <a:pt x="10300" y="2266"/>
                  </a:lnTo>
                  <a:cubicBezTo>
                    <a:pt x="10668" y="2054"/>
                    <a:pt x="10668" y="1709"/>
                    <a:pt x="10300" y="1498"/>
                  </a:cubicBezTo>
                  <a:lnTo>
                    <a:pt x="7984" y="159"/>
                  </a:lnTo>
                  <a:cubicBezTo>
                    <a:pt x="7800" y="53"/>
                    <a:pt x="7559" y="1"/>
                    <a:pt x="7318" y="1"/>
                  </a:cubicBez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72"/>
            <p:cNvSpPr/>
            <p:nvPr/>
          </p:nvSpPr>
          <p:spPr>
            <a:xfrm>
              <a:off x="3144500" y="3465425"/>
              <a:ext cx="520700" cy="374150"/>
            </a:xfrm>
            <a:custGeom>
              <a:avLst/>
              <a:gdLst/>
              <a:ahLst/>
              <a:cxnLst/>
              <a:rect l="l" t="t" r="r" b="b"/>
              <a:pathLst>
                <a:path w="20828" h="14966" extrusionOk="0">
                  <a:moveTo>
                    <a:pt x="1927" y="0"/>
                  </a:moveTo>
                  <a:cubicBezTo>
                    <a:pt x="1679" y="2"/>
                    <a:pt x="705" y="1192"/>
                    <a:pt x="29" y="3385"/>
                  </a:cubicBezTo>
                  <a:cubicBezTo>
                    <a:pt x="0" y="3481"/>
                    <a:pt x="38" y="3585"/>
                    <a:pt x="126" y="3638"/>
                  </a:cubicBezTo>
                  <a:cubicBezTo>
                    <a:pt x="503" y="3870"/>
                    <a:pt x="1240" y="4292"/>
                    <a:pt x="2217" y="4837"/>
                  </a:cubicBezTo>
                  <a:cubicBezTo>
                    <a:pt x="2478" y="3323"/>
                    <a:pt x="2902" y="1466"/>
                    <a:pt x="3289" y="499"/>
                  </a:cubicBezTo>
                  <a:cubicBezTo>
                    <a:pt x="2715" y="259"/>
                    <a:pt x="2240" y="80"/>
                    <a:pt x="1927" y="0"/>
                  </a:cubicBezTo>
                  <a:close/>
                  <a:moveTo>
                    <a:pt x="3638" y="647"/>
                  </a:moveTo>
                  <a:cubicBezTo>
                    <a:pt x="3243" y="1679"/>
                    <a:pt x="2849" y="3560"/>
                    <a:pt x="2600" y="5050"/>
                  </a:cubicBezTo>
                  <a:cubicBezTo>
                    <a:pt x="4946" y="6355"/>
                    <a:pt x="8449" y="8264"/>
                    <a:pt x="11768" y="10064"/>
                  </a:cubicBezTo>
                  <a:cubicBezTo>
                    <a:pt x="12012" y="7424"/>
                    <a:pt x="12285" y="5625"/>
                    <a:pt x="12386" y="5001"/>
                  </a:cubicBezTo>
                  <a:cubicBezTo>
                    <a:pt x="9688" y="3540"/>
                    <a:pt x="5961" y="1650"/>
                    <a:pt x="3638" y="647"/>
                  </a:cubicBezTo>
                  <a:close/>
                  <a:moveTo>
                    <a:pt x="12737" y="5193"/>
                  </a:moveTo>
                  <a:cubicBezTo>
                    <a:pt x="12625" y="5901"/>
                    <a:pt x="12365" y="7703"/>
                    <a:pt x="12133" y="10262"/>
                  </a:cubicBezTo>
                  <a:cubicBezTo>
                    <a:pt x="14373" y="11476"/>
                    <a:pt x="16506" y="12627"/>
                    <a:pt x="18106" y="13493"/>
                  </a:cubicBezTo>
                  <a:cubicBezTo>
                    <a:pt x="19331" y="14156"/>
                    <a:pt x="20293" y="14674"/>
                    <a:pt x="20828" y="14965"/>
                  </a:cubicBezTo>
                  <a:cubicBezTo>
                    <a:pt x="19974" y="13570"/>
                    <a:pt x="17322" y="9539"/>
                    <a:pt x="16181" y="7810"/>
                  </a:cubicBezTo>
                  <a:cubicBezTo>
                    <a:pt x="15724" y="7119"/>
                    <a:pt x="15109" y="6536"/>
                    <a:pt x="14402" y="6125"/>
                  </a:cubicBezTo>
                  <a:cubicBezTo>
                    <a:pt x="13941" y="5858"/>
                    <a:pt x="13369" y="5538"/>
                    <a:pt x="12737" y="5193"/>
                  </a:cubicBez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72"/>
            <p:cNvSpPr/>
            <p:nvPr/>
          </p:nvSpPr>
          <p:spPr>
            <a:xfrm>
              <a:off x="3459200" y="3764200"/>
              <a:ext cx="48450" cy="38450"/>
            </a:xfrm>
            <a:custGeom>
              <a:avLst/>
              <a:gdLst/>
              <a:ahLst/>
              <a:cxnLst/>
              <a:rect l="l" t="t" r="r" b="b"/>
              <a:pathLst>
                <a:path w="1938" h="1538" extrusionOk="0">
                  <a:moveTo>
                    <a:pt x="83" y="1"/>
                  </a:moveTo>
                  <a:cubicBezTo>
                    <a:pt x="34" y="1"/>
                    <a:pt x="1" y="35"/>
                    <a:pt x="1" y="95"/>
                  </a:cubicBezTo>
                  <a:lnTo>
                    <a:pt x="1" y="324"/>
                  </a:lnTo>
                  <a:cubicBezTo>
                    <a:pt x="1" y="414"/>
                    <a:pt x="74" y="531"/>
                    <a:pt x="165" y="584"/>
                  </a:cubicBezTo>
                  <a:lnTo>
                    <a:pt x="1773" y="1512"/>
                  </a:lnTo>
                  <a:cubicBezTo>
                    <a:pt x="1803" y="1529"/>
                    <a:pt x="1831" y="1537"/>
                    <a:pt x="1855" y="1537"/>
                  </a:cubicBezTo>
                  <a:cubicBezTo>
                    <a:pt x="1904" y="1537"/>
                    <a:pt x="1937" y="1503"/>
                    <a:pt x="1937" y="1443"/>
                  </a:cubicBezTo>
                  <a:lnTo>
                    <a:pt x="1937" y="1214"/>
                  </a:lnTo>
                  <a:cubicBezTo>
                    <a:pt x="1937" y="1124"/>
                    <a:pt x="1863" y="1007"/>
                    <a:pt x="1773" y="955"/>
                  </a:cubicBezTo>
                  <a:lnTo>
                    <a:pt x="165" y="26"/>
                  </a:lnTo>
                  <a:cubicBezTo>
                    <a:pt x="135" y="9"/>
                    <a:pt x="107" y="1"/>
                    <a:pt x="83" y="1"/>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72"/>
            <p:cNvSpPr/>
            <p:nvPr/>
          </p:nvSpPr>
          <p:spPr>
            <a:xfrm>
              <a:off x="3218800" y="3625425"/>
              <a:ext cx="48475" cy="38450"/>
            </a:xfrm>
            <a:custGeom>
              <a:avLst/>
              <a:gdLst/>
              <a:ahLst/>
              <a:cxnLst/>
              <a:rect l="l" t="t" r="r" b="b"/>
              <a:pathLst>
                <a:path w="1939" h="1538" extrusionOk="0">
                  <a:moveTo>
                    <a:pt x="83" y="0"/>
                  </a:moveTo>
                  <a:cubicBezTo>
                    <a:pt x="34" y="0"/>
                    <a:pt x="1" y="34"/>
                    <a:pt x="1" y="95"/>
                  </a:cubicBezTo>
                  <a:lnTo>
                    <a:pt x="1" y="323"/>
                  </a:lnTo>
                  <a:cubicBezTo>
                    <a:pt x="1" y="414"/>
                    <a:pt x="74" y="530"/>
                    <a:pt x="165" y="584"/>
                  </a:cubicBezTo>
                  <a:lnTo>
                    <a:pt x="1773" y="1511"/>
                  </a:lnTo>
                  <a:cubicBezTo>
                    <a:pt x="1803" y="1529"/>
                    <a:pt x="1832" y="1537"/>
                    <a:pt x="1856" y="1537"/>
                  </a:cubicBezTo>
                  <a:cubicBezTo>
                    <a:pt x="1906" y="1537"/>
                    <a:pt x="1939" y="1503"/>
                    <a:pt x="1939" y="1442"/>
                  </a:cubicBezTo>
                  <a:lnTo>
                    <a:pt x="1939" y="1214"/>
                  </a:lnTo>
                  <a:cubicBezTo>
                    <a:pt x="1939" y="1123"/>
                    <a:pt x="1865" y="1007"/>
                    <a:pt x="1773" y="955"/>
                  </a:cubicBezTo>
                  <a:lnTo>
                    <a:pt x="165" y="26"/>
                  </a:lnTo>
                  <a:cubicBezTo>
                    <a:pt x="135" y="8"/>
                    <a:pt x="107" y="0"/>
                    <a:pt x="83" y="0"/>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72"/>
            <p:cNvSpPr/>
            <p:nvPr/>
          </p:nvSpPr>
          <p:spPr>
            <a:xfrm>
              <a:off x="3553875" y="3788425"/>
              <a:ext cx="88875" cy="58900"/>
            </a:xfrm>
            <a:custGeom>
              <a:avLst/>
              <a:gdLst/>
              <a:ahLst/>
              <a:cxnLst/>
              <a:rect l="l" t="t" r="r" b="b"/>
              <a:pathLst>
                <a:path w="3555" h="2356" extrusionOk="0">
                  <a:moveTo>
                    <a:pt x="2807" y="0"/>
                  </a:moveTo>
                  <a:cubicBezTo>
                    <a:pt x="2382" y="0"/>
                    <a:pt x="403" y="650"/>
                    <a:pt x="260" y="817"/>
                  </a:cubicBezTo>
                  <a:cubicBezTo>
                    <a:pt x="1" y="1119"/>
                    <a:pt x="246" y="2051"/>
                    <a:pt x="669" y="2245"/>
                  </a:cubicBezTo>
                  <a:cubicBezTo>
                    <a:pt x="750" y="2283"/>
                    <a:pt x="841" y="2292"/>
                    <a:pt x="930" y="2303"/>
                  </a:cubicBezTo>
                  <a:cubicBezTo>
                    <a:pt x="1210" y="2333"/>
                    <a:pt x="1524" y="2355"/>
                    <a:pt x="1834" y="2355"/>
                  </a:cubicBezTo>
                  <a:cubicBezTo>
                    <a:pt x="2493" y="2355"/>
                    <a:pt x="3139" y="2256"/>
                    <a:pt x="3427" y="1926"/>
                  </a:cubicBezTo>
                  <a:cubicBezTo>
                    <a:pt x="3554" y="1780"/>
                    <a:pt x="3541" y="1686"/>
                    <a:pt x="3484" y="1510"/>
                  </a:cubicBezTo>
                  <a:cubicBezTo>
                    <a:pt x="3400" y="1246"/>
                    <a:pt x="3102" y="132"/>
                    <a:pt x="2874" y="11"/>
                  </a:cubicBezTo>
                  <a:cubicBezTo>
                    <a:pt x="2860" y="4"/>
                    <a:pt x="2838" y="0"/>
                    <a:pt x="2807" y="0"/>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72"/>
            <p:cNvSpPr/>
            <p:nvPr/>
          </p:nvSpPr>
          <p:spPr>
            <a:xfrm>
              <a:off x="3557950" y="3788425"/>
              <a:ext cx="76950" cy="28100"/>
            </a:xfrm>
            <a:custGeom>
              <a:avLst/>
              <a:gdLst/>
              <a:ahLst/>
              <a:cxnLst/>
              <a:rect l="l" t="t" r="r" b="b"/>
              <a:pathLst>
                <a:path w="3078" h="1124" extrusionOk="0">
                  <a:moveTo>
                    <a:pt x="2644" y="0"/>
                  </a:moveTo>
                  <a:cubicBezTo>
                    <a:pt x="2219" y="0"/>
                    <a:pt x="240" y="650"/>
                    <a:pt x="97" y="817"/>
                  </a:cubicBezTo>
                  <a:cubicBezTo>
                    <a:pt x="45" y="877"/>
                    <a:pt x="14" y="964"/>
                    <a:pt x="0" y="1062"/>
                  </a:cubicBezTo>
                  <a:cubicBezTo>
                    <a:pt x="287" y="1104"/>
                    <a:pt x="585" y="1123"/>
                    <a:pt x="879" y="1123"/>
                  </a:cubicBezTo>
                  <a:cubicBezTo>
                    <a:pt x="1771" y="1123"/>
                    <a:pt x="2632" y="951"/>
                    <a:pt x="3077" y="730"/>
                  </a:cubicBezTo>
                  <a:cubicBezTo>
                    <a:pt x="2962" y="394"/>
                    <a:pt x="2827" y="72"/>
                    <a:pt x="2711" y="11"/>
                  </a:cubicBezTo>
                  <a:cubicBezTo>
                    <a:pt x="2697" y="4"/>
                    <a:pt x="2675" y="0"/>
                    <a:pt x="2644" y="0"/>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72"/>
            <p:cNvSpPr/>
            <p:nvPr/>
          </p:nvSpPr>
          <p:spPr>
            <a:xfrm>
              <a:off x="3613350" y="3822200"/>
              <a:ext cx="62925" cy="28525"/>
            </a:xfrm>
            <a:custGeom>
              <a:avLst/>
              <a:gdLst/>
              <a:ahLst/>
              <a:cxnLst/>
              <a:rect l="l" t="t" r="r" b="b"/>
              <a:pathLst>
                <a:path w="2517" h="1141" extrusionOk="0">
                  <a:moveTo>
                    <a:pt x="1009" y="1"/>
                  </a:moveTo>
                  <a:cubicBezTo>
                    <a:pt x="568" y="1"/>
                    <a:pt x="0" y="744"/>
                    <a:pt x="177" y="955"/>
                  </a:cubicBezTo>
                  <a:cubicBezTo>
                    <a:pt x="226" y="1013"/>
                    <a:pt x="2149" y="1136"/>
                    <a:pt x="2210" y="1140"/>
                  </a:cubicBezTo>
                  <a:cubicBezTo>
                    <a:pt x="2214" y="1141"/>
                    <a:pt x="2218" y="1141"/>
                    <a:pt x="2222" y="1141"/>
                  </a:cubicBezTo>
                  <a:cubicBezTo>
                    <a:pt x="2516" y="1141"/>
                    <a:pt x="2430" y="260"/>
                    <a:pt x="2022" y="211"/>
                  </a:cubicBezTo>
                  <a:cubicBezTo>
                    <a:pt x="1943" y="202"/>
                    <a:pt x="1191" y="23"/>
                    <a:pt x="1059" y="4"/>
                  </a:cubicBezTo>
                  <a:cubicBezTo>
                    <a:pt x="1042" y="2"/>
                    <a:pt x="1026" y="1"/>
                    <a:pt x="1009" y="1"/>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72"/>
            <p:cNvSpPr/>
            <p:nvPr/>
          </p:nvSpPr>
          <p:spPr>
            <a:xfrm>
              <a:off x="3059775" y="3692300"/>
              <a:ext cx="21700" cy="18500"/>
            </a:xfrm>
            <a:custGeom>
              <a:avLst/>
              <a:gdLst/>
              <a:ahLst/>
              <a:cxnLst/>
              <a:rect l="l" t="t" r="r" b="b"/>
              <a:pathLst>
                <a:path w="868" h="740" extrusionOk="0">
                  <a:moveTo>
                    <a:pt x="76" y="0"/>
                  </a:moveTo>
                  <a:cubicBezTo>
                    <a:pt x="31" y="0"/>
                    <a:pt x="1" y="32"/>
                    <a:pt x="1" y="87"/>
                  </a:cubicBezTo>
                  <a:lnTo>
                    <a:pt x="1" y="152"/>
                  </a:lnTo>
                  <a:cubicBezTo>
                    <a:pt x="1" y="234"/>
                    <a:pt x="67" y="340"/>
                    <a:pt x="150" y="388"/>
                  </a:cubicBezTo>
                  <a:lnTo>
                    <a:pt x="717" y="716"/>
                  </a:lnTo>
                  <a:cubicBezTo>
                    <a:pt x="744" y="732"/>
                    <a:pt x="770" y="739"/>
                    <a:pt x="792" y="739"/>
                  </a:cubicBezTo>
                  <a:cubicBezTo>
                    <a:pt x="837" y="739"/>
                    <a:pt x="867" y="708"/>
                    <a:pt x="867" y="653"/>
                  </a:cubicBezTo>
                  <a:lnTo>
                    <a:pt x="867" y="587"/>
                  </a:lnTo>
                  <a:cubicBezTo>
                    <a:pt x="867" y="504"/>
                    <a:pt x="800" y="399"/>
                    <a:pt x="717" y="351"/>
                  </a:cubicBezTo>
                  <a:lnTo>
                    <a:pt x="150" y="23"/>
                  </a:lnTo>
                  <a:cubicBezTo>
                    <a:pt x="123" y="7"/>
                    <a:pt x="97" y="0"/>
                    <a:pt x="76" y="0"/>
                  </a:cubicBez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72"/>
            <p:cNvSpPr/>
            <p:nvPr/>
          </p:nvSpPr>
          <p:spPr>
            <a:xfrm>
              <a:off x="3675600" y="4047850"/>
              <a:ext cx="21725" cy="18500"/>
            </a:xfrm>
            <a:custGeom>
              <a:avLst/>
              <a:gdLst/>
              <a:ahLst/>
              <a:cxnLst/>
              <a:rect l="l" t="t" r="r" b="b"/>
              <a:pathLst>
                <a:path w="869" h="740" extrusionOk="0">
                  <a:moveTo>
                    <a:pt x="76" y="1"/>
                  </a:moveTo>
                  <a:cubicBezTo>
                    <a:pt x="31" y="1"/>
                    <a:pt x="1" y="31"/>
                    <a:pt x="1" y="87"/>
                  </a:cubicBezTo>
                  <a:lnTo>
                    <a:pt x="1" y="153"/>
                  </a:lnTo>
                  <a:cubicBezTo>
                    <a:pt x="1" y="235"/>
                    <a:pt x="68" y="341"/>
                    <a:pt x="151" y="389"/>
                  </a:cubicBezTo>
                  <a:lnTo>
                    <a:pt x="718" y="717"/>
                  </a:lnTo>
                  <a:cubicBezTo>
                    <a:pt x="745" y="732"/>
                    <a:pt x="771" y="740"/>
                    <a:pt x="793" y="740"/>
                  </a:cubicBezTo>
                  <a:cubicBezTo>
                    <a:pt x="838" y="740"/>
                    <a:pt x="869" y="708"/>
                    <a:pt x="869" y="652"/>
                  </a:cubicBezTo>
                  <a:lnTo>
                    <a:pt x="869" y="588"/>
                  </a:lnTo>
                  <a:cubicBezTo>
                    <a:pt x="869" y="505"/>
                    <a:pt x="801" y="399"/>
                    <a:pt x="718" y="350"/>
                  </a:cubicBezTo>
                  <a:lnTo>
                    <a:pt x="151" y="24"/>
                  </a:lnTo>
                  <a:cubicBezTo>
                    <a:pt x="124" y="8"/>
                    <a:pt x="98" y="1"/>
                    <a:pt x="76" y="1"/>
                  </a:cubicBez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72"/>
            <p:cNvSpPr/>
            <p:nvPr/>
          </p:nvSpPr>
          <p:spPr>
            <a:xfrm>
              <a:off x="3033675" y="3551900"/>
              <a:ext cx="25675" cy="80025"/>
            </a:xfrm>
            <a:custGeom>
              <a:avLst/>
              <a:gdLst/>
              <a:ahLst/>
              <a:cxnLst/>
              <a:rect l="l" t="t" r="r" b="b"/>
              <a:pathLst>
                <a:path w="1027" h="3201" extrusionOk="0">
                  <a:moveTo>
                    <a:pt x="402" y="0"/>
                  </a:moveTo>
                  <a:cubicBezTo>
                    <a:pt x="402" y="0"/>
                    <a:pt x="1" y="1366"/>
                    <a:pt x="383" y="3197"/>
                  </a:cubicBezTo>
                  <a:cubicBezTo>
                    <a:pt x="393" y="3199"/>
                    <a:pt x="404" y="3200"/>
                    <a:pt x="415" y="3200"/>
                  </a:cubicBezTo>
                  <a:cubicBezTo>
                    <a:pt x="821" y="3200"/>
                    <a:pt x="972" y="1429"/>
                    <a:pt x="1016" y="714"/>
                  </a:cubicBezTo>
                  <a:cubicBezTo>
                    <a:pt x="1026" y="534"/>
                    <a:pt x="941" y="362"/>
                    <a:pt x="790" y="261"/>
                  </a:cubicBezTo>
                  <a:lnTo>
                    <a:pt x="402" y="0"/>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72"/>
            <p:cNvSpPr/>
            <p:nvPr/>
          </p:nvSpPr>
          <p:spPr>
            <a:xfrm>
              <a:off x="4198975" y="4089525"/>
              <a:ext cx="83700" cy="86175"/>
            </a:xfrm>
            <a:custGeom>
              <a:avLst/>
              <a:gdLst/>
              <a:ahLst/>
              <a:cxnLst/>
              <a:rect l="l" t="t" r="r" b="b"/>
              <a:pathLst>
                <a:path w="3348" h="3447" extrusionOk="0">
                  <a:moveTo>
                    <a:pt x="3348" y="0"/>
                  </a:moveTo>
                  <a:lnTo>
                    <a:pt x="1" y="2245"/>
                  </a:lnTo>
                  <a:lnTo>
                    <a:pt x="1" y="3447"/>
                  </a:lnTo>
                  <a:lnTo>
                    <a:pt x="3348" y="1204"/>
                  </a:lnTo>
                  <a:lnTo>
                    <a:pt x="33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5" name="Google Shape;4155;p72"/>
          <p:cNvGrpSpPr/>
          <p:nvPr/>
        </p:nvGrpSpPr>
        <p:grpSpPr>
          <a:xfrm>
            <a:off x="653400" y="3548788"/>
            <a:ext cx="1510850" cy="1047500"/>
            <a:chOff x="909550" y="3044725"/>
            <a:chExt cx="1510850" cy="1047500"/>
          </a:xfrm>
        </p:grpSpPr>
        <p:sp>
          <p:nvSpPr>
            <p:cNvPr id="4156" name="Google Shape;4156;p72"/>
            <p:cNvSpPr/>
            <p:nvPr/>
          </p:nvSpPr>
          <p:spPr>
            <a:xfrm>
              <a:off x="2073400" y="3336600"/>
              <a:ext cx="34775" cy="65000"/>
            </a:xfrm>
            <a:custGeom>
              <a:avLst/>
              <a:gdLst/>
              <a:ahLst/>
              <a:cxnLst/>
              <a:rect l="l" t="t" r="r" b="b"/>
              <a:pathLst>
                <a:path w="1391" h="2600" extrusionOk="0">
                  <a:moveTo>
                    <a:pt x="830" y="0"/>
                  </a:moveTo>
                  <a:cubicBezTo>
                    <a:pt x="664" y="0"/>
                    <a:pt x="551" y="121"/>
                    <a:pt x="491" y="287"/>
                  </a:cubicBezTo>
                  <a:cubicBezTo>
                    <a:pt x="352" y="678"/>
                    <a:pt x="0" y="2046"/>
                    <a:pt x="243" y="2383"/>
                  </a:cubicBezTo>
                  <a:cubicBezTo>
                    <a:pt x="317" y="2486"/>
                    <a:pt x="566" y="2599"/>
                    <a:pt x="777" y="2599"/>
                  </a:cubicBezTo>
                  <a:cubicBezTo>
                    <a:pt x="823" y="2599"/>
                    <a:pt x="867" y="2594"/>
                    <a:pt x="907" y="2582"/>
                  </a:cubicBezTo>
                  <a:cubicBezTo>
                    <a:pt x="1037" y="2544"/>
                    <a:pt x="1094" y="2299"/>
                    <a:pt x="1126" y="2191"/>
                  </a:cubicBezTo>
                  <a:cubicBezTo>
                    <a:pt x="1250" y="1782"/>
                    <a:pt x="1308" y="1348"/>
                    <a:pt x="1343" y="923"/>
                  </a:cubicBezTo>
                  <a:cubicBezTo>
                    <a:pt x="1359" y="738"/>
                    <a:pt x="1391" y="523"/>
                    <a:pt x="1362" y="338"/>
                  </a:cubicBezTo>
                  <a:cubicBezTo>
                    <a:pt x="1334" y="157"/>
                    <a:pt x="1075" y="45"/>
                    <a:pt x="911" y="10"/>
                  </a:cubicBezTo>
                  <a:cubicBezTo>
                    <a:pt x="883" y="3"/>
                    <a:pt x="855" y="0"/>
                    <a:pt x="830" y="0"/>
                  </a:cubicBez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72"/>
            <p:cNvSpPr/>
            <p:nvPr/>
          </p:nvSpPr>
          <p:spPr>
            <a:xfrm>
              <a:off x="1653575" y="3797600"/>
              <a:ext cx="186800" cy="120550"/>
            </a:xfrm>
            <a:custGeom>
              <a:avLst/>
              <a:gdLst/>
              <a:ahLst/>
              <a:cxnLst/>
              <a:rect l="l" t="t" r="r" b="b"/>
              <a:pathLst>
                <a:path w="7472" h="4822" extrusionOk="0">
                  <a:moveTo>
                    <a:pt x="1238" y="1"/>
                  </a:moveTo>
                  <a:lnTo>
                    <a:pt x="1" y="1844"/>
                  </a:lnTo>
                  <a:lnTo>
                    <a:pt x="1638" y="4821"/>
                  </a:lnTo>
                  <a:lnTo>
                    <a:pt x="7472" y="1453"/>
                  </a:lnTo>
                  <a:lnTo>
                    <a:pt x="1238"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72"/>
            <p:cNvSpPr/>
            <p:nvPr/>
          </p:nvSpPr>
          <p:spPr>
            <a:xfrm>
              <a:off x="989425" y="3414175"/>
              <a:ext cx="186800" cy="120525"/>
            </a:xfrm>
            <a:custGeom>
              <a:avLst/>
              <a:gdLst/>
              <a:ahLst/>
              <a:cxnLst/>
              <a:rect l="l" t="t" r="r" b="b"/>
              <a:pathLst>
                <a:path w="7472" h="4821" extrusionOk="0">
                  <a:moveTo>
                    <a:pt x="1238" y="1"/>
                  </a:moveTo>
                  <a:lnTo>
                    <a:pt x="1" y="1843"/>
                  </a:lnTo>
                  <a:lnTo>
                    <a:pt x="1638" y="4821"/>
                  </a:lnTo>
                  <a:lnTo>
                    <a:pt x="7472" y="1452"/>
                  </a:lnTo>
                  <a:lnTo>
                    <a:pt x="1238"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72"/>
            <p:cNvSpPr/>
            <p:nvPr/>
          </p:nvSpPr>
          <p:spPr>
            <a:xfrm>
              <a:off x="1729975" y="3843525"/>
              <a:ext cx="197675" cy="242750"/>
            </a:xfrm>
            <a:custGeom>
              <a:avLst/>
              <a:gdLst/>
              <a:ahLst/>
              <a:cxnLst/>
              <a:rect l="l" t="t" r="r" b="b"/>
              <a:pathLst>
                <a:path w="7907" h="9710" extrusionOk="0">
                  <a:moveTo>
                    <a:pt x="3019" y="0"/>
                  </a:moveTo>
                  <a:cubicBezTo>
                    <a:pt x="2682" y="0"/>
                    <a:pt x="2377" y="82"/>
                    <a:pt x="2116" y="238"/>
                  </a:cubicBezTo>
                  <a:lnTo>
                    <a:pt x="0" y="1460"/>
                  </a:lnTo>
                  <a:lnTo>
                    <a:pt x="4824" y="9710"/>
                  </a:lnTo>
                  <a:lnTo>
                    <a:pt x="6939" y="8490"/>
                  </a:lnTo>
                  <a:cubicBezTo>
                    <a:pt x="7537" y="8131"/>
                    <a:pt x="7907" y="7380"/>
                    <a:pt x="7907" y="6314"/>
                  </a:cubicBezTo>
                  <a:cubicBezTo>
                    <a:pt x="7907" y="4160"/>
                    <a:pt x="6394" y="1540"/>
                    <a:pt x="4528" y="462"/>
                  </a:cubicBezTo>
                  <a:cubicBezTo>
                    <a:pt x="3985" y="149"/>
                    <a:pt x="3473" y="0"/>
                    <a:pt x="3019" y="0"/>
                  </a:cubicBezTo>
                  <a:close/>
                </a:path>
              </a:pathLst>
            </a:custGeom>
            <a:solidFill>
              <a:srgbClr val="262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72"/>
            <p:cNvSpPr/>
            <p:nvPr/>
          </p:nvSpPr>
          <p:spPr>
            <a:xfrm>
              <a:off x="1705800" y="3874075"/>
              <a:ext cx="168975" cy="218150"/>
            </a:xfrm>
            <a:custGeom>
              <a:avLst/>
              <a:gdLst/>
              <a:ahLst/>
              <a:cxnLst/>
              <a:rect l="l" t="t" r="r" b="b"/>
              <a:pathLst>
                <a:path w="6759" h="8726" extrusionOk="0">
                  <a:moveTo>
                    <a:pt x="1869" y="0"/>
                  </a:moveTo>
                  <a:cubicBezTo>
                    <a:pt x="761" y="0"/>
                    <a:pt x="0" y="883"/>
                    <a:pt x="0" y="2412"/>
                  </a:cubicBezTo>
                  <a:cubicBezTo>
                    <a:pt x="0" y="4568"/>
                    <a:pt x="1513" y="7188"/>
                    <a:pt x="3379" y="8264"/>
                  </a:cubicBezTo>
                  <a:cubicBezTo>
                    <a:pt x="3921" y="8577"/>
                    <a:pt x="4434" y="8726"/>
                    <a:pt x="4888" y="8726"/>
                  </a:cubicBezTo>
                  <a:cubicBezTo>
                    <a:pt x="5997" y="8726"/>
                    <a:pt x="6758" y="7842"/>
                    <a:pt x="6758" y="6314"/>
                  </a:cubicBezTo>
                  <a:cubicBezTo>
                    <a:pt x="6758" y="4158"/>
                    <a:pt x="5245" y="1538"/>
                    <a:pt x="3379" y="462"/>
                  </a:cubicBezTo>
                  <a:cubicBezTo>
                    <a:pt x="2837" y="149"/>
                    <a:pt x="2324" y="0"/>
                    <a:pt x="1869" y="0"/>
                  </a:cubicBezTo>
                  <a:close/>
                </a:path>
              </a:pathLst>
            </a:custGeom>
            <a:solidFill>
              <a:srgbClr val="262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72"/>
            <p:cNvSpPr/>
            <p:nvPr/>
          </p:nvSpPr>
          <p:spPr>
            <a:xfrm>
              <a:off x="1730475" y="3909475"/>
              <a:ext cx="117275" cy="150525"/>
            </a:xfrm>
            <a:custGeom>
              <a:avLst/>
              <a:gdLst/>
              <a:ahLst/>
              <a:cxnLst/>
              <a:rect l="l" t="t" r="r" b="b"/>
              <a:pathLst>
                <a:path w="4691" h="6021" extrusionOk="0">
                  <a:moveTo>
                    <a:pt x="1313" y="1"/>
                  </a:moveTo>
                  <a:cubicBezTo>
                    <a:pt x="531" y="1"/>
                    <a:pt x="1" y="637"/>
                    <a:pt x="17" y="1723"/>
                  </a:cubicBezTo>
                  <a:cubicBezTo>
                    <a:pt x="40" y="3225"/>
                    <a:pt x="1100" y="5019"/>
                    <a:pt x="2386" y="5731"/>
                  </a:cubicBezTo>
                  <a:cubicBezTo>
                    <a:pt x="2742" y="5928"/>
                    <a:pt x="3078" y="6021"/>
                    <a:pt x="3378" y="6021"/>
                  </a:cubicBezTo>
                  <a:cubicBezTo>
                    <a:pt x="4159" y="6021"/>
                    <a:pt x="4690" y="5385"/>
                    <a:pt x="4673" y="4299"/>
                  </a:cubicBezTo>
                  <a:cubicBezTo>
                    <a:pt x="4650" y="2798"/>
                    <a:pt x="3591" y="1002"/>
                    <a:pt x="2305" y="291"/>
                  </a:cubicBezTo>
                  <a:cubicBezTo>
                    <a:pt x="1948" y="94"/>
                    <a:pt x="1612" y="1"/>
                    <a:pt x="1313"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72"/>
            <p:cNvSpPr/>
            <p:nvPr/>
          </p:nvSpPr>
          <p:spPr>
            <a:xfrm>
              <a:off x="1738700" y="3920025"/>
              <a:ext cx="100825" cy="129450"/>
            </a:xfrm>
            <a:custGeom>
              <a:avLst/>
              <a:gdLst/>
              <a:ahLst/>
              <a:cxnLst/>
              <a:rect l="l" t="t" r="r" b="b"/>
              <a:pathLst>
                <a:path w="4033" h="5178" extrusionOk="0">
                  <a:moveTo>
                    <a:pt x="1129" y="1"/>
                  </a:moveTo>
                  <a:cubicBezTo>
                    <a:pt x="457" y="1"/>
                    <a:pt x="0" y="547"/>
                    <a:pt x="15" y="1482"/>
                  </a:cubicBezTo>
                  <a:cubicBezTo>
                    <a:pt x="35" y="2773"/>
                    <a:pt x="945" y="4317"/>
                    <a:pt x="2051" y="4928"/>
                  </a:cubicBezTo>
                  <a:cubicBezTo>
                    <a:pt x="2357" y="5098"/>
                    <a:pt x="2646" y="5178"/>
                    <a:pt x="2903" y="5178"/>
                  </a:cubicBezTo>
                  <a:cubicBezTo>
                    <a:pt x="3575" y="5178"/>
                    <a:pt x="4032" y="4631"/>
                    <a:pt x="4018" y="3697"/>
                  </a:cubicBezTo>
                  <a:cubicBezTo>
                    <a:pt x="3998" y="2405"/>
                    <a:pt x="3087" y="862"/>
                    <a:pt x="1982" y="251"/>
                  </a:cubicBezTo>
                  <a:cubicBezTo>
                    <a:pt x="1676" y="81"/>
                    <a:pt x="1386" y="1"/>
                    <a:pt x="1129"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72"/>
            <p:cNvSpPr/>
            <p:nvPr/>
          </p:nvSpPr>
          <p:spPr>
            <a:xfrm>
              <a:off x="1763475" y="3946500"/>
              <a:ext cx="56975" cy="73175"/>
            </a:xfrm>
            <a:custGeom>
              <a:avLst/>
              <a:gdLst/>
              <a:ahLst/>
              <a:cxnLst/>
              <a:rect l="l" t="t" r="r" b="b"/>
              <a:pathLst>
                <a:path w="2279" h="2927" extrusionOk="0">
                  <a:moveTo>
                    <a:pt x="637" y="1"/>
                  </a:moveTo>
                  <a:cubicBezTo>
                    <a:pt x="258" y="1"/>
                    <a:pt x="0" y="310"/>
                    <a:pt x="8" y="838"/>
                  </a:cubicBezTo>
                  <a:cubicBezTo>
                    <a:pt x="19" y="1568"/>
                    <a:pt x="534" y="2440"/>
                    <a:pt x="1159" y="2785"/>
                  </a:cubicBezTo>
                  <a:cubicBezTo>
                    <a:pt x="1332" y="2881"/>
                    <a:pt x="1495" y="2927"/>
                    <a:pt x="1641" y="2927"/>
                  </a:cubicBezTo>
                  <a:cubicBezTo>
                    <a:pt x="2020" y="2927"/>
                    <a:pt x="2278" y="2617"/>
                    <a:pt x="2269" y="2089"/>
                  </a:cubicBezTo>
                  <a:cubicBezTo>
                    <a:pt x="2259" y="1360"/>
                    <a:pt x="1744" y="487"/>
                    <a:pt x="1120" y="142"/>
                  </a:cubicBezTo>
                  <a:cubicBezTo>
                    <a:pt x="946" y="46"/>
                    <a:pt x="783" y="1"/>
                    <a:pt x="637" y="1"/>
                  </a:cubicBezTo>
                  <a:close/>
                </a:path>
              </a:pathLst>
            </a:custGeom>
            <a:solidFill>
              <a:srgbClr val="262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72"/>
            <p:cNvSpPr/>
            <p:nvPr/>
          </p:nvSpPr>
          <p:spPr>
            <a:xfrm>
              <a:off x="1759200" y="3932950"/>
              <a:ext cx="73975" cy="95275"/>
            </a:xfrm>
            <a:custGeom>
              <a:avLst/>
              <a:gdLst/>
              <a:ahLst/>
              <a:cxnLst/>
              <a:rect l="l" t="t" r="r" b="b"/>
              <a:pathLst>
                <a:path w="2959" h="3811" extrusionOk="0">
                  <a:moveTo>
                    <a:pt x="808" y="543"/>
                  </a:moveTo>
                  <a:cubicBezTo>
                    <a:pt x="954" y="543"/>
                    <a:pt x="1117" y="588"/>
                    <a:pt x="1291" y="684"/>
                  </a:cubicBezTo>
                  <a:cubicBezTo>
                    <a:pt x="1622" y="867"/>
                    <a:pt x="1922" y="1198"/>
                    <a:pt x="2132" y="1578"/>
                  </a:cubicBezTo>
                  <a:cubicBezTo>
                    <a:pt x="2226" y="1745"/>
                    <a:pt x="2303" y="1923"/>
                    <a:pt x="2355" y="2102"/>
                  </a:cubicBezTo>
                  <a:cubicBezTo>
                    <a:pt x="2408" y="2280"/>
                    <a:pt x="2439" y="2460"/>
                    <a:pt x="2440" y="2631"/>
                  </a:cubicBezTo>
                  <a:cubicBezTo>
                    <a:pt x="2442" y="2662"/>
                    <a:pt x="2440" y="2691"/>
                    <a:pt x="2440" y="2719"/>
                  </a:cubicBezTo>
                  <a:cubicBezTo>
                    <a:pt x="2420" y="3193"/>
                    <a:pt x="2169" y="3468"/>
                    <a:pt x="1811" y="3468"/>
                  </a:cubicBezTo>
                  <a:cubicBezTo>
                    <a:pt x="1666" y="3468"/>
                    <a:pt x="1503" y="3423"/>
                    <a:pt x="1330" y="3327"/>
                  </a:cubicBezTo>
                  <a:cubicBezTo>
                    <a:pt x="705" y="2982"/>
                    <a:pt x="190" y="2110"/>
                    <a:pt x="179" y="1380"/>
                  </a:cubicBezTo>
                  <a:cubicBezTo>
                    <a:pt x="171" y="852"/>
                    <a:pt x="429" y="543"/>
                    <a:pt x="808" y="543"/>
                  </a:cubicBezTo>
                  <a:close/>
                  <a:moveTo>
                    <a:pt x="831" y="0"/>
                  </a:moveTo>
                  <a:cubicBezTo>
                    <a:pt x="336" y="0"/>
                    <a:pt x="0" y="402"/>
                    <a:pt x="10" y="1091"/>
                  </a:cubicBezTo>
                  <a:cubicBezTo>
                    <a:pt x="26" y="2041"/>
                    <a:pt x="697" y="3177"/>
                    <a:pt x="1510" y="3628"/>
                  </a:cubicBezTo>
                  <a:cubicBezTo>
                    <a:pt x="1735" y="3752"/>
                    <a:pt x="1947" y="3811"/>
                    <a:pt x="2136" y="3811"/>
                  </a:cubicBezTo>
                  <a:cubicBezTo>
                    <a:pt x="2604" y="3811"/>
                    <a:pt x="2930" y="3452"/>
                    <a:pt x="2957" y="2834"/>
                  </a:cubicBezTo>
                  <a:cubicBezTo>
                    <a:pt x="2959" y="2797"/>
                    <a:pt x="2959" y="2760"/>
                    <a:pt x="2959" y="2720"/>
                  </a:cubicBezTo>
                  <a:cubicBezTo>
                    <a:pt x="2951" y="2274"/>
                    <a:pt x="2799" y="1787"/>
                    <a:pt x="2555" y="1348"/>
                  </a:cubicBezTo>
                  <a:cubicBezTo>
                    <a:pt x="2281" y="854"/>
                    <a:pt x="1890" y="422"/>
                    <a:pt x="1459" y="184"/>
                  </a:cubicBezTo>
                  <a:cubicBezTo>
                    <a:pt x="1234" y="59"/>
                    <a:pt x="1021" y="0"/>
                    <a:pt x="831" y="0"/>
                  </a:cubicBezTo>
                  <a:close/>
                </a:path>
              </a:pathLst>
            </a:custGeom>
            <a:solidFill>
              <a:srgbClr val="262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72"/>
            <p:cNvSpPr/>
            <p:nvPr/>
          </p:nvSpPr>
          <p:spPr>
            <a:xfrm>
              <a:off x="1066275" y="3460325"/>
              <a:ext cx="197700" cy="242800"/>
            </a:xfrm>
            <a:custGeom>
              <a:avLst/>
              <a:gdLst/>
              <a:ahLst/>
              <a:cxnLst/>
              <a:rect l="l" t="t" r="r" b="b"/>
              <a:pathLst>
                <a:path w="7908" h="9712" extrusionOk="0">
                  <a:moveTo>
                    <a:pt x="3018" y="1"/>
                  </a:moveTo>
                  <a:cubicBezTo>
                    <a:pt x="2682" y="1"/>
                    <a:pt x="2377" y="82"/>
                    <a:pt x="2116" y="238"/>
                  </a:cubicBezTo>
                  <a:lnTo>
                    <a:pt x="1" y="1460"/>
                  </a:lnTo>
                  <a:lnTo>
                    <a:pt x="4822" y="9711"/>
                  </a:lnTo>
                  <a:lnTo>
                    <a:pt x="6938" y="8489"/>
                  </a:lnTo>
                  <a:cubicBezTo>
                    <a:pt x="7538" y="8131"/>
                    <a:pt x="7907" y="7379"/>
                    <a:pt x="7907" y="6315"/>
                  </a:cubicBezTo>
                  <a:cubicBezTo>
                    <a:pt x="7907" y="4160"/>
                    <a:pt x="6394" y="1540"/>
                    <a:pt x="4528" y="462"/>
                  </a:cubicBezTo>
                  <a:cubicBezTo>
                    <a:pt x="3985" y="149"/>
                    <a:pt x="3473" y="1"/>
                    <a:pt x="3018" y="1"/>
                  </a:cubicBezTo>
                  <a:close/>
                </a:path>
              </a:pathLst>
            </a:custGeom>
            <a:solidFill>
              <a:srgbClr val="262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72"/>
            <p:cNvSpPr/>
            <p:nvPr/>
          </p:nvSpPr>
          <p:spPr>
            <a:xfrm>
              <a:off x="1042100" y="3490875"/>
              <a:ext cx="168975" cy="218200"/>
            </a:xfrm>
            <a:custGeom>
              <a:avLst/>
              <a:gdLst/>
              <a:ahLst/>
              <a:cxnLst/>
              <a:rect l="l" t="t" r="r" b="b"/>
              <a:pathLst>
                <a:path w="6759" h="8728" extrusionOk="0">
                  <a:moveTo>
                    <a:pt x="1869" y="0"/>
                  </a:moveTo>
                  <a:cubicBezTo>
                    <a:pt x="761" y="0"/>
                    <a:pt x="0" y="884"/>
                    <a:pt x="0" y="2412"/>
                  </a:cubicBezTo>
                  <a:cubicBezTo>
                    <a:pt x="0" y="4568"/>
                    <a:pt x="1512" y="7188"/>
                    <a:pt x="3379" y="8265"/>
                  </a:cubicBezTo>
                  <a:cubicBezTo>
                    <a:pt x="3921" y="8579"/>
                    <a:pt x="4434" y="8727"/>
                    <a:pt x="4888" y="8727"/>
                  </a:cubicBezTo>
                  <a:cubicBezTo>
                    <a:pt x="5997" y="8727"/>
                    <a:pt x="6758" y="7843"/>
                    <a:pt x="6758" y="6314"/>
                  </a:cubicBezTo>
                  <a:cubicBezTo>
                    <a:pt x="6758" y="4160"/>
                    <a:pt x="5245" y="1540"/>
                    <a:pt x="3379" y="462"/>
                  </a:cubicBezTo>
                  <a:cubicBezTo>
                    <a:pt x="2836" y="149"/>
                    <a:pt x="2324" y="0"/>
                    <a:pt x="1869" y="0"/>
                  </a:cubicBezTo>
                  <a:close/>
                </a:path>
              </a:pathLst>
            </a:custGeom>
            <a:solidFill>
              <a:srgbClr val="262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72"/>
            <p:cNvSpPr/>
            <p:nvPr/>
          </p:nvSpPr>
          <p:spPr>
            <a:xfrm>
              <a:off x="1066775" y="3526275"/>
              <a:ext cx="117250" cy="150575"/>
            </a:xfrm>
            <a:custGeom>
              <a:avLst/>
              <a:gdLst/>
              <a:ahLst/>
              <a:cxnLst/>
              <a:rect l="l" t="t" r="r" b="b"/>
              <a:pathLst>
                <a:path w="4690" h="6023" extrusionOk="0">
                  <a:moveTo>
                    <a:pt x="1313" y="0"/>
                  </a:moveTo>
                  <a:cubicBezTo>
                    <a:pt x="532" y="0"/>
                    <a:pt x="1" y="636"/>
                    <a:pt x="17" y="1723"/>
                  </a:cubicBezTo>
                  <a:cubicBezTo>
                    <a:pt x="39" y="3225"/>
                    <a:pt x="1100" y="5020"/>
                    <a:pt x="2386" y="5732"/>
                  </a:cubicBezTo>
                  <a:cubicBezTo>
                    <a:pt x="2742" y="5929"/>
                    <a:pt x="3078" y="6022"/>
                    <a:pt x="3377" y="6022"/>
                  </a:cubicBezTo>
                  <a:cubicBezTo>
                    <a:pt x="4158" y="6022"/>
                    <a:pt x="4689" y="5386"/>
                    <a:pt x="4674" y="4300"/>
                  </a:cubicBezTo>
                  <a:cubicBezTo>
                    <a:pt x="4651" y="2797"/>
                    <a:pt x="3590" y="1002"/>
                    <a:pt x="2305" y="291"/>
                  </a:cubicBezTo>
                  <a:cubicBezTo>
                    <a:pt x="1949" y="94"/>
                    <a:pt x="1612" y="0"/>
                    <a:pt x="1313"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72"/>
            <p:cNvSpPr/>
            <p:nvPr/>
          </p:nvSpPr>
          <p:spPr>
            <a:xfrm>
              <a:off x="1075000" y="3536825"/>
              <a:ext cx="100800" cy="129450"/>
            </a:xfrm>
            <a:custGeom>
              <a:avLst/>
              <a:gdLst/>
              <a:ahLst/>
              <a:cxnLst/>
              <a:rect l="l" t="t" r="r" b="b"/>
              <a:pathLst>
                <a:path w="4032" h="5178" extrusionOk="0">
                  <a:moveTo>
                    <a:pt x="1129" y="1"/>
                  </a:moveTo>
                  <a:cubicBezTo>
                    <a:pt x="457" y="1"/>
                    <a:pt x="1" y="548"/>
                    <a:pt x="15" y="1482"/>
                  </a:cubicBezTo>
                  <a:cubicBezTo>
                    <a:pt x="33" y="2774"/>
                    <a:pt x="946" y="4316"/>
                    <a:pt x="2051" y="4928"/>
                  </a:cubicBezTo>
                  <a:cubicBezTo>
                    <a:pt x="2357" y="5097"/>
                    <a:pt x="2646" y="5178"/>
                    <a:pt x="2903" y="5178"/>
                  </a:cubicBezTo>
                  <a:cubicBezTo>
                    <a:pt x="3575" y="5178"/>
                    <a:pt x="4031" y="4630"/>
                    <a:pt x="4018" y="3697"/>
                  </a:cubicBezTo>
                  <a:cubicBezTo>
                    <a:pt x="3998" y="2406"/>
                    <a:pt x="3086" y="862"/>
                    <a:pt x="1980" y="250"/>
                  </a:cubicBezTo>
                  <a:cubicBezTo>
                    <a:pt x="1674" y="81"/>
                    <a:pt x="1386" y="1"/>
                    <a:pt x="1129"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72"/>
            <p:cNvSpPr/>
            <p:nvPr/>
          </p:nvSpPr>
          <p:spPr>
            <a:xfrm>
              <a:off x="1099725" y="3563325"/>
              <a:ext cx="57000" cy="73175"/>
            </a:xfrm>
            <a:custGeom>
              <a:avLst/>
              <a:gdLst/>
              <a:ahLst/>
              <a:cxnLst/>
              <a:rect l="l" t="t" r="r" b="b"/>
              <a:pathLst>
                <a:path w="2280" h="2927" extrusionOk="0">
                  <a:moveTo>
                    <a:pt x="639" y="0"/>
                  </a:moveTo>
                  <a:cubicBezTo>
                    <a:pt x="259" y="0"/>
                    <a:pt x="1" y="309"/>
                    <a:pt x="9" y="837"/>
                  </a:cubicBezTo>
                  <a:cubicBezTo>
                    <a:pt x="21" y="1567"/>
                    <a:pt x="536" y="2439"/>
                    <a:pt x="1160" y="2786"/>
                  </a:cubicBezTo>
                  <a:cubicBezTo>
                    <a:pt x="1333" y="2881"/>
                    <a:pt x="1496" y="2926"/>
                    <a:pt x="1642" y="2926"/>
                  </a:cubicBezTo>
                  <a:cubicBezTo>
                    <a:pt x="2022" y="2926"/>
                    <a:pt x="2279" y="2617"/>
                    <a:pt x="2272" y="2090"/>
                  </a:cubicBezTo>
                  <a:cubicBezTo>
                    <a:pt x="2261" y="1360"/>
                    <a:pt x="1746" y="487"/>
                    <a:pt x="1120" y="141"/>
                  </a:cubicBezTo>
                  <a:cubicBezTo>
                    <a:pt x="948" y="46"/>
                    <a:pt x="785" y="0"/>
                    <a:pt x="639" y="0"/>
                  </a:cubicBezTo>
                  <a:close/>
                </a:path>
              </a:pathLst>
            </a:custGeom>
            <a:solidFill>
              <a:srgbClr val="262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72"/>
            <p:cNvSpPr/>
            <p:nvPr/>
          </p:nvSpPr>
          <p:spPr>
            <a:xfrm>
              <a:off x="1095500" y="3549750"/>
              <a:ext cx="73975" cy="95300"/>
            </a:xfrm>
            <a:custGeom>
              <a:avLst/>
              <a:gdLst/>
              <a:ahLst/>
              <a:cxnLst/>
              <a:rect l="l" t="t" r="r" b="b"/>
              <a:pathLst>
                <a:path w="2959" h="3812" extrusionOk="0">
                  <a:moveTo>
                    <a:pt x="808" y="543"/>
                  </a:moveTo>
                  <a:cubicBezTo>
                    <a:pt x="954" y="543"/>
                    <a:pt x="1117" y="589"/>
                    <a:pt x="1289" y="684"/>
                  </a:cubicBezTo>
                  <a:cubicBezTo>
                    <a:pt x="1620" y="868"/>
                    <a:pt x="1921" y="1199"/>
                    <a:pt x="2132" y="1578"/>
                  </a:cubicBezTo>
                  <a:cubicBezTo>
                    <a:pt x="2226" y="1746"/>
                    <a:pt x="2301" y="1924"/>
                    <a:pt x="2355" y="2102"/>
                  </a:cubicBezTo>
                  <a:cubicBezTo>
                    <a:pt x="2408" y="2282"/>
                    <a:pt x="2439" y="2461"/>
                    <a:pt x="2441" y="2633"/>
                  </a:cubicBezTo>
                  <a:cubicBezTo>
                    <a:pt x="2441" y="2662"/>
                    <a:pt x="2441" y="2691"/>
                    <a:pt x="2439" y="2718"/>
                  </a:cubicBezTo>
                  <a:cubicBezTo>
                    <a:pt x="2419" y="3194"/>
                    <a:pt x="2170" y="3469"/>
                    <a:pt x="1812" y="3469"/>
                  </a:cubicBezTo>
                  <a:cubicBezTo>
                    <a:pt x="1666" y="3469"/>
                    <a:pt x="1502" y="3423"/>
                    <a:pt x="1329" y="3327"/>
                  </a:cubicBezTo>
                  <a:cubicBezTo>
                    <a:pt x="705" y="2982"/>
                    <a:pt x="190" y="2110"/>
                    <a:pt x="178" y="1380"/>
                  </a:cubicBezTo>
                  <a:cubicBezTo>
                    <a:pt x="170" y="852"/>
                    <a:pt x="428" y="543"/>
                    <a:pt x="808" y="543"/>
                  </a:cubicBezTo>
                  <a:close/>
                  <a:moveTo>
                    <a:pt x="831" y="0"/>
                  </a:moveTo>
                  <a:cubicBezTo>
                    <a:pt x="337" y="0"/>
                    <a:pt x="1" y="403"/>
                    <a:pt x="11" y="1090"/>
                  </a:cubicBezTo>
                  <a:cubicBezTo>
                    <a:pt x="24" y="2041"/>
                    <a:pt x="696" y="3177"/>
                    <a:pt x="1510" y="3628"/>
                  </a:cubicBezTo>
                  <a:cubicBezTo>
                    <a:pt x="1735" y="3752"/>
                    <a:pt x="1948" y="3812"/>
                    <a:pt x="2138" y="3812"/>
                  </a:cubicBezTo>
                  <a:cubicBezTo>
                    <a:pt x="2604" y="3812"/>
                    <a:pt x="2930" y="3453"/>
                    <a:pt x="2956" y="2835"/>
                  </a:cubicBezTo>
                  <a:cubicBezTo>
                    <a:pt x="2957" y="2798"/>
                    <a:pt x="2959" y="2760"/>
                    <a:pt x="2957" y="2722"/>
                  </a:cubicBezTo>
                  <a:cubicBezTo>
                    <a:pt x="2951" y="2274"/>
                    <a:pt x="2799" y="1786"/>
                    <a:pt x="2556" y="1348"/>
                  </a:cubicBezTo>
                  <a:cubicBezTo>
                    <a:pt x="2281" y="854"/>
                    <a:pt x="1890" y="423"/>
                    <a:pt x="1458" y="184"/>
                  </a:cubicBezTo>
                  <a:cubicBezTo>
                    <a:pt x="1233" y="59"/>
                    <a:pt x="1020" y="0"/>
                    <a:pt x="831" y="0"/>
                  </a:cubicBezTo>
                  <a:close/>
                </a:path>
              </a:pathLst>
            </a:custGeom>
            <a:solidFill>
              <a:srgbClr val="262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72"/>
            <p:cNvSpPr/>
            <p:nvPr/>
          </p:nvSpPr>
          <p:spPr>
            <a:xfrm>
              <a:off x="928825" y="3044725"/>
              <a:ext cx="1486250" cy="1022850"/>
            </a:xfrm>
            <a:custGeom>
              <a:avLst/>
              <a:gdLst/>
              <a:ahLst/>
              <a:cxnLst/>
              <a:rect l="l" t="t" r="r" b="b"/>
              <a:pathLst>
                <a:path w="59450" h="40914" extrusionOk="0">
                  <a:moveTo>
                    <a:pt x="16203" y="1"/>
                  </a:moveTo>
                  <a:lnTo>
                    <a:pt x="387" y="9132"/>
                  </a:lnTo>
                  <a:lnTo>
                    <a:pt x="387" y="14139"/>
                  </a:lnTo>
                  <a:cubicBezTo>
                    <a:pt x="243" y="14286"/>
                    <a:pt x="45" y="14415"/>
                    <a:pt x="19" y="14625"/>
                  </a:cubicBezTo>
                  <a:cubicBezTo>
                    <a:pt x="1" y="14766"/>
                    <a:pt x="19" y="14923"/>
                    <a:pt x="19" y="15065"/>
                  </a:cubicBezTo>
                  <a:lnTo>
                    <a:pt x="19" y="15797"/>
                  </a:lnTo>
                  <a:cubicBezTo>
                    <a:pt x="19" y="16318"/>
                    <a:pt x="258" y="16811"/>
                    <a:pt x="671" y="17133"/>
                  </a:cubicBezTo>
                  <a:lnTo>
                    <a:pt x="3142" y="19067"/>
                  </a:lnTo>
                  <a:lnTo>
                    <a:pt x="4062" y="19599"/>
                  </a:lnTo>
                  <a:lnTo>
                    <a:pt x="4062" y="19332"/>
                  </a:lnTo>
                  <a:cubicBezTo>
                    <a:pt x="4062" y="17875"/>
                    <a:pt x="4855" y="17059"/>
                    <a:pt x="6033" y="17059"/>
                  </a:cubicBezTo>
                  <a:cubicBezTo>
                    <a:pt x="6610" y="17059"/>
                    <a:pt x="7281" y="17256"/>
                    <a:pt x="7996" y="17668"/>
                  </a:cubicBezTo>
                  <a:cubicBezTo>
                    <a:pt x="10169" y="18924"/>
                    <a:pt x="11930" y="21702"/>
                    <a:pt x="11930" y="23875"/>
                  </a:cubicBezTo>
                  <a:cubicBezTo>
                    <a:pt x="11930" y="23891"/>
                    <a:pt x="11930" y="23993"/>
                    <a:pt x="11930" y="24141"/>
                  </a:cubicBezTo>
                  <a:lnTo>
                    <a:pt x="30628" y="34936"/>
                  </a:lnTo>
                  <a:lnTo>
                    <a:pt x="30628" y="34669"/>
                  </a:lnTo>
                  <a:cubicBezTo>
                    <a:pt x="30628" y="33212"/>
                    <a:pt x="31421" y="32397"/>
                    <a:pt x="32598" y="32397"/>
                  </a:cubicBezTo>
                  <a:cubicBezTo>
                    <a:pt x="33176" y="32397"/>
                    <a:pt x="33847" y="32594"/>
                    <a:pt x="34562" y="33007"/>
                  </a:cubicBezTo>
                  <a:cubicBezTo>
                    <a:pt x="36735" y="34262"/>
                    <a:pt x="38496" y="37040"/>
                    <a:pt x="38496" y="39212"/>
                  </a:cubicBezTo>
                  <a:cubicBezTo>
                    <a:pt x="38496" y="39229"/>
                    <a:pt x="38496" y="39330"/>
                    <a:pt x="38496" y="39479"/>
                  </a:cubicBezTo>
                  <a:lnTo>
                    <a:pt x="39784" y="40222"/>
                  </a:lnTo>
                  <a:cubicBezTo>
                    <a:pt x="40347" y="40547"/>
                    <a:pt x="41668" y="40914"/>
                    <a:pt x="43313" y="40914"/>
                  </a:cubicBezTo>
                  <a:cubicBezTo>
                    <a:pt x="44635" y="40914"/>
                    <a:pt x="46166" y="40677"/>
                    <a:pt x="47681" y="39991"/>
                  </a:cubicBezTo>
                  <a:cubicBezTo>
                    <a:pt x="51085" y="38450"/>
                    <a:pt x="54177" y="36646"/>
                    <a:pt x="56957" y="34577"/>
                  </a:cubicBezTo>
                  <a:cubicBezTo>
                    <a:pt x="58510" y="33423"/>
                    <a:pt x="59450" y="31622"/>
                    <a:pt x="59450" y="29685"/>
                  </a:cubicBezTo>
                  <a:cubicBezTo>
                    <a:pt x="59444" y="29619"/>
                    <a:pt x="59436" y="29553"/>
                    <a:pt x="59430" y="29486"/>
                  </a:cubicBezTo>
                  <a:cubicBezTo>
                    <a:pt x="59398" y="29168"/>
                    <a:pt x="59335" y="28983"/>
                    <a:pt x="59333" y="28663"/>
                  </a:cubicBezTo>
                  <a:cubicBezTo>
                    <a:pt x="59326" y="27247"/>
                    <a:pt x="59381" y="26355"/>
                    <a:pt x="59418" y="25918"/>
                  </a:cubicBezTo>
                  <a:cubicBezTo>
                    <a:pt x="59438" y="25676"/>
                    <a:pt x="59450" y="25434"/>
                    <a:pt x="59450" y="25192"/>
                  </a:cubicBezTo>
                  <a:lnTo>
                    <a:pt x="59450" y="24354"/>
                  </a:lnTo>
                  <a:cubicBezTo>
                    <a:pt x="59450" y="21690"/>
                    <a:pt x="48336" y="15511"/>
                    <a:pt x="48336" y="15511"/>
                  </a:cubicBezTo>
                  <a:lnTo>
                    <a:pt x="42906" y="9738"/>
                  </a:lnTo>
                  <a:cubicBezTo>
                    <a:pt x="42412" y="9175"/>
                    <a:pt x="41829" y="8697"/>
                    <a:pt x="41181" y="8321"/>
                  </a:cubicBezTo>
                  <a:lnTo>
                    <a:pt x="30530" y="2172"/>
                  </a:lnTo>
                  <a:cubicBezTo>
                    <a:pt x="30381" y="2086"/>
                    <a:pt x="30216" y="2043"/>
                    <a:pt x="30050" y="2043"/>
                  </a:cubicBezTo>
                  <a:cubicBezTo>
                    <a:pt x="29884" y="2043"/>
                    <a:pt x="29718" y="2086"/>
                    <a:pt x="29569" y="2172"/>
                  </a:cubicBezTo>
                  <a:lnTo>
                    <a:pt x="24766" y="4945"/>
                  </a:lnTo>
                  <a:lnTo>
                    <a:pt x="16203" y="1"/>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72"/>
            <p:cNvSpPr/>
            <p:nvPr/>
          </p:nvSpPr>
          <p:spPr>
            <a:xfrm>
              <a:off x="928825" y="3396200"/>
              <a:ext cx="1155375" cy="681550"/>
            </a:xfrm>
            <a:custGeom>
              <a:avLst/>
              <a:gdLst/>
              <a:ahLst/>
              <a:cxnLst/>
              <a:rect l="l" t="t" r="r" b="b"/>
              <a:pathLst>
                <a:path w="46215" h="27262" extrusionOk="0">
                  <a:moveTo>
                    <a:pt x="36911" y="21089"/>
                  </a:moveTo>
                  <a:cubicBezTo>
                    <a:pt x="37872" y="22360"/>
                    <a:pt x="38496" y="23862"/>
                    <a:pt x="38496" y="25153"/>
                  </a:cubicBezTo>
                  <a:cubicBezTo>
                    <a:pt x="38496" y="25170"/>
                    <a:pt x="38496" y="25271"/>
                    <a:pt x="38496" y="25420"/>
                  </a:cubicBezTo>
                  <a:lnTo>
                    <a:pt x="39784" y="26163"/>
                  </a:lnTo>
                  <a:cubicBezTo>
                    <a:pt x="40654" y="26665"/>
                    <a:pt x="43329" y="27261"/>
                    <a:pt x="46214" y="26459"/>
                  </a:cubicBezTo>
                  <a:close/>
                  <a:moveTo>
                    <a:pt x="10346" y="5751"/>
                  </a:moveTo>
                  <a:cubicBezTo>
                    <a:pt x="11306" y="7022"/>
                    <a:pt x="11930" y="8525"/>
                    <a:pt x="11930" y="9816"/>
                  </a:cubicBezTo>
                  <a:cubicBezTo>
                    <a:pt x="11930" y="9831"/>
                    <a:pt x="11930" y="9934"/>
                    <a:pt x="11930" y="10082"/>
                  </a:cubicBezTo>
                  <a:lnTo>
                    <a:pt x="30628" y="20877"/>
                  </a:lnTo>
                  <a:lnTo>
                    <a:pt x="30628" y="20610"/>
                  </a:lnTo>
                  <a:cubicBezTo>
                    <a:pt x="30628" y="19319"/>
                    <a:pt x="31252" y="18539"/>
                    <a:pt x="32212" y="18375"/>
                  </a:cubicBezTo>
                  <a:close/>
                  <a:moveTo>
                    <a:pt x="5647" y="3038"/>
                  </a:moveTo>
                  <a:cubicBezTo>
                    <a:pt x="4688" y="3200"/>
                    <a:pt x="4062" y="3982"/>
                    <a:pt x="4062" y="5273"/>
                  </a:cubicBezTo>
                  <a:lnTo>
                    <a:pt x="4062" y="5540"/>
                  </a:lnTo>
                  <a:lnTo>
                    <a:pt x="3142" y="5008"/>
                  </a:lnTo>
                  <a:lnTo>
                    <a:pt x="671" y="3074"/>
                  </a:lnTo>
                  <a:cubicBezTo>
                    <a:pt x="258" y="2752"/>
                    <a:pt x="18" y="2260"/>
                    <a:pt x="18" y="1738"/>
                  </a:cubicBezTo>
                  <a:lnTo>
                    <a:pt x="18" y="1006"/>
                  </a:lnTo>
                  <a:cubicBezTo>
                    <a:pt x="18" y="864"/>
                    <a:pt x="1" y="707"/>
                    <a:pt x="18" y="566"/>
                  </a:cubicBezTo>
                  <a:cubicBezTo>
                    <a:pt x="45" y="356"/>
                    <a:pt x="243" y="227"/>
                    <a:pt x="387" y="80"/>
                  </a:cubicBezTo>
                  <a:lnTo>
                    <a:pt x="387" y="0"/>
                  </a:ln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72"/>
            <p:cNvSpPr/>
            <p:nvPr/>
          </p:nvSpPr>
          <p:spPr>
            <a:xfrm>
              <a:off x="1346125" y="3095775"/>
              <a:ext cx="639800" cy="353825"/>
            </a:xfrm>
            <a:custGeom>
              <a:avLst/>
              <a:gdLst/>
              <a:ahLst/>
              <a:cxnLst/>
              <a:rect l="l" t="t" r="r" b="b"/>
              <a:pathLst>
                <a:path w="25592" h="14153" extrusionOk="0">
                  <a:moveTo>
                    <a:pt x="13358" y="1"/>
                  </a:moveTo>
                  <a:cubicBezTo>
                    <a:pt x="13192" y="1"/>
                    <a:pt x="13026" y="44"/>
                    <a:pt x="12877" y="130"/>
                  </a:cubicBezTo>
                  <a:lnTo>
                    <a:pt x="8083" y="2898"/>
                  </a:lnTo>
                  <a:lnTo>
                    <a:pt x="7834" y="2763"/>
                  </a:lnTo>
                  <a:cubicBezTo>
                    <a:pt x="5029" y="4177"/>
                    <a:pt x="2410" y="5771"/>
                    <a:pt x="0" y="7565"/>
                  </a:cubicBezTo>
                  <a:cubicBezTo>
                    <a:pt x="1935" y="7884"/>
                    <a:pt x="3899" y="9315"/>
                    <a:pt x="5521" y="10193"/>
                  </a:cubicBezTo>
                  <a:cubicBezTo>
                    <a:pt x="6934" y="10958"/>
                    <a:pt x="10970" y="13380"/>
                    <a:pt x="12210" y="14057"/>
                  </a:cubicBezTo>
                  <a:cubicBezTo>
                    <a:pt x="12324" y="14119"/>
                    <a:pt x="12451" y="14153"/>
                    <a:pt x="12579" y="14153"/>
                  </a:cubicBezTo>
                  <a:cubicBezTo>
                    <a:pt x="12648" y="14153"/>
                    <a:pt x="12717" y="14143"/>
                    <a:pt x="12785" y="14122"/>
                  </a:cubicBezTo>
                  <a:cubicBezTo>
                    <a:pt x="15195" y="13387"/>
                    <a:pt x="25591" y="7055"/>
                    <a:pt x="25266" y="6802"/>
                  </a:cubicBezTo>
                  <a:cubicBezTo>
                    <a:pt x="25019" y="6610"/>
                    <a:pt x="24760" y="6435"/>
                    <a:pt x="24489" y="6279"/>
                  </a:cubicBezTo>
                  <a:lnTo>
                    <a:pt x="13838" y="130"/>
                  </a:lnTo>
                  <a:cubicBezTo>
                    <a:pt x="13689" y="44"/>
                    <a:pt x="13524" y="1"/>
                    <a:pt x="13358" y="1"/>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72"/>
            <p:cNvSpPr/>
            <p:nvPr/>
          </p:nvSpPr>
          <p:spPr>
            <a:xfrm>
              <a:off x="961475" y="3327900"/>
              <a:ext cx="805675" cy="481400"/>
            </a:xfrm>
            <a:custGeom>
              <a:avLst/>
              <a:gdLst/>
              <a:ahLst/>
              <a:cxnLst/>
              <a:rect l="l" t="t" r="r" b="b"/>
              <a:pathLst>
                <a:path w="32227" h="19256" extrusionOk="0">
                  <a:moveTo>
                    <a:pt x="32226" y="19255"/>
                  </a:moveTo>
                  <a:lnTo>
                    <a:pt x="36" y="0"/>
                  </a:lnTo>
                  <a:lnTo>
                    <a:pt x="1" y="1458"/>
                  </a:ln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72"/>
            <p:cNvSpPr/>
            <p:nvPr/>
          </p:nvSpPr>
          <p:spPr>
            <a:xfrm>
              <a:off x="1241675" y="3303725"/>
              <a:ext cx="483925" cy="591200"/>
            </a:xfrm>
            <a:custGeom>
              <a:avLst/>
              <a:gdLst/>
              <a:ahLst/>
              <a:cxnLst/>
              <a:rect l="l" t="t" r="r" b="b"/>
              <a:pathLst>
                <a:path w="19357" h="23648" extrusionOk="0">
                  <a:moveTo>
                    <a:pt x="4794" y="134"/>
                  </a:moveTo>
                  <a:cubicBezTo>
                    <a:pt x="5386" y="134"/>
                    <a:pt x="6739" y="752"/>
                    <a:pt x="7948" y="1447"/>
                  </a:cubicBezTo>
                  <a:cubicBezTo>
                    <a:pt x="8932" y="2011"/>
                    <a:pt x="10251" y="2769"/>
                    <a:pt x="10947" y="3172"/>
                  </a:cubicBezTo>
                  <a:cubicBezTo>
                    <a:pt x="10798" y="3594"/>
                    <a:pt x="9294" y="7868"/>
                    <a:pt x="8621" y="11413"/>
                  </a:cubicBezTo>
                  <a:cubicBezTo>
                    <a:pt x="7993" y="14724"/>
                    <a:pt x="7988" y="17657"/>
                    <a:pt x="7996" y="18277"/>
                  </a:cubicBezTo>
                  <a:lnTo>
                    <a:pt x="614" y="14014"/>
                  </a:lnTo>
                  <a:cubicBezTo>
                    <a:pt x="330" y="13852"/>
                    <a:pt x="152" y="13545"/>
                    <a:pt x="149" y="13219"/>
                  </a:cubicBezTo>
                  <a:cubicBezTo>
                    <a:pt x="143" y="12441"/>
                    <a:pt x="170" y="10853"/>
                    <a:pt x="422" y="8957"/>
                  </a:cubicBezTo>
                  <a:cubicBezTo>
                    <a:pt x="604" y="7583"/>
                    <a:pt x="1024" y="6272"/>
                    <a:pt x="1671" y="5058"/>
                  </a:cubicBezTo>
                  <a:cubicBezTo>
                    <a:pt x="2300" y="3880"/>
                    <a:pt x="3080" y="2603"/>
                    <a:pt x="3709" y="1578"/>
                  </a:cubicBezTo>
                  <a:cubicBezTo>
                    <a:pt x="4032" y="1050"/>
                    <a:pt x="4310" y="596"/>
                    <a:pt x="4514" y="244"/>
                  </a:cubicBezTo>
                  <a:cubicBezTo>
                    <a:pt x="4557" y="169"/>
                    <a:pt x="4655" y="134"/>
                    <a:pt x="4794" y="134"/>
                  </a:cubicBezTo>
                  <a:close/>
                  <a:moveTo>
                    <a:pt x="11068" y="3256"/>
                  </a:moveTo>
                  <a:cubicBezTo>
                    <a:pt x="11330" y="3404"/>
                    <a:pt x="12256" y="3923"/>
                    <a:pt x="13204" y="4477"/>
                  </a:cubicBezTo>
                  <a:lnTo>
                    <a:pt x="13283" y="4524"/>
                  </a:lnTo>
                  <a:cubicBezTo>
                    <a:pt x="14163" y="5039"/>
                    <a:pt x="15076" y="5573"/>
                    <a:pt x="15393" y="6014"/>
                  </a:cubicBezTo>
                  <a:cubicBezTo>
                    <a:pt x="16095" y="6991"/>
                    <a:pt x="18856" y="12894"/>
                    <a:pt x="19169" y="13564"/>
                  </a:cubicBezTo>
                  <a:cubicBezTo>
                    <a:pt x="19201" y="13631"/>
                    <a:pt x="19212" y="13703"/>
                    <a:pt x="19204" y="13781"/>
                  </a:cubicBezTo>
                  <a:lnTo>
                    <a:pt x="19089" y="14924"/>
                  </a:lnTo>
                  <a:cubicBezTo>
                    <a:pt x="19079" y="15032"/>
                    <a:pt x="19040" y="15137"/>
                    <a:pt x="18977" y="15227"/>
                  </a:cubicBezTo>
                  <a:lnTo>
                    <a:pt x="18048" y="16578"/>
                  </a:lnTo>
                  <a:cubicBezTo>
                    <a:pt x="17956" y="16713"/>
                    <a:pt x="17889" y="16861"/>
                    <a:pt x="17848" y="17021"/>
                  </a:cubicBezTo>
                  <a:cubicBezTo>
                    <a:pt x="17461" y="18516"/>
                    <a:pt x="17043" y="22723"/>
                    <a:pt x="16971" y="23460"/>
                  </a:cubicBezTo>
                  <a:lnTo>
                    <a:pt x="8331" y="18471"/>
                  </a:lnTo>
                  <a:lnTo>
                    <a:pt x="8138" y="18359"/>
                  </a:lnTo>
                  <a:cubicBezTo>
                    <a:pt x="8132" y="17979"/>
                    <a:pt x="8100" y="14914"/>
                    <a:pt x="8761" y="11439"/>
                  </a:cubicBezTo>
                  <a:cubicBezTo>
                    <a:pt x="9412" y="8008"/>
                    <a:pt x="10849" y="3877"/>
                    <a:pt x="11068" y="3256"/>
                  </a:cubicBezTo>
                  <a:close/>
                  <a:moveTo>
                    <a:pt x="4798" y="1"/>
                  </a:moveTo>
                  <a:cubicBezTo>
                    <a:pt x="4605" y="1"/>
                    <a:pt x="4461" y="52"/>
                    <a:pt x="4391" y="173"/>
                  </a:cubicBezTo>
                  <a:cubicBezTo>
                    <a:pt x="4189" y="523"/>
                    <a:pt x="3910" y="978"/>
                    <a:pt x="3588" y="1504"/>
                  </a:cubicBezTo>
                  <a:cubicBezTo>
                    <a:pt x="2959" y="2531"/>
                    <a:pt x="2176" y="3808"/>
                    <a:pt x="1546" y="4992"/>
                  </a:cubicBezTo>
                  <a:cubicBezTo>
                    <a:pt x="891" y="6220"/>
                    <a:pt x="466" y="7548"/>
                    <a:pt x="281" y="8938"/>
                  </a:cubicBezTo>
                  <a:cubicBezTo>
                    <a:pt x="28" y="10844"/>
                    <a:pt x="0" y="12438"/>
                    <a:pt x="6" y="13220"/>
                  </a:cubicBezTo>
                  <a:cubicBezTo>
                    <a:pt x="9" y="13597"/>
                    <a:pt x="215" y="13948"/>
                    <a:pt x="541" y="14139"/>
                  </a:cubicBezTo>
                  <a:lnTo>
                    <a:pt x="8261" y="18595"/>
                  </a:lnTo>
                  <a:lnTo>
                    <a:pt x="16995" y="23638"/>
                  </a:lnTo>
                  <a:cubicBezTo>
                    <a:pt x="17006" y="23644"/>
                    <a:pt x="17018" y="23647"/>
                    <a:pt x="17030" y="23647"/>
                  </a:cubicBezTo>
                  <a:cubicBezTo>
                    <a:pt x="17041" y="23647"/>
                    <a:pt x="17053" y="23644"/>
                    <a:pt x="17063" y="23639"/>
                  </a:cubicBezTo>
                  <a:cubicBezTo>
                    <a:pt x="17084" y="23629"/>
                    <a:pt x="17099" y="23606"/>
                    <a:pt x="17101" y="23583"/>
                  </a:cubicBezTo>
                  <a:cubicBezTo>
                    <a:pt x="17106" y="23534"/>
                    <a:pt x="17565" y="18678"/>
                    <a:pt x="17986" y="17056"/>
                  </a:cubicBezTo>
                  <a:cubicBezTo>
                    <a:pt x="18022" y="16914"/>
                    <a:pt x="18082" y="16780"/>
                    <a:pt x="18166" y="16659"/>
                  </a:cubicBezTo>
                  <a:lnTo>
                    <a:pt x="19096" y="15307"/>
                  </a:lnTo>
                  <a:cubicBezTo>
                    <a:pt x="19171" y="15198"/>
                    <a:pt x="19217" y="15069"/>
                    <a:pt x="19230" y="14937"/>
                  </a:cubicBezTo>
                  <a:lnTo>
                    <a:pt x="19347" y="13795"/>
                  </a:lnTo>
                  <a:cubicBezTo>
                    <a:pt x="19356" y="13692"/>
                    <a:pt x="19341" y="13594"/>
                    <a:pt x="19298" y="13502"/>
                  </a:cubicBezTo>
                  <a:cubicBezTo>
                    <a:pt x="18985" y="12832"/>
                    <a:pt x="16219" y="6918"/>
                    <a:pt x="15508" y="5932"/>
                  </a:cubicBezTo>
                  <a:cubicBezTo>
                    <a:pt x="15174" y="5466"/>
                    <a:pt x="14249" y="4924"/>
                    <a:pt x="13354" y="4402"/>
                  </a:cubicBezTo>
                  <a:lnTo>
                    <a:pt x="13274" y="4356"/>
                  </a:lnTo>
                  <a:cubicBezTo>
                    <a:pt x="12452" y="3873"/>
                    <a:pt x="11649" y="3420"/>
                    <a:pt x="11278" y="3212"/>
                  </a:cubicBezTo>
                  <a:cubicBezTo>
                    <a:pt x="10686" y="2855"/>
                    <a:pt x="9135" y="1964"/>
                    <a:pt x="8019" y="1323"/>
                  </a:cubicBezTo>
                  <a:cubicBezTo>
                    <a:pt x="7404" y="970"/>
                    <a:pt x="5637" y="1"/>
                    <a:pt x="4798" y="1"/>
                  </a:cubicBez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72"/>
            <p:cNvSpPr/>
            <p:nvPr/>
          </p:nvSpPr>
          <p:spPr>
            <a:xfrm>
              <a:off x="938500" y="3044725"/>
              <a:ext cx="608600" cy="408350"/>
            </a:xfrm>
            <a:custGeom>
              <a:avLst/>
              <a:gdLst/>
              <a:ahLst/>
              <a:cxnLst/>
              <a:rect l="l" t="t" r="r" b="b"/>
              <a:pathLst>
                <a:path w="24344" h="16334" extrusionOk="0">
                  <a:moveTo>
                    <a:pt x="15816" y="1"/>
                  </a:moveTo>
                  <a:lnTo>
                    <a:pt x="0" y="9132"/>
                  </a:lnTo>
                  <a:lnTo>
                    <a:pt x="12475" y="16333"/>
                  </a:lnTo>
                  <a:lnTo>
                    <a:pt x="15503" y="10719"/>
                  </a:lnTo>
                  <a:cubicBezTo>
                    <a:pt x="15857" y="10063"/>
                    <a:pt x="16386" y="9518"/>
                    <a:pt x="17032" y="9146"/>
                  </a:cubicBezTo>
                  <a:lnTo>
                    <a:pt x="24343" y="4924"/>
                  </a:lnTo>
                  <a:lnTo>
                    <a:pt x="15816" y="1"/>
                  </a:ln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72"/>
            <p:cNvSpPr/>
            <p:nvPr/>
          </p:nvSpPr>
          <p:spPr>
            <a:xfrm>
              <a:off x="1666875" y="3275725"/>
              <a:ext cx="458525" cy="377900"/>
            </a:xfrm>
            <a:custGeom>
              <a:avLst/>
              <a:gdLst/>
              <a:ahLst/>
              <a:cxnLst/>
              <a:rect l="l" t="t" r="r" b="b"/>
              <a:pathLst>
                <a:path w="18341" h="15116" extrusionOk="0">
                  <a:moveTo>
                    <a:pt x="12582" y="1"/>
                  </a:moveTo>
                  <a:cubicBezTo>
                    <a:pt x="8674" y="2793"/>
                    <a:pt x="4403" y="5328"/>
                    <a:pt x="1" y="7263"/>
                  </a:cubicBezTo>
                  <a:cubicBezTo>
                    <a:pt x="1" y="7263"/>
                    <a:pt x="2380" y="12737"/>
                    <a:pt x="3079" y="13934"/>
                  </a:cubicBezTo>
                  <a:cubicBezTo>
                    <a:pt x="3294" y="14302"/>
                    <a:pt x="3555" y="14573"/>
                    <a:pt x="3803" y="14771"/>
                  </a:cubicBezTo>
                  <a:cubicBezTo>
                    <a:pt x="4089" y="14998"/>
                    <a:pt x="4440" y="15116"/>
                    <a:pt x="4795" y="15116"/>
                  </a:cubicBezTo>
                  <a:cubicBezTo>
                    <a:pt x="4989" y="15116"/>
                    <a:pt x="5185" y="15080"/>
                    <a:pt x="5372" y="15007"/>
                  </a:cubicBezTo>
                  <a:cubicBezTo>
                    <a:pt x="11923" y="12461"/>
                    <a:pt x="16498" y="8543"/>
                    <a:pt x="18012" y="7133"/>
                  </a:cubicBezTo>
                  <a:cubicBezTo>
                    <a:pt x="18322" y="6845"/>
                    <a:pt x="18340" y="6362"/>
                    <a:pt x="18057" y="6048"/>
                  </a:cubicBezTo>
                  <a:lnTo>
                    <a:pt x="12582"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72"/>
            <p:cNvSpPr/>
            <p:nvPr/>
          </p:nvSpPr>
          <p:spPr>
            <a:xfrm>
              <a:off x="1676725" y="3287425"/>
              <a:ext cx="432875" cy="346675"/>
            </a:xfrm>
            <a:custGeom>
              <a:avLst/>
              <a:gdLst/>
              <a:ahLst/>
              <a:cxnLst/>
              <a:rect l="l" t="t" r="r" b="b"/>
              <a:pathLst>
                <a:path w="17315" h="13867" extrusionOk="0">
                  <a:moveTo>
                    <a:pt x="12238" y="1"/>
                  </a:moveTo>
                  <a:cubicBezTo>
                    <a:pt x="12193" y="1"/>
                    <a:pt x="12148" y="14"/>
                    <a:pt x="12110" y="42"/>
                  </a:cubicBezTo>
                  <a:cubicBezTo>
                    <a:pt x="8232" y="2775"/>
                    <a:pt x="4079" y="5179"/>
                    <a:pt x="208" y="6933"/>
                  </a:cubicBezTo>
                  <a:cubicBezTo>
                    <a:pt x="64" y="6999"/>
                    <a:pt x="1" y="7163"/>
                    <a:pt x="65" y="7307"/>
                  </a:cubicBezTo>
                  <a:cubicBezTo>
                    <a:pt x="677" y="8695"/>
                    <a:pt x="2135" y="11925"/>
                    <a:pt x="2682" y="12860"/>
                  </a:cubicBezTo>
                  <a:cubicBezTo>
                    <a:pt x="2850" y="13147"/>
                    <a:pt x="3064" y="13395"/>
                    <a:pt x="3320" y="13598"/>
                  </a:cubicBezTo>
                  <a:cubicBezTo>
                    <a:pt x="3538" y="13771"/>
                    <a:pt x="3811" y="13866"/>
                    <a:pt x="4090" y="13866"/>
                  </a:cubicBezTo>
                  <a:cubicBezTo>
                    <a:pt x="4245" y="13866"/>
                    <a:pt x="4396" y="13837"/>
                    <a:pt x="4539" y="13782"/>
                  </a:cubicBezTo>
                  <a:cubicBezTo>
                    <a:pt x="10964" y="11284"/>
                    <a:pt x="15516" y="7448"/>
                    <a:pt x="17141" y="5935"/>
                  </a:cubicBezTo>
                  <a:cubicBezTo>
                    <a:pt x="17309" y="5780"/>
                    <a:pt x="17315" y="5518"/>
                    <a:pt x="17163" y="5350"/>
                  </a:cubicBezTo>
                  <a:lnTo>
                    <a:pt x="12406" y="76"/>
                  </a:lnTo>
                  <a:cubicBezTo>
                    <a:pt x="12361" y="27"/>
                    <a:pt x="12299" y="1"/>
                    <a:pt x="12238"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72"/>
            <p:cNvSpPr/>
            <p:nvPr/>
          </p:nvSpPr>
          <p:spPr>
            <a:xfrm>
              <a:off x="1492250" y="3401050"/>
              <a:ext cx="216750" cy="274350"/>
            </a:xfrm>
            <a:custGeom>
              <a:avLst/>
              <a:gdLst/>
              <a:ahLst/>
              <a:cxnLst/>
              <a:rect l="l" t="t" r="r" b="b"/>
              <a:pathLst>
                <a:path w="8670" h="10974" extrusionOk="0">
                  <a:moveTo>
                    <a:pt x="1756" y="0"/>
                  </a:moveTo>
                  <a:cubicBezTo>
                    <a:pt x="1655" y="0"/>
                    <a:pt x="1559" y="59"/>
                    <a:pt x="1522" y="162"/>
                  </a:cubicBezTo>
                  <a:cubicBezTo>
                    <a:pt x="1290" y="808"/>
                    <a:pt x="702" y="2595"/>
                    <a:pt x="48" y="5700"/>
                  </a:cubicBezTo>
                  <a:cubicBezTo>
                    <a:pt x="1" y="5928"/>
                    <a:pt x="127" y="6218"/>
                    <a:pt x="329" y="6335"/>
                  </a:cubicBezTo>
                  <a:lnTo>
                    <a:pt x="8307" y="10942"/>
                  </a:lnTo>
                  <a:cubicBezTo>
                    <a:pt x="8346" y="10963"/>
                    <a:pt x="8386" y="10973"/>
                    <a:pt x="8425" y="10973"/>
                  </a:cubicBezTo>
                  <a:cubicBezTo>
                    <a:pt x="8550" y="10973"/>
                    <a:pt x="8665" y="10874"/>
                    <a:pt x="8666" y="10735"/>
                  </a:cubicBezTo>
                  <a:lnTo>
                    <a:pt x="8669" y="9757"/>
                  </a:lnTo>
                  <a:cubicBezTo>
                    <a:pt x="8669" y="9652"/>
                    <a:pt x="8652" y="9554"/>
                    <a:pt x="8614" y="9459"/>
                  </a:cubicBezTo>
                  <a:cubicBezTo>
                    <a:pt x="8260" y="8582"/>
                    <a:pt x="6344" y="3869"/>
                    <a:pt x="5312" y="2298"/>
                  </a:cubicBezTo>
                  <a:cubicBezTo>
                    <a:pt x="5112" y="1993"/>
                    <a:pt x="4846" y="1744"/>
                    <a:pt x="4530" y="1562"/>
                  </a:cubicBezTo>
                  <a:lnTo>
                    <a:pt x="1885" y="35"/>
                  </a:lnTo>
                  <a:cubicBezTo>
                    <a:pt x="1844" y="11"/>
                    <a:pt x="1799" y="0"/>
                    <a:pt x="1756"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72"/>
            <p:cNvSpPr/>
            <p:nvPr/>
          </p:nvSpPr>
          <p:spPr>
            <a:xfrm>
              <a:off x="1498175" y="3407175"/>
              <a:ext cx="205825" cy="252125"/>
            </a:xfrm>
            <a:custGeom>
              <a:avLst/>
              <a:gdLst/>
              <a:ahLst/>
              <a:cxnLst/>
              <a:rect l="l" t="t" r="r" b="b"/>
              <a:pathLst>
                <a:path w="8233" h="10085" extrusionOk="0">
                  <a:moveTo>
                    <a:pt x="1709" y="1"/>
                  </a:moveTo>
                  <a:cubicBezTo>
                    <a:pt x="1562" y="1"/>
                    <a:pt x="1423" y="91"/>
                    <a:pt x="1372" y="244"/>
                  </a:cubicBezTo>
                  <a:cubicBezTo>
                    <a:pt x="1084" y="1104"/>
                    <a:pt x="561" y="2839"/>
                    <a:pt x="0" y="5536"/>
                  </a:cubicBezTo>
                  <a:cubicBezTo>
                    <a:pt x="6" y="5590"/>
                    <a:pt x="121" y="5734"/>
                    <a:pt x="213" y="5788"/>
                  </a:cubicBezTo>
                  <a:lnTo>
                    <a:pt x="7658" y="10085"/>
                  </a:lnTo>
                  <a:cubicBezTo>
                    <a:pt x="7772" y="9889"/>
                    <a:pt x="7963" y="9740"/>
                    <a:pt x="8231" y="9699"/>
                  </a:cubicBezTo>
                  <a:lnTo>
                    <a:pt x="8233" y="9387"/>
                  </a:lnTo>
                  <a:cubicBezTo>
                    <a:pt x="8219" y="9315"/>
                    <a:pt x="8207" y="9248"/>
                    <a:pt x="8193" y="9176"/>
                  </a:cubicBezTo>
                  <a:cubicBezTo>
                    <a:pt x="7824" y="8259"/>
                    <a:pt x="5924" y="3594"/>
                    <a:pt x="4911" y="2051"/>
                  </a:cubicBezTo>
                  <a:cubicBezTo>
                    <a:pt x="4730" y="1775"/>
                    <a:pt x="4491" y="1551"/>
                    <a:pt x="4201" y="1383"/>
                  </a:cubicBezTo>
                  <a:lnTo>
                    <a:pt x="1892" y="51"/>
                  </a:lnTo>
                  <a:cubicBezTo>
                    <a:pt x="1834" y="17"/>
                    <a:pt x="1771" y="1"/>
                    <a:pt x="1709"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72"/>
            <p:cNvSpPr/>
            <p:nvPr/>
          </p:nvSpPr>
          <p:spPr>
            <a:xfrm>
              <a:off x="1296750" y="3314825"/>
              <a:ext cx="201625" cy="217725"/>
            </a:xfrm>
            <a:custGeom>
              <a:avLst/>
              <a:gdLst/>
              <a:ahLst/>
              <a:cxnLst/>
              <a:rect l="l" t="t" r="r" b="b"/>
              <a:pathLst>
                <a:path w="8065" h="8709" extrusionOk="0">
                  <a:moveTo>
                    <a:pt x="2984" y="0"/>
                  </a:moveTo>
                  <a:cubicBezTo>
                    <a:pt x="2756" y="0"/>
                    <a:pt x="2545" y="124"/>
                    <a:pt x="2426" y="326"/>
                  </a:cubicBezTo>
                  <a:cubicBezTo>
                    <a:pt x="1811" y="1357"/>
                    <a:pt x="473" y="4123"/>
                    <a:pt x="68" y="4963"/>
                  </a:cubicBezTo>
                  <a:cubicBezTo>
                    <a:pt x="0" y="5104"/>
                    <a:pt x="56" y="5268"/>
                    <a:pt x="190" y="5347"/>
                  </a:cubicBezTo>
                  <a:lnTo>
                    <a:pt x="5967" y="8683"/>
                  </a:lnTo>
                  <a:cubicBezTo>
                    <a:pt x="5998" y="8701"/>
                    <a:pt x="6030" y="8709"/>
                    <a:pt x="6062" y="8709"/>
                  </a:cubicBezTo>
                  <a:cubicBezTo>
                    <a:pt x="6148" y="8709"/>
                    <a:pt x="6229" y="8648"/>
                    <a:pt x="6248" y="8556"/>
                  </a:cubicBezTo>
                  <a:cubicBezTo>
                    <a:pt x="6778" y="5917"/>
                    <a:pt x="7786" y="3306"/>
                    <a:pt x="8033" y="2687"/>
                  </a:cubicBezTo>
                  <a:cubicBezTo>
                    <a:pt x="8065" y="2605"/>
                    <a:pt x="8036" y="2518"/>
                    <a:pt x="7959" y="2472"/>
                  </a:cubicBezTo>
                  <a:cubicBezTo>
                    <a:pt x="7289" y="2070"/>
                    <a:pt x="4351" y="215"/>
                    <a:pt x="3085" y="8"/>
                  </a:cubicBezTo>
                  <a:cubicBezTo>
                    <a:pt x="3051" y="3"/>
                    <a:pt x="3017" y="0"/>
                    <a:pt x="2984"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72"/>
            <p:cNvSpPr/>
            <p:nvPr/>
          </p:nvSpPr>
          <p:spPr>
            <a:xfrm>
              <a:off x="1304300" y="3319400"/>
              <a:ext cx="188225" cy="204950"/>
            </a:xfrm>
            <a:custGeom>
              <a:avLst/>
              <a:gdLst/>
              <a:ahLst/>
              <a:cxnLst/>
              <a:rect l="l" t="t" r="r" b="b"/>
              <a:pathLst>
                <a:path w="7529" h="8198" extrusionOk="0">
                  <a:moveTo>
                    <a:pt x="2830" y="1"/>
                  </a:moveTo>
                  <a:cubicBezTo>
                    <a:pt x="2588" y="1"/>
                    <a:pt x="2358" y="132"/>
                    <a:pt x="2234" y="353"/>
                  </a:cubicBezTo>
                  <a:cubicBezTo>
                    <a:pt x="1592" y="1486"/>
                    <a:pt x="393" y="3962"/>
                    <a:pt x="0" y="4779"/>
                  </a:cubicBezTo>
                  <a:cubicBezTo>
                    <a:pt x="14" y="4817"/>
                    <a:pt x="20" y="4837"/>
                    <a:pt x="34" y="4875"/>
                  </a:cubicBezTo>
                  <a:lnTo>
                    <a:pt x="5788" y="8198"/>
                  </a:lnTo>
                  <a:cubicBezTo>
                    <a:pt x="6265" y="5843"/>
                    <a:pt x="7125" y="3491"/>
                    <a:pt x="7478" y="2580"/>
                  </a:cubicBezTo>
                  <a:cubicBezTo>
                    <a:pt x="7528" y="2447"/>
                    <a:pt x="7478" y="2303"/>
                    <a:pt x="7355" y="2231"/>
                  </a:cubicBezTo>
                  <a:cubicBezTo>
                    <a:pt x="6226" y="1561"/>
                    <a:pt x="4161" y="402"/>
                    <a:pt x="3038" y="34"/>
                  </a:cubicBezTo>
                  <a:cubicBezTo>
                    <a:pt x="2969" y="11"/>
                    <a:pt x="2899" y="1"/>
                    <a:pt x="2830"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72"/>
            <p:cNvSpPr/>
            <p:nvPr/>
          </p:nvSpPr>
          <p:spPr>
            <a:xfrm>
              <a:off x="1739050" y="3437100"/>
              <a:ext cx="676025" cy="431150"/>
            </a:xfrm>
            <a:custGeom>
              <a:avLst/>
              <a:gdLst/>
              <a:ahLst/>
              <a:cxnLst/>
              <a:rect l="l" t="t" r="r" b="b"/>
              <a:pathLst>
                <a:path w="27041" h="17246" extrusionOk="0">
                  <a:moveTo>
                    <a:pt x="16254" y="0"/>
                  </a:moveTo>
                  <a:cubicBezTo>
                    <a:pt x="15203" y="1348"/>
                    <a:pt x="9091" y="7119"/>
                    <a:pt x="1" y="9950"/>
                  </a:cubicBezTo>
                  <a:cubicBezTo>
                    <a:pt x="1" y="9950"/>
                    <a:pt x="8683" y="16831"/>
                    <a:pt x="11771" y="17205"/>
                  </a:cubicBezTo>
                  <a:cubicBezTo>
                    <a:pt x="11993" y="17232"/>
                    <a:pt x="12213" y="17245"/>
                    <a:pt x="12433" y="17245"/>
                  </a:cubicBezTo>
                  <a:cubicBezTo>
                    <a:pt x="14544" y="17245"/>
                    <a:pt x="16624" y="16041"/>
                    <a:pt x="19792" y="14298"/>
                  </a:cubicBezTo>
                  <a:cubicBezTo>
                    <a:pt x="26400" y="10662"/>
                    <a:pt x="27041" y="9371"/>
                    <a:pt x="27041" y="8659"/>
                  </a:cubicBezTo>
                  <a:cubicBezTo>
                    <a:pt x="27041" y="6315"/>
                    <a:pt x="18366" y="1156"/>
                    <a:pt x="16254" y="0"/>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72"/>
            <p:cNvSpPr/>
            <p:nvPr/>
          </p:nvSpPr>
          <p:spPr>
            <a:xfrm>
              <a:off x="1903750" y="3719525"/>
              <a:ext cx="516650" cy="351625"/>
            </a:xfrm>
            <a:custGeom>
              <a:avLst/>
              <a:gdLst/>
              <a:ahLst/>
              <a:cxnLst/>
              <a:rect l="l" t="t" r="r" b="b"/>
              <a:pathLst>
                <a:path w="20666" h="14065" extrusionOk="0">
                  <a:moveTo>
                    <a:pt x="19085" y="1"/>
                  </a:moveTo>
                  <a:cubicBezTo>
                    <a:pt x="19070" y="1"/>
                    <a:pt x="19055" y="5"/>
                    <a:pt x="19041" y="15"/>
                  </a:cubicBezTo>
                  <a:cubicBezTo>
                    <a:pt x="15827" y="2190"/>
                    <a:pt x="12528" y="4047"/>
                    <a:pt x="10348" y="5192"/>
                  </a:cubicBezTo>
                  <a:cubicBezTo>
                    <a:pt x="9725" y="5520"/>
                    <a:pt x="9158" y="6187"/>
                    <a:pt x="8937" y="6856"/>
                  </a:cubicBezTo>
                  <a:lnTo>
                    <a:pt x="8359" y="8562"/>
                  </a:lnTo>
                  <a:cubicBezTo>
                    <a:pt x="7978" y="10048"/>
                    <a:pt x="6425" y="10572"/>
                    <a:pt x="4684" y="10572"/>
                  </a:cubicBezTo>
                  <a:cubicBezTo>
                    <a:pt x="3470" y="10572"/>
                    <a:pt x="2164" y="10317"/>
                    <a:pt x="1100" y="9956"/>
                  </a:cubicBezTo>
                  <a:cubicBezTo>
                    <a:pt x="1009" y="9924"/>
                    <a:pt x="916" y="9910"/>
                    <a:pt x="827" y="9910"/>
                  </a:cubicBezTo>
                  <a:cubicBezTo>
                    <a:pt x="387" y="9910"/>
                    <a:pt x="1" y="10261"/>
                    <a:pt x="1" y="10734"/>
                  </a:cubicBezTo>
                  <a:lnTo>
                    <a:pt x="1" y="12505"/>
                  </a:lnTo>
                  <a:cubicBezTo>
                    <a:pt x="1" y="12761"/>
                    <a:pt x="137" y="12997"/>
                    <a:pt x="358" y="13125"/>
                  </a:cubicBezTo>
                  <a:lnTo>
                    <a:pt x="787" y="13373"/>
                  </a:lnTo>
                  <a:cubicBezTo>
                    <a:pt x="1350" y="13698"/>
                    <a:pt x="2671" y="14064"/>
                    <a:pt x="4316" y="14064"/>
                  </a:cubicBezTo>
                  <a:cubicBezTo>
                    <a:pt x="5638" y="14064"/>
                    <a:pt x="7169" y="13827"/>
                    <a:pt x="8684" y="13141"/>
                  </a:cubicBezTo>
                  <a:cubicBezTo>
                    <a:pt x="12088" y="11599"/>
                    <a:pt x="15180" y="9795"/>
                    <a:pt x="17960" y="7728"/>
                  </a:cubicBezTo>
                  <a:cubicBezTo>
                    <a:pt x="19305" y="6728"/>
                    <a:pt x="20364" y="5231"/>
                    <a:pt x="20557" y="3602"/>
                  </a:cubicBezTo>
                  <a:cubicBezTo>
                    <a:pt x="20588" y="3349"/>
                    <a:pt x="20666" y="1304"/>
                    <a:pt x="20336" y="1047"/>
                  </a:cubicBezTo>
                  <a:lnTo>
                    <a:pt x="20336" y="1671"/>
                  </a:lnTo>
                  <a:cubicBezTo>
                    <a:pt x="20336" y="1671"/>
                    <a:pt x="20263" y="1890"/>
                    <a:pt x="20131" y="1893"/>
                  </a:cubicBezTo>
                  <a:cubicBezTo>
                    <a:pt x="20131" y="1893"/>
                    <a:pt x="20131" y="1893"/>
                    <a:pt x="20131" y="1893"/>
                  </a:cubicBezTo>
                  <a:cubicBezTo>
                    <a:pt x="20019" y="1893"/>
                    <a:pt x="19404" y="1"/>
                    <a:pt x="19085"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72"/>
            <p:cNvSpPr/>
            <p:nvPr/>
          </p:nvSpPr>
          <p:spPr>
            <a:xfrm>
              <a:off x="2117325" y="3727625"/>
              <a:ext cx="282425" cy="228350"/>
            </a:xfrm>
            <a:custGeom>
              <a:avLst/>
              <a:gdLst/>
              <a:ahLst/>
              <a:cxnLst/>
              <a:rect l="l" t="t" r="r" b="b"/>
              <a:pathLst>
                <a:path w="11297" h="9134" extrusionOk="0">
                  <a:moveTo>
                    <a:pt x="10438" y="0"/>
                  </a:moveTo>
                  <a:cubicBezTo>
                    <a:pt x="10426" y="0"/>
                    <a:pt x="10415" y="4"/>
                    <a:pt x="10404" y="11"/>
                  </a:cubicBezTo>
                  <a:cubicBezTo>
                    <a:pt x="7246" y="2207"/>
                    <a:pt x="3738" y="4187"/>
                    <a:pt x="1889" y="5159"/>
                  </a:cubicBezTo>
                  <a:cubicBezTo>
                    <a:pt x="1317" y="5460"/>
                    <a:pt x="926" y="6095"/>
                    <a:pt x="723" y="6708"/>
                  </a:cubicBezTo>
                  <a:cubicBezTo>
                    <a:pt x="723" y="6708"/>
                    <a:pt x="197" y="8874"/>
                    <a:pt x="0" y="9133"/>
                  </a:cubicBezTo>
                  <a:cubicBezTo>
                    <a:pt x="3226" y="8220"/>
                    <a:pt x="10518" y="3882"/>
                    <a:pt x="11297" y="1990"/>
                  </a:cubicBezTo>
                  <a:cubicBezTo>
                    <a:pt x="11133" y="1486"/>
                    <a:pt x="10678" y="0"/>
                    <a:pt x="104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72"/>
            <p:cNvSpPr/>
            <p:nvPr/>
          </p:nvSpPr>
          <p:spPr>
            <a:xfrm>
              <a:off x="1935100" y="3874025"/>
              <a:ext cx="181675" cy="73825"/>
            </a:xfrm>
            <a:custGeom>
              <a:avLst/>
              <a:gdLst/>
              <a:ahLst/>
              <a:cxnLst/>
              <a:rect l="l" t="t" r="r" b="b"/>
              <a:pathLst>
                <a:path w="7267" h="2953" extrusionOk="0">
                  <a:moveTo>
                    <a:pt x="7049" y="0"/>
                  </a:moveTo>
                  <a:cubicBezTo>
                    <a:pt x="7045" y="0"/>
                    <a:pt x="7041" y="1"/>
                    <a:pt x="7036" y="3"/>
                  </a:cubicBezTo>
                  <a:cubicBezTo>
                    <a:pt x="5854" y="397"/>
                    <a:pt x="4583" y="513"/>
                    <a:pt x="3514" y="513"/>
                  </a:cubicBezTo>
                  <a:cubicBezTo>
                    <a:pt x="2596" y="513"/>
                    <a:pt x="1827" y="427"/>
                    <a:pt x="1391" y="358"/>
                  </a:cubicBezTo>
                  <a:cubicBezTo>
                    <a:pt x="1357" y="353"/>
                    <a:pt x="1323" y="350"/>
                    <a:pt x="1289" y="350"/>
                  </a:cubicBezTo>
                  <a:cubicBezTo>
                    <a:pt x="590" y="350"/>
                    <a:pt x="1" y="1465"/>
                    <a:pt x="974" y="2408"/>
                  </a:cubicBezTo>
                  <a:cubicBezTo>
                    <a:pt x="1371" y="2792"/>
                    <a:pt x="2279" y="2953"/>
                    <a:pt x="3261" y="2953"/>
                  </a:cubicBezTo>
                  <a:cubicBezTo>
                    <a:pt x="4444" y="2953"/>
                    <a:pt x="5736" y="2719"/>
                    <a:pt x="6371" y="2357"/>
                  </a:cubicBezTo>
                  <a:cubicBezTo>
                    <a:pt x="6606" y="2224"/>
                    <a:pt x="7266" y="0"/>
                    <a:pt x="70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72"/>
            <p:cNvSpPr/>
            <p:nvPr/>
          </p:nvSpPr>
          <p:spPr>
            <a:xfrm>
              <a:off x="1935125" y="3882825"/>
              <a:ext cx="40750" cy="60000"/>
            </a:xfrm>
            <a:custGeom>
              <a:avLst/>
              <a:gdLst/>
              <a:ahLst/>
              <a:cxnLst/>
              <a:rect l="l" t="t" r="r" b="b"/>
              <a:pathLst>
                <a:path w="1630" h="2400" extrusionOk="0">
                  <a:moveTo>
                    <a:pt x="1303" y="1"/>
                  </a:moveTo>
                  <a:cubicBezTo>
                    <a:pt x="588" y="1"/>
                    <a:pt x="1" y="1114"/>
                    <a:pt x="973" y="2056"/>
                  </a:cubicBezTo>
                  <a:cubicBezTo>
                    <a:pt x="1125" y="2202"/>
                    <a:pt x="1354" y="2314"/>
                    <a:pt x="1630" y="2399"/>
                  </a:cubicBezTo>
                  <a:cubicBezTo>
                    <a:pt x="1335" y="1587"/>
                    <a:pt x="1199" y="738"/>
                    <a:pt x="1410" y="9"/>
                  </a:cubicBezTo>
                  <a:cubicBezTo>
                    <a:pt x="1374" y="4"/>
                    <a:pt x="1338" y="1"/>
                    <a:pt x="1303" y="1"/>
                  </a:cubicBez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72"/>
            <p:cNvSpPr/>
            <p:nvPr/>
          </p:nvSpPr>
          <p:spPr>
            <a:xfrm>
              <a:off x="2390725" y="3673800"/>
              <a:ext cx="27725" cy="65850"/>
            </a:xfrm>
            <a:custGeom>
              <a:avLst/>
              <a:gdLst/>
              <a:ahLst/>
              <a:cxnLst/>
              <a:rect l="l" t="t" r="r" b="b"/>
              <a:pathLst>
                <a:path w="1109" h="2634" extrusionOk="0">
                  <a:moveTo>
                    <a:pt x="974" y="1"/>
                  </a:moveTo>
                  <a:lnTo>
                    <a:pt x="974" y="1"/>
                  </a:lnTo>
                  <a:cubicBezTo>
                    <a:pt x="801" y="679"/>
                    <a:pt x="144" y="1125"/>
                    <a:pt x="57" y="1338"/>
                  </a:cubicBezTo>
                  <a:cubicBezTo>
                    <a:pt x="0" y="1479"/>
                    <a:pt x="509" y="2634"/>
                    <a:pt x="699" y="2634"/>
                  </a:cubicBezTo>
                  <a:cubicBezTo>
                    <a:pt x="703" y="2634"/>
                    <a:pt x="707" y="2633"/>
                    <a:pt x="712" y="2632"/>
                  </a:cubicBezTo>
                  <a:cubicBezTo>
                    <a:pt x="756" y="2618"/>
                    <a:pt x="850" y="2500"/>
                    <a:pt x="867" y="2454"/>
                  </a:cubicBezTo>
                  <a:cubicBezTo>
                    <a:pt x="1109" y="1813"/>
                    <a:pt x="1035" y="420"/>
                    <a:pt x="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72"/>
            <p:cNvSpPr/>
            <p:nvPr/>
          </p:nvSpPr>
          <p:spPr>
            <a:xfrm>
              <a:off x="1921050" y="3766900"/>
              <a:ext cx="497325" cy="232150"/>
            </a:xfrm>
            <a:custGeom>
              <a:avLst/>
              <a:gdLst/>
              <a:ahLst/>
              <a:cxnLst/>
              <a:rect l="l" t="t" r="r" b="b"/>
              <a:pathLst>
                <a:path w="19893" h="9286" extrusionOk="0">
                  <a:moveTo>
                    <a:pt x="19867" y="1"/>
                  </a:moveTo>
                  <a:cubicBezTo>
                    <a:pt x="19805" y="108"/>
                    <a:pt x="19732" y="231"/>
                    <a:pt x="19647" y="370"/>
                  </a:cubicBezTo>
                  <a:cubicBezTo>
                    <a:pt x="19471" y="625"/>
                    <a:pt x="19241" y="924"/>
                    <a:pt x="18948" y="1246"/>
                  </a:cubicBezTo>
                  <a:cubicBezTo>
                    <a:pt x="18648" y="1560"/>
                    <a:pt x="18292" y="1899"/>
                    <a:pt x="17880" y="2245"/>
                  </a:cubicBezTo>
                  <a:cubicBezTo>
                    <a:pt x="16228" y="3633"/>
                    <a:pt x="13711" y="5102"/>
                    <a:pt x="11131" y="6417"/>
                  </a:cubicBezTo>
                  <a:cubicBezTo>
                    <a:pt x="10488" y="6741"/>
                    <a:pt x="9832" y="7087"/>
                    <a:pt x="9194" y="7378"/>
                  </a:cubicBezTo>
                  <a:cubicBezTo>
                    <a:pt x="8557" y="7685"/>
                    <a:pt x="7908" y="7938"/>
                    <a:pt x="7273" y="8159"/>
                  </a:cubicBezTo>
                  <a:cubicBezTo>
                    <a:pt x="6634" y="8366"/>
                    <a:pt x="6009" y="8533"/>
                    <a:pt x="5406" y="8654"/>
                  </a:cubicBezTo>
                  <a:cubicBezTo>
                    <a:pt x="4804" y="8766"/>
                    <a:pt x="4226" y="8841"/>
                    <a:pt x="3692" y="8855"/>
                  </a:cubicBezTo>
                  <a:cubicBezTo>
                    <a:pt x="3550" y="8862"/>
                    <a:pt x="3410" y="8865"/>
                    <a:pt x="3275" y="8865"/>
                  </a:cubicBezTo>
                  <a:cubicBezTo>
                    <a:pt x="2901" y="8865"/>
                    <a:pt x="2553" y="8841"/>
                    <a:pt x="2237" y="8807"/>
                  </a:cubicBezTo>
                  <a:cubicBezTo>
                    <a:pt x="1805" y="8761"/>
                    <a:pt x="1435" y="8682"/>
                    <a:pt x="1135" y="8603"/>
                  </a:cubicBezTo>
                  <a:cubicBezTo>
                    <a:pt x="529" y="8435"/>
                    <a:pt x="232" y="8266"/>
                    <a:pt x="232" y="8266"/>
                  </a:cubicBezTo>
                  <a:cubicBezTo>
                    <a:pt x="210" y="8254"/>
                    <a:pt x="185" y="8248"/>
                    <a:pt x="161" y="8248"/>
                  </a:cubicBezTo>
                  <a:cubicBezTo>
                    <a:pt x="114" y="8248"/>
                    <a:pt x="68" y="8271"/>
                    <a:pt x="42" y="8314"/>
                  </a:cubicBezTo>
                  <a:cubicBezTo>
                    <a:pt x="0" y="8381"/>
                    <a:pt x="20" y="8468"/>
                    <a:pt x="86" y="8508"/>
                  </a:cubicBezTo>
                  <a:cubicBezTo>
                    <a:pt x="91" y="8511"/>
                    <a:pt x="423" y="8718"/>
                    <a:pt x="1041" y="8916"/>
                  </a:cubicBezTo>
                  <a:cubicBezTo>
                    <a:pt x="1352" y="9013"/>
                    <a:pt x="1737" y="9114"/>
                    <a:pt x="2185" y="9181"/>
                  </a:cubicBezTo>
                  <a:cubicBezTo>
                    <a:pt x="2574" y="9243"/>
                    <a:pt x="3013" y="9285"/>
                    <a:pt x="3487" y="9285"/>
                  </a:cubicBezTo>
                  <a:cubicBezTo>
                    <a:pt x="3558" y="9285"/>
                    <a:pt x="3630" y="9285"/>
                    <a:pt x="3703" y="9283"/>
                  </a:cubicBezTo>
                  <a:cubicBezTo>
                    <a:pt x="4259" y="9281"/>
                    <a:pt x="4860" y="9218"/>
                    <a:pt x="5490" y="9118"/>
                  </a:cubicBezTo>
                  <a:cubicBezTo>
                    <a:pt x="6119" y="9013"/>
                    <a:pt x="6771" y="8847"/>
                    <a:pt x="7431" y="8636"/>
                  </a:cubicBezTo>
                  <a:cubicBezTo>
                    <a:pt x="8088" y="8415"/>
                    <a:pt x="8756" y="8159"/>
                    <a:pt x="9414" y="7849"/>
                  </a:cubicBezTo>
                  <a:cubicBezTo>
                    <a:pt x="10079" y="7549"/>
                    <a:pt x="10718" y="7228"/>
                    <a:pt x="11371" y="6888"/>
                  </a:cubicBezTo>
                  <a:cubicBezTo>
                    <a:pt x="12669" y="6215"/>
                    <a:pt x="13947" y="5506"/>
                    <a:pt x="15114" y="4780"/>
                  </a:cubicBezTo>
                  <a:cubicBezTo>
                    <a:pt x="16279" y="4051"/>
                    <a:pt x="17322" y="3294"/>
                    <a:pt x="18154" y="2563"/>
                  </a:cubicBezTo>
                  <a:cubicBezTo>
                    <a:pt x="18573" y="2199"/>
                    <a:pt x="18924" y="1828"/>
                    <a:pt x="19224" y="1491"/>
                  </a:cubicBezTo>
                  <a:cubicBezTo>
                    <a:pt x="19503" y="1158"/>
                    <a:pt x="19721" y="852"/>
                    <a:pt x="19893" y="584"/>
                  </a:cubicBezTo>
                  <a:cubicBezTo>
                    <a:pt x="19890" y="387"/>
                    <a:pt x="19882" y="188"/>
                    <a:pt x="19867"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72"/>
            <p:cNvSpPr/>
            <p:nvPr/>
          </p:nvSpPr>
          <p:spPr>
            <a:xfrm>
              <a:off x="909550" y="3370400"/>
              <a:ext cx="105650" cy="160500"/>
            </a:xfrm>
            <a:custGeom>
              <a:avLst/>
              <a:gdLst/>
              <a:ahLst/>
              <a:cxnLst/>
              <a:rect l="l" t="t" r="r" b="b"/>
              <a:pathLst>
                <a:path w="4226" h="6420" extrusionOk="0">
                  <a:moveTo>
                    <a:pt x="1158" y="1"/>
                  </a:moveTo>
                  <a:lnTo>
                    <a:pt x="436" y="714"/>
                  </a:lnTo>
                  <a:cubicBezTo>
                    <a:pt x="157" y="988"/>
                    <a:pt x="1" y="1362"/>
                    <a:pt x="1" y="1753"/>
                  </a:cubicBezTo>
                  <a:lnTo>
                    <a:pt x="1" y="2763"/>
                  </a:lnTo>
                  <a:cubicBezTo>
                    <a:pt x="1" y="3291"/>
                    <a:pt x="240" y="3791"/>
                    <a:pt x="649" y="4125"/>
                  </a:cubicBezTo>
                  <a:lnTo>
                    <a:pt x="2345" y="5503"/>
                  </a:lnTo>
                  <a:cubicBezTo>
                    <a:pt x="2518" y="5644"/>
                    <a:pt x="2702" y="5770"/>
                    <a:pt x="2895" y="5882"/>
                  </a:cubicBezTo>
                  <a:lnTo>
                    <a:pt x="3826" y="6420"/>
                  </a:lnTo>
                  <a:lnTo>
                    <a:pt x="4226" y="6190"/>
                  </a:lnTo>
                  <a:lnTo>
                    <a:pt x="4226" y="3210"/>
                  </a:lnTo>
                  <a:lnTo>
                    <a:pt x="1160" y="1439"/>
                  </a:lnTo>
                  <a:lnTo>
                    <a:pt x="1158"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72"/>
            <p:cNvSpPr/>
            <p:nvPr/>
          </p:nvSpPr>
          <p:spPr>
            <a:xfrm>
              <a:off x="956275" y="3054950"/>
              <a:ext cx="581925" cy="390300"/>
            </a:xfrm>
            <a:custGeom>
              <a:avLst/>
              <a:gdLst/>
              <a:ahLst/>
              <a:cxnLst/>
              <a:rect l="l" t="t" r="r" b="b"/>
              <a:pathLst>
                <a:path w="23277" h="15612" extrusionOk="0">
                  <a:moveTo>
                    <a:pt x="15105" y="1"/>
                  </a:moveTo>
                  <a:lnTo>
                    <a:pt x="0" y="8723"/>
                  </a:lnTo>
                  <a:lnTo>
                    <a:pt x="11933" y="15611"/>
                  </a:lnTo>
                  <a:lnTo>
                    <a:pt x="14792" y="10310"/>
                  </a:lnTo>
                  <a:cubicBezTo>
                    <a:pt x="15146" y="9654"/>
                    <a:pt x="15675" y="9109"/>
                    <a:pt x="16321" y="8737"/>
                  </a:cubicBezTo>
                  <a:lnTo>
                    <a:pt x="23277" y="4720"/>
                  </a:lnTo>
                  <a:lnTo>
                    <a:pt x="15105" y="1"/>
                  </a:lnTo>
                  <a:close/>
                </a:path>
              </a:pathLst>
            </a:custGeom>
            <a:solidFill>
              <a:srgbClr val="262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72"/>
            <p:cNvSpPr/>
            <p:nvPr/>
          </p:nvSpPr>
          <p:spPr>
            <a:xfrm>
              <a:off x="956275" y="3054950"/>
              <a:ext cx="377625" cy="267425"/>
            </a:xfrm>
            <a:custGeom>
              <a:avLst/>
              <a:gdLst/>
              <a:ahLst/>
              <a:cxnLst/>
              <a:rect l="l" t="t" r="r" b="b"/>
              <a:pathLst>
                <a:path w="15105" h="10697" extrusionOk="0">
                  <a:moveTo>
                    <a:pt x="15105" y="1"/>
                  </a:moveTo>
                  <a:lnTo>
                    <a:pt x="0" y="8723"/>
                  </a:lnTo>
                  <a:lnTo>
                    <a:pt x="3418" y="10696"/>
                  </a:lnTo>
                  <a:lnTo>
                    <a:pt x="15105" y="3949"/>
                  </a:lnTo>
                  <a:lnTo>
                    <a:pt x="15105"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72"/>
            <p:cNvSpPr/>
            <p:nvPr/>
          </p:nvSpPr>
          <p:spPr>
            <a:xfrm>
              <a:off x="1333875" y="3054950"/>
              <a:ext cx="204325" cy="167350"/>
            </a:xfrm>
            <a:custGeom>
              <a:avLst/>
              <a:gdLst/>
              <a:ahLst/>
              <a:cxnLst/>
              <a:rect l="l" t="t" r="r" b="b"/>
              <a:pathLst>
                <a:path w="8173" h="6694" extrusionOk="0">
                  <a:moveTo>
                    <a:pt x="1" y="1"/>
                  </a:moveTo>
                  <a:lnTo>
                    <a:pt x="1" y="3949"/>
                  </a:lnTo>
                  <a:lnTo>
                    <a:pt x="4755" y="6693"/>
                  </a:lnTo>
                  <a:lnTo>
                    <a:pt x="8173" y="4720"/>
                  </a:lnTo>
                  <a:lnTo>
                    <a:pt x="1"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72"/>
            <p:cNvSpPr/>
            <p:nvPr/>
          </p:nvSpPr>
          <p:spPr>
            <a:xfrm>
              <a:off x="2185175" y="3531625"/>
              <a:ext cx="124200" cy="121625"/>
            </a:xfrm>
            <a:custGeom>
              <a:avLst/>
              <a:gdLst/>
              <a:ahLst/>
              <a:cxnLst/>
              <a:rect l="l" t="t" r="r" b="b"/>
              <a:pathLst>
                <a:path w="4968" h="4865" extrusionOk="0">
                  <a:moveTo>
                    <a:pt x="15" y="0"/>
                  </a:moveTo>
                  <a:cubicBezTo>
                    <a:pt x="0" y="17"/>
                    <a:pt x="1234" y="1233"/>
                    <a:pt x="2468" y="2448"/>
                  </a:cubicBezTo>
                  <a:cubicBezTo>
                    <a:pt x="3710" y="3657"/>
                    <a:pt x="4952" y="4865"/>
                    <a:pt x="4952" y="4865"/>
                  </a:cubicBezTo>
                  <a:cubicBezTo>
                    <a:pt x="4967" y="4849"/>
                    <a:pt x="4898" y="4765"/>
                    <a:pt x="4777" y="4618"/>
                  </a:cubicBezTo>
                  <a:cubicBezTo>
                    <a:pt x="4653" y="4474"/>
                    <a:pt x="4489" y="4254"/>
                    <a:pt x="4268" y="4015"/>
                  </a:cubicBezTo>
                  <a:cubicBezTo>
                    <a:pt x="4048" y="3776"/>
                    <a:pt x="3802" y="3485"/>
                    <a:pt x="3517" y="3197"/>
                  </a:cubicBezTo>
                  <a:cubicBezTo>
                    <a:pt x="3232" y="2907"/>
                    <a:pt x="2928" y="2597"/>
                    <a:pt x="2625" y="2287"/>
                  </a:cubicBezTo>
                  <a:cubicBezTo>
                    <a:pt x="2311" y="1992"/>
                    <a:pt x="1995" y="1694"/>
                    <a:pt x="1699" y="1415"/>
                  </a:cubicBezTo>
                  <a:cubicBezTo>
                    <a:pt x="1404" y="1136"/>
                    <a:pt x="1109" y="897"/>
                    <a:pt x="865" y="681"/>
                  </a:cubicBezTo>
                  <a:cubicBezTo>
                    <a:pt x="621" y="466"/>
                    <a:pt x="397" y="307"/>
                    <a:pt x="251" y="186"/>
                  </a:cubicBezTo>
                  <a:cubicBezTo>
                    <a:pt x="101" y="68"/>
                    <a:pt x="15" y="0"/>
                    <a:pt x="15" y="0"/>
                  </a:cubicBez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72"/>
            <p:cNvSpPr/>
            <p:nvPr/>
          </p:nvSpPr>
          <p:spPr>
            <a:xfrm>
              <a:off x="1897900" y="3691600"/>
              <a:ext cx="174525" cy="99625"/>
            </a:xfrm>
            <a:custGeom>
              <a:avLst/>
              <a:gdLst/>
              <a:ahLst/>
              <a:cxnLst/>
              <a:rect l="l" t="t" r="r" b="b"/>
              <a:pathLst>
                <a:path w="6981" h="3985" extrusionOk="0">
                  <a:moveTo>
                    <a:pt x="12" y="0"/>
                  </a:moveTo>
                  <a:lnTo>
                    <a:pt x="12" y="0"/>
                  </a:lnTo>
                  <a:cubicBezTo>
                    <a:pt x="0" y="20"/>
                    <a:pt x="104" y="92"/>
                    <a:pt x="284" y="218"/>
                  </a:cubicBezTo>
                  <a:cubicBezTo>
                    <a:pt x="466" y="341"/>
                    <a:pt x="718" y="532"/>
                    <a:pt x="1037" y="733"/>
                  </a:cubicBezTo>
                  <a:cubicBezTo>
                    <a:pt x="1355" y="932"/>
                    <a:pt x="1719" y="1181"/>
                    <a:pt x="2124" y="1418"/>
                  </a:cubicBezTo>
                  <a:cubicBezTo>
                    <a:pt x="2528" y="1659"/>
                    <a:pt x="2959" y="1914"/>
                    <a:pt x="3390" y="2170"/>
                  </a:cubicBezTo>
                  <a:cubicBezTo>
                    <a:pt x="3830" y="2409"/>
                    <a:pt x="4270" y="2650"/>
                    <a:pt x="4682" y="2875"/>
                  </a:cubicBezTo>
                  <a:cubicBezTo>
                    <a:pt x="5093" y="3102"/>
                    <a:pt x="5493" y="3287"/>
                    <a:pt x="5828" y="3459"/>
                  </a:cubicBezTo>
                  <a:cubicBezTo>
                    <a:pt x="6162" y="3631"/>
                    <a:pt x="6456" y="3749"/>
                    <a:pt x="6654" y="3842"/>
                  </a:cubicBezTo>
                  <a:cubicBezTo>
                    <a:pt x="6855" y="3933"/>
                    <a:pt x="6970" y="3985"/>
                    <a:pt x="6970" y="3985"/>
                  </a:cubicBezTo>
                  <a:cubicBezTo>
                    <a:pt x="6981" y="3965"/>
                    <a:pt x="5242" y="2970"/>
                    <a:pt x="3502" y="1973"/>
                  </a:cubicBezTo>
                  <a:cubicBezTo>
                    <a:pt x="1757" y="988"/>
                    <a:pt x="13" y="0"/>
                    <a:pt x="12" y="0"/>
                  </a:cubicBez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72"/>
            <p:cNvSpPr/>
            <p:nvPr/>
          </p:nvSpPr>
          <p:spPr>
            <a:xfrm>
              <a:off x="1650250" y="3636400"/>
              <a:ext cx="54575" cy="32950"/>
            </a:xfrm>
            <a:custGeom>
              <a:avLst/>
              <a:gdLst/>
              <a:ahLst/>
              <a:cxnLst/>
              <a:rect l="l" t="t" r="r" b="b"/>
              <a:pathLst>
                <a:path w="2183" h="1318" extrusionOk="0">
                  <a:moveTo>
                    <a:pt x="1818" y="1"/>
                  </a:moveTo>
                  <a:cubicBezTo>
                    <a:pt x="1524" y="1"/>
                    <a:pt x="489" y="169"/>
                    <a:pt x="292" y="194"/>
                  </a:cubicBezTo>
                  <a:lnTo>
                    <a:pt x="1" y="1318"/>
                  </a:lnTo>
                  <a:lnTo>
                    <a:pt x="1799" y="1206"/>
                  </a:lnTo>
                  <a:cubicBezTo>
                    <a:pt x="1799" y="1206"/>
                    <a:pt x="2182" y="1092"/>
                    <a:pt x="2182" y="620"/>
                  </a:cubicBezTo>
                  <a:cubicBezTo>
                    <a:pt x="2182" y="428"/>
                    <a:pt x="2130" y="198"/>
                    <a:pt x="1981" y="63"/>
                  </a:cubicBezTo>
                  <a:cubicBezTo>
                    <a:pt x="1951" y="36"/>
                    <a:pt x="1919" y="19"/>
                    <a:pt x="1885" y="7"/>
                  </a:cubicBezTo>
                  <a:cubicBezTo>
                    <a:pt x="1872" y="3"/>
                    <a:pt x="1849" y="1"/>
                    <a:pt x="1818"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72"/>
            <p:cNvSpPr/>
            <p:nvPr/>
          </p:nvSpPr>
          <p:spPr>
            <a:xfrm>
              <a:off x="1580175" y="3619000"/>
              <a:ext cx="85000" cy="58650"/>
            </a:xfrm>
            <a:custGeom>
              <a:avLst/>
              <a:gdLst/>
              <a:ahLst/>
              <a:cxnLst/>
              <a:rect l="l" t="t" r="r" b="b"/>
              <a:pathLst>
                <a:path w="3400" h="2346" extrusionOk="0">
                  <a:moveTo>
                    <a:pt x="2764" y="1"/>
                  </a:moveTo>
                  <a:cubicBezTo>
                    <a:pt x="2495" y="1"/>
                    <a:pt x="2222" y="105"/>
                    <a:pt x="1965" y="174"/>
                  </a:cubicBezTo>
                  <a:cubicBezTo>
                    <a:pt x="67" y="681"/>
                    <a:pt x="1" y="997"/>
                    <a:pt x="6" y="1788"/>
                  </a:cubicBezTo>
                  <a:cubicBezTo>
                    <a:pt x="8" y="2240"/>
                    <a:pt x="886" y="2345"/>
                    <a:pt x="1594" y="2345"/>
                  </a:cubicBezTo>
                  <a:cubicBezTo>
                    <a:pt x="1848" y="2345"/>
                    <a:pt x="2080" y="2332"/>
                    <a:pt x="2242" y="2316"/>
                  </a:cubicBezTo>
                  <a:cubicBezTo>
                    <a:pt x="2784" y="2262"/>
                    <a:pt x="3354" y="2283"/>
                    <a:pt x="3394" y="565"/>
                  </a:cubicBezTo>
                  <a:cubicBezTo>
                    <a:pt x="3400" y="323"/>
                    <a:pt x="3328" y="143"/>
                    <a:pt x="3047" y="47"/>
                  </a:cubicBezTo>
                  <a:cubicBezTo>
                    <a:pt x="2954" y="14"/>
                    <a:pt x="2859" y="1"/>
                    <a:pt x="2764" y="1"/>
                  </a:cubicBez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72"/>
            <p:cNvSpPr/>
            <p:nvPr/>
          </p:nvSpPr>
          <p:spPr>
            <a:xfrm>
              <a:off x="1605750" y="3626025"/>
              <a:ext cx="50975" cy="16100"/>
            </a:xfrm>
            <a:custGeom>
              <a:avLst/>
              <a:gdLst/>
              <a:ahLst/>
              <a:cxnLst/>
              <a:rect l="l" t="t" r="r" b="b"/>
              <a:pathLst>
                <a:path w="2039" h="644" extrusionOk="0">
                  <a:moveTo>
                    <a:pt x="1811" y="0"/>
                  </a:moveTo>
                  <a:cubicBezTo>
                    <a:pt x="1620" y="0"/>
                    <a:pt x="1311" y="50"/>
                    <a:pt x="971" y="141"/>
                  </a:cubicBezTo>
                  <a:cubicBezTo>
                    <a:pt x="422" y="287"/>
                    <a:pt x="1" y="488"/>
                    <a:pt x="27" y="587"/>
                  </a:cubicBezTo>
                  <a:cubicBezTo>
                    <a:pt x="37" y="626"/>
                    <a:pt x="110" y="644"/>
                    <a:pt x="227" y="644"/>
                  </a:cubicBezTo>
                  <a:cubicBezTo>
                    <a:pt x="419" y="644"/>
                    <a:pt x="727" y="594"/>
                    <a:pt x="1068" y="503"/>
                  </a:cubicBezTo>
                  <a:cubicBezTo>
                    <a:pt x="1615" y="357"/>
                    <a:pt x="2038" y="157"/>
                    <a:pt x="2011" y="57"/>
                  </a:cubicBezTo>
                  <a:cubicBezTo>
                    <a:pt x="2001" y="19"/>
                    <a:pt x="1928" y="0"/>
                    <a:pt x="1811" y="0"/>
                  </a:cubicBez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72"/>
            <p:cNvSpPr/>
            <p:nvPr/>
          </p:nvSpPr>
          <p:spPr>
            <a:xfrm>
              <a:off x="1483050" y="3581725"/>
              <a:ext cx="41500" cy="37900"/>
            </a:xfrm>
            <a:custGeom>
              <a:avLst/>
              <a:gdLst/>
              <a:ahLst/>
              <a:cxnLst/>
              <a:rect l="l" t="t" r="r" b="b"/>
              <a:pathLst>
                <a:path w="1660" h="1516" extrusionOk="0">
                  <a:moveTo>
                    <a:pt x="111" y="0"/>
                  </a:moveTo>
                  <a:cubicBezTo>
                    <a:pt x="45" y="0"/>
                    <a:pt x="1" y="46"/>
                    <a:pt x="1" y="127"/>
                  </a:cubicBezTo>
                  <a:lnTo>
                    <a:pt x="1" y="431"/>
                  </a:lnTo>
                  <a:cubicBezTo>
                    <a:pt x="1" y="552"/>
                    <a:pt x="99" y="707"/>
                    <a:pt x="220" y="777"/>
                  </a:cubicBezTo>
                  <a:lnTo>
                    <a:pt x="1441" y="1481"/>
                  </a:lnTo>
                  <a:cubicBezTo>
                    <a:pt x="1481" y="1504"/>
                    <a:pt x="1518" y="1515"/>
                    <a:pt x="1550" y="1515"/>
                  </a:cubicBezTo>
                  <a:cubicBezTo>
                    <a:pt x="1616" y="1515"/>
                    <a:pt x="1660" y="1469"/>
                    <a:pt x="1660" y="1387"/>
                  </a:cubicBezTo>
                  <a:lnTo>
                    <a:pt x="1660" y="1084"/>
                  </a:lnTo>
                  <a:cubicBezTo>
                    <a:pt x="1660" y="963"/>
                    <a:pt x="1562" y="808"/>
                    <a:pt x="1441" y="739"/>
                  </a:cubicBezTo>
                  <a:lnTo>
                    <a:pt x="220" y="34"/>
                  </a:lnTo>
                  <a:cubicBezTo>
                    <a:pt x="181" y="11"/>
                    <a:pt x="143" y="0"/>
                    <a:pt x="111"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72"/>
            <p:cNvSpPr/>
            <p:nvPr/>
          </p:nvSpPr>
          <p:spPr>
            <a:xfrm>
              <a:off x="1288250" y="3469225"/>
              <a:ext cx="41475" cy="37900"/>
            </a:xfrm>
            <a:custGeom>
              <a:avLst/>
              <a:gdLst/>
              <a:ahLst/>
              <a:cxnLst/>
              <a:rect l="l" t="t" r="r" b="b"/>
              <a:pathLst>
                <a:path w="1659" h="1516" extrusionOk="0">
                  <a:moveTo>
                    <a:pt x="109" y="1"/>
                  </a:moveTo>
                  <a:cubicBezTo>
                    <a:pt x="44" y="1"/>
                    <a:pt x="0" y="46"/>
                    <a:pt x="0" y="127"/>
                  </a:cubicBezTo>
                  <a:lnTo>
                    <a:pt x="0" y="431"/>
                  </a:lnTo>
                  <a:cubicBezTo>
                    <a:pt x="0" y="552"/>
                    <a:pt x="98" y="707"/>
                    <a:pt x="219" y="777"/>
                  </a:cubicBezTo>
                  <a:lnTo>
                    <a:pt x="1440" y="1483"/>
                  </a:lnTo>
                  <a:cubicBezTo>
                    <a:pt x="1479" y="1505"/>
                    <a:pt x="1516" y="1516"/>
                    <a:pt x="1549" y="1516"/>
                  </a:cubicBezTo>
                  <a:cubicBezTo>
                    <a:pt x="1614" y="1516"/>
                    <a:pt x="1659" y="1471"/>
                    <a:pt x="1659" y="1389"/>
                  </a:cubicBezTo>
                  <a:lnTo>
                    <a:pt x="1659" y="1086"/>
                  </a:lnTo>
                  <a:cubicBezTo>
                    <a:pt x="1659" y="964"/>
                    <a:pt x="1561" y="810"/>
                    <a:pt x="1440" y="739"/>
                  </a:cubicBezTo>
                  <a:lnTo>
                    <a:pt x="219" y="35"/>
                  </a:lnTo>
                  <a:cubicBezTo>
                    <a:pt x="179" y="12"/>
                    <a:pt x="142" y="1"/>
                    <a:pt x="109"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72"/>
            <p:cNvSpPr/>
            <p:nvPr/>
          </p:nvSpPr>
          <p:spPr>
            <a:xfrm>
              <a:off x="1704575" y="3811425"/>
              <a:ext cx="28875" cy="24650"/>
            </a:xfrm>
            <a:custGeom>
              <a:avLst/>
              <a:gdLst/>
              <a:ahLst/>
              <a:cxnLst/>
              <a:rect l="l" t="t" r="r" b="b"/>
              <a:pathLst>
                <a:path w="1155" h="986" extrusionOk="0">
                  <a:moveTo>
                    <a:pt x="100" y="1"/>
                  </a:moveTo>
                  <a:cubicBezTo>
                    <a:pt x="40" y="1"/>
                    <a:pt x="0" y="42"/>
                    <a:pt x="0" y="116"/>
                  </a:cubicBezTo>
                  <a:lnTo>
                    <a:pt x="0" y="202"/>
                  </a:lnTo>
                  <a:cubicBezTo>
                    <a:pt x="0" y="313"/>
                    <a:pt x="89" y="455"/>
                    <a:pt x="199" y="518"/>
                  </a:cubicBezTo>
                  <a:lnTo>
                    <a:pt x="955" y="955"/>
                  </a:lnTo>
                  <a:cubicBezTo>
                    <a:pt x="991" y="976"/>
                    <a:pt x="1025" y="985"/>
                    <a:pt x="1054" y="985"/>
                  </a:cubicBezTo>
                  <a:cubicBezTo>
                    <a:pt x="1114" y="985"/>
                    <a:pt x="1154" y="944"/>
                    <a:pt x="1154" y="869"/>
                  </a:cubicBezTo>
                  <a:lnTo>
                    <a:pt x="1154" y="783"/>
                  </a:lnTo>
                  <a:cubicBezTo>
                    <a:pt x="1154" y="673"/>
                    <a:pt x="1066" y="532"/>
                    <a:pt x="955" y="468"/>
                  </a:cubicBezTo>
                  <a:lnTo>
                    <a:pt x="199" y="32"/>
                  </a:lnTo>
                  <a:cubicBezTo>
                    <a:pt x="163" y="11"/>
                    <a:pt x="129" y="1"/>
                    <a:pt x="100" y="1"/>
                  </a:cubicBez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72"/>
            <p:cNvSpPr/>
            <p:nvPr/>
          </p:nvSpPr>
          <p:spPr>
            <a:xfrm>
              <a:off x="962150" y="3382800"/>
              <a:ext cx="28875" cy="24625"/>
            </a:xfrm>
            <a:custGeom>
              <a:avLst/>
              <a:gdLst/>
              <a:ahLst/>
              <a:cxnLst/>
              <a:rect l="l" t="t" r="r" b="b"/>
              <a:pathLst>
                <a:path w="1155" h="985" extrusionOk="0">
                  <a:moveTo>
                    <a:pt x="101" y="0"/>
                  </a:moveTo>
                  <a:cubicBezTo>
                    <a:pt x="40" y="0"/>
                    <a:pt x="0" y="42"/>
                    <a:pt x="0" y="116"/>
                  </a:cubicBezTo>
                  <a:lnTo>
                    <a:pt x="0" y="202"/>
                  </a:lnTo>
                  <a:cubicBezTo>
                    <a:pt x="0" y="313"/>
                    <a:pt x="89" y="454"/>
                    <a:pt x="199" y="518"/>
                  </a:cubicBezTo>
                  <a:lnTo>
                    <a:pt x="955" y="953"/>
                  </a:lnTo>
                  <a:cubicBezTo>
                    <a:pt x="992" y="975"/>
                    <a:pt x="1026" y="985"/>
                    <a:pt x="1055" y="985"/>
                  </a:cubicBezTo>
                  <a:cubicBezTo>
                    <a:pt x="1115" y="985"/>
                    <a:pt x="1155" y="943"/>
                    <a:pt x="1155" y="869"/>
                  </a:cubicBezTo>
                  <a:lnTo>
                    <a:pt x="1155" y="783"/>
                  </a:lnTo>
                  <a:cubicBezTo>
                    <a:pt x="1155" y="673"/>
                    <a:pt x="1066" y="530"/>
                    <a:pt x="955" y="467"/>
                  </a:cubicBezTo>
                  <a:lnTo>
                    <a:pt x="199" y="31"/>
                  </a:lnTo>
                  <a:cubicBezTo>
                    <a:pt x="163" y="10"/>
                    <a:pt x="130" y="0"/>
                    <a:pt x="101" y="0"/>
                  </a:cubicBez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72"/>
            <p:cNvSpPr/>
            <p:nvPr/>
          </p:nvSpPr>
          <p:spPr>
            <a:xfrm>
              <a:off x="1410500" y="3121650"/>
              <a:ext cx="524675" cy="302000"/>
            </a:xfrm>
            <a:custGeom>
              <a:avLst/>
              <a:gdLst/>
              <a:ahLst/>
              <a:cxnLst/>
              <a:rect l="l" t="t" r="r" b="b"/>
              <a:pathLst>
                <a:path w="20987" h="12080" extrusionOk="0">
                  <a:moveTo>
                    <a:pt x="10729" y="1"/>
                  </a:moveTo>
                  <a:cubicBezTo>
                    <a:pt x="10645" y="1"/>
                    <a:pt x="10560" y="19"/>
                    <a:pt x="10495" y="56"/>
                  </a:cubicBezTo>
                  <a:cubicBezTo>
                    <a:pt x="10366" y="131"/>
                    <a:pt x="10366" y="252"/>
                    <a:pt x="10495" y="326"/>
                  </a:cubicBezTo>
                  <a:lnTo>
                    <a:pt x="20388" y="6038"/>
                  </a:lnTo>
                  <a:cubicBezTo>
                    <a:pt x="20454" y="6076"/>
                    <a:pt x="20538" y="6094"/>
                    <a:pt x="20623" y="6094"/>
                  </a:cubicBezTo>
                  <a:cubicBezTo>
                    <a:pt x="20708" y="6094"/>
                    <a:pt x="20792" y="6076"/>
                    <a:pt x="20858" y="6038"/>
                  </a:cubicBezTo>
                  <a:cubicBezTo>
                    <a:pt x="20986" y="5965"/>
                    <a:pt x="20986" y="5843"/>
                    <a:pt x="20858" y="5768"/>
                  </a:cubicBezTo>
                  <a:lnTo>
                    <a:pt x="10963" y="56"/>
                  </a:lnTo>
                  <a:cubicBezTo>
                    <a:pt x="10898" y="19"/>
                    <a:pt x="10814" y="1"/>
                    <a:pt x="10729" y="1"/>
                  </a:cubicBezTo>
                  <a:close/>
                  <a:moveTo>
                    <a:pt x="9433" y="749"/>
                  </a:moveTo>
                  <a:cubicBezTo>
                    <a:pt x="9349" y="749"/>
                    <a:pt x="9264" y="767"/>
                    <a:pt x="9200" y="804"/>
                  </a:cubicBezTo>
                  <a:cubicBezTo>
                    <a:pt x="9071" y="879"/>
                    <a:pt x="9071" y="1000"/>
                    <a:pt x="9200" y="1074"/>
                  </a:cubicBezTo>
                  <a:lnTo>
                    <a:pt x="19093" y="6786"/>
                  </a:lnTo>
                  <a:cubicBezTo>
                    <a:pt x="19158" y="6824"/>
                    <a:pt x="19243" y="6843"/>
                    <a:pt x="19327" y="6843"/>
                  </a:cubicBezTo>
                  <a:cubicBezTo>
                    <a:pt x="19412" y="6843"/>
                    <a:pt x="19496" y="6824"/>
                    <a:pt x="19561" y="6786"/>
                  </a:cubicBezTo>
                  <a:cubicBezTo>
                    <a:pt x="19691" y="6713"/>
                    <a:pt x="19691" y="6592"/>
                    <a:pt x="19561" y="6516"/>
                  </a:cubicBezTo>
                  <a:lnTo>
                    <a:pt x="9667" y="804"/>
                  </a:lnTo>
                  <a:cubicBezTo>
                    <a:pt x="9603" y="767"/>
                    <a:pt x="9518" y="749"/>
                    <a:pt x="9433" y="749"/>
                  </a:cubicBezTo>
                  <a:close/>
                  <a:moveTo>
                    <a:pt x="8138" y="1497"/>
                  </a:moveTo>
                  <a:cubicBezTo>
                    <a:pt x="8053" y="1497"/>
                    <a:pt x="7968" y="1515"/>
                    <a:pt x="7904" y="1552"/>
                  </a:cubicBezTo>
                  <a:cubicBezTo>
                    <a:pt x="7775" y="1627"/>
                    <a:pt x="7775" y="1748"/>
                    <a:pt x="7904" y="1822"/>
                  </a:cubicBezTo>
                  <a:lnTo>
                    <a:pt x="17797" y="7534"/>
                  </a:lnTo>
                  <a:cubicBezTo>
                    <a:pt x="17862" y="7572"/>
                    <a:pt x="17947" y="7591"/>
                    <a:pt x="18031" y="7591"/>
                  </a:cubicBezTo>
                  <a:cubicBezTo>
                    <a:pt x="18116" y="7591"/>
                    <a:pt x="18201" y="7572"/>
                    <a:pt x="18265" y="7534"/>
                  </a:cubicBezTo>
                  <a:cubicBezTo>
                    <a:pt x="18394" y="7461"/>
                    <a:pt x="18394" y="7340"/>
                    <a:pt x="18265" y="7265"/>
                  </a:cubicBezTo>
                  <a:lnTo>
                    <a:pt x="8372" y="1552"/>
                  </a:lnTo>
                  <a:cubicBezTo>
                    <a:pt x="8307" y="1515"/>
                    <a:pt x="8223" y="1497"/>
                    <a:pt x="8138" y="1497"/>
                  </a:cubicBezTo>
                  <a:close/>
                  <a:moveTo>
                    <a:pt x="6842" y="2245"/>
                  </a:moveTo>
                  <a:cubicBezTo>
                    <a:pt x="6758" y="2245"/>
                    <a:pt x="6673" y="2264"/>
                    <a:pt x="6609" y="2300"/>
                  </a:cubicBezTo>
                  <a:cubicBezTo>
                    <a:pt x="6480" y="2375"/>
                    <a:pt x="6480" y="2497"/>
                    <a:pt x="6609" y="2570"/>
                  </a:cubicBezTo>
                  <a:lnTo>
                    <a:pt x="16502" y="8283"/>
                  </a:lnTo>
                  <a:cubicBezTo>
                    <a:pt x="16566" y="8320"/>
                    <a:pt x="16651" y="8339"/>
                    <a:pt x="16736" y="8339"/>
                  </a:cubicBezTo>
                  <a:cubicBezTo>
                    <a:pt x="16820" y="8339"/>
                    <a:pt x="16905" y="8320"/>
                    <a:pt x="16970" y="8283"/>
                  </a:cubicBezTo>
                  <a:cubicBezTo>
                    <a:pt x="17098" y="8207"/>
                    <a:pt x="17098" y="8088"/>
                    <a:pt x="16970" y="8013"/>
                  </a:cubicBezTo>
                  <a:lnTo>
                    <a:pt x="7076" y="2300"/>
                  </a:lnTo>
                  <a:cubicBezTo>
                    <a:pt x="7012" y="2264"/>
                    <a:pt x="6927" y="2245"/>
                    <a:pt x="6842" y="2245"/>
                  </a:cubicBezTo>
                  <a:close/>
                  <a:moveTo>
                    <a:pt x="5547" y="2992"/>
                  </a:moveTo>
                  <a:cubicBezTo>
                    <a:pt x="5462" y="2992"/>
                    <a:pt x="5377" y="3011"/>
                    <a:pt x="5313" y="3048"/>
                  </a:cubicBezTo>
                  <a:cubicBezTo>
                    <a:pt x="5183" y="3124"/>
                    <a:pt x="5183" y="3245"/>
                    <a:pt x="5313" y="3318"/>
                  </a:cubicBezTo>
                  <a:lnTo>
                    <a:pt x="15206" y="9031"/>
                  </a:lnTo>
                  <a:cubicBezTo>
                    <a:pt x="15271" y="9068"/>
                    <a:pt x="15356" y="9087"/>
                    <a:pt x="15440" y="9087"/>
                  </a:cubicBezTo>
                  <a:cubicBezTo>
                    <a:pt x="15525" y="9087"/>
                    <a:pt x="15610" y="9068"/>
                    <a:pt x="15674" y="9031"/>
                  </a:cubicBezTo>
                  <a:cubicBezTo>
                    <a:pt x="15803" y="8956"/>
                    <a:pt x="15803" y="8836"/>
                    <a:pt x="15674" y="8761"/>
                  </a:cubicBezTo>
                  <a:lnTo>
                    <a:pt x="5781" y="3048"/>
                  </a:lnTo>
                  <a:cubicBezTo>
                    <a:pt x="5716" y="3011"/>
                    <a:pt x="5632" y="2992"/>
                    <a:pt x="5547" y="2992"/>
                  </a:cubicBezTo>
                  <a:close/>
                  <a:moveTo>
                    <a:pt x="4251" y="3740"/>
                  </a:moveTo>
                  <a:cubicBezTo>
                    <a:pt x="4166" y="3740"/>
                    <a:pt x="4082" y="3759"/>
                    <a:pt x="4018" y="3797"/>
                  </a:cubicBezTo>
                  <a:cubicBezTo>
                    <a:pt x="3887" y="3872"/>
                    <a:pt x="3887" y="3993"/>
                    <a:pt x="4018" y="4066"/>
                  </a:cubicBezTo>
                  <a:lnTo>
                    <a:pt x="13911" y="9779"/>
                  </a:lnTo>
                  <a:cubicBezTo>
                    <a:pt x="13975" y="9817"/>
                    <a:pt x="14060" y="9835"/>
                    <a:pt x="14144" y="9835"/>
                  </a:cubicBezTo>
                  <a:cubicBezTo>
                    <a:pt x="14229" y="9835"/>
                    <a:pt x="14313" y="9817"/>
                    <a:pt x="14379" y="9779"/>
                  </a:cubicBezTo>
                  <a:cubicBezTo>
                    <a:pt x="14507" y="9704"/>
                    <a:pt x="14507" y="9584"/>
                    <a:pt x="14379" y="9509"/>
                  </a:cubicBezTo>
                  <a:lnTo>
                    <a:pt x="4485" y="3797"/>
                  </a:lnTo>
                  <a:cubicBezTo>
                    <a:pt x="4420" y="3759"/>
                    <a:pt x="4335" y="3740"/>
                    <a:pt x="4251" y="3740"/>
                  </a:cubicBezTo>
                  <a:close/>
                  <a:moveTo>
                    <a:pt x="2955" y="4488"/>
                  </a:moveTo>
                  <a:cubicBezTo>
                    <a:pt x="2870" y="4488"/>
                    <a:pt x="2786" y="4507"/>
                    <a:pt x="2721" y="4545"/>
                  </a:cubicBezTo>
                  <a:cubicBezTo>
                    <a:pt x="2592" y="4620"/>
                    <a:pt x="2592" y="4741"/>
                    <a:pt x="2721" y="4815"/>
                  </a:cubicBezTo>
                  <a:lnTo>
                    <a:pt x="12614" y="10527"/>
                  </a:lnTo>
                  <a:cubicBezTo>
                    <a:pt x="12679" y="10565"/>
                    <a:pt x="12764" y="10583"/>
                    <a:pt x="12848" y="10583"/>
                  </a:cubicBezTo>
                  <a:cubicBezTo>
                    <a:pt x="12933" y="10583"/>
                    <a:pt x="13018" y="10565"/>
                    <a:pt x="13083" y="10527"/>
                  </a:cubicBezTo>
                  <a:cubicBezTo>
                    <a:pt x="13212" y="10452"/>
                    <a:pt x="13212" y="10331"/>
                    <a:pt x="13083" y="10257"/>
                  </a:cubicBezTo>
                  <a:lnTo>
                    <a:pt x="3188" y="4545"/>
                  </a:lnTo>
                  <a:cubicBezTo>
                    <a:pt x="3124" y="4507"/>
                    <a:pt x="3039" y="4488"/>
                    <a:pt x="2955" y="4488"/>
                  </a:cubicBezTo>
                  <a:close/>
                  <a:moveTo>
                    <a:pt x="1659" y="5237"/>
                  </a:moveTo>
                  <a:cubicBezTo>
                    <a:pt x="1574" y="5237"/>
                    <a:pt x="1489" y="5255"/>
                    <a:pt x="1425" y="5293"/>
                  </a:cubicBezTo>
                  <a:cubicBezTo>
                    <a:pt x="1296" y="5368"/>
                    <a:pt x="1296" y="5489"/>
                    <a:pt x="1425" y="5563"/>
                  </a:cubicBezTo>
                  <a:lnTo>
                    <a:pt x="11318" y="11275"/>
                  </a:lnTo>
                  <a:cubicBezTo>
                    <a:pt x="11384" y="11313"/>
                    <a:pt x="11468" y="11332"/>
                    <a:pt x="11553" y="11332"/>
                  </a:cubicBezTo>
                  <a:cubicBezTo>
                    <a:pt x="11637" y="11332"/>
                    <a:pt x="11722" y="11313"/>
                    <a:pt x="11786" y="11275"/>
                  </a:cubicBezTo>
                  <a:cubicBezTo>
                    <a:pt x="11916" y="11200"/>
                    <a:pt x="11916" y="11079"/>
                    <a:pt x="11786" y="11005"/>
                  </a:cubicBezTo>
                  <a:lnTo>
                    <a:pt x="1893" y="5293"/>
                  </a:lnTo>
                  <a:cubicBezTo>
                    <a:pt x="1828" y="5255"/>
                    <a:pt x="1744" y="5237"/>
                    <a:pt x="1659" y="5237"/>
                  </a:cubicBezTo>
                  <a:close/>
                  <a:moveTo>
                    <a:pt x="363" y="5985"/>
                  </a:moveTo>
                  <a:cubicBezTo>
                    <a:pt x="279" y="5985"/>
                    <a:pt x="194" y="6004"/>
                    <a:pt x="130" y="6041"/>
                  </a:cubicBezTo>
                  <a:cubicBezTo>
                    <a:pt x="1" y="6116"/>
                    <a:pt x="1" y="6236"/>
                    <a:pt x="130" y="6311"/>
                  </a:cubicBezTo>
                  <a:lnTo>
                    <a:pt x="10023" y="12023"/>
                  </a:lnTo>
                  <a:cubicBezTo>
                    <a:pt x="10087" y="12061"/>
                    <a:pt x="10172" y="12080"/>
                    <a:pt x="10257" y="12080"/>
                  </a:cubicBezTo>
                  <a:cubicBezTo>
                    <a:pt x="10341" y="12080"/>
                    <a:pt x="10426" y="12061"/>
                    <a:pt x="10490" y="12023"/>
                  </a:cubicBezTo>
                  <a:cubicBezTo>
                    <a:pt x="10619" y="11948"/>
                    <a:pt x="10619" y="11827"/>
                    <a:pt x="10490" y="11754"/>
                  </a:cubicBezTo>
                  <a:lnTo>
                    <a:pt x="597" y="6041"/>
                  </a:lnTo>
                  <a:cubicBezTo>
                    <a:pt x="533" y="6004"/>
                    <a:pt x="448" y="5985"/>
                    <a:pt x="363" y="5985"/>
                  </a:cubicBez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72"/>
            <p:cNvSpPr/>
            <p:nvPr/>
          </p:nvSpPr>
          <p:spPr>
            <a:xfrm>
              <a:off x="1412300" y="3121650"/>
              <a:ext cx="522875" cy="301400"/>
            </a:xfrm>
            <a:custGeom>
              <a:avLst/>
              <a:gdLst/>
              <a:ahLst/>
              <a:cxnLst/>
              <a:rect l="l" t="t" r="r" b="b"/>
              <a:pathLst>
                <a:path w="20915" h="12056" extrusionOk="0">
                  <a:moveTo>
                    <a:pt x="10657" y="1"/>
                  </a:moveTo>
                  <a:cubicBezTo>
                    <a:pt x="10573" y="1"/>
                    <a:pt x="10488" y="19"/>
                    <a:pt x="10423" y="56"/>
                  </a:cubicBezTo>
                  <a:cubicBezTo>
                    <a:pt x="10399" y="71"/>
                    <a:pt x="10383" y="88"/>
                    <a:pt x="10368" y="105"/>
                  </a:cubicBezTo>
                  <a:cubicBezTo>
                    <a:pt x="10417" y="90"/>
                    <a:pt x="10470" y="83"/>
                    <a:pt x="10523" y="83"/>
                  </a:cubicBezTo>
                  <a:cubicBezTo>
                    <a:pt x="10606" y="83"/>
                    <a:pt x="10688" y="101"/>
                    <a:pt x="10751" y="137"/>
                  </a:cubicBezTo>
                  <a:lnTo>
                    <a:pt x="20645" y="5850"/>
                  </a:lnTo>
                  <a:cubicBezTo>
                    <a:pt x="20749" y="5909"/>
                    <a:pt x="20764" y="5998"/>
                    <a:pt x="20700" y="6070"/>
                  </a:cubicBezTo>
                  <a:cubicBezTo>
                    <a:pt x="20730" y="6063"/>
                    <a:pt x="20760" y="6053"/>
                    <a:pt x="20786" y="6038"/>
                  </a:cubicBezTo>
                  <a:cubicBezTo>
                    <a:pt x="20914" y="5965"/>
                    <a:pt x="20914" y="5843"/>
                    <a:pt x="20786" y="5768"/>
                  </a:cubicBezTo>
                  <a:lnTo>
                    <a:pt x="10891" y="56"/>
                  </a:lnTo>
                  <a:cubicBezTo>
                    <a:pt x="10826" y="19"/>
                    <a:pt x="10742" y="1"/>
                    <a:pt x="10657" y="1"/>
                  </a:cubicBezTo>
                  <a:close/>
                  <a:moveTo>
                    <a:pt x="9361" y="749"/>
                  </a:moveTo>
                  <a:cubicBezTo>
                    <a:pt x="9277" y="749"/>
                    <a:pt x="9192" y="767"/>
                    <a:pt x="9128" y="804"/>
                  </a:cubicBezTo>
                  <a:cubicBezTo>
                    <a:pt x="9103" y="819"/>
                    <a:pt x="9088" y="836"/>
                    <a:pt x="9072" y="853"/>
                  </a:cubicBezTo>
                  <a:cubicBezTo>
                    <a:pt x="9121" y="839"/>
                    <a:pt x="9175" y="831"/>
                    <a:pt x="9228" y="831"/>
                  </a:cubicBezTo>
                  <a:cubicBezTo>
                    <a:pt x="9310" y="831"/>
                    <a:pt x="9392" y="849"/>
                    <a:pt x="9456" y="885"/>
                  </a:cubicBezTo>
                  <a:lnTo>
                    <a:pt x="19349" y="6598"/>
                  </a:lnTo>
                  <a:cubicBezTo>
                    <a:pt x="19453" y="6657"/>
                    <a:pt x="19469" y="6746"/>
                    <a:pt x="19404" y="6818"/>
                  </a:cubicBezTo>
                  <a:cubicBezTo>
                    <a:pt x="19435" y="6811"/>
                    <a:pt x="19464" y="6802"/>
                    <a:pt x="19489" y="6786"/>
                  </a:cubicBezTo>
                  <a:cubicBezTo>
                    <a:pt x="19619" y="6713"/>
                    <a:pt x="19619" y="6592"/>
                    <a:pt x="19489" y="6516"/>
                  </a:cubicBezTo>
                  <a:lnTo>
                    <a:pt x="9595" y="804"/>
                  </a:lnTo>
                  <a:cubicBezTo>
                    <a:pt x="9531" y="767"/>
                    <a:pt x="9446" y="749"/>
                    <a:pt x="9361" y="749"/>
                  </a:cubicBezTo>
                  <a:close/>
                  <a:moveTo>
                    <a:pt x="8066" y="1497"/>
                  </a:moveTo>
                  <a:cubicBezTo>
                    <a:pt x="7981" y="1497"/>
                    <a:pt x="7896" y="1515"/>
                    <a:pt x="7832" y="1552"/>
                  </a:cubicBezTo>
                  <a:cubicBezTo>
                    <a:pt x="7808" y="1567"/>
                    <a:pt x="7791" y="1584"/>
                    <a:pt x="7775" y="1601"/>
                  </a:cubicBezTo>
                  <a:cubicBezTo>
                    <a:pt x="7825" y="1587"/>
                    <a:pt x="7878" y="1579"/>
                    <a:pt x="7931" y="1579"/>
                  </a:cubicBezTo>
                  <a:cubicBezTo>
                    <a:pt x="8014" y="1579"/>
                    <a:pt x="8095" y="1597"/>
                    <a:pt x="8159" y="1633"/>
                  </a:cubicBezTo>
                  <a:lnTo>
                    <a:pt x="18054" y="7346"/>
                  </a:lnTo>
                  <a:cubicBezTo>
                    <a:pt x="18156" y="7406"/>
                    <a:pt x="18173" y="7495"/>
                    <a:pt x="18109" y="7567"/>
                  </a:cubicBezTo>
                  <a:cubicBezTo>
                    <a:pt x="18138" y="7557"/>
                    <a:pt x="18169" y="7550"/>
                    <a:pt x="18193" y="7534"/>
                  </a:cubicBezTo>
                  <a:cubicBezTo>
                    <a:pt x="18322" y="7459"/>
                    <a:pt x="18322" y="7340"/>
                    <a:pt x="18193" y="7265"/>
                  </a:cubicBezTo>
                  <a:lnTo>
                    <a:pt x="8300" y="1552"/>
                  </a:lnTo>
                  <a:cubicBezTo>
                    <a:pt x="8235" y="1515"/>
                    <a:pt x="8151" y="1497"/>
                    <a:pt x="8066" y="1497"/>
                  </a:cubicBezTo>
                  <a:close/>
                  <a:moveTo>
                    <a:pt x="6770" y="2245"/>
                  </a:moveTo>
                  <a:cubicBezTo>
                    <a:pt x="6686" y="2245"/>
                    <a:pt x="6601" y="2264"/>
                    <a:pt x="6537" y="2300"/>
                  </a:cubicBezTo>
                  <a:cubicBezTo>
                    <a:pt x="6512" y="2316"/>
                    <a:pt x="6495" y="2333"/>
                    <a:pt x="6480" y="2349"/>
                  </a:cubicBezTo>
                  <a:cubicBezTo>
                    <a:pt x="6529" y="2335"/>
                    <a:pt x="6582" y="2328"/>
                    <a:pt x="6635" y="2328"/>
                  </a:cubicBezTo>
                  <a:cubicBezTo>
                    <a:pt x="6718" y="2328"/>
                    <a:pt x="6800" y="2345"/>
                    <a:pt x="6863" y="2382"/>
                  </a:cubicBezTo>
                  <a:lnTo>
                    <a:pt x="16757" y="8094"/>
                  </a:lnTo>
                  <a:cubicBezTo>
                    <a:pt x="16861" y="8154"/>
                    <a:pt x="16878" y="8243"/>
                    <a:pt x="16813" y="8315"/>
                  </a:cubicBezTo>
                  <a:cubicBezTo>
                    <a:pt x="16842" y="8306"/>
                    <a:pt x="16873" y="8296"/>
                    <a:pt x="16898" y="8283"/>
                  </a:cubicBezTo>
                  <a:cubicBezTo>
                    <a:pt x="17026" y="8207"/>
                    <a:pt x="17026" y="8088"/>
                    <a:pt x="16898" y="8013"/>
                  </a:cubicBezTo>
                  <a:lnTo>
                    <a:pt x="7004" y="2300"/>
                  </a:lnTo>
                  <a:cubicBezTo>
                    <a:pt x="6940" y="2264"/>
                    <a:pt x="6855" y="2245"/>
                    <a:pt x="6770" y="2245"/>
                  </a:cubicBezTo>
                  <a:close/>
                  <a:moveTo>
                    <a:pt x="5475" y="2992"/>
                  </a:moveTo>
                  <a:cubicBezTo>
                    <a:pt x="5390" y="2992"/>
                    <a:pt x="5305" y="3011"/>
                    <a:pt x="5241" y="3048"/>
                  </a:cubicBezTo>
                  <a:cubicBezTo>
                    <a:pt x="5215" y="3064"/>
                    <a:pt x="5200" y="3081"/>
                    <a:pt x="5184" y="3098"/>
                  </a:cubicBezTo>
                  <a:cubicBezTo>
                    <a:pt x="5233" y="3083"/>
                    <a:pt x="5287" y="3076"/>
                    <a:pt x="5340" y="3076"/>
                  </a:cubicBezTo>
                  <a:cubicBezTo>
                    <a:pt x="5422" y="3076"/>
                    <a:pt x="5504" y="3093"/>
                    <a:pt x="5568" y="3130"/>
                  </a:cubicBezTo>
                  <a:lnTo>
                    <a:pt x="15461" y="8842"/>
                  </a:lnTo>
                  <a:cubicBezTo>
                    <a:pt x="15565" y="8902"/>
                    <a:pt x="15581" y="8991"/>
                    <a:pt x="15518" y="9063"/>
                  </a:cubicBezTo>
                  <a:cubicBezTo>
                    <a:pt x="15547" y="9054"/>
                    <a:pt x="15578" y="9045"/>
                    <a:pt x="15602" y="9031"/>
                  </a:cubicBezTo>
                  <a:cubicBezTo>
                    <a:pt x="15731" y="8956"/>
                    <a:pt x="15731" y="8836"/>
                    <a:pt x="15602" y="8761"/>
                  </a:cubicBezTo>
                  <a:lnTo>
                    <a:pt x="5709" y="3048"/>
                  </a:lnTo>
                  <a:cubicBezTo>
                    <a:pt x="5644" y="3011"/>
                    <a:pt x="5560" y="2992"/>
                    <a:pt x="5475" y="2992"/>
                  </a:cubicBezTo>
                  <a:close/>
                  <a:moveTo>
                    <a:pt x="4179" y="3740"/>
                  </a:moveTo>
                  <a:cubicBezTo>
                    <a:pt x="4094" y="3740"/>
                    <a:pt x="4010" y="3759"/>
                    <a:pt x="3946" y="3797"/>
                  </a:cubicBezTo>
                  <a:cubicBezTo>
                    <a:pt x="3920" y="3810"/>
                    <a:pt x="3904" y="3829"/>
                    <a:pt x="3889" y="3846"/>
                  </a:cubicBezTo>
                  <a:cubicBezTo>
                    <a:pt x="3938" y="3831"/>
                    <a:pt x="3991" y="3824"/>
                    <a:pt x="4044" y="3824"/>
                  </a:cubicBezTo>
                  <a:cubicBezTo>
                    <a:pt x="4127" y="3824"/>
                    <a:pt x="4209" y="3842"/>
                    <a:pt x="4272" y="3878"/>
                  </a:cubicBezTo>
                  <a:lnTo>
                    <a:pt x="14165" y="9590"/>
                  </a:lnTo>
                  <a:cubicBezTo>
                    <a:pt x="14270" y="9650"/>
                    <a:pt x="14285" y="9739"/>
                    <a:pt x="14222" y="9811"/>
                  </a:cubicBezTo>
                  <a:cubicBezTo>
                    <a:pt x="14251" y="9802"/>
                    <a:pt x="14280" y="9793"/>
                    <a:pt x="14307" y="9779"/>
                  </a:cubicBezTo>
                  <a:cubicBezTo>
                    <a:pt x="14435" y="9704"/>
                    <a:pt x="14435" y="9584"/>
                    <a:pt x="14307" y="9509"/>
                  </a:cubicBezTo>
                  <a:lnTo>
                    <a:pt x="4413" y="3797"/>
                  </a:lnTo>
                  <a:cubicBezTo>
                    <a:pt x="4348" y="3759"/>
                    <a:pt x="4263" y="3740"/>
                    <a:pt x="4179" y="3740"/>
                  </a:cubicBezTo>
                  <a:close/>
                  <a:moveTo>
                    <a:pt x="2883" y="4488"/>
                  </a:moveTo>
                  <a:cubicBezTo>
                    <a:pt x="2798" y="4488"/>
                    <a:pt x="2714" y="4507"/>
                    <a:pt x="2649" y="4545"/>
                  </a:cubicBezTo>
                  <a:cubicBezTo>
                    <a:pt x="2624" y="4559"/>
                    <a:pt x="2609" y="4577"/>
                    <a:pt x="2593" y="4594"/>
                  </a:cubicBezTo>
                  <a:cubicBezTo>
                    <a:pt x="2642" y="4579"/>
                    <a:pt x="2695" y="4572"/>
                    <a:pt x="2749" y="4572"/>
                  </a:cubicBezTo>
                  <a:cubicBezTo>
                    <a:pt x="2831" y="4572"/>
                    <a:pt x="2913" y="4590"/>
                    <a:pt x="2977" y="4626"/>
                  </a:cubicBezTo>
                  <a:lnTo>
                    <a:pt x="12870" y="10339"/>
                  </a:lnTo>
                  <a:cubicBezTo>
                    <a:pt x="12974" y="10398"/>
                    <a:pt x="12990" y="10487"/>
                    <a:pt x="12925" y="10559"/>
                  </a:cubicBezTo>
                  <a:cubicBezTo>
                    <a:pt x="12956" y="10550"/>
                    <a:pt x="12985" y="10541"/>
                    <a:pt x="13011" y="10527"/>
                  </a:cubicBezTo>
                  <a:cubicBezTo>
                    <a:pt x="13140" y="10452"/>
                    <a:pt x="13140" y="10331"/>
                    <a:pt x="13011" y="10257"/>
                  </a:cubicBezTo>
                  <a:lnTo>
                    <a:pt x="3116" y="4545"/>
                  </a:lnTo>
                  <a:cubicBezTo>
                    <a:pt x="3052" y="4507"/>
                    <a:pt x="2967" y="4488"/>
                    <a:pt x="2883" y="4488"/>
                  </a:cubicBezTo>
                  <a:close/>
                  <a:moveTo>
                    <a:pt x="1587" y="5237"/>
                  </a:moveTo>
                  <a:cubicBezTo>
                    <a:pt x="1502" y="5237"/>
                    <a:pt x="1417" y="5255"/>
                    <a:pt x="1353" y="5293"/>
                  </a:cubicBezTo>
                  <a:cubicBezTo>
                    <a:pt x="1328" y="5307"/>
                    <a:pt x="1313" y="5325"/>
                    <a:pt x="1298" y="5342"/>
                  </a:cubicBezTo>
                  <a:cubicBezTo>
                    <a:pt x="1347" y="5328"/>
                    <a:pt x="1400" y="5320"/>
                    <a:pt x="1453" y="5320"/>
                  </a:cubicBezTo>
                  <a:cubicBezTo>
                    <a:pt x="1536" y="5320"/>
                    <a:pt x="1618" y="5338"/>
                    <a:pt x="1681" y="5374"/>
                  </a:cubicBezTo>
                  <a:lnTo>
                    <a:pt x="11574" y="11087"/>
                  </a:lnTo>
                  <a:cubicBezTo>
                    <a:pt x="11679" y="11147"/>
                    <a:pt x="11694" y="11235"/>
                    <a:pt x="11630" y="11307"/>
                  </a:cubicBezTo>
                  <a:cubicBezTo>
                    <a:pt x="11660" y="11298"/>
                    <a:pt x="11689" y="11289"/>
                    <a:pt x="11714" y="11275"/>
                  </a:cubicBezTo>
                  <a:cubicBezTo>
                    <a:pt x="11844" y="11200"/>
                    <a:pt x="11844" y="11079"/>
                    <a:pt x="11714" y="11005"/>
                  </a:cubicBezTo>
                  <a:lnTo>
                    <a:pt x="1821" y="5293"/>
                  </a:lnTo>
                  <a:cubicBezTo>
                    <a:pt x="1756" y="5255"/>
                    <a:pt x="1672" y="5237"/>
                    <a:pt x="1587" y="5237"/>
                  </a:cubicBezTo>
                  <a:close/>
                  <a:moveTo>
                    <a:pt x="291" y="5985"/>
                  </a:moveTo>
                  <a:cubicBezTo>
                    <a:pt x="207" y="5985"/>
                    <a:pt x="122" y="6004"/>
                    <a:pt x="58" y="6041"/>
                  </a:cubicBezTo>
                  <a:cubicBezTo>
                    <a:pt x="33" y="6055"/>
                    <a:pt x="16" y="6073"/>
                    <a:pt x="1" y="6090"/>
                  </a:cubicBezTo>
                  <a:cubicBezTo>
                    <a:pt x="50" y="6076"/>
                    <a:pt x="104" y="6068"/>
                    <a:pt x="157" y="6068"/>
                  </a:cubicBezTo>
                  <a:cubicBezTo>
                    <a:pt x="239" y="6068"/>
                    <a:pt x="321" y="6086"/>
                    <a:pt x="384" y="6122"/>
                  </a:cubicBezTo>
                  <a:lnTo>
                    <a:pt x="10277" y="11835"/>
                  </a:lnTo>
                  <a:cubicBezTo>
                    <a:pt x="10382" y="11895"/>
                    <a:pt x="10399" y="11984"/>
                    <a:pt x="10334" y="12056"/>
                  </a:cubicBezTo>
                  <a:cubicBezTo>
                    <a:pt x="10363" y="12046"/>
                    <a:pt x="10394" y="12037"/>
                    <a:pt x="10418" y="12023"/>
                  </a:cubicBezTo>
                  <a:cubicBezTo>
                    <a:pt x="10547" y="11948"/>
                    <a:pt x="10547" y="11827"/>
                    <a:pt x="10418" y="11754"/>
                  </a:cubicBezTo>
                  <a:lnTo>
                    <a:pt x="525" y="6041"/>
                  </a:lnTo>
                  <a:cubicBezTo>
                    <a:pt x="461" y="6004"/>
                    <a:pt x="376" y="5985"/>
                    <a:pt x="291" y="5985"/>
                  </a:cubicBez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72"/>
            <p:cNvSpPr/>
            <p:nvPr/>
          </p:nvSpPr>
          <p:spPr>
            <a:xfrm>
              <a:off x="2244800" y="3879875"/>
              <a:ext cx="91125" cy="85375"/>
            </a:xfrm>
            <a:custGeom>
              <a:avLst/>
              <a:gdLst/>
              <a:ahLst/>
              <a:cxnLst/>
              <a:rect l="l" t="t" r="r" b="b"/>
              <a:pathLst>
                <a:path w="3645" h="3415" extrusionOk="0">
                  <a:moveTo>
                    <a:pt x="3645" y="0"/>
                  </a:moveTo>
                  <a:lnTo>
                    <a:pt x="1" y="2269"/>
                  </a:lnTo>
                  <a:lnTo>
                    <a:pt x="1" y="3414"/>
                  </a:lnTo>
                  <a:lnTo>
                    <a:pt x="3645" y="1145"/>
                  </a:lnTo>
                  <a:lnTo>
                    <a:pt x="3645"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72"/>
            <p:cNvSpPr/>
            <p:nvPr/>
          </p:nvSpPr>
          <p:spPr>
            <a:xfrm>
              <a:off x="2164475" y="3769800"/>
              <a:ext cx="255625" cy="245925"/>
            </a:xfrm>
            <a:custGeom>
              <a:avLst/>
              <a:gdLst/>
              <a:ahLst/>
              <a:cxnLst/>
              <a:rect l="l" t="t" r="r" b="b"/>
              <a:pathLst>
                <a:path w="10225" h="9837" extrusionOk="0">
                  <a:moveTo>
                    <a:pt x="9258" y="1"/>
                  </a:moveTo>
                  <a:cubicBezTo>
                    <a:pt x="9003" y="1"/>
                    <a:pt x="8719" y="86"/>
                    <a:pt x="8423" y="257"/>
                  </a:cubicBezTo>
                  <a:lnTo>
                    <a:pt x="7919" y="627"/>
                  </a:lnTo>
                  <a:cubicBezTo>
                    <a:pt x="6079" y="1970"/>
                    <a:pt x="5066" y="2711"/>
                    <a:pt x="2867" y="3988"/>
                  </a:cubicBezTo>
                  <a:cubicBezTo>
                    <a:pt x="2076" y="4446"/>
                    <a:pt x="1455" y="5436"/>
                    <a:pt x="1455" y="6243"/>
                  </a:cubicBezTo>
                  <a:lnTo>
                    <a:pt x="1455" y="8861"/>
                  </a:lnTo>
                  <a:lnTo>
                    <a:pt x="586" y="8360"/>
                  </a:lnTo>
                  <a:cubicBezTo>
                    <a:pt x="530" y="8327"/>
                    <a:pt x="468" y="8311"/>
                    <a:pt x="407" y="8311"/>
                  </a:cubicBezTo>
                  <a:cubicBezTo>
                    <a:pt x="284" y="8311"/>
                    <a:pt x="164" y="8376"/>
                    <a:pt x="98" y="8490"/>
                  </a:cubicBezTo>
                  <a:cubicBezTo>
                    <a:pt x="0" y="8661"/>
                    <a:pt x="58" y="8878"/>
                    <a:pt x="229" y="8978"/>
                  </a:cubicBezTo>
                  <a:lnTo>
                    <a:pt x="1633" y="9789"/>
                  </a:lnTo>
                  <a:cubicBezTo>
                    <a:pt x="1688" y="9821"/>
                    <a:pt x="1751" y="9837"/>
                    <a:pt x="1812" y="9837"/>
                  </a:cubicBezTo>
                  <a:cubicBezTo>
                    <a:pt x="1874" y="9837"/>
                    <a:pt x="1935" y="9821"/>
                    <a:pt x="1990" y="9789"/>
                  </a:cubicBezTo>
                  <a:cubicBezTo>
                    <a:pt x="2101" y="9725"/>
                    <a:pt x="2170" y="9607"/>
                    <a:pt x="2170" y="9479"/>
                  </a:cubicBezTo>
                  <a:lnTo>
                    <a:pt x="2170" y="6243"/>
                  </a:lnTo>
                  <a:cubicBezTo>
                    <a:pt x="2170" y="5686"/>
                    <a:pt x="2653" y="4937"/>
                    <a:pt x="3224" y="4605"/>
                  </a:cubicBezTo>
                  <a:cubicBezTo>
                    <a:pt x="5455" y="3310"/>
                    <a:pt x="6479" y="2560"/>
                    <a:pt x="8340" y="1202"/>
                  </a:cubicBezTo>
                  <a:lnTo>
                    <a:pt x="8813" y="855"/>
                  </a:lnTo>
                  <a:cubicBezTo>
                    <a:pt x="8994" y="750"/>
                    <a:pt x="9141" y="712"/>
                    <a:pt x="9248" y="712"/>
                  </a:cubicBezTo>
                  <a:cubicBezTo>
                    <a:pt x="9307" y="712"/>
                    <a:pt x="9354" y="724"/>
                    <a:pt x="9388" y="743"/>
                  </a:cubicBezTo>
                  <a:cubicBezTo>
                    <a:pt x="9495" y="805"/>
                    <a:pt x="9510" y="973"/>
                    <a:pt x="9510" y="1069"/>
                  </a:cubicBezTo>
                  <a:lnTo>
                    <a:pt x="9510" y="3862"/>
                  </a:lnTo>
                  <a:lnTo>
                    <a:pt x="8739" y="3417"/>
                  </a:lnTo>
                  <a:cubicBezTo>
                    <a:pt x="8683" y="3384"/>
                    <a:pt x="8621" y="3369"/>
                    <a:pt x="8561" y="3369"/>
                  </a:cubicBezTo>
                  <a:cubicBezTo>
                    <a:pt x="8438" y="3369"/>
                    <a:pt x="8319" y="3433"/>
                    <a:pt x="8253" y="3548"/>
                  </a:cubicBezTo>
                  <a:cubicBezTo>
                    <a:pt x="8153" y="3718"/>
                    <a:pt x="8212" y="3935"/>
                    <a:pt x="8383" y="4035"/>
                  </a:cubicBezTo>
                  <a:lnTo>
                    <a:pt x="9690" y="4788"/>
                  </a:lnTo>
                  <a:cubicBezTo>
                    <a:pt x="9745" y="4820"/>
                    <a:pt x="9806" y="4836"/>
                    <a:pt x="9867" y="4836"/>
                  </a:cubicBezTo>
                  <a:cubicBezTo>
                    <a:pt x="9929" y="4836"/>
                    <a:pt x="9990" y="4820"/>
                    <a:pt x="10045" y="4788"/>
                  </a:cubicBezTo>
                  <a:cubicBezTo>
                    <a:pt x="10156" y="4725"/>
                    <a:pt x="10225" y="4607"/>
                    <a:pt x="10225" y="4480"/>
                  </a:cubicBezTo>
                  <a:lnTo>
                    <a:pt x="10225" y="1069"/>
                  </a:lnTo>
                  <a:cubicBezTo>
                    <a:pt x="10225" y="638"/>
                    <a:pt x="10055" y="303"/>
                    <a:pt x="9745" y="126"/>
                  </a:cubicBezTo>
                  <a:cubicBezTo>
                    <a:pt x="9601" y="43"/>
                    <a:pt x="9437" y="1"/>
                    <a:pt x="9258"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72"/>
            <p:cNvSpPr/>
            <p:nvPr/>
          </p:nvSpPr>
          <p:spPr>
            <a:xfrm>
              <a:off x="2244225" y="3779725"/>
              <a:ext cx="136475" cy="92200"/>
            </a:xfrm>
            <a:custGeom>
              <a:avLst/>
              <a:gdLst/>
              <a:ahLst/>
              <a:cxnLst/>
              <a:rect l="l" t="t" r="r" b="b"/>
              <a:pathLst>
                <a:path w="5459" h="3688" extrusionOk="0">
                  <a:moveTo>
                    <a:pt x="5432" y="0"/>
                  </a:moveTo>
                  <a:cubicBezTo>
                    <a:pt x="5359" y="0"/>
                    <a:pt x="4234" y="830"/>
                    <a:pt x="2768" y="1812"/>
                  </a:cubicBezTo>
                  <a:cubicBezTo>
                    <a:pt x="1267" y="2818"/>
                    <a:pt x="1" y="3644"/>
                    <a:pt x="24" y="3686"/>
                  </a:cubicBezTo>
                  <a:cubicBezTo>
                    <a:pt x="24" y="3687"/>
                    <a:pt x="26" y="3687"/>
                    <a:pt x="28" y="3687"/>
                  </a:cubicBezTo>
                  <a:cubicBezTo>
                    <a:pt x="118" y="3687"/>
                    <a:pt x="1448" y="2958"/>
                    <a:pt x="2909" y="1978"/>
                  </a:cubicBezTo>
                  <a:cubicBezTo>
                    <a:pt x="4410" y="970"/>
                    <a:pt x="5459" y="41"/>
                    <a:pt x="5436" y="2"/>
                  </a:cubicBezTo>
                  <a:cubicBezTo>
                    <a:pt x="5435" y="1"/>
                    <a:pt x="5434" y="0"/>
                    <a:pt x="54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8" name="Google Shape;4208;p72"/>
          <p:cNvGrpSpPr/>
          <p:nvPr/>
        </p:nvGrpSpPr>
        <p:grpSpPr>
          <a:xfrm>
            <a:off x="2271900" y="3478700"/>
            <a:ext cx="1510800" cy="1187675"/>
            <a:chOff x="865600" y="1322700"/>
            <a:chExt cx="1510800" cy="1187675"/>
          </a:xfrm>
        </p:grpSpPr>
        <p:sp>
          <p:nvSpPr>
            <p:cNvPr id="4209" name="Google Shape;4209;p72"/>
            <p:cNvSpPr/>
            <p:nvPr/>
          </p:nvSpPr>
          <p:spPr>
            <a:xfrm>
              <a:off x="2029400" y="1754750"/>
              <a:ext cx="34775" cy="65000"/>
            </a:xfrm>
            <a:custGeom>
              <a:avLst/>
              <a:gdLst/>
              <a:ahLst/>
              <a:cxnLst/>
              <a:rect l="l" t="t" r="r" b="b"/>
              <a:pathLst>
                <a:path w="1391" h="2600" extrusionOk="0">
                  <a:moveTo>
                    <a:pt x="829" y="0"/>
                  </a:moveTo>
                  <a:cubicBezTo>
                    <a:pt x="664" y="0"/>
                    <a:pt x="550" y="122"/>
                    <a:pt x="491" y="287"/>
                  </a:cubicBezTo>
                  <a:cubicBezTo>
                    <a:pt x="351" y="677"/>
                    <a:pt x="0" y="2046"/>
                    <a:pt x="243" y="2381"/>
                  </a:cubicBezTo>
                  <a:cubicBezTo>
                    <a:pt x="318" y="2486"/>
                    <a:pt x="567" y="2599"/>
                    <a:pt x="778" y="2599"/>
                  </a:cubicBezTo>
                  <a:cubicBezTo>
                    <a:pt x="823" y="2599"/>
                    <a:pt x="867" y="2594"/>
                    <a:pt x="906" y="2582"/>
                  </a:cubicBezTo>
                  <a:cubicBezTo>
                    <a:pt x="1037" y="2544"/>
                    <a:pt x="1094" y="2299"/>
                    <a:pt x="1126" y="2191"/>
                  </a:cubicBezTo>
                  <a:cubicBezTo>
                    <a:pt x="1250" y="1782"/>
                    <a:pt x="1308" y="1348"/>
                    <a:pt x="1343" y="922"/>
                  </a:cubicBezTo>
                  <a:cubicBezTo>
                    <a:pt x="1359" y="736"/>
                    <a:pt x="1391" y="523"/>
                    <a:pt x="1362" y="338"/>
                  </a:cubicBezTo>
                  <a:cubicBezTo>
                    <a:pt x="1334" y="155"/>
                    <a:pt x="1075" y="45"/>
                    <a:pt x="913" y="10"/>
                  </a:cubicBezTo>
                  <a:cubicBezTo>
                    <a:pt x="883" y="3"/>
                    <a:pt x="856" y="0"/>
                    <a:pt x="829" y="0"/>
                  </a:cubicBezTo>
                  <a:close/>
                </a:path>
              </a:pathLst>
            </a:custGeom>
            <a:solidFill>
              <a:srgbClr val="262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72"/>
            <p:cNvSpPr/>
            <p:nvPr/>
          </p:nvSpPr>
          <p:spPr>
            <a:xfrm>
              <a:off x="1609575" y="2215775"/>
              <a:ext cx="186800" cy="120525"/>
            </a:xfrm>
            <a:custGeom>
              <a:avLst/>
              <a:gdLst/>
              <a:ahLst/>
              <a:cxnLst/>
              <a:rect l="l" t="t" r="r" b="b"/>
              <a:pathLst>
                <a:path w="7472" h="4821" extrusionOk="0">
                  <a:moveTo>
                    <a:pt x="1238" y="0"/>
                  </a:moveTo>
                  <a:lnTo>
                    <a:pt x="1" y="1843"/>
                  </a:lnTo>
                  <a:lnTo>
                    <a:pt x="1638" y="4820"/>
                  </a:lnTo>
                  <a:lnTo>
                    <a:pt x="7472" y="1452"/>
                  </a:lnTo>
                  <a:lnTo>
                    <a:pt x="1238"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72"/>
            <p:cNvSpPr/>
            <p:nvPr/>
          </p:nvSpPr>
          <p:spPr>
            <a:xfrm>
              <a:off x="945425" y="1832300"/>
              <a:ext cx="186800" cy="120525"/>
            </a:xfrm>
            <a:custGeom>
              <a:avLst/>
              <a:gdLst/>
              <a:ahLst/>
              <a:cxnLst/>
              <a:rect l="l" t="t" r="r" b="b"/>
              <a:pathLst>
                <a:path w="7472" h="4821" extrusionOk="0">
                  <a:moveTo>
                    <a:pt x="1238" y="0"/>
                  </a:moveTo>
                  <a:lnTo>
                    <a:pt x="1" y="1843"/>
                  </a:lnTo>
                  <a:lnTo>
                    <a:pt x="1638" y="4820"/>
                  </a:lnTo>
                  <a:lnTo>
                    <a:pt x="7472" y="1452"/>
                  </a:lnTo>
                  <a:lnTo>
                    <a:pt x="1238"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72"/>
            <p:cNvSpPr/>
            <p:nvPr/>
          </p:nvSpPr>
          <p:spPr>
            <a:xfrm>
              <a:off x="1685975" y="2261675"/>
              <a:ext cx="197675" cy="242775"/>
            </a:xfrm>
            <a:custGeom>
              <a:avLst/>
              <a:gdLst/>
              <a:ahLst/>
              <a:cxnLst/>
              <a:rect l="l" t="t" r="r" b="b"/>
              <a:pathLst>
                <a:path w="7907" h="9711" extrusionOk="0">
                  <a:moveTo>
                    <a:pt x="3019" y="0"/>
                  </a:moveTo>
                  <a:cubicBezTo>
                    <a:pt x="2682" y="0"/>
                    <a:pt x="2377" y="82"/>
                    <a:pt x="2116" y="238"/>
                  </a:cubicBezTo>
                  <a:lnTo>
                    <a:pt x="0" y="1459"/>
                  </a:lnTo>
                  <a:lnTo>
                    <a:pt x="4824" y="9710"/>
                  </a:lnTo>
                  <a:lnTo>
                    <a:pt x="6939" y="8488"/>
                  </a:lnTo>
                  <a:cubicBezTo>
                    <a:pt x="7537" y="8131"/>
                    <a:pt x="7907" y="7378"/>
                    <a:pt x="7907" y="6314"/>
                  </a:cubicBezTo>
                  <a:cubicBezTo>
                    <a:pt x="7907" y="4159"/>
                    <a:pt x="6394" y="1538"/>
                    <a:pt x="4528" y="462"/>
                  </a:cubicBezTo>
                  <a:cubicBezTo>
                    <a:pt x="3985" y="149"/>
                    <a:pt x="3473" y="0"/>
                    <a:pt x="3019" y="0"/>
                  </a:cubicBezTo>
                  <a:close/>
                </a:path>
              </a:pathLst>
            </a:custGeom>
            <a:solidFill>
              <a:srgbClr val="262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72"/>
            <p:cNvSpPr/>
            <p:nvPr/>
          </p:nvSpPr>
          <p:spPr>
            <a:xfrm>
              <a:off x="1661800" y="2292175"/>
              <a:ext cx="168975" cy="218200"/>
            </a:xfrm>
            <a:custGeom>
              <a:avLst/>
              <a:gdLst/>
              <a:ahLst/>
              <a:cxnLst/>
              <a:rect l="l" t="t" r="r" b="b"/>
              <a:pathLst>
                <a:path w="6759" h="8728" extrusionOk="0">
                  <a:moveTo>
                    <a:pt x="1870" y="1"/>
                  </a:moveTo>
                  <a:cubicBezTo>
                    <a:pt x="762" y="1"/>
                    <a:pt x="0" y="885"/>
                    <a:pt x="0" y="2414"/>
                  </a:cubicBezTo>
                  <a:cubicBezTo>
                    <a:pt x="0" y="4568"/>
                    <a:pt x="1513" y="7188"/>
                    <a:pt x="3379" y="8266"/>
                  </a:cubicBezTo>
                  <a:cubicBezTo>
                    <a:pt x="3921" y="8579"/>
                    <a:pt x="4434" y="8728"/>
                    <a:pt x="4888" y="8728"/>
                  </a:cubicBezTo>
                  <a:cubicBezTo>
                    <a:pt x="5997" y="8728"/>
                    <a:pt x="6758" y="7844"/>
                    <a:pt x="6758" y="6316"/>
                  </a:cubicBezTo>
                  <a:cubicBezTo>
                    <a:pt x="6758" y="4160"/>
                    <a:pt x="5245" y="1540"/>
                    <a:pt x="3379" y="463"/>
                  </a:cubicBezTo>
                  <a:cubicBezTo>
                    <a:pt x="2837" y="149"/>
                    <a:pt x="2324" y="1"/>
                    <a:pt x="1870" y="1"/>
                  </a:cubicBezTo>
                  <a:close/>
                </a:path>
              </a:pathLst>
            </a:custGeom>
            <a:solidFill>
              <a:srgbClr val="262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72"/>
            <p:cNvSpPr/>
            <p:nvPr/>
          </p:nvSpPr>
          <p:spPr>
            <a:xfrm>
              <a:off x="1686500" y="2327625"/>
              <a:ext cx="117225" cy="150525"/>
            </a:xfrm>
            <a:custGeom>
              <a:avLst/>
              <a:gdLst/>
              <a:ahLst/>
              <a:cxnLst/>
              <a:rect l="l" t="t" r="r" b="b"/>
              <a:pathLst>
                <a:path w="4689" h="6021" extrusionOk="0">
                  <a:moveTo>
                    <a:pt x="1313" y="1"/>
                  </a:moveTo>
                  <a:cubicBezTo>
                    <a:pt x="532" y="1"/>
                    <a:pt x="1" y="637"/>
                    <a:pt x="16" y="1723"/>
                  </a:cubicBezTo>
                  <a:cubicBezTo>
                    <a:pt x="39" y="3224"/>
                    <a:pt x="1100" y="5019"/>
                    <a:pt x="2385" y="5731"/>
                  </a:cubicBezTo>
                  <a:cubicBezTo>
                    <a:pt x="2741" y="5928"/>
                    <a:pt x="3077" y="6021"/>
                    <a:pt x="3377" y="6021"/>
                  </a:cubicBezTo>
                  <a:cubicBezTo>
                    <a:pt x="4158" y="6021"/>
                    <a:pt x="4689" y="5385"/>
                    <a:pt x="4672" y="4299"/>
                  </a:cubicBezTo>
                  <a:cubicBezTo>
                    <a:pt x="4649" y="2796"/>
                    <a:pt x="3590" y="1002"/>
                    <a:pt x="2304" y="291"/>
                  </a:cubicBezTo>
                  <a:cubicBezTo>
                    <a:pt x="1948" y="94"/>
                    <a:pt x="1612" y="1"/>
                    <a:pt x="1313"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72"/>
            <p:cNvSpPr/>
            <p:nvPr/>
          </p:nvSpPr>
          <p:spPr>
            <a:xfrm>
              <a:off x="1694725" y="2338150"/>
              <a:ext cx="100800" cy="129450"/>
            </a:xfrm>
            <a:custGeom>
              <a:avLst/>
              <a:gdLst/>
              <a:ahLst/>
              <a:cxnLst/>
              <a:rect l="l" t="t" r="r" b="b"/>
              <a:pathLst>
                <a:path w="4032" h="5178" extrusionOk="0">
                  <a:moveTo>
                    <a:pt x="1129" y="1"/>
                  </a:moveTo>
                  <a:cubicBezTo>
                    <a:pt x="457" y="1"/>
                    <a:pt x="0" y="548"/>
                    <a:pt x="14" y="1481"/>
                  </a:cubicBezTo>
                  <a:cubicBezTo>
                    <a:pt x="34" y="2774"/>
                    <a:pt x="944" y="4316"/>
                    <a:pt x="2050" y="4928"/>
                  </a:cubicBezTo>
                  <a:cubicBezTo>
                    <a:pt x="2356" y="5097"/>
                    <a:pt x="2645" y="5178"/>
                    <a:pt x="2903" y="5178"/>
                  </a:cubicBezTo>
                  <a:cubicBezTo>
                    <a:pt x="3574" y="5178"/>
                    <a:pt x="4031" y="4631"/>
                    <a:pt x="4017" y="3697"/>
                  </a:cubicBezTo>
                  <a:cubicBezTo>
                    <a:pt x="3998" y="2406"/>
                    <a:pt x="3086" y="862"/>
                    <a:pt x="1981" y="250"/>
                  </a:cubicBezTo>
                  <a:cubicBezTo>
                    <a:pt x="1675" y="81"/>
                    <a:pt x="1386" y="1"/>
                    <a:pt x="1129"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72"/>
            <p:cNvSpPr/>
            <p:nvPr/>
          </p:nvSpPr>
          <p:spPr>
            <a:xfrm>
              <a:off x="1719475" y="2364650"/>
              <a:ext cx="56975" cy="73175"/>
            </a:xfrm>
            <a:custGeom>
              <a:avLst/>
              <a:gdLst/>
              <a:ahLst/>
              <a:cxnLst/>
              <a:rect l="l" t="t" r="r" b="b"/>
              <a:pathLst>
                <a:path w="2279" h="2927" extrusionOk="0">
                  <a:moveTo>
                    <a:pt x="638" y="0"/>
                  </a:moveTo>
                  <a:cubicBezTo>
                    <a:pt x="258" y="0"/>
                    <a:pt x="0" y="309"/>
                    <a:pt x="8" y="837"/>
                  </a:cubicBezTo>
                  <a:cubicBezTo>
                    <a:pt x="19" y="1567"/>
                    <a:pt x="534" y="2439"/>
                    <a:pt x="1159" y="2785"/>
                  </a:cubicBezTo>
                  <a:cubicBezTo>
                    <a:pt x="1332" y="2881"/>
                    <a:pt x="1495" y="2926"/>
                    <a:pt x="1640" y="2926"/>
                  </a:cubicBezTo>
                  <a:cubicBezTo>
                    <a:pt x="2020" y="2926"/>
                    <a:pt x="2279" y="2617"/>
                    <a:pt x="2271" y="2089"/>
                  </a:cubicBezTo>
                  <a:cubicBezTo>
                    <a:pt x="2260" y="1360"/>
                    <a:pt x="1744" y="487"/>
                    <a:pt x="1120" y="141"/>
                  </a:cubicBezTo>
                  <a:cubicBezTo>
                    <a:pt x="946" y="45"/>
                    <a:pt x="783" y="0"/>
                    <a:pt x="638" y="0"/>
                  </a:cubicBezTo>
                  <a:close/>
                </a:path>
              </a:pathLst>
            </a:custGeom>
            <a:solidFill>
              <a:srgbClr val="262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72"/>
            <p:cNvSpPr/>
            <p:nvPr/>
          </p:nvSpPr>
          <p:spPr>
            <a:xfrm>
              <a:off x="1715200" y="2351075"/>
              <a:ext cx="73975" cy="95300"/>
            </a:xfrm>
            <a:custGeom>
              <a:avLst/>
              <a:gdLst/>
              <a:ahLst/>
              <a:cxnLst/>
              <a:rect l="l" t="t" r="r" b="b"/>
              <a:pathLst>
                <a:path w="2959" h="3812" extrusionOk="0">
                  <a:moveTo>
                    <a:pt x="809" y="543"/>
                  </a:moveTo>
                  <a:cubicBezTo>
                    <a:pt x="954" y="543"/>
                    <a:pt x="1117" y="588"/>
                    <a:pt x="1291" y="684"/>
                  </a:cubicBezTo>
                  <a:cubicBezTo>
                    <a:pt x="1622" y="868"/>
                    <a:pt x="1922" y="1199"/>
                    <a:pt x="2132" y="1578"/>
                  </a:cubicBezTo>
                  <a:cubicBezTo>
                    <a:pt x="2226" y="1746"/>
                    <a:pt x="2302" y="1924"/>
                    <a:pt x="2355" y="2103"/>
                  </a:cubicBezTo>
                  <a:cubicBezTo>
                    <a:pt x="2408" y="2281"/>
                    <a:pt x="2439" y="2461"/>
                    <a:pt x="2442" y="2632"/>
                  </a:cubicBezTo>
                  <a:cubicBezTo>
                    <a:pt x="2442" y="2661"/>
                    <a:pt x="2442" y="2691"/>
                    <a:pt x="2440" y="2720"/>
                  </a:cubicBezTo>
                  <a:cubicBezTo>
                    <a:pt x="2420" y="3194"/>
                    <a:pt x="2170" y="3469"/>
                    <a:pt x="1812" y="3469"/>
                  </a:cubicBezTo>
                  <a:cubicBezTo>
                    <a:pt x="1667" y="3469"/>
                    <a:pt x="1503" y="3424"/>
                    <a:pt x="1330" y="3328"/>
                  </a:cubicBezTo>
                  <a:cubicBezTo>
                    <a:pt x="705" y="2982"/>
                    <a:pt x="190" y="2110"/>
                    <a:pt x="179" y="1380"/>
                  </a:cubicBezTo>
                  <a:cubicBezTo>
                    <a:pt x="171" y="852"/>
                    <a:pt x="429" y="543"/>
                    <a:pt x="809" y="543"/>
                  </a:cubicBezTo>
                  <a:close/>
                  <a:moveTo>
                    <a:pt x="831" y="0"/>
                  </a:moveTo>
                  <a:cubicBezTo>
                    <a:pt x="337" y="0"/>
                    <a:pt x="1" y="403"/>
                    <a:pt x="12" y="1090"/>
                  </a:cubicBezTo>
                  <a:cubicBezTo>
                    <a:pt x="26" y="2042"/>
                    <a:pt x="697" y="3178"/>
                    <a:pt x="1511" y="3627"/>
                  </a:cubicBezTo>
                  <a:cubicBezTo>
                    <a:pt x="1737" y="3752"/>
                    <a:pt x="1949" y="3811"/>
                    <a:pt x="2139" y="3811"/>
                  </a:cubicBezTo>
                  <a:cubicBezTo>
                    <a:pt x="2605" y="3811"/>
                    <a:pt x="2930" y="3453"/>
                    <a:pt x="2957" y="2835"/>
                  </a:cubicBezTo>
                  <a:cubicBezTo>
                    <a:pt x="2959" y="2798"/>
                    <a:pt x="2959" y="2760"/>
                    <a:pt x="2959" y="2721"/>
                  </a:cubicBezTo>
                  <a:cubicBezTo>
                    <a:pt x="2951" y="2275"/>
                    <a:pt x="2801" y="1788"/>
                    <a:pt x="2557" y="1349"/>
                  </a:cubicBezTo>
                  <a:cubicBezTo>
                    <a:pt x="2283" y="854"/>
                    <a:pt x="1890" y="423"/>
                    <a:pt x="1459" y="184"/>
                  </a:cubicBezTo>
                  <a:cubicBezTo>
                    <a:pt x="1234" y="59"/>
                    <a:pt x="1021" y="0"/>
                    <a:pt x="831" y="0"/>
                  </a:cubicBezTo>
                  <a:close/>
                </a:path>
              </a:pathLst>
            </a:custGeom>
            <a:solidFill>
              <a:srgbClr val="262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72"/>
            <p:cNvSpPr/>
            <p:nvPr/>
          </p:nvSpPr>
          <p:spPr>
            <a:xfrm>
              <a:off x="1022275" y="1878475"/>
              <a:ext cx="197675" cy="242800"/>
            </a:xfrm>
            <a:custGeom>
              <a:avLst/>
              <a:gdLst/>
              <a:ahLst/>
              <a:cxnLst/>
              <a:rect l="l" t="t" r="r" b="b"/>
              <a:pathLst>
                <a:path w="7907" h="9712" extrusionOk="0">
                  <a:moveTo>
                    <a:pt x="3019" y="0"/>
                  </a:moveTo>
                  <a:cubicBezTo>
                    <a:pt x="2682" y="0"/>
                    <a:pt x="2377" y="82"/>
                    <a:pt x="2116" y="238"/>
                  </a:cubicBezTo>
                  <a:lnTo>
                    <a:pt x="1" y="1460"/>
                  </a:lnTo>
                  <a:lnTo>
                    <a:pt x="4824" y="9711"/>
                  </a:lnTo>
                  <a:lnTo>
                    <a:pt x="6940" y="8489"/>
                  </a:lnTo>
                  <a:cubicBezTo>
                    <a:pt x="7537" y="8131"/>
                    <a:pt x="7907" y="7379"/>
                    <a:pt x="7907" y="6314"/>
                  </a:cubicBezTo>
                  <a:cubicBezTo>
                    <a:pt x="7907" y="4160"/>
                    <a:pt x="6394" y="1540"/>
                    <a:pt x="4528" y="462"/>
                  </a:cubicBezTo>
                  <a:cubicBezTo>
                    <a:pt x="3986" y="149"/>
                    <a:pt x="3473" y="0"/>
                    <a:pt x="3019" y="0"/>
                  </a:cubicBezTo>
                  <a:close/>
                </a:path>
              </a:pathLst>
            </a:custGeom>
            <a:solidFill>
              <a:srgbClr val="262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72"/>
            <p:cNvSpPr/>
            <p:nvPr/>
          </p:nvSpPr>
          <p:spPr>
            <a:xfrm>
              <a:off x="998100" y="1909025"/>
              <a:ext cx="168975" cy="218175"/>
            </a:xfrm>
            <a:custGeom>
              <a:avLst/>
              <a:gdLst/>
              <a:ahLst/>
              <a:cxnLst/>
              <a:rect l="l" t="t" r="r" b="b"/>
              <a:pathLst>
                <a:path w="6759" h="8727" extrusionOk="0">
                  <a:moveTo>
                    <a:pt x="1870" y="0"/>
                  </a:moveTo>
                  <a:cubicBezTo>
                    <a:pt x="762" y="0"/>
                    <a:pt x="0" y="884"/>
                    <a:pt x="0" y="2412"/>
                  </a:cubicBezTo>
                  <a:cubicBezTo>
                    <a:pt x="0" y="4568"/>
                    <a:pt x="1513" y="7188"/>
                    <a:pt x="3379" y="8265"/>
                  </a:cubicBezTo>
                  <a:cubicBezTo>
                    <a:pt x="3921" y="8578"/>
                    <a:pt x="4434" y="8726"/>
                    <a:pt x="4888" y="8726"/>
                  </a:cubicBezTo>
                  <a:cubicBezTo>
                    <a:pt x="5997" y="8726"/>
                    <a:pt x="6758" y="7843"/>
                    <a:pt x="6758" y="6314"/>
                  </a:cubicBezTo>
                  <a:cubicBezTo>
                    <a:pt x="6758" y="4160"/>
                    <a:pt x="5245" y="1538"/>
                    <a:pt x="3379" y="462"/>
                  </a:cubicBezTo>
                  <a:cubicBezTo>
                    <a:pt x="2837" y="149"/>
                    <a:pt x="2324" y="0"/>
                    <a:pt x="1870" y="0"/>
                  </a:cubicBezTo>
                  <a:close/>
                </a:path>
              </a:pathLst>
            </a:custGeom>
            <a:solidFill>
              <a:srgbClr val="262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72"/>
            <p:cNvSpPr/>
            <p:nvPr/>
          </p:nvSpPr>
          <p:spPr>
            <a:xfrm>
              <a:off x="1023800" y="1940225"/>
              <a:ext cx="115200" cy="158950"/>
            </a:xfrm>
            <a:custGeom>
              <a:avLst/>
              <a:gdLst/>
              <a:ahLst/>
              <a:cxnLst/>
              <a:rect l="l" t="t" r="r" b="b"/>
              <a:pathLst>
                <a:path w="4608" h="6358" extrusionOk="0">
                  <a:moveTo>
                    <a:pt x="1616" y="0"/>
                  </a:moveTo>
                  <a:cubicBezTo>
                    <a:pt x="964" y="0"/>
                    <a:pt x="439" y="519"/>
                    <a:pt x="268" y="1468"/>
                  </a:cubicBezTo>
                  <a:cubicBezTo>
                    <a:pt x="1" y="2945"/>
                    <a:pt x="697" y="4911"/>
                    <a:pt x="1821" y="5857"/>
                  </a:cubicBezTo>
                  <a:cubicBezTo>
                    <a:pt x="2224" y="6195"/>
                    <a:pt x="2628" y="6357"/>
                    <a:pt x="2992" y="6357"/>
                  </a:cubicBezTo>
                  <a:cubicBezTo>
                    <a:pt x="3644" y="6357"/>
                    <a:pt x="4170" y="5839"/>
                    <a:pt x="4341" y="4891"/>
                  </a:cubicBezTo>
                  <a:cubicBezTo>
                    <a:pt x="4608" y="3412"/>
                    <a:pt x="3912" y="1448"/>
                    <a:pt x="2787" y="502"/>
                  </a:cubicBezTo>
                  <a:cubicBezTo>
                    <a:pt x="2384" y="162"/>
                    <a:pt x="1980" y="0"/>
                    <a:pt x="1616"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72"/>
            <p:cNvSpPr/>
            <p:nvPr/>
          </p:nvSpPr>
          <p:spPr>
            <a:xfrm>
              <a:off x="1031850" y="1951375"/>
              <a:ext cx="99075" cy="136650"/>
            </a:xfrm>
            <a:custGeom>
              <a:avLst/>
              <a:gdLst/>
              <a:ahLst/>
              <a:cxnLst/>
              <a:rect l="l" t="t" r="r" b="b"/>
              <a:pathLst>
                <a:path w="3963" h="5466" extrusionOk="0">
                  <a:moveTo>
                    <a:pt x="1390" y="1"/>
                  </a:moveTo>
                  <a:cubicBezTo>
                    <a:pt x="830" y="1"/>
                    <a:pt x="378" y="446"/>
                    <a:pt x="231" y="1261"/>
                  </a:cubicBezTo>
                  <a:cubicBezTo>
                    <a:pt x="1" y="2533"/>
                    <a:pt x="600" y="4223"/>
                    <a:pt x="1568" y="5035"/>
                  </a:cubicBezTo>
                  <a:cubicBezTo>
                    <a:pt x="1914" y="5326"/>
                    <a:pt x="2261" y="5465"/>
                    <a:pt x="2574" y="5465"/>
                  </a:cubicBezTo>
                  <a:cubicBezTo>
                    <a:pt x="3134" y="5465"/>
                    <a:pt x="3586" y="5020"/>
                    <a:pt x="3734" y="4204"/>
                  </a:cubicBezTo>
                  <a:cubicBezTo>
                    <a:pt x="3962" y="2933"/>
                    <a:pt x="3365" y="1244"/>
                    <a:pt x="2397" y="431"/>
                  </a:cubicBezTo>
                  <a:cubicBezTo>
                    <a:pt x="2050" y="140"/>
                    <a:pt x="1703" y="1"/>
                    <a:pt x="1390"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72"/>
            <p:cNvSpPr/>
            <p:nvPr/>
          </p:nvSpPr>
          <p:spPr>
            <a:xfrm>
              <a:off x="1056500" y="1980000"/>
              <a:ext cx="56025" cy="77225"/>
            </a:xfrm>
            <a:custGeom>
              <a:avLst/>
              <a:gdLst/>
              <a:ahLst/>
              <a:cxnLst/>
              <a:rect l="l" t="t" r="r" b="b"/>
              <a:pathLst>
                <a:path w="2241" h="3089" extrusionOk="0">
                  <a:moveTo>
                    <a:pt x="785" y="1"/>
                  </a:moveTo>
                  <a:cubicBezTo>
                    <a:pt x="469" y="1"/>
                    <a:pt x="214" y="253"/>
                    <a:pt x="131" y="714"/>
                  </a:cubicBezTo>
                  <a:cubicBezTo>
                    <a:pt x="1" y="1431"/>
                    <a:pt x="339" y="2386"/>
                    <a:pt x="885" y="2846"/>
                  </a:cubicBezTo>
                  <a:cubicBezTo>
                    <a:pt x="1081" y="3010"/>
                    <a:pt x="1278" y="3089"/>
                    <a:pt x="1455" y="3089"/>
                  </a:cubicBezTo>
                  <a:cubicBezTo>
                    <a:pt x="1772" y="3089"/>
                    <a:pt x="2028" y="2837"/>
                    <a:pt x="2110" y="2377"/>
                  </a:cubicBezTo>
                  <a:cubicBezTo>
                    <a:pt x="2241" y="1658"/>
                    <a:pt x="1902" y="703"/>
                    <a:pt x="1354" y="244"/>
                  </a:cubicBezTo>
                  <a:cubicBezTo>
                    <a:pt x="1159" y="79"/>
                    <a:pt x="962" y="1"/>
                    <a:pt x="785" y="1"/>
                  </a:cubicBezTo>
                  <a:close/>
                </a:path>
              </a:pathLst>
            </a:custGeom>
            <a:solidFill>
              <a:srgbClr val="262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72"/>
            <p:cNvSpPr/>
            <p:nvPr/>
          </p:nvSpPr>
          <p:spPr>
            <a:xfrm>
              <a:off x="1052825" y="1966700"/>
              <a:ext cx="70700" cy="100600"/>
            </a:xfrm>
            <a:custGeom>
              <a:avLst/>
              <a:gdLst/>
              <a:ahLst/>
              <a:cxnLst/>
              <a:rect l="l" t="t" r="r" b="b"/>
              <a:pathLst>
                <a:path w="2828" h="4024" extrusionOk="0">
                  <a:moveTo>
                    <a:pt x="933" y="533"/>
                  </a:moveTo>
                  <a:cubicBezTo>
                    <a:pt x="1110" y="533"/>
                    <a:pt x="1307" y="611"/>
                    <a:pt x="1503" y="776"/>
                  </a:cubicBezTo>
                  <a:cubicBezTo>
                    <a:pt x="1793" y="1019"/>
                    <a:pt x="2023" y="1402"/>
                    <a:pt x="2158" y="1814"/>
                  </a:cubicBezTo>
                  <a:cubicBezTo>
                    <a:pt x="2216" y="1998"/>
                    <a:pt x="2257" y="2187"/>
                    <a:pt x="2274" y="2372"/>
                  </a:cubicBezTo>
                  <a:cubicBezTo>
                    <a:pt x="2293" y="2558"/>
                    <a:pt x="2288" y="2739"/>
                    <a:pt x="2257" y="2909"/>
                  </a:cubicBezTo>
                  <a:cubicBezTo>
                    <a:pt x="2253" y="2938"/>
                    <a:pt x="2247" y="2966"/>
                    <a:pt x="2239" y="2993"/>
                  </a:cubicBezTo>
                  <a:cubicBezTo>
                    <a:pt x="2141" y="3401"/>
                    <a:pt x="1898" y="3621"/>
                    <a:pt x="1601" y="3621"/>
                  </a:cubicBezTo>
                  <a:cubicBezTo>
                    <a:pt x="1424" y="3621"/>
                    <a:pt x="1228" y="3543"/>
                    <a:pt x="1032" y="3378"/>
                  </a:cubicBezTo>
                  <a:cubicBezTo>
                    <a:pt x="486" y="2918"/>
                    <a:pt x="148" y="1963"/>
                    <a:pt x="278" y="1246"/>
                  </a:cubicBezTo>
                  <a:cubicBezTo>
                    <a:pt x="361" y="785"/>
                    <a:pt x="616" y="533"/>
                    <a:pt x="933" y="533"/>
                  </a:cubicBezTo>
                  <a:close/>
                  <a:moveTo>
                    <a:pt x="1022" y="0"/>
                  </a:moveTo>
                  <a:cubicBezTo>
                    <a:pt x="610" y="0"/>
                    <a:pt x="277" y="328"/>
                    <a:pt x="169" y="928"/>
                  </a:cubicBezTo>
                  <a:cubicBezTo>
                    <a:pt x="0" y="1865"/>
                    <a:pt x="440" y="3108"/>
                    <a:pt x="1152" y="3706"/>
                  </a:cubicBezTo>
                  <a:cubicBezTo>
                    <a:pt x="1408" y="3921"/>
                    <a:pt x="1663" y="4024"/>
                    <a:pt x="1894" y="4024"/>
                  </a:cubicBezTo>
                  <a:cubicBezTo>
                    <a:pt x="2281" y="4024"/>
                    <a:pt x="2597" y="3736"/>
                    <a:pt x="2725" y="3206"/>
                  </a:cubicBezTo>
                  <a:cubicBezTo>
                    <a:pt x="2733" y="3171"/>
                    <a:pt x="2740" y="3133"/>
                    <a:pt x="2748" y="3095"/>
                  </a:cubicBezTo>
                  <a:cubicBezTo>
                    <a:pt x="2828" y="2656"/>
                    <a:pt x="2772" y="2147"/>
                    <a:pt x="2618" y="1670"/>
                  </a:cubicBezTo>
                  <a:cubicBezTo>
                    <a:pt x="2443" y="1134"/>
                    <a:pt x="2141" y="634"/>
                    <a:pt x="1764" y="318"/>
                  </a:cubicBezTo>
                  <a:cubicBezTo>
                    <a:pt x="1508" y="103"/>
                    <a:pt x="1253" y="0"/>
                    <a:pt x="1022" y="0"/>
                  </a:cubicBezTo>
                  <a:close/>
                </a:path>
              </a:pathLst>
            </a:custGeom>
            <a:solidFill>
              <a:srgbClr val="262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72"/>
            <p:cNvSpPr/>
            <p:nvPr/>
          </p:nvSpPr>
          <p:spPr>
            <a:xfrm>
              <a:off x="884825" y="1325775"/>
              <a:ext cx="1486250" cy="1159950"/>
            </a:xfrm>
            <a:custGeom>
              <a:avLst/>
              <a:gdLst/>
              <a:ahLst/>
              <a:cxnLst/>
              <a:rect l="l" t="t" r="r" b="b"/>
              <a:pathLst>
                <a:path w="59450" h="46398" extrusionOk="0">
                  <a:moveTo>
                    <a:pt x="17262" y="1"/>
                  </a:moveTo>
                  <a:cubicBezTo>
                    <a:pt x="16889" y="1"/>
                    <a:pt x="14374" y="4428"/>
                    <a:pt x="14374" y="4428"/>
                  </a:cubicBezTo>
                  <a:lnTo>
                    <a:pt x="3617" y="7419"/>
                  </a:lnTo>
                  <a:lnTo>
                    <a:pt x="743" y="13782"/>
                  </a:lnTo>
                  <a:cubicBezTo>
                    <a:pt x="508" y="14332"/>
                    <a:pt x="389" y="14923"/>
                    <a:pt x="389" y="15521"/>
                  </a:cubicBezTo>
                  <a:lnTo>
                    <a:pt x="389" y="19622"/>
                  </a:lnTo>
                  <a:cubicBezTo>
                    <a:pt x="243" y="19770"/>
                    <a:pt x="45" y="19899"/>
                    <a:pt x="19" y="20108"/>
                  </a:cubicBezTo>
                  <a:cubicBezTo>
                    <a:pt x="1" y="20250"/>
                    <a:pt x="19" y="20405"/>
                    <a:pt x="19" y="20548"/>
                  </a:cubicBezTo>
                  <a:lnTo>
                    <a:pt x="19" y="21279"/>
                  </a:lnTo>
                  <a:cubicBezTo>
                    <a:pt x="19" y="21802"/>
                    <a:pt x="260" y="22295"/>
                    <a:pt x="671" y="22617"/>
                  </a:cubicBezTo>
                  <a:lnTo>
                    <a:pt x="3142" y="24551"/>
                  </a:lnTo>
                  <a:lnTo>
                    <a:pt x="4064" y="25083"/>
                  </a:lnTo>
                  <a:lnTo>
                    <a:pt x="4064" y="24816"/>
                  </a:lnTo>
                  <a:cubicBezTo>
                    <a:pt x="4064" y="23359"/>
                    <a:pt x="4856" y="22544"/>
                    <a:pt x="6033" y="22544"/>
                  </a:cubicBezTo>
                  <a:cubicBezTo>
                    <a:pt x="6611" y="22544"/>
                    <a:pt x="7282" y="22740"/>
                    <a:pt x="7998" y="23153"/>
                  </a:cubicBezTo>
                  <a:cubicBezTo>
                    <a:pt x="10170" y="24407"/>
                    <a:pt x="11930" y="27185"/>
                    <a:pt x="11930" y="29357"/>
                  </a:cubicBezTo>
                  <a:cubicBezTo>
                    <a:pt x="11930" y="29374"/>
                    <a:pt x="11930" y="29475"/>
                    <a:pt x="11930" y="29624"/>
                  </a:cubicBezTo>
                  <a:lnTo>
                    <a:pt x="30628" y="40420"/>
                  </a:lnTo>
                  <a:lnTo>
                    <a:pt x="30628" y="40153"/>
                  </a:lnTo>
                  <a:cubicBezTo>
                    <a:pt x="30628" y="38696"/>
                    <a:pt x="31421" y="37881"/>
                    <a:pt x="32599" y="37881"/>
                  </a:cubicBezTo>
                  <a:cubicBezTo>
                    <a:pt x="33177" y="37881"/>
                    <a:pt x="33847" y="38077"/>
                    <a:pt x="34562" y="38490"/>
                  </a:cubicBezTo>
                  <a:cubicBezTo>
                    <a:pt x="36735" y="39744"/>
                    <a:pt x="38496" y="42522"/>
                    <a:pt x="38496" y="44696"/>
                  </a:cubicBezTo>
                  <a:cubicBezTo>
                    <a:pt x="38496" y="44711"/>
                    <a:pt x="38496" y="44813"/>
                    <a:pt x="38496" y="44961"/>
                  </a:cubicBezTo>
                  <a:lnTo>
                    <a:pt x="39784" y="45706"/>
                  </a:lnTo>
                  <a:cubicBezTo>
                    <a:pt x="40347" y="46031"/>
                    <a:pt x="41668" y="46398"/>
                    <a:pt x="43313" y="46398"/>
                  </a:cubicBezTo>
                  <a:cubicBezTo>
                    <a:pt x="44635" y="46398"/>
                    <a:pt x="46166" y="46161"/>
                    <a:pt x="47681" y="45475"/>
                  </a:cubicBezTo>
                  <a:cubicBezTo>
                    <a:pt x="51087" y="43933"/>
                    <a:pt x="54177" y="42128"/>
                    <a:pt x="56957" y="40061"/>
                  </a:cubicBezTo>
                  <a:cubicBezTo>
                    <a:pt x="58510" y="38905"/>
                    <a:pt x="59450" y="37104"/>
                    <a:pt x="59450" y="35168"/>
                  </a:cubicBezTo>
                  <a:cubicBezTo>
                    <a:pt x="59444" y="35102"/>
                    <a:pt x="59438" y="35036"/>
                    <a:pt x="59430" y="34970"/>
                  </a:cubicBezTo>
                  <a:cubicBezTo>
                    <a:pt x="59398" y="34653"/>
                    <a:pt x="59335" y="34465"/>
                    <a:pt x="59333" y="34147"/>
                  </a:cubicBezTo>
                  <a:cubicBezTo>
                    <a:pt x="59326" y="32732"/>
                    <a:pt x="59381" y="31839"/>
                    <a:pt x="59418" y="31401"/>
                  </a:cubicBezTo>
                  <a:cubicBezTo>
                    <a:pt x="59438" y="31160"/>
                    <a:pt x="59450" y="30918"/>
                    <a:pt x="59450" y="30676"/>
                  </a:cubicBezTo>
                  <a:lnTo>
                    <a:pt x="59450" y="29838"/>
                  </a:lnTo>
                  <a:cubicBezTo>
                    <a:pt x="59450" y="27174"/>
                    <a:pt x="48338" y="20995"/>
                    <a:pt x="48338" y="20995"/>
                  </a:cubicBezTo>
                  <a:lnTo>
                    <a:pt x="42906" y="15222"/>
                  </a:lnTo>
                  <a:cubicBezTo>
                    <a:pt x="42412" y="14657"/>
                    <a:pt x="41829" y="14179"/>
                    <a:pt x="41182" y="13805"/>
                  </a:cubicBezTo>
                  <a:lnTo>
                    <a:pt x="17281" y="5"/>
                  </a:lnTo>
                  <a:cubicBezTo>
                    <a:pt x="17275" y="2"/>
                    <a:pt x="17269" y="1"/>
                    <a:pt x="17262" y="1"/>
                  </a:cubicBezTo>
                  <a:close/>
                </a:path>
              </a:pathLst>
            </a:custGeom>
            <a:solidFill>
              <a:srgbClr val="262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72"/>
            <p:cNvSpPr/>
            <p:nvPr/>
          </p:nvSpPr>
          <p:spPr>
            <a:xfrm>
              <a:off x="884825" y="1814350"/>
              <a:ext cx="1155375" cy="681550"/>
            </a:xfrm>
            <a:custGeom>
              <a:avLst/>
              <a:gdLst/>
              <a:ahLst/>
              <a:cxnLst/>
              <a:rect l="l" t="t" r="r" b="b"/>
              <a:pathLst>
                <a:path w="46215" h="27262" extrusionOk="0">
                  <a:moveTo>
                    <a:pt x="36913" y="21087"/>
                  </a:moveTo>
                  <a:cubicBezTo>
                    <a:pt x="37872" y="22360"/>
                    <a:pt x="38496" y="23862"/>
                    <a:pt x="38496" y="25152"/>
                  </a:cubicBezTo>
                  <a:cubicBezTo>
                    <a:pt x="38496" y="25168"/>
                    <a:pt x="38496" y="25270"/>
                    <a:pt x="38496" y="25418"/>
                  </a:cubicBezTo>
                  <a:lnTo>
                    <a:pt x="39784" y="26163"/>
                  </a:lnTo>
                  <a:cubicBezTo>
                    <a:pt x="40653" y="26665"/>
                    <a:pt x="43329" y="27261"/>
                    <a:pt x="46214" y="26459"/>
                  </a:cubicBezTo>
                  <a:close/>
                  <a:moveTo>
                    <a:pt x="10346" y="5750"/>
                  </a:moveTo>
                  <a:cubicBezTo>
                    <a:pt x="11306" y="7022"/>
                    <a:pt x="11930" y="8525"/>
                    <a:pt x="11930" y="9814"/>
                  </a:cubicBezTo>
                  <a:cubicBezTo>
                    <a:pt x="11930" y="9831"/>
                    <a:pt x="11930" y="9932"/>
                    <a:pt x="11930" y="10081"/>
                  </a:cubicBezTo>
                  <a:lnTo>
                    <a:pt x="30628" y="20877"/>
                  </a:lnTo>
                  <a:lnTo>
                    <a:pt x="30628" y="20610"/>
                  </a:lnTo>
                  <a:cubicBezTo>
                    <a:pt x="30628" y="19320"/>
                    <a:pt x="31252" y="18538"/>
                    <a:pt x="32214" y="18375"/>
                  </a:cubicBezTo>
                  <a:close/>
                  <a:moveTo>
                    <a:pt x="5647" y="3038"/>
                  </a:moveTo>
                  <a:cubicBezTo>
                    <a:pt x="4688" y="3200"/>
                    <a:pt x="4064" y="3982"/>
                    <a:pt x="4064" y="5273"/>
                  </a:cubicBezTo>
                  <a:lnTo>
                    <a:pt x="4064" y="5540"/>
                  </a:lnTo>
                  <a:lnTo>
                    <a:pt x="3142" y="5008"/>
                  </a:lnTo>
                  <a:lnTo>
                    <a:pt x="671" y="3074"/>
                  </a:lnTo>
                  <a:cubicBezTo>
                    <a:pt x="260" y="2752"/>
                    <a:pt x="19" y="2259"/>
                    <a:pt x="19" y="1736"/>
                  </a:cubicBezTo>
                  <a:lnTo>
                    <a:pt x="19" y="1005"/>
                  </a:lnTo>
                  <a:cubicBezTo>
                    <a:pt x="19" y="862"/>
                    <a:pt x="1" y="707"/>
                    <a:pt x="19" y="565"/>
                  </a:cubicBezTo>
                  <a:cubicBezTo>
                    <a:pt x="45" y="356"/>
                    <a:pt x="243" y="227"/>
                    <a:pt x="387" y="79"/>
                  </a:cubicBezTo>
                  <a:lnTo>
                    <a:pt x="387" y="1"/>
                  </a:lnTo>
                  <a:close/>
                </a:path>
              </a:pathLst>
            </a:custGeom>
            <a:solidFill>
              <a:srgbClr val="262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72"/>
            <p:cNvSpPr/>
            <p:nvPr/>
          </p:nvSpPr>
          <p:spPr>
            <a:xfrm>
              <a:off x="974325" y="1322700"/>
              <a:ext cx="967675" cy="545200"/>
            </a:xfrm>
            <a:custGeom>
              <a:avLst/>
              <a:gdLst/>
              <a:ahLst/>
              <a:cxnLst/>
              <a:rect l="l" t="t" r="r" b="b"/>
              <a:pathLst>
                <a:path w="38707" h="21808" extrusionOk="0">
                  <a:moveTo>
                    <a:pt x="13221" y="1"/>
                  </a:moveTo>
                  <a:cubicBezTo>
                    <a:pt x="13055" y="1"/>
                    <a:pt x="12890" y="43"/>
                    <a:pt x="12741" y="128"/>
                  </a:cubicBezTo>
                  <a:cubicBezTo>
                    <a:pt x="12741" y="128"/>
                    <a:pt x="2944" y="5408"/>
                    <a:pt x="123" y="7377"/>
                  </a:cubicBezTo>
                  <a:cubicBezTo>
                    <a:pt x="1" y="7463"/>
                    <a:pt x="10" y="7644"/>
                    <a:pt x="142" y="7716"/>
                  </a:cubicBezTo>
                  <a:cubicBezTo>
                    <a:pt x="2359" y="8932"/>
                    <a:pt x="17133" y="17030"/>
                    <a:pt x="18633" y="17842"/>
                  </a:cubicBezTo>
                  <a:cubicBezTo>
                    <a:pt x="20060" y="18615"/>
                    <a:pt x="24160" y="21077"/>
                    <a:pt x="25359" y="21724"/>
                  </a:cubicBezTo>
                  <a:cubicBezTo>
                    <a:pt x="25460" y="21779"/>
                    <a:pt x="25570" y="21808"/>
                    <a:pt x="25682" y="21808"/>
                  </a:cubicBezTo>
                  <a:cubicBezTo>
                    <a:pt x="25739" y="21808"/>
                    <a:pt x="25797" y="21800"/>
                    <a:pt x="25854" y="21784"/>
                  </a:cubicBezTo>
                  <a:cubicBezTo>
                    <a:pt x="28184" y="21109"/>
                    <a:pt x="38706" y="14705"/>
                    <a:pt x="38378" y="14451"/>
                  </a:cubicBezTo>
                  <a:cubicBezTo>
                    <a:pt x="38133" y="14259"/>
                    <a:pt x="37872" y="14084"/>
                    <a:pt x="37601" y="13928"/>
                  </a:cubicBezTo>
                  <a:lnTo>
                    <a:pt x="13701" y="128"/>
                  </a:lnTo>
                  <a:cubicBezTo>
                    <a:pt x="13552" y="43"/>
                    <a:pt x="13386" y="1"/>
                    <a:pt x="13221" y="1"/>
                  </a:cubicBezTo>
                  <a:close/>
                </a:path>
              </a:pathLst>
            </a:custGeom>
            <a:solidFill>
              <a:srgbClr val="262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72"/>
            <p:cNvSpPr/>
            <p:nvPr/>
          </p:nvSpPr>
          <p:spPr>
            <a:xfrm>
              <a:off x="917475" y="1746050"/>
              <a:ext cx="805675" cy="481400"/>
            </a:xfrm>
            <a:custGeom>
              <a:avLst/>
              <a:gdLst/>
              <a:ahLst/>
              <a:cxnLst/>
              <a:rect l="l" t="t" r="r" b="b"/>
              <a:pathLst>
                <a:path w="32227" h="19256" extrusionOk="0">
                  <a:moveTo>
                    <a:pt x="32226" y="19255"/>
                  </a:moveTo>
                  <a:lnTo>
                    <a:pt x="36" y="0"/>
                  </a:lnTo>
                  <a:lnTo>
                    <a:pt x="1" y="1458"/>
                  </a:lnTo>
                  <a:close/>
                </a:path>
              </a:pathLst>
            </a:custGeom>
            <a:solidFill>
              <a:srgbClr val="262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72"/>
            <p:cNvSpPr/>
            <p:nvPr/>
          </p:nvSpPr>
          <p:spPr>
            <a:xfrm>
              <a:off x="1182825" y="1778250"/>
              <a:ext cx="482025" cy="526850"/>
            </a:xfrm>
            <a:custGeom>
              <a:avLst/>
              <a:gdLst/>
              <a:ahLst/>
              <a:cxnLst/>
              <a:rect l="l" t="t" r="r" b="b"/>
              <a:pathLst>
                <a:path w="19281" h="21074" extrusionOk="0">
                  <a:moveTo>
                    <a:pt x="9620" y="0"/>
                  </a:moveTo>
                  <a:cubicBezTo>
                    <a:pt x="9601" y="43"/>
                    <a:pt x="9580" y="86"/>
                    <a:pt x="9555" y="126"/>
                  </a:cubicBezTo>
                  <a:cubicBezTo>
                    <a:pt x="10000" y="382"/>
                    <a:pt x="10402" y="612"/>
                    <a:pt x="10790" y="837"/>
                  </a:cubicBezTo>
                  <a:cubicBezTo>
                    <a:pt x="10641" y="1259"/>
                    <a:pt x="9289" y="5267"/>
                    <a:pt x="8617" y="8811"/>
                  </a:cubicBezTo>
                  <a:cubicBezTo>
                    <a:pt x="7987" y="12123"/>
                    <a:pt x="7982" y="15056"/>
                    <a:pt x="7990" y="15675"/>
                  </a:cubicBezTo>
                  <a:lnTo>
                    <a:pt x="1" y="11063"/>
                  </a:lnTo>
                  <a:lnTo>
                    <a:pt x="1" y="11063"/>
                  </a:lnTo>
                  <a:cubicBezTo>
                    <a:pt x="4" y="11120"/>
                    <a:pt x="9" y="11177"/>
                    <a:pt x="10" y="11232"/>
                  </a:cubicBezTo>
                  <a:lnTo>
                    <a:pt x="8255" y="15994"/>
                  </a:lnTo>
                  <a:lnTo>
                    <a:pt x="17039" y="21064"/>
                  </a:lnTo>
                  <a:cubicBezTo>
                    <a:pt x="17049" y="21070"/>
                    <a:pt x="17062" y="21073"/>
                    <a:pt x="17074" y="21073"/>
                  </a:cubicBezTo>
                  <a:cubicBezTo>
                    <a:pt x="17086" y="21073"/>
                    <a:pt x="17097" y="21072"/>
                    <a:pt x="17108" y="21066"/>
                  </a:cubicBezTo>
                  <a:cubicBezTo>
                    <a:pt x="17129" y="21055"/>
                    <a:pt x="17143" y="21033"/>
                    <a:pt x="17146" y="21010"/>
                  </a:cubicBezTo>
                  <a:cubicBezTo>
                    <a:pt x="17151" y="20960"/>
                    <a:pt x="17609" y="16115"/>
                    <a:pt x="18028" y="14488"/>
                  </a:cubicBezTo>
                  <a:cubicBezTo>
                    <a:pt x="18064" y="14344"/>
                    <a:pt x="18126" y="14209"/>
                    <a:pt x="18210" y="14085"/>
                  </a:cubicBezTo>
                  <a:lnTo>
                    <a:pt x="19145" y="12738"/>
                  </a:lnTo>
                  <a:cubicBezTo>
                    <a:pt x="19220" y="12627"/>
                    <a:pt x="19266" y="12500"/>
                    <a:pt x="19280" y="12368"/>
                  </a:cubicBezTo>
                  <a:lnTo>
                    <a:pt x="19139" y="12353"/>
                  </a:lnTo>
                  <a:cubicBezTo>
                    <a:pt x="19127" y="12462"/>
                    <a:pt x="19088" y="12567"/>
                    <a:pt x="19027" y="12656"/>
                  </a:cubicBezTo>
                  <a:lnTo>
                    <a:pt x="18092" y="14005"/>
                  </a:lnTo>
                  <a:cubicBezTo>
                    <a:pt x="18000" y="14140"/>
                    <a:pt x="17933" y="14289"/>
                    <a:pt x="17891" y="14449"/>
                  </a:cubicBezTo>
                  <a:cubicBezTo>
                    <a:pt x="17505" y="15943"/>
                    <a:pt x="17086" y="20150"/>
                    <a:pt x="17014" y="20886"/>
                  </a:cubicBezTo>
                  <a:lnTo>
                    <a:pt x="8326" y="15870"/>
                  </a:lnTo>
                  <a:cubicBezTo>
                    <a:pt x="8326" y="15870"/>
                    <a:pt x="8133" y="15758"/>
                    <a:pt x="8133" y="15758"/>
                  </a:cubicBezTo>
                  <a:cubicBezTo>
                    <a:pt x="8127" y="15378"/>
                    <a:pt x="8096" y="12313"/>
                    <a:pt x="8757" y="8837"/>
                  </a:cubicBezTo>
                  <a:cubicBezTo>
                    <a:pt x="9408" y="5406"/>
                    <a:pt x="10693" y="1543"/>
                    <a:pt x="10911" y="922"/>
                  </a:cubicBezTo>
                  <a:cubicBezTo>
                    <a:pt x="11115" y="1037"/>
                    <a:pt x="12077" y="1582"/>
                    <a:pt x="12942" y="2081"/>
                  </a:cubicBezTo>
                  <a:cubicBezTo>
                    <a:pt x="12959" y="2036"/>
                    <a:pt x="12979" y="1993"/>
                    <a:pt x="13002" y="1950"/>
                  </a:cubicBezTo>
                  <a:cubicBezTo>
                    <a:pt x="12248" y="1515"/>
                    <a:pt x="11398" y="1032"/>
                    <a:pt x="11122" y="877"/>
                  </a:cubicBezTo>
                  <a:cubicBezTo>
                    <a:pt x="10745" y="647"/>
                    <a:pt x="10224" y="347"/>
                    <a:pt x="9620" y="0"/>
                  </a:cubicBezTo>
                  <a:close/>
                </a:path>
              </a:pathLst>
            </a:custGeom>
            <a:solidFill>
              <a:srgbClr val="262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72"/>
            <p:cNvSpPr/>
            <p:nvPr/>
          </p:nvSpPr>
          <p:spPr>
            <a:xfrm>
              <a:off x="1132475" y="1775750"/>
              <a:ext cx="37075" cy="172650"/>
            </a:xfrm>
            <a:custGeom>
              <a:avLst/>
              <a:gdLst/>
              <a:ahLst/>
              <a:cxnLst/>
              <a:rect l="l" t="t" r="r" b="b"/>
              <a:pathLst>
                <a:path w="1483" h="6906" extrusionOk="0">
                  <a:moveTo>
                    <a:pt x="1357" y="1"/>
                  </a:moveTo>
                  <a:cubicBezTo>
                    <a:pt x="703" y="1229"/>
                    <a:pt x="350" y="3820"/>
                    <a:pt x="164" y="5210"/>
                  </a:cubicBezTo>
                  <a:cubicBezTo>
                    <a:pt x="92" y="5754"/>
                    <a:pt x="40" y="6270"/>
                    <a:pt x="0" y="6751"/>
                  </a:cubicBezTo>
                  <a:cubicBezTo>
                    <a:pt x="45" y="6802"/>
                    <a:pt x="88" y="6855"/>
                    <a:pt x="131" y="6906"/>
                  </a:cubicBezTo>
                  <a:cubicBezTo>
                    <a:pt x="172" y="6386"/>
                    <a:pt x="227" y="5825"/>
                    <a:pt x="305" y="5229"/>
                  </a:cubicBezTo>
                  <a:cubicBezTo>
                    <a:pt x="488" y="3855"/>
                    <a:pt x="836" y="1281"/>
                    <a:pt x="1483" y="68"/>
                  </a:cubicBezTo>
                  <a:lnTo>
                    <a:pt x="1357" y="1"/>
                  </a:lnTo>
                  <a:close/>
                </a:path>
              </a:pathLst>
            </a:custGeom>
            <a:solidFill>
              <a:srgbClr val="262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72"/>
            <p:cNvSpPr/>
            <p:nvPr/>
          </p:nvSpPr>
          <p:spPr>
            <a:xfrm>
              <a:off x="1622925" y="1693875"/>
              <a:ext cx="458475" cy="377875"/>
            </a:xfrm>
            <a:custGeom>
              <a:avLst/>
              <a:gdLst/>
              <a:ahLst/>
              <a:cxnLst/>
              <a:rect l="l" t="t" r="r" b="b"/>
              <a:pathLst>
                <a:path w="18339" h="15115" extrusionOk="0">
                  <a:moveTo>
                    <a:pt x="12580" y="1"/>
                  </a:moveTo>
                  <a:cubicBezTo>
                    <a:pt x="8672" y="2793"/>
                    <a:pt x="4401" y="5329"/>
                    <a:pt x="0" y="7263"/>
                  </a:cubicBezTo>
                  <a:cubicBezTo>
                    <a:pt x="0" y="7263"/>
                    <a:pt x="2378" y="12737"/>
                    <a:pt x="3077" y="13934"/>
                  </a:cubicBezTo>
                  <a:cubicBezTo>
                    <a:pt x="3292" y="14302"/>
                    <a:pt x="3553" y="14573"/>
                    <a:pt x="3803" y="14771"/>
                  </a:cubicBezTo>
                  <a:cubicBezTo>
                    <a:pt x="4088" y="14998"/>
                    <a:pt x="4438" y="15115"/>
                    <a:pt x="4792" y="15115"/>
                  </a:cubicBezTo>
                  <a:cubicBezTo>
                    <a:pt x="4987" y="15115"/>
                    <a:pt x="5183" y="15080"/>
                    <a:pt x="5369" y="15007"/>
                  </a:cubicBezTo>
                  <a:cubicBezTo>
                    <a:pt x="11921" y="12461"/>
                    <a:pt x="16495" y="8543"/>
                    <a:pt x="18010" y="7133"/>
                  </a:cubicBezTo>
                  <a:cubicBezTo>
                    <a:pt x="18320" y="6845"/>
                    <a:pt x="18338" y="6360"/>
                    <a:pt x="18055" y="6048"/>
                  </a:cubicBezTo>
                  <a:lnTo>
                    <a:pt x="12580"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72"/>
            <p:cNvSpPr/>
            <p:nvPr/>
          </p:nvSpPr>
          <p:spPr>
            <a:xfrm>
              <a:off x="1632725" y="1705575"/>
              <a:ext cx="432925" cy="346675"/>
            </a:xfrm>
            <a:custGeom>
              <a:avLst/>
              <a:gdLst/>
              <a:ahLst/>
              <a:cxnLst/>
              <a:rect l="l" t="t" r="r" b="b"/>
              <a:pathLst>
                <a:path w="17317" h="13867" extrusionOk="0">
                  <a:moveTo>
                    <a:pt x="12240" y="0"/>
                  </a:moveTo>
                  <a:cubicBezTo>
                    <a:pt x="12195" y="0"/>
                    <a:pt x="12149" y="14"/>
                    <a:pt x="12110" y="42"/>
                  </a:cubicBezTo>
                  <a:cubicBezTo>
                    <a:pt x="8232" y="2775"/>
                    <a:pt x="4079" y="5179"/>
                    <a:pt x="209" y="6933"/>
                  </a:cubicBezTo>
                  <a:cubicBezTo>
                    <a:pt x="64" y="6998"/>
                    <a:pt x="1" y="7162"/>
                    <a:pt x="65" y="7307"/>
                  </a:cubicBezTo>
                  <a:cubicBezTo>
                    <a:pt x="677" y="8693"/>
                    <a:pt x="2137" y="11925"/>
                    <a:pt x="2682" y="12860"/>
                  </a:cubicBezTo>
                  <a:cubicBezTo>
                    <a:pt x="2849" y="13146"/>
                    <a:pt x="3064" y="13394"/>
                    <a:pt x="3322" y="13598"/>
                  </a:cubicBezTo>
                  <a:cubicBezTo>
                    <a:pt x="3538" y="13771"/>
                    <a:pt x="3811" y="13866"/>
                    <a:pt x="4090" y="13866"/>
                  </a:cubicBezTo>
                  <a:cubicBezTo>
                    <a:pt x="4245" y="13866"/>
                    <a:pt x="4396" y="13837"/>
                    <a:pt x="4539" y="13782"/>
                  </a:cubicBezTo>
                  <a:cubicBezTo>
                    <a:pt x="10964" y="11283"/>
                    <a:pt x="15516" y="7448"/>
                    <a:pt x="17141" y="5935"/>
                  </a:cubicBezTo>
                  <a:cubicBezTo>
                    <a:pt x="17309" y="5780"/>
                    <a:pt x="17316" y="5518"/>
                    <a:pt x="17163" y="5348"/>
                  </a:cubicBezTo>
                  <a:lnTo>
                    <a:pt x="12406" y="74"/>
                  </a:lnTo>
                  <a:cubicBezTo>
                    <a:pt x="12361" y="25"/>
                    <a:pt x="12301" y="0"/>
                    <a:pt x="12240" y="0"/>
                  </a:cubicBez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72"/>
            <p:cNvSpPr/>
            <p:nvPr/>
          </p:nvSpPr>
          <p:spPr>
            <a:xfrm>
              <a:off x="1430550" y="1808950"/>
              <a:ext cx="234475" cy="284575"/>
            </a:xfrm>
            <a:custGeom>
              <a:avLst/>
              <a:gdLst/>
              <a:ahLst/>
              <a:cxnLst/>
              <a:rect l="l" t="t" r="r" b="b"/>
              <a:pathLst>
                <a:path w="9379" h="11383" extrusionOk="0">
                  <a:moveTo>
                    <a:pt x="1754" y="0"/>
                  </a:moveTo>
                  <a:cubicBezTo>
                    <a:pt x="1654" y="0"/>
                    <a:pt x="1559" y="59"/>
                    <a:pt x="1523" y="163"/>
                  </a:cubicBezTo>
                  <a:cubicBezTo>
                    <a:pt x="1291" y="808"/>
                    <a:pt x="701" y="2596"/>
                    <a:pt x="50" y="5701"/>
                  </a:cubicBezTo>
                  <a:cubicBezTo>
                    <a:pt x="1" y="5929"/>
                    <a:pt x="128" y="6219"/>
                    <a:pt x="330" y="6335"/>
                  </a:cubicBezTo>
                  <a:lnTo>
                    <a:pt x="9015" y="11350"/>
                  </a:lnTo>
                  <a:cubicBezTo>
                    <a:pt x="9054" y="11373"/>
                    <a:pt x="9095" y="11383"/>
                    <a:pt x="9135" y="11383"/>
                  </a:cubicBezTo>
                  <a:cubicBezTo>
                    <a:pt x="9260" y="11383"/>
                    <a:pt x="9373" y="11284"/>
                    <a:pt x="9374" y="11145"/>
                  </a:cubicBezTo>
                  <a:lnTo>
                    <a:pt x="9377" y="10165"/>
                  </a:lnTo>
                  <a:cubicBezTo>
                    <a:pt x="9379" y="10062"/>
                    <a:pt x="9360" y="9964"/>
                    <a:pt x="9322" y="9869"/>
                  </a:cubicBezTo>
                  <a:cubicBezTo>
                    <a:pt x="8969" y="8992"/>
                    <a:pt x="7053" y="4279"/>
                    <a:pt x="6020" y="2708"/>
                  </a:cubicBezTo>
                  <a:cubicBezTo>
                    <a:pt x="5820" y="2403"/>
                    <a:pt x="5554" y="2154"/>
                    <a:pt x="5238" y="1972"/>
                  </a:cubicBezTo>
                  <a:lnTo>
                    <a:pt x="1885" y="36"/>
                  </a:lnTo>
                  <a:cubicBezTo>
                    <a:pt x="1843" y="12"/>
                    <a:pt x="1798" y="0"/>
                    <a:pt x="1754" y="0"/>
                  </a:cubicBez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72"/>
            <p:cNvSpPr/>
            <p:nvPr/>
          </p:nvSpPr>
          <p:spPr>
            <a:xfrm>
              <a:off x="1436450" y="1815100"/>
              <a:ext cx="223550" cy="262350"/>
            </a:xfrm>
            <a:custGeom>
              <a:avLst/>
              <a:gdLst/>
              <a:ahLst/>
              <a:cxnLst/>
              <a:rect l="l" t="t" r="r" b="b"/>
              <a:pathLst>
                <a:path w="8942" h="10494" extrusionOk="0">
                  <a:moveTo>
                    <a:pt x="1710" y="0"/>
                  </a:moveTo>
                  <a:cubicBezTo>
                    <a:pt x="1563" y="0"/>
                    <a:pt x="1424" y="91"/>
                    <a:pt x="1373" y="243"/>
                  </a:cubicBezTo>
                  <a:cubicBezTo>
                    <a:pt x="1085" y="1102"/>
                    <a:pt x="563" y="2839"/>
                    <a:pt x="1" y="5536"/>
                  </a:cubicBezTo>
                  <a:cubicBezTo>
                    <a:pt x="7" y="5589"/>
                    <a:pt x="122" y="5734"/>
                    <a:pt x="214" y="5787"/>
                  </a:cubicBezTo>
                  <a:lnTo>
                    <a:pt x="8367" y="10494"/>
                  </a:lnTo>
                  <a:cubicBezTo>
                    <a:pt x="8480" y="10298"/>
                    <a:pt x="8672" y="10149"/>
                    <a:pt x="8942" y="10108"/>
                  </a:cubicBezTo>
                  <a:lnTo>
                    <a:pt x="8942" y="9795"/>
                  </a:lnTo>
                  <a:cubicBezTo>
                    <a:pt x="8928" y="9724"/>
                    <a:pt x="8916" y="9655"/>
                    <a:pt x="8902" y="9585"/>
                  </a:cubicBezTo>
                  <a:cubicBezTo>
                    <a:pt x="8533" y="8668"/>
                    <a:pt x="6633" y="4003"/>
                    <a:pt x="5620" y="2460"/>
                  </a:cubicBezTo>
                  <a:cubicBezTo>
                    <a:pt x="5439" y="2184"/>
                    <a:pt x="5200" y="1959"/>
                    <a:pt x="4910" y="1792"/>
                  </a:cubicBezTo>
                  <a:lnTo>
                    <a:pt x="1893" y="50"/>
                  </a:lnTo>
                  <a:cubicBezTo>
                    <a:pt x="1834" y="16"/>
                    <a:pt x="1771" y="0"/>
                    <a:pt x="1710" y="0"/>
                  </a:cubicBez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72"/>
            <p:cNvSpPr/>
            <p:nvPr/>
          </p:nvSpPr>
          <p:spPr>
            <a:xfrm>
              <a:off x="928325" y="1544225"/>
              <a:ext cx="512450" cy="398600"/>
            </a:xfrm>
            <a:custGeom>
              <a:avLst/>
              <a:gdLst/>
              <a:ahLst/>
              <a:cxnLst/>
              <a:rect l="l" t="t" r="r" b="b"/>
              <a:pathLst>
                <a:path w="20498" h="15944" extrusionOk="0">
                  <a:moveTo>
                    <a:pt x="3020" y="0"/>
                  </a:moveTo>
                  <a:cubicBezTo>
                    <a:pt x="2786" y="0"/>
                    <a:pt x="2545" y="179"/>
                    <a:pt x="2425" y="382"/>
                  </a:cubicBezTo>
                  <a:cubicBezTo>
                    <a:pt x="1810" y="1415"/>
                    <a:pt x="471" y="4179"/>
                    <a:pt x="68" y="5019"/>
                  </a:cubicBezTo>
                  <a:cubicBezTo>
                    <a:pt x="1" y="5161"/>
                    <a:pt x="54" y="5326"/>
                    <a:pt x="189" y="5404"/>
                  </a:cubicBezTo>
                  <a:lnTo>
                    <a:pt x="18400" y="15919"/>
                  </a:lnTo>
                  <a:cubicBezTo>
                    <a:pt x="18430" y="15936"/>
                    <a:pt x="18463" y="15944"/>
                    <a:pt x="18494" y="15944"/>
                  </a:cubicBezTo>
                  <a:cubicBezTo>
                    <a:pt x="18581" y="15944"/>
                    <a:pt x="18662" y="15884"/>
                    <a:pt x="18681" y="15790"/>
                  </a:cubicBezTo>
                  <a:cubicBezTo>
                    <a:pt x="19210" y="13153"/>
                    <a:pt x="20218" y="10540"/>
                    <a:pt x="20465" y="9922"/>
                  </a:cubicBezTo>
                  <a:cubicBezTo>
                    <a:pt x="20497" y="9840"/>
                    <a:pt x="20467" y="9752"/>
                    <a:pt x="20392" y="9708"/>
                  </a:cubicBezTo>
                  <a:cubicBezTo>
                    <a:pt x="19722" y="9306"/>
                    <a:pt x="4286" y="273"/>
                    <a:pt x="3115" y="11"/>
                  </a:cubicBezTo>
                  <a:cubicBezTo>
                    <a:pt x="3084" y="4"/>
                    <a:pt x="3052" y="0"/>
                    <a:pt x="3020" y="0"/>
                  </a:cubicBez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72"/>
            <p:cNvSpPr/>
            <p:nvPr/>
          </p:nvSpPr>
          <p:spPr>
            <a:xfrm>
              <a:off x="1695050" y="1855250"/>
              <a:ext cx="676025" cy="431150"/>
            </a:xfrm>
            <a:custGeom>
              <a:avLst/>
              <a:gdLst/>
              <a:ahLst/>
              <a:cxnLst/>
              <a:rect l="l" t="t" r="r" b="b"/>
              <a:pathLst>
                <a:path w="27041" h="17246" extrusionOk="0">
                  <a:moveTo>
                    <a:pt x="16254" y="0"/>
                  </a:moveTo>
                  <a:cubicBezTo>
                    <a:pt x="15203" y="1348"/>
                    <a:pt x="9091" y="7119"/>
                    <a:pt x="1" y="9949"/>
                  </a:cubicBezTo>
                  <a:cubicBezTo>
                    <a:pt x="1" y="9949"/>
                    <a:pt x="8684" y="16831"/>
                    <a:pt x="11771" y="17205"/>
                  </a:cubicBezTo>
                  <a:cubicBezTo>
                    <a:pt x="11993" y="17232"/>
                    <a:pt x="12213" y="17245"/>
                    <a:pt x="12433" y="17245"/>
                  </a:cubicBezTo>
                  <a:cubicBezTo>
                    <a:pt x="14544" y="17245"/>
                    <a:pt x="16624" y="16041"/>
                    <a:pt x="19792" y="14297"/>
                  </a:cubicBezTo>
                  <a:cubicBezTo>
                    <a:pt x="26400" y="10662"/>
                    <a:pt x="27041" y="9371"/>
                    <a:pt x="27041" y="8659"/>
                  </a:cubicBezTo>
                  <a:cubicBezTo>
                    <a:pt x="27041" y="6315"/>
                    <a:pt x="18368" y="1156"/>
                    <a:pt x="16254" y="0"/>
                  </a:cubicBezTo>
                  <a:close/>
                </a:path>
              </a:pathLst>
            </a:custGeom>
            <a:solidFill>
              <a:srgbClr val="262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72"/>
            <p:cNvSpPr/>
            <p:nvPr/>
          </p:nvSpPr>
          <p:spPr>
            <a:xfrm>
              <a:off x="1859750" y="2137675"/>
              <a:ext cx="516650" cy="351600"/>
            </a:xfrm>
            <a:custGeom>
              <a:avLst/>
              <a:gdLst/>
              <a:ahLst/>
              <a:cxnLst/>
              <a:rect l="l" t="t" r="r" b="b"/>
              <a:pathLst>
                <a:path w="20666" h="14064" extrusionOk="0">
                  <a:moveTo>
                    <a:pt x="19087" y="1"/>
                  </a:moveTo>
                  <a:cubicBezTo>
                    <a:pt x="19071" y="1"/>
                    <a:pt x="19056" y="5"/>
                    <a:pt x="19042" y="15"/>
                  </a:cubicBezTo>
                  <a:cubicBezTo>
                    <a:pt x="15827" y="2190"/>
                    <a:pt x="12528" y="4047"/>
                    <a:pt x="10348" y="5192"/>
                  </a:cubicBezTo>
                  <a:cubicBezTo>
                    <a:pt x="9725" y="5519"/>
                    <a:pt x="9160" y="6187"/>
                    <a:pt x="8937" y="6854"/>
                  </a:cubicBezTo>
                  <a:lnTo>
                    <a:pt x="8359" y="8562"/>
                  </a:lnTo>
                  <a:cubicBezTo>
                    <a:pt x="7979" y="10047"/>
                    <a:pt x="6427" y="10572"/>
                    <a:pt x="4686" y="10572"/>
                  </a:cubicBezTo>
                  <a:cubicBezTo>
                    <a:pt x="3471" y="10572"/>
                    <a:pt x="2164" y="10316"/>
                    <a:pt x="1100" y="9954"/>
                  </a:cubicBezTo>
                  <a:cubicBezTo>
                    <a:pt x="1009" y="9923"/>
                    <a:pt x="916" y="9908"/>
                    <a:pt x="827" y="9908"/>
                  </a:cubicBezTo>
                  <a:cubicBezTo>
                    <a:pt x="387" y="9908"/>
                    <a:pt x="1" y="10260"/>
                    <a:pt x="1" y="10734"/>
                  </a:cubicBezTo>
                  <a:lnTo>
                    <a:pt x="1" y="12505"/>
                  </a:lnTo>
                  <a:cubicBezTo>
                    <a:pt x="1" y="12760"/>
                    <a:pt x="137" y="12996"/>
                    <a:pt x="359" y="13125"/>
                  </a:cubicBezTo>
                  <a:lnTo>
                    <a:pt x="787" y="13371"/>
                  </a:lnTo>
                  <a:cubicBezTo>
                    <a:pt x="1350" y="13697"/>
                    <a:pt x="2670" y="14064"/>
                    <a:pt x="4315" y="14064"/>
                  </a:cubicBezTo>
                  <a:cubicBezTo>
                    <a:pt x="5637" y="14064"/>
                    <a:pt x="7169" y="13827"/>
                    <a:pt x="8684" y="13140"/>
                  </a:cubicBezTo>
                  <a:cubicBezTo>
                    <a:pt x="12090" y="11599"/>
                    <a:pt x="15180" y="9795"/>
                    <a:pt x="17960" y="7728"/>
                  </a:cubicBezTo>
                  <a:cubicBezTo>
                    <a:pt x="19304" y="6727"/>
                    <a:pt x="20364" y="5231"/>
                    <a:pt x="20557" y="3601"/>
                  </a:cubicBezTo>
                  <a:cubicBezTo>
                    <a:pt x="20588" y="3348"/>
                    <a:pt x="20666" y="1303"/>
                    <a:pt x="20338" y="1045"/>
                  </a:cubicBezTo>
                  <a:lnTo>
                    <a:pt x="20336" y="1671"/>
                  </a:lnTo>
                  <a:cubicBezTo>
                    <a:pt x="20336" y="1671"/>
                    <a:pt x="20263" y="1890"/>
                    <a:pt x="20131" y="1893"/>
                  </a:cubicBezTo>
                  <a:cubicBezTo>
                    <a:pt x="20131" y="1893"/>
                    <a:pt x="20131" y="1893"/>
                    <a:pt x="20131" y="1893"/>
                  </a:cubicBezTo>
                  <a:cubicBezTo>
                    <a:pt x="20021" y="1893"/>
                    <a:pt x="19404" y="1"/>
                    <a:pt x="19087"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72"/>
            <p:cNvSpPr/>
            <p:nvPr/>
          </p:nvSpPr>
          <p:spPr>
            <a:xfrm>
              <a:off x="2073325" y="2145775"/>
              <a:ext cx="282425" cy="228300"/>
            </a:xfrm>
            <a:custGeom>
              <a:avLst/>
              <a:gdLst/>
              <a:ahLst/>
              <a:cxnLst/>
              <a:rect l="l" t="t" r="r" b="b"/>
              <a:pathLst>
                <a:path w="11297" h="9132" extrusionOk="0">
                  <a:moveTo>
                    <a:pt x="10438" y="0"/>
                  </a:moveTo>
                  <a:cubicBezTo>
                    <a:pt x="10426" y="0"/>
                    <a:pt x="10415" y="4"/>
                    <a:pt x="10404" y="11"/>
                  </a:cubicBezTo>
                  <a:cubicBezTo>
                    <a:pt x="7248" y="2207"/>
                    <a:pt x="3738" y="4187"/>
                    <a:pt x="1889" y="5160"/>
                  </a:cubicBezTo>
                  <a:cubicBezTo>
                    <a:pt x="1317" y="5460"/>
                    <a:pt x="926" y="6093"/>
                    <a:pt x="722" y="6708"/>
                  </a:cubicBezTo>
                  <a:cubicBezTo>
                    <a:pt x="722" y="6708"/>
                    <a:pt x="197" y="8873"/>
                    <a:pt x="0" y="9132"/>
                  </a:cubicBezTo>
                  <a:cubicBezTo>
                    <a:pt x="3226" y="8220"/>
                    <a:pt x="10518" y="3882"/>
                    <a:pt x="11297" y="1991"/>
                  </a:cubicBezTo>
                  <a:cubicBezTo>
                    <a:pt x="11133" y="1486"/>
                    <a:pt x="10678" y="0"/>
                    <a:pt x="104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72"/>
            <p:cNvSpPr/>
            <p:nvPr/>
          </p:nvSpPr>
          <p:spPr>
            <a:xfrm>
              <a:off x="1891100" y="2292125"/>
              <a:ext cx="181675" cy="73875"/>
            </a:xfrm>
            <a:custGeom>
              <a:avLst/>
              <a:gdLst/>
              <a:ahLst/>
              <a:cxnLst/>
              <a:rect l="l" t="t" r="r" b="b"/>
              <a:pathLst>
                <a:path w="7267" h="2955" extrusionOk="0">
                  <a:moveTo>
                    <a:pt x="7051" y="1"/>
                  </a:moveTo>
                  <a:cubicBezTo>
                    <a:pt x="7047" y="1"/>
                    <a:pt x="7042" y="2"/>
                    <a:pt x="7038" y="3"/>
                  </a:cubicBezTo>
                  <a:cubicBezTo>
                    <a:pt x="5856" y="398"/>
                    <a:pt x="4584" y="514"/>
                    <a:pt x="3515" y="514"/>
                  </a:cubicBezTo>
                  <a:cubicBezTo>
                    <a:pt x="2596" y="514"/>
                    <a:pt x="1826" y="428"/>
                    <a:pt x="1391" y="360"/>
                  </a:cubicBezTo>
                  <a:cubicBezTo>
                    <a:pt x="1357" y="355"/>
                    <a:pt x="1323" y="352"/>
                    <a:pt x="1289" y="352"/>
                  </a:cubicBezTo>
                  <a:cubicBezTo>
                    <a:pt x="590" y="352"/>
                    <a:pt x="1" y="1465"/>
                    <a:pt x="976" y="2409"/>
                  </a:cubicBezTo>
                  <a:cubicBezTo>
                    <a:pt x="1372" y="2793"/>
                    <a:pt x="2280" y="2955"/>
                    <a:pt x="3261" y="2955"/>
                  </a:cubicBezTo>
                  <a:cubicBezTo>
                    <a:pt x="4445" y="2955"/>
                    <a:pt x="5736" y="2720"/>
                    <a:pt x="6371" y="2358"/>
                  </a:cubicBezTo>
                  <a:cubicBezTo>
                    <a:pt x="6606" y="2225"/>
                    <a:pt x="7267" y="1"/>
                    <a:pt x="70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72"/>
            <p:cNvSpPr/>
            <p:nvPr/>
          </p:nvSpPr>
          <p:spPr>
            <a:xfrm>
              <a:off x="1891125" y="2300950"/>
              <a:ext cx="40750" cy="59975"/>
            </a:xfrm>
            <a:custGeom>
              <a:avLst/>
              <a:gdLst/>
              <a:ahLst/>
              <a:cxnLst/>
              <a:rect l="l" t="t" r="r" b="b"/>
              <a:pathLst>
                <a:path w="1630" h="2399" extrusionOk="0">
                  <a:moveTo>
                    <a:pt x="1304" y="1"/>
                  </a:moveTo>
                  <a:cubicBezTo>
                    <a:pt x="588" y="1"/>
                    <a:pt x="0" y="1113"/>
                    <a:pt x="975" y="2056"/>
                  </a:cubicBezTo>
                  <a:cubicBezTo>
                    <a:pt x="1125" y="2203"/>
                    <a:pt x="1354" y="2315"/>
                    <a:pt x="1630" y="2399"/>
                  </a:cubicBezTo>
                  <a:cubicBezTo>
                    <a:pt x="1335" y="1588"/>
                    <a:pt x="1199" y="737"/>
                    <a:pt x="1410" y="9"/>
                  </a:cubicBezTo>
                  <a:cubicBezTo>
                    <a:pt x="1375" y="3"/>
                    <a:pt x="1339" y="1"/>
                    <a:pt x="1304" y="1"/>
                  </a:cubicBez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72"/>
            <p:cNvSpPr/>
            <p:nvPr/>
          </p:nvSpPr>
          <p:spPr>
            <a:xfrm>
              <a:off x="2346725" y="2091950"/>
              <a:ext cx="27725" cy="65850"/>
            </a:xfrm>
            <a:custGeom>
              <a:avLst/>
              <a:gdLst/>
              <a:ahLst/>
              <a:cxnLst/>
              <a:rect l="l" t="t" r="r" b="b"/>
              <a:pathLst>
                <a:path w="1109" h="2634" extrusionOk="0">
                  <a:moveTo>
                    <a:pt x="974" y="1"/>
                  </a:moveTo>
                  <a:lnTo>
                    <a:pt x="974" y="1"/>
                  </a:lnTo>
                  <a:cubicBezTo>
                    <a:pt x="801" y="677"/>
                    <a:pt x="144" y="1125"/>
                    <a:pt x="57" y="1338"/>
                  </a:cubicBezTo>
                  <a:cubicBezTo>
                    <a:pt x="0" y="1477"/>
                    <a:pt x="510" y="2634"/>
                    <a:pt x="700" y="2634"/>
                  </a:cubicBezTo>
                  <a:cubicBezTo>
                    <a:pt x="705" y="2634"/>
                    <a:pt x="709" y="2633"/>
                    <a:pt x="713" y="2632"/>
                  </a:cubicBezTo>
                  <a:cubicBezTo>
                    <a:pt x="756" y="2617"/>
                    <a:pt x="850" y="2500"/>
                    <a:pt x="866" y="2454"/>
                  </a:cubicBezTo>
                  <a:cubicBezTo>
                    <a:pt x="1109" y="1812"/>
                    <a:pt x="1035" y="420"/>
                    <a:pt x="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72"/>
            <p:cNvSpPr/>
            <p:nvPr/>
          </p:nvSpPr>
          <p:spPr>
            <a:xfrm>
              <a:off x="1877050" y="2185025"/>
              <a:ext cx="497325" cy="232175"/>
            </a:xfrm>
            <a:custGeom>
              <a:avLst/>
              <a:gdLst/>
              <a:ahLst/>
              <a:cxnLst/>
              <a:rect l="l" t="t" r="r" b="b"/>
              <a:pathLst>
                <a:path w="19893" h="9287" extrusionOk="0">
                  <a:moveTo>
                    <a:pt x="19867" y="0"/>
                  </a:moveTo>
                  <a:cubicBezTo>
                    <a:pt x="19805" y="109"/>
                    <a:pt x="19732" y="230"/>
                    <a:pt x="19647" y="370"/>
                  </a:cubicBezTo>
                  <a:cubicBezTo>
                    <a:pt x="19471" y="626"/>
                    <a:pt x="19241" y="925"/>
                    <a:pt x="18948" y="1245"/>
                  </a:cubicBezTo>
                  <a:cubicBezTo>
                    <a:pt x="18648" y="1561"/>
                    <a:pt x="18292" y="1898"/>
                    <a:pt x="17880" y="2246"/>
                  </a:cubicBezTo>
                  <a:cubicBezTo>
                    <a:pt x="16228" y="3634"/>
                    <a:pt x="13713" y="5101"/>
                    <a:pt x="11131" y="6418"/>
                  </a:cubicBezTo>
                  <a:cubicBezTo>
                    <a:pt x="10488" y="6740"/>
                    <a:pt x="9832" y="7088"/>
                    <a:pt x="9194" y="7379"/>
                  </a:cubicBezTo>
                  <a:cubicBezTo>
                    <a:pt x="8557" y="7686"/>
                    <a:pt x="7908" y="7939"/>
                    <a:pt x="7273" y="8158"/>
                  </a:cubicBezTo>
                  <a:cubicBezTo>
                    <a:pt x="6636" y="8367"/>
                    <a:pt x="6009" y="8534"/>
                    <a:pt x="5406" y="8655"/>
                  </a:cubicBezTo>
                  <a:cubicBezTo>
                    <a:pt x="4803" y="8767"/>
                    <a:pt x="4225" y="8840"/>
                    <a:pt x="3692" y="8856"/>
                  </a:cubicBezTo>
                  <a:cubicBezTo>
                    <a:pt x="3555" y="8862"/>
                    <a:pt x="3421" y="8865"/>
                    <a:pt x="3290" y="8865"/>
                  </a:cubicBezTo>
                  <a:cubicBezTo>
                    <a:pt x="2911" y="8865"/>
                    <a:pt x="2557" y="8841"/>
                    <a:pt x="2237" y="8807"/>
                  </a:cubicBezTo>
                  <a:cubicBezTo>
                    <a:pt x="1805" y="8762"/>
                    <a:pt x="1435" y="8683"/>
                    <a:pt x="1135" y="8603"/>
                  </a:cubicBezTo>
                  <a:cubicBezTo>
                    <a:pt x="531" y="8436"/>
                    <a:pt x="232" y="8267"/>
                    <a:pt x="232" y="8267"/>
                  </a:cubicBezTo>
                  <a:cubicBezTo>
                    <a:pt x="209" y="8254"/>
                    <a:pt x="185" y="8248"/>
                    <a:pt x="161" y="8248"/>
                  </a:cubicBezTo>
                  <a:cubicBezTo>
                    <a:pt x="114" y="8248"/>
                    <a:pt x="68" y="8272"/>
                    <a:pt x="42" y="8315"/>
                  </a:cubicBezTo>
                  <a:cubicBezTo>
                    <a:pt x="0" y="8381"/>
                    <a:pt x="20" y="8468"/>
                    <a:pt x="88" y="8509"/>
                  </a:cubicBezTo>
                  <a:cubicBezTo>
                    <a:pt x="91" y="8511"/>
                    <a:pt x="423" y="8718"/>
                    <a:pt x="1041" y="8917"/>
                  </a:cubicBezTo>
                  <a:cubicBezTo>
                    <a:pt x="1352" y="9014"/>
                    <a:pt x="1737" y="9115"/>
                    <a:pt x="2186" y="9182"/>
                  </a:cubicBezTo>
                  <a:cubicBezTo>
                    <a:pt x="2575" y="9244"/>
                    <a:pt x="3014" y="9287"/>
                    <a:pt x="3488" y="9287"/>
                  </a:cubicBezTo>
                  <a:cubicBezTo>
                    <a:pt x="3559" y="9287"/>
                    <a:pt x="3630" y="9286"/>
                    <a:pt x="3703" y="9284"/>
                  </a:cubicBezTo>
                  <a:cubicBezTo>
                    <a:pt x="4261" y="9282"/>
                    <a:pt x="4862" y="9219"/>
                    <a:pt x="5490" y="9118"/>
                  </a:cubicBezTo>
                  <a:cubicBezTo>
                    <a:pt x="6119" y="9012"/>
                    <a:pt x="6770" y="8848"/>
                    <a:pt x="7431" y="8637"/>
                  </a:cubicBezTo>
                  <a:cubicBezTo>
                    <a:pt x="8087" y="8414"/>
                    <a:pt x="8756" y="8160"/>
                    <a:pt x="9414" y="7850"/>
                  </a:cubicBezTo>
                  <a:cubicBezTo>
                    <a:pt x="10079" y="7548"/>
                    <a:pt x="10718" y="7229"/>
                    <a:pt x="11371" y="6889"/>
                  </a:cubicBezTo>
                  <a:cubicBezTo>
                    <a:pt x="12670" y="6214"/>
                    <a:pt x="13949" y="5507"/>
                    <a:pt x="15115" y="4781"/>
                  </a:cubicBezTo>
                  <a:cubicBezTo>
                    <a:pt x="16279" y="4053"/>
                    <a:pt x="17323" y="3295"/>
                    <a:pt x="18154" y="2564"/>
                  </a:cubicBezTo>
                  <a:cubicBezTo>
                    <a:pt x="18573" y="2200"/>
                    <a:pt x="18924" y="1829"/>
                    <a:pt x="19224" y="1491"/>
                  </a:cubicBezTo>
                  <a:cubicBezTo>
                    <a:pt x="19503" y="1159"/>
                    <a:pt x="19721" y="851"/>
                    <a:pt x="19893" y="583"/>
                  </a:cubicBezTo>
                  <a:cubicBezTo>
                    <a:pt x="19890" y="388"/>
                    <a:pt x="19882" y="187"/>
                    <a:pt x="19867"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72"/>
            <p:cNvSpPr/>
            <p:nvPr/>
          </p:nvSpPr>
          <p:spPr>
            <a:xfrm>
              <a:off x="865600" y="1788525"/>
              <a:ext cx="105600" cy="160525"/>
            </a:xfrm>
            <a:custGeom>
              <a:avLst/>
              <a:gdLst/>
              <a:ahLst/>
              <a:cxnLst/>
              <a:rect l="l" t="t" r="r" b="b"/>
              <a:pathLst>
                <a:path w="4224" h="6421" extrusionOk="0">
                  <a:moveTo>
                    <a:pt x="1156" y="0"/>
                  </a:moveTo>
                  <a:lnTo>
                    <a:pt x="434" y="715"/>
                  </a:lnTo>
                  <a:cubicBezTo>
                    <a:pt x="156" y="989"/>
                    <a:pt x="0" y="1363"/>
                    <a:pt x="0" y="1754"/>
                  </a:cubicBezTo>
                  <a:lnTo>
                    <a:pt x="0" y="2763"/>
                  </a:lnTo>
                  <a:cubicBezTo>
                    <a:pt x="0" y="3292"/>
                    <a:pt x="238" y="3792"/>
                    <a:pt x="647" y="4124"/>
                  </a:cubicBezTo>
                  <a:lnTo>
                    <a:pt x="2343" y="5503"/>
                  </a:lnTo>
                  <a:cubicBezTo>
                    <a:pt x="2516" y="5644"/>
                    <a:pt x="2700" y="5771"/>
                    <a:pt x="2893" y="5883"/>
                  </a:cubicBezTo>
                  <a:lnTo>
                    <a:pt x="3825" y="6421"/>
                  </a:lnTo>
                  <a:lnTo>
                    <a:pt x="4224" y="6189"/>
                  </a:lnTo>
                  <a:lnTo>
                    <a:pt x="4224" y="3211"/>
                  </a:lnTo>
                  <a:lnTo>
                    <a:pt x="1158" y="1440"/>
                  </a:lnTo>
                  <a:lnTo>
                    <a:pt x="1156"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72"/>
            <p:cNvSpPr/>
            <p:nvPr/>
          </p:nvSpPr>
          <p:spPr>
            <a:xfrm>
              <a:off x="2141175" y="1949775"/>
              <a:ext cx="124200" cy="121625"/>
            </a:xfrm>
            <a:custGeom>
              <a:avLst/>
              <a:gdLst/>
              <a:ahLst/>
              <a:cxnLst/>
              <a:rect l="l" t="t" r="r" b="b"/>
              <a:pathLst>
                <a:path w="4968" h="4865" extrusionOk="0">
                  <a:moveTo>
                    <a:pt x="15" y="0"/>
                  </a:moveTo>
                  <a:cubicBezTo>
                    <a:pt x="0" y="17"/>
                    <a:pt x="1234" y="1233"/>
                    <a:pt x="2468" y="2448"/>
                  </a:cubicBezTo>
                  <a:cubicBezTo>
                    <a:pt x="3710" y="3657"/>
                    <a:pt x="4952" y="4865"/>
                    <a:pt x="4952" y="4865"/>
                  </a:cubicBezTo>
                  <a:cubicBezTo>
                    <a:pt x="4967" y="4848"/>
                    <a:pt x="4898" y="4765"/>
                    <a:pt x="4777" y="4618"/>
                  </a:cubicBezTo>
                  <a:cubicBezTo>
                    <a:pt x="4653" y="4472"/>
                    <a:pt x="4489" y="4253"/>
                    <a:pt x="4268" y="4014"/>
                  </a:cubicBezTo>
                  <a:cubicBezTo>
                    <a:pt x="4048" y="3776"/>
                    <a:pt x="3802" y="3485"/>
                    <a:pt x="3517" y="3195"/>
                  </a:cubicBezTo>
                  <a:cubicBezTo>
                    <a:pt x="3232" y="2905"/>
                    <a:pt x="2928" y="2597"/>
                    <a:pt x="2626" y="2288"/>
                  </a:cubicBezTo>
                  <a:cubicBezTo>
                    <a:pt x="2310" y="1990"/>
                    <a:pt x="1995" y="1694"/>
                    <a:pt x="1699" y="1415"/>
                  </a:cubicBezTo>
                  <a:cubicBezTo>
                    <a:pt x="1404" y="1136"/>
                    <a:pt x="1108" y="897"/>
                    <a:pt x="865" y="681"/>
                  </a:cubicBezTo>
                  <a:cubicBezTo>
                    <a:pt x="621" y="465"/>
                    <a:pt x="399" y="307"/>
                    <a:pt x="251" y="186"/>
                  </a:cubicBezTo>
                  <a:cubicBezTo>
                    <a:pt x="101" y="68"/>
                    <a:pt x="15" y="0"/>
                    <a:pt x="15" y="0"/>
                  </a:cubicBezTo>
                  <a:close/>
                </a:path>
              </a:pathLst>
            </a:custGeom>
            <a:solidFill>
              <a:srgbClr val="262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72"/>
            <p:cNvSpPr/>
            <p:nvPr/>
          </p:nvSpPr>
          <p:spPr>
            <a:xfrm>
              <a:off x="1853925" y="2109750"/>
              <a:ext cx="174500" cy="99625"/>
            </a:xfrm>
            <a:custGeom>
              <a:avLst/>
              <a:gdLst/>
              <a:ahLst/>
              <a:cxnLst/>
              <a:rect l="l" t="t" r="r" b="b"/>
              <a:pathLst>
                <a:path w="6980" h="3985" extrusionOk="0">
                  <a:moveTo>
                    <a:pt x="11" y="0"/>
                  </a:moveTo>
                  <a:lnTo>
                    <a:pt x="11" y="0"/>
                  </a:lnTo>
                  <a:cubicBezTo>
                    <a:pt x="1" y="20"/>
                    <a:pt x="103" y="92"/>
                    <a:pt x="284" y="218"/>
                  </a:cubicBezTo>
                  <a:cubicBezTo>
                    <a:pt x="467" y="341"/>
                    <a:pt x="718" y="532"/>
                    <a:pt x="1036" y="733"/>
                  </a:cubicBezTo>
                  <a:cubicBezTo>
                    <a:pt x="1354" y="933"/>
                    <a:pt x="1718" y="1179"/>
                    <a:pt x="2123" y="1419"/>
                  </a:cubicBezTo>
                  <a:cubicBezTo>
                    <a:pt x="2527" y="1658"/>
                    <a:pt x="2958" y="1914"/>
                    <a:pt x="3390" y="2168"/>
                  </a:cubicBezTo>
                  <a:cubicBezTo>
                    <a:pt x="3830" y="2409"/>
                    <a:pt x="4269" y="2650"/>
                    <a:pt x="4681" y="2875"/>
                  </a:cubicBezTo>
                  <a:cubicBezTo>
                    <a:pt x="5094" y="3102"/>
                    <a:pt x="5492" y="3286"/>
                    <a:pt x="5827" y="3459"/>
                  </a:cubicBezTo>
                  <a:cubicBezTo>
                    <a:pt x="6162" y="3631"/>
                    <a:pt x="6455" y="3747"/>
                    <a:pt x="6653" y="3842"/>
                  </a:cubicBezTo>
                  <a:cubicBezTo>
                    <a:pt x="6854" y="3933"/>
                    <a:pt x="6969" y="3985"/>
                    <a:pt x="6969" y="3985"/>
                  </a:cubicBezTo>
                  <a:cubicBezTo>
                    <a:pt x="6980" y="3965"/>
                    <a:pt x="5241" y="2969"/>
                    <a:pt x="3501" y="1974"/>
                  </a:cubicBezTo>
                  <a:cubicBezTo>
                    <a:pt x="1756" y="986"/>
                    <a:pt x="12" y="0"/>
                    <a:pt x="11" y="0"/>
                  </a:cubicBezTo>
                  <a:close/>
                </a:path>
              </a:pathLst>
            </a:custGeom>
            <a:solidFill>
              <a:srgbClr val="262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72"/>
            <p:cNvSpPr/>
            <p:nvPr/>
          </p:nvSpPr>
          <p:spPr>
            <a:xfrm>
              <a:off x="1606250" y="2054550"/>
              <a:ext cx="54575" cy="32950"/>
            </a:xfrm>
            <a:custGeom>
              <a:avLst/>
              <a:gdLst/>
              <a:ahLst/>
              <a:cxnLst/>
              <a:rect l="l" t="t" r="r" b="b"/>
              <a:pathLst>
                <a:path w="2183" h="1318" extrusionOk="0">
                  <a:moveTo>
                    <a:pt x="1815" y="0"/>
                  </a:moveTo>
                  <a:cubicBezTo>
                    <a:pt x="1517" y="0"/>
                    <a:pt x="488" y="167"/>
                    <a:pt x="293" y="192"/>
                  </a:cubicBezTo>
                  <a:lnTo>
                    <a:pt x="0" y="1318"/>
                  </a:lnTo>
                  <a:lnTo>
                    <a:pt x="1799" y="1204"/>
                  </a:lnTo>
                  <a:cubicBezTo>
                    <a:pt x="1799" y="1204"/>
                    <a:pt x="2182" y="1092"/>
                    <a:pt x="2182" y="620"/>
                  </a:cubicBezTo>
                  <a:cubicBezTo>
                    <a:pt x="2182" y="428"/>
                    <a:pt x="2130" y="198"/>
                    <a:pt x="1981" y="64"/>
                  </a:cubicBezTo>
                  <a:cubicBezTo>
                    <a:pt x="1951" y="36"/>
                    <a:pt x="1918" y="18"/>
                    <a:pt x="1885" y="7"/>
                  </a:cubicBezTo>
                  <a:cubicBezTo>
                    <a:pt x="1872" y="2"/>
                    <a:pt x="1848" y="0"/>
                    <a:pt x="1815"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72"/>
            <p:cNvSpPr/>
            <p:nvPr/>
          </p:nvSpPr>
          <p:spPr>
            <a:xfrm>
              <a:off x="1536225" y="2037150"/>
              <a:ext cx="84950" cy="58625"/>
            </a:xfrm>
            <a:custGeom>
              <a:avLst/>
              <a:gdLst/>
              <a:ahLst/>
              <a:cxnLst/>
              <a:rect l="l" t="t" r="r" b="b"/>
              <a:pathLst>
                <a:path w="3398" h="2345" extrusionOk="0">
                  <a:moveTo>
                    <a:pt x="2764" y="0"/>
                  </a:moveTo>
                  <a:cubicBezTo>
                    <a:pt x="2495" y="0"/>
                    <a:pt x="2220" y="105"/>
                    <a:pt x="1963" y="174"/>
                  </a:cubicBezTo>
                  <a:cubicBezTo>
                    <a:pt x="65" y="680"/>
                    <a:pt x="0" y="996"/>
                    <a:pt x="4" y="1788"/>
                  </a:cubicBezTo>
                  <a:cubicBezTo>
                    <a:pt x="6" y="2240"/>
                    <a:pt x="889" y="2345"/>
                    <a:pt x="1598" y="2345"/>
                  </a:cubicBezTo>
                  <a:cubicBezTo>
                    <a:pt x="1850" y="2345"/>
                    <a:pt x="2080" y="2331"/>
                    <a:pt x="2240" y="2316"/>
                  </a:cubicBezTo>
                  <a:cubicBezTo>
                    <a:pt x="2782" y="2262"/>
                    <a:pt x="3352" y="2283"/>
                    <a:pt x="3392" y="563"/>
                  </a:cubicBezTo>
                  <a:cubicBezTo>
                    <a:pt x="3398" y="323"/>
                    <a:pt x="3326" y="143"/>
                    <a:pt x="3045" y="45"/>
                  </a:cubicBezTo>
                  <a:cubicBezTo>
                    <a:pt x="2953" y="13"/>
                    <a:pt x="2859" y="0"/>
                    <a:pt x="2764" y="0"/>
                  </a:cubicBezTo>
                  <a:close/>
                </a:path>
              </a:pathLst>
            </a:custGeom>
            <a:solidFill>
              <a:srgbClr val="262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72"/>
            <p:cNvSpPr/>
            <p:nvPr/>
          </p:nvSpPr>
          <p:spPr>
            <a:xfrm>
              <a:off x="1561750" y="2044150"/>
              <a:ext cx="50975" cy="16125"/>
            </a:xfrm>
            <a:custGeom>
              <a:avLst/>
              <a:gdLst/>
              <a:ahLst/>
              <a:cxnLst/>
              <a:rect l="l" t="t" r="r" b="b"/>
              <a:pathLst>
                <a:path w="2039" h="645" extrusionOk="0">
                  <a:moveTo>
                    <a:pt x="1813" y="1"/>
                  </a:moveTo>
                  <a:cubicBezTo>
                    <a:pt x="1622" y="1"/>
                    <a:pt x="1312" y="50"/>
                    <a:pt x="971" y="141"/>
                  </a:cubicBezTo>
                  <a:cubicBezTo>
                    <a:pt x="424" y="288"/>
                    <a:pt x="1" y="489"/>
                    <a:pt x="28" y="588"/>
                  </a:cubicBezTo>
                  <a:cubicBezTo>
                    <a:pt x="38" y="626"/>
                    <a:pt x="111" y="644"/>
                    <a:pt x="228" y="644"/>
                  </a:cubicBezTo>
                  <a:cubicBezTo>
                    <a:pt x="419" y="644"/>
                    <a:pt x="728" y="595"/>
                    <a:pt x="1068" y="504"/>
                  </a:cubicBezTo>
                  <a:cubicBezTo>
                    <a:pt x="1616" y="357"/>
                    <a:pt x="2038" y="158"/>
                    <a:pt x="2010" y="56"/>
                  </a:cubicBezTo>
                  <a:cubicBezTo>
                    <a:pt x="2001" y="19"/>
                    <a:pt x="1928" y="1"/>
                    <a:pt x="1813" y="1"/>
                  </a:cubicBezTo>
                  <a:close/>
                </a:path>
              </a:pathLst>
            </a:custGeom>
            <a:solidFill>
              <a:srgbClr val="262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72"/>
            <p:cNvSpPr/>
            <p:nvPr/>
          </p:nvSpPr>
          <p:spPr>
            <a:xfrm>
              <a:off x="1439050" y="1999850"/>
              <a:ext cx="41500" cy="37900"/>
            </a:xfrm>
            <a:custGeom>
              <a:avLst/>
              <a:gdLst/>
              <a:ahLst/>
              <a:cxnLst/>
              <a:rect l="l" t="t" r="r" b="b"/>
              <a:pathLst>
                <a:path w="1660" h="1516" extrusionOk="0">
                  <a:moveTo>
                    <a:pt x="110" y="0"/>
                  </a:moveTo>
                  <a:cubicBezTo>
                    <a:pt x="45" y="0"/>
                    <a:pt x="1" y="46"/>
                    <a:pt x="1" y="127"/>
                  </a:cubicBezTo>
                  <a:lnTo>
                    <a:pt x="1" y="432"/>
                  </a:lnTo>
                  <a:cubicBezTo>
                    <a:pt x="1" y="553"/>
                    <a:pt x="99" y="708"/>
                    <a:pt x="220" y="777"/>
                  </a:cubicBezTo>
                  <a:lnTo>
                    <a:pt x="1441" y="1482"/>
                  </a:lnTo>
                  <a:cubicBezTo>
                    <a:pt x="1480" y="1504"/>
                    <a:pt x="1517" y="1515"/>
                    <a:pt x="1549" y="1515"/>
                  </a:cubicBezTo>
                  <a:cubicBezTo>
                    <a:pt x="1615" y="1515"/>
                    <a:pt x="1660" y="1470"/>
                    <a:pt x="1660" y="1388"/>
                  </a:cubicBezTo>
                  <a:lnTo>
                    <a:pt x="1660" y="1085"/>
                  </a:lnTo>
                  <a:cubicBezTo>
                    <a:pt x="1660" y="964"/>
                    <a:pt x="1562" y="809"/>
                    <a:pt x="1441" y="738"/>
                  </a:cubicBezTo>
                  <a:lnTo>
                    <a:pt x="220" y="35"/>
                  </a:lnTo>
                  <a:cubicBezTo>
                    <a:pt x="180" y="11"/>
                    <a:pt x="143" y="0"/>
                    <a:pt x="110"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72"/>
            <p:cNvSpPr/>
            <p:nvPr/>
          </p:nvSpPr>
          <p:spPr>
            <a:xfrm>
              <a:off x="1167975" y="1843325"/>
              <a:ext cx="41475" cy="37900"/>
            </a:xfrm>
            <a:custGeom>
              <a:avLst/>
              <a:gdLst/>
              <a:ahLst/>
              <a:cxnLst/>
              <a:rect l="l" t="t" r="r" b="b"/>
              <a:pathLst>
                <a:path w="1659" h="1516" extrusionOk="0">
                  <a:moveTo>
                    <a:pt x="110" y="1"/>
                  </a:moveTo>
                  <a:cubicBezTo>
                    <a:pt x="44" y="1"/>
                    <a:pt x="0" y="46"/>
                    <a:pt x="0" y="128"/>
                  </a:cubicBezTo>
                  <a:lnTo>
                    <a:pt x="0" y="431"/>
                  </a:lnTo>
                  <a:cubicBezTo>
                    <a:pt x="0" y="552"/>
                    <a:pt x="98" y="707"/>
                    <a:pt x="219" y="778"/>
                  </a:cubicBezTo>
                  <a:lnTo>
                    <a:pt x="1440" y="1482"/>
                  </a:lnTo>
                  <a:cubicBezTo>
                    <a:pt x="1480" y="1505"/>
                    <a:pt x="1517" y="1516"/>
                    <a:pt x="1550" y="1516"/>
                  </a:cubicBezTo>
                  <a:cubicBezTo>
                    <a:pt x="1615" y="1516"/>
                    <a:pt x="1659" y="1471"/>
                    <a:pt x="1659" y="1390"/>
                  </a:cubicBezTo>
                  <a:lnTo>
                    <a:pt x="1659" y="1084"/>
                  </a:lnTo>
                  <a:cubicBezTo>
                    <a:pt x="1659" y="963"/>
                    <a:pt x="1561" y="809"/>
                    <a:pt x="1440" y="740"/>
                  </a:cubicBezTo>
                  <a:lnTo>
                    <a:pt x="219" y="34"/>
                  </a:lnTo>
                  <a:cubicBezTo>
                    <a:pt x="180" y="12"/>
                    <a:pt x="142" y="1"/>
                    <a:pt x="110"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72"/>
            <p:cNvSpPr/>
            <p:nvPr/>
          </p:nvSpPr>
          <p:spPr>
            <a:xfrm>
              <a:off x="1660550" y="2229575"/>
              <a:ext cx="28925" cy="24625"/>
            </a:xfrm>
            <a:custGeom>
              <a:avLst/>
              <a:gdLst/>
              <a:ahLst/>
              <a:cxnLst/>
              <a:rect l="l" t="t" r="r" b="b"/>
              <a:pathLst>
                <a:path w="1157" h="985" extrusionOk="0">
                  <a:moveTo>
                    <a:pt x="102" y="1"/>
                  </a:moveTo>
                  <a:cubicBezTo>
                    <a:pt x="42" y="1"/>
                    <a:pt x="1" y="42"/>
                    <a:pt x="1" y="116"/>
                  </a:cubicBezTo>
                  <a:lnTo>
                    <a:pt x="1" y="202"/>
                  </a:lnTo>
                  <a:cubicBezTo>
                    <a:pt x="1" y="313"/>
                    <a:pt x="91" y="454"/>
                    <a:pt x="202" y="518"/>
                  </a:cubicBezTo>
                  <a:lnTo>
                    <a:pt x="956" y="954"/>
                  </a:lnTo>
                  <a:cubicBezTo>
                    <a:pt x="992" y="975"/>
                    <a:pt x="1027" y="985"/>
                    <a:pt x="1056" y="985"/>
                  </a:cubicBezTo>
                  <a:cubicBezTo>
                    <a:pt x="1116" y="985"/>
                    <a:pt x="1157" y="943"/>
                    <a:pt x="1157" y="869"/>
                  </a:cubicBezTo>
                  <a:lnTo>
                    <a:pt x="1157" y="783"/>
                  </a:lnTo>
                  <a:cubicBezTo>
                    <a:pt x="1157" y="673"/>
                    <a:pt x="1066" y="532"/>
                    <a:pt x="956" y="468"/>
                  </a:cubicBezTo>
                  <a:lnTo>
                    <a:pt x="202" y="32"/>
                  </a:lnTo>
                  <a:cubicBezTo>
                    <a:pt x="165" y="11"/>
                    <a:pt x="131" y="1"/>
                    <a:pt x="102" y="1"/>
                  </a:cubicBez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72"/>
            <p:cNvSpPr/>
            <p:nvPr/>
          </p:nvSpPr>
          <p:spPr>
            <a:xfrm>
              <a:off x="918150" y="1800925"/>
              <a:ext cx="28875" cy="24650"/>
            </a:xfrm>
            <a:custGeom>
              <a:avLst/>
              <a:gdLst/>
              <a:ahLst/>
              <a:cxnLst/>
              <a:rect l="l" t="t" r="r" b="b"/>
              <a:pathLst>
                <a:path w="1155" h="986" extrusionOk="0">
                  <a:moveTo>
                    <a:pt x="100" y="1"/>
                  </a:moveTo>
                  <a:cubicBezTo>
                    <a:pt x="40" y="1"/>
                    <a:pt x="0" y="42"/>
                    <a:pt x="0" y="116"/>
                  </a:cubicBezTo>
                  <a:lnTo>
                    <a:pt x="0" y="203"/>
                  </a:lnTo>
                  <a:cubicBezTo>
                    <a:pt x="0" y="314"/>
                    <a:pt x="89" y="455"/>
                    <a:pt x="199" y="518"/>
                  </a:cubicBezTo>
                  <a:lnTo>
                    <a:pt x="955" y="955"/>
                  </a:lnTo>
                  <a:cubicBezTo>
                    <a:pt x="992" y="975"/>
                    <a:pt x="1026" y="985"/>
                    <a:pt x="1055" y="985"/>
                  </a:cubicBezTo>
                  <a:cubicBezTo>
                    <a:pt x="1114" y="985"/>
                    <a:pt x="1154" y="944"/>
                    <a:pt x="1154" y="870"/>
                  </a:cubicBezTo>
                  <a:lnTo>
                    <a:pt x="1154" y="783"/>
                  </a:lnTo>
                  <a:cubicBezTo>
                    <a:pt x="1154" y="672"/>
                    <a:pt x="1066" y="531"/>
                    <a:pt x="955" y="469"/>
                  </a:cubicBezTo>
                  <a:lnTo>
                    <a:pt x="199" y="32"/>
                  </a:lnTo>
                  <a:cubicBezTo>
                    <a:pt x="163" y="11"/>
                    <a:pt x="129" y="1"/>
                    <a:pt x="100" y="1"/>
                  </a:cubicBez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72"/>
            <p:cNvSpPr/>
            <p:nvPr/>
          </p:nvSpPr>
          <p:spPr>
            <a:xfrm>
              <a:off x="935850" y="1550200"/>
              <a:ext cx="97675" cy="143250"/>
            </a:xfrm>
            <a:custGeom>
              <a:avLst/>
              <a:gdLst/>
              <a:ahLst/>
              <a:cxnLst/>
              <a:rect l="l" t="t" r="r" b="b"/>
              <a:pathLst>
                <a:path w="3907" h="5730" extrusionOk="0">
                  <a:moveTo>
                    <a:pt x="2830" y="1"/>
                  </a:moveTo>
                  <a:cubicBezTo>
                    <a:pt x="2588" y="1"/>
                    <a:pt x="2359" y="132"/>
                    <a:pt x="2234" y="353"/>
                  </a:cubicBezTo>
                  <a:cubicBezTo>
                    <a:pt x="1592" y="1487"/>
                    <a:pt x="393" y="3963"/>
                    <a:pt x="0" y="4779"/>
                  </a:cubicBezTo>
                  <a:cubicBezTo>
                    <a:pt x="14" y="4819"/>
                    <a:pt x="20" y="4837"/>
                    <a:pt x="34" y="4877"/>
                  </a:cubicBezTo>
                  <a:lnTo>
                    <a:pt x="1512" y="5729"/>
                  </a:lnTo>
                  <a:lnTo>
                    <a:pt x="3907" y="449"/>
                  </a:lnTo>
                  <a:cubicBezTo>
                    <a:pt x="3473" y="226"/>
                    <a:pt x="3165" y="77"/>
                    <a:pt x="3037" y="34"/>
                  </a:cubicBezTo>
                  <a:cubicBezTo>
                    <a:pt x="2969" y="11"/>
                    <a:pt x="2899" y="1"/>
                    <a:pt x="2830" y="1"/>
                  </a:cubicBez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72"/>
            <p:cNvSpPr/>
            <p:nvPr/>
          </p:nvSpPr>
          <p:spPr>
            <a:xfrm>
              <a:off x="981875" y="1565825"/>
              <a:ext cx="233525" cy="231725"/>
            </a:xfrm>
            <a:custGeom>
              <a:avLst/>
              <a:gdLst/>
              <a:ahLst/>
              <a:cxnLst/>
              <a:rect l="l" t="t" r="r" b="b"/>
              <a:pathLst>
                <a:path w="9341" h="9269" extrusionOk="0">
                  <a:moveTo>
                    <a:pt x="2402" y="1"/>
                  </a:moveTo>
                  <a:lnTo>
                    <a:pt x="1" y="5295"/>
                  </a:lnTo>
                  <a:lnTo>
                    <a:pt x="6884" y="9268"/>
                  </a:lnTo>
                  <a:lnTo>
                    <a:pt x="9341" y="3853"/>
                  </a:lnTo>
                  <a:cubicBezTo>
                    <a:pt x="6613" y="2310"/>
                    <a:pt x="3925" y="806"/>
                    <a:pt x="2402" y="1"/>
                  </a:cubicBez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72"/>
            <p:cNvSpPr/>
            <p:nvPr/>
          </p:nvSpPr>
          <p:spPr>
            <a:xfrm>
              <a:off x="1162175" y="1666825"/>
              <a:ext cx="272725" cy="267775"/>
            </a:xfrm>
            <a:custGeom>
              <a:avLst/>
              <a:gdLst/>
              <a:ahLst/>
              <a:cxnLst/>
              <a:rect l="l" t="t" r="r" b="b"/>
              <a:pathLst>
                <a:path w="10909" h="10711" extrusionOk="0">
                  <a:moveTo>
                    <a:pt x="2458" y="0"/>
                  </a:moveTo>
                  <a:lnTo>
                    <a:pt x="1" y="5419"/>
                  </a:lnTo>
                  <a:lnTo>
                    <a:pt x="9169" y="10711"/>
                  </a:lnTo>
                  <a:cubicBezTo>
                    <a:pt x="9380" y="9667"/>
                    <a:pt x="9667" y="8624"/>
                    <a:pt x="9951" y="7706"/>
                  </a:cubicBezTo>
                  <a:cubicBezTo>
                    <a:pt x="10308" y="6555"/>
                    <a:pt x="10662" y="5601"/>
                    <a:pt x="10857" y="5094"/>
                  </a:cubicBezTo>
                  <a:cubicBezTo>
                    <a:pt x="10909" y="4962"/>
                    <a:pt x="10857" y="4816"/>
                    <a:pt x="10736" y="4744"/>
                  </a:cubicBezTo>
                  <a:cubicBezTo>
                    <a:pt x="10176" y="4413"/>
                    <a:pt x="6331" y="2196"/>
                    <a:pt x="2458" y="0"/>
                  </a:cubicBez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72"/>
            <p:cNvSpPr/>
            <p:nvPr/>
          </p:nvSpPr>
          <p:spPr>
            <a:xfrm>
              <a:off x="1268575" y="1325800"/>
              <a:ext cx="615725" cy="372700"/>
            </a:xfrm>
            <a:custGeom>
              <a:avLst/>
              <a:gdLst/>
              <a:ahLst/>
              <a:cxnLst/>
              <a:rect l="l" t="t" r="r" b="b"/>
              <a:pathLst>
                <a:path w="24629" h="14908" extrusionOk="0">
                  <a:moveTo>
                    <a:pt x="706" y="1"/>
                  </a:moveTo>
                  <a:cubicBezTo>
                    <a:pt x="614" y="1"/>
                    <a:pt x="522" y="19"/>
                    <a:pt x="433" y="56"/>
                  </a:cubicBezTo>
                  <a:cubicBezTo>
                    <a:pt x="234" y="142"/>
                    <a:pt x="88" y="312"/>
                    <a:pt x="36" y="526"/>
                  </a:cubicBezTo>
                  <a:cubicBezTo>
                    <a:pt x="1" y="670"/>
                    <a:pt x="89" y="814"/>
                    <a:pt x="234" y="849"/>
                  </a:cubicBezTo>
                  <a:cubicBezTo>
                    <a:pt x="255" y="854"/>
                    <a:pt x="277" y="857"/>
                    <a:pt x="298" y="857"/>
                  </a:cubicBezTo>
                  <a:cubicBezTo>
                    <a:pt x="419" y="857"/>
                    <a:pt x="528" y="775"/>
                    <a:pt x="557" y="653"/>
                  </a:cubicBezTo>
                  <a:cubicBezTo>
                    <a:pt x="574" y="588"/>
                    <a:pt x="618" y="561"/>
                    <a:pt x="644" y="550"/>
                  </a:cubicBezTo>
                  <a:cubicBezTo>
                    <a:pt x="658" y="544"/>
                    <a:pt x="680" y="538"/>
                    <a:pt x="705" y="538"/>
                  </a:cubicBezTo>
                  <a:cubicBezTo>
                    <a:pt x="728" y="538"/>
                    <a:pt x="753" y="543"/>
                    <a:pt x="779" y="558"/>
                  </a:cubicBezTo>
                  <a:lnTo>
                    <a:pt x="23251" y="13533"/>
                  </a:lnTo>
                  <a:cubicBezTo>
                    <a:pt x="23681" y="13781"/>
                    <a:pt x="23980" y="14203"/>
                    <a:pt x="24074" y="14690"/>
                  </a:cubicBezTo>
                  <a:cubicBezTo>
                    <a:pt x="24098" y="14817"/>
                    <a:pt x="24210" y="14908"/>
                    <a:pt x="24336" y="14908"/>
                  </a:cubicBezTo>
                  <a:cubicBezTo>
                    <a:pt x="24353" y="14908"/>
                    <a:pt x="24370" y="14906"/>
                    <a:pt x="24387" y="14903"/>
                  </a:cubicBezTo>
                  <a:cubicBezTo>
                    <a:pt x="24532" y="14876"/>
                    <a:pt x="24629" y="14735"/>
                    <a:pt x="24600" y="14589"/>
                  </a:cubicBezTo>
                  <a:cubicBezTo>
                    <a:pt x="24479" y="13948"/>
                    <a:pt x="24085" y="13395"/>
                    <a:pt x="23519" y="13068"/>
                  </a:cubicBezTo>
                  <a:lnTo>
                    <a:pt x="1048" y="93"/>
                  </a:lnTo>
                  <a:cubicBezTo>
                    <a:pt x="941" y="31"/>
                    <a:pt x="824" y="1"/>
                    <a:pt x="706"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72"/>
            <p:cNvSpPr/>
            <p:nvPr/>
          </p:nvSpPr>
          <p:spPr>
            <a:xfrm>
              <a:off x="1014800" y="1472325"/>
              <a:ext cx="615700" cy="372725"/>
            </a:xfrm>
            <a:custGeom>
              <a:avLst/>
              <a:gdLst/>
              <a:ahLst/>
              <a:cxnLst/>
              <a:rect l="l" t="t" r="r" b="b"/>
              <a:pathLst>
                <a:path w="24628" h="14909" extrusionOk="0">
                  <a:moveTo>
                    <a:pt x="705" y="0"/>
                  </a:moveTo>
                  <a:cubicBezTo>
                    <a:pt x="613" y="0"/>
                    <a:pt x="521" y="19"/>
                    <a:pt x="433" y="57"/>
                  </a:cubicBezTo>
                  <a:cubicBezTo>
                    <a:pt x="232" y="142"/>
                    <a:pt x="88" y="313"/>
                    <a:pt x="36" y="526"/>
                  </a:cubicBezTo>
                  <a:cubicBezTo>
                    <a:pt x="1" y="670"/>
                    <a:pt x="88" y="814"/>
                    <a:pt x="232" y="849"/>
                  </a:cubicBezTo>
                  <a:cubicBezTo>
                    <a:pt x="253" y="854"/>
                    <a:pt x="275" y="857"/>
                    <a:pt x="296" y="857"/>
                  </a:cubicBezTo>
                  <a:cubicBezTo>
                    <a:pt x="417" y="857"/>
                    <a:pt x="527" y="774"/>
                    <a:pt x="557" y="653"/>
                  </a:cubicBezTo>
                  <a:cubicBezTo>
                    <a:pt x="572" y="589"/>
                    <a:pt x="618" y="561"/>
                    <a:pt x="645" y="550"/>
                  </a:cubicBezTo>
                  <a:cubicBezTo>
                    <a:pt x="658" y="544"/>
                    <a:pt x="679" y="537"/>
                    <a:pt x="705" y="537"/>
                  </a:cubicBezTo>
                  <a:cubicBezTo>
                    <a:pt x="727" y="537"/>
                    <a:pt x="752" y="542"/>
                    <a:pt x="778" y="558"/>
                  </a:cubicBezTo>
                  <a:lnTo>
                    <a:pt x="23251" y="13533"/>
                  </a:lnTo>
                  <a:cubicBezTo>
                    <a:pt x="23680" y="13780"/>
                    <a:pt x="23980" y="14203"/>
                    <a:pt x="24072" y="14689"/>
                  </a:cubicBezTo>
                  <a:cubicBezTo>
                    <a:pt x="24097" y="14818"/>
                    <a:pt x="24210" y="14908"/>
                    <a:pt x="24336" y="14908"/>
                  </a:cubicBezTo>
                  <a:cubicBezTo>
                    <a:pt x="24353" y="14908"/>
                    <a:pt x="24370" y="14906"/>
                    <a:pt x="24387" y="14903"/>
                  </a:cubicBezTo>
                  <a:cubicBezTo>
                    <a:pt x="24532" y="14876"/>
                    <a:pt x="24627" y="14735"/>
                    <a:pt x="24600" y="14589"/>
                  </a:cubicBezTo>
                  <a:cubicBezTo>
                    <a:pt x="24479" y="13948"/>
                    <a:pt x="24083" y="13395"/>
                    <a:pt x="23519" y="13068"/>
                  </a:cubicBezTo>
                  <a:lnTo>
                    <a:pt x="1046" y="93"/>
                  </a:lnTo>
                  <a:cubicBezTo>
                    <a:pt x="940" y="31"/>
                    <a:pt x="823" y="0"/>
                    <a:pt x="705"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72"/>
            <p:cNvSpPr/>
            <p:nvPr/>
          </p:nvSpPr>
          <p:spPr>
            <a:xfrm>
              <a:off x="2197975" y="2299250"/>
              <a:ext cx="91125" cy="85375"/>
            </a:xfrm>
            <a:custGeom>
              <a:avLst/>
              <a:gdLst/>
              <a:ahLst/>
              <a:cxnLst/>
              <a:rect l="l" t="t" r="r" b="b"/>
              <a:pathLst>
                <a:path w="3645" h="3415" extrusionOk="0">
                  <a:moveTo>
                    <a:pt x="3644" y="0"/>
                  </a:moveTo>
                  <a:lnTo>
                    <a:pt x="0" y="2269"/>
                  </a:lnTo>
                  <a:lnTo>
                    <a:pt x="0" y="3414"/>
                  </a:lnTo>
                  <a:lnTo>
                    <a:pt x="3644" y="1145"/>
                  </a:lnTo>
                  <a:lnTo>
                    <a:pt x="3644"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sp>
        <p:nvSpPr>
          <p:cNvPr id="1010" name="Google Shape;1010;p38"/>
          <p:cNvSpPr txBox="1">
            <a:spLocks noGrp="1"/>
          </p:cNvSpPr>
          <p:nvPr>
            <p:ph type="subTitle" idx="1"/>
          </p:nvPr>
        </p:nvSpPr>
        <p:spPr>
          <a:xfrm>
            <a:off x="2836625" y="3292413"/>
            <a:ext cx="5439000" cy="735900"/>
          </a:xfrm>
          <a:prstGeom prst="rect">
            <a:avLst/>
          </a:prstGeom>
        </p:spPr>
        <p:txBody>
          <a:bodyPr spcFirstLastPara="1" wrap="square" lIns="91425" tIns="91425" rIns="91425" bIns="91425" anchor="t" anchorCtr="0">
            <a:noAutofit/>
          </a:bodyPr>
          <a:lstStyle/>
          <a:p>
            <a:pPr marL="0" indent="0"/>
            <a:r>
              <a:rPr lang="el-GR" dirty="0" smtClean="0"/>
              <a:t>Η Θεσσαλονίκη αντιμετωπίζει, ως γνωστόν πολλά κυκλοφοριακά προβλήματα και όχι μόνο. Γι’ αυτό, έχουν θεσπιστεί προγράμματα για την ενημέρωση των πολιτών σχετικά με αυτά και την επίλυση των ατελειών της περιοχής. Ένα τέτοιο είναι και το </a:t>
            </a:r>
            <a:r>
              <a:rPr lang="en-US" dirty="0" smtClean="0"/>
              <a:t>Ecomobility</a:t>
            </a:r>
            <a:r>
              <a:rPr lang="el-GR" dirty="0" smtClean="0"/>
              <a:t>.</a:t>
            </a:r>
            <a:endParaRPr/>
          </a:p>
        </p:txBody>
      </p:sp>
      <p:sp>
        <p:nvSpPr>
          <p:cNvPr id="1011" name="Google Shape;1011;p38"/>
          <p:cNvSpPr txBox="1">
            <a:spLocks noGrp="1"/>
          </p:cNvSpPr>
          <p:nvPr>
            <p:ph type="title"/>
          </p:nvPr>
        </p:nvSpPr>
        <p:spPr>
          <a:xfrm>
            <a:off x="2836525" y="1219325"/>
            <a:ext cx="5439000" cy="190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dirty="0" smtClean="0"/>
              <a:t>Η πόλη μας</a:t>
            </a:r>
            <a:endParaRPr/>
          </a:p>
        </p:txBody>
      </p:sp>
      <p:sp>
        <p:nvSpPr>
          <p:cNvPr id="1012" name="Google Shape;1012;p38"/>
          <p:cNvSpPr/>
          <p:nvPr/>
        </p:nvSpPr>
        <p:spPr>
          <a:xfrm rot="5400000">
            <a:off x="7061525" y="2015200"/>
            <a:ext cx="1714500" cy="314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8"/>
          <p:cNvSpPr/>
          <p:nvPr/>
        </p:nvSpPr>
        <p:spPr>
          <a:xfrm rot="-5400000" flipH="1">
            <a:off x="2336200" y="2015200"/>
            <a:ext cx="1714500" cy="314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4" name="Google Shape;1014;p38"/>
          <p:cNvGrpSpPr/>
          <p:nvPr/>
        </p:nvGrpSpPr>
        <p:grpSpPr>
          <a:xfrm>
            <a:off x="816414" y="1011473"/>
            <a:ext cx="1554134" cy="4608681"/>
            <a:chOff x="1329051" y="476251"/>
            <a:chExt cx="1734524" cy="5143617"/>
          </a:xfrm>
        </p:grpSpPr>
        <p:sp>
          <p:nvSpPr>
            <p:cNvPr id="1015" name="Google Shape;1015;p38"/>
            <p:cNvSpPr/>
            <p:nvPr/>
          </p:nvSpPr>
          <p:spPr>
            <a:xfrm>
              <a:off x="1329901" y="4597574"/>
              <a:ext cx="1599277" cy="1022294"/>
            </a:xfrm>
            <a:custGeom>
              <a:avLst/>
              <a:gdLst/>
              <a:ahLst/>
              <a:cxnLst/>
              <a:rect l="l" t="t" r="r" b="b"/>
              <a:pathLst>
                <a:path w="35770" h="22865" extrusionOk="0">
                  <a:moveTo>
                    <a:pt x="27043" y="1"/>
                  </a:moveTo>
                  <a:cubicBezTo>
                    <a:pt x="23978" y="1"/>
                    <a:pt x="20273" y="769"/>
                    <a:pt x="16378" y="2356"/>
                  </a:cubicBezTo>
                  <a:cubicBezTo>
                    <a:pt x="6960" y="6195"/>
                    <a:pt x="1" y="13368"/>
                    <a:pt x="833" y="18380"/>
                  </a:cubicBezTo>
                  <a:cubicBezTo>
                    <a:pt x="1322" y="21321"/>
                    <a:pt x="4381" y="22865"/>
                    <a:pt x="8727" y="22865"/>
                  </a:cubicBezTo>
                  <a:cubicBezTo>
                    <a:pt x="11792" y="22865"/>
                    <a:pt x="15497" y="22097"/>
                    <a:pt x="19392" y="20509"/>
                  </a:cubicBezTo>
                  <a:cubicBezTo>
                    <a:pt x="28810" y="16672"/>
                    <a:pt x="35769" y="9497"/>
                    <a:pt x="34937" y="4484"/>
                  </a:cubicBezTo>
                  <a:cubicBezTo>
                    <a:pt x="34448" y="1544"/>
                    <a:pt x="31389" y="1"/>
                    <a:pt x="27043" y="1"/>
                  </a:cubicBezTo>
                  <a:close/>
                </a:path>
              </a:pathLst>
            </a:custGeom>
            <a:solidFill>
              <a:srgbClr val="262162">
                <a:alpha val="25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8"/>
            <p:cNvSpPr/>
            <p:nvPr/>
          </p:nvSpPr>
          <p:spPr>
            <a:xfrm>
              <a:off x="1668624" y="4890514"/>
              <a:ext cx="482466" cy="581856"/>
            </a:xfrm>
            <a:custGeom>
              <a:avLst/>
              <a:gdLst/>
              <a:ahLst/>
              <a:cxnLst/>
              <a:rect l="l" t="t" r="r" b="b"/>
              <a:pathLst>
                <a:path w="10791" h="13014" extrusionOk="0">
                  <a:moveTo>
                    <a:pt x="2069" y="1"/>
                  </a:moveTo>
                  <a:cubicBezTo>
                    <a:pt x="1949" y="1"/>
                    <a:pt x="1828" y="14"/>
                    <a:pt x="1708" y="30"/>
                  </a:cubicBezTo>
                  <a:cubicBezTo>
                    <a:pt x="1063" y="121"/>
                    <a:pt x="540" y="500"/>
                    <a:pt x="269" y="1104"/>
                  </a:cubicBezTo>
                  <a:cubicBezTo>
                    <a:pt x="0" y="1700"/>
                    <a:pt x="258" y="2428"/>
                    <a:pt x="327" y="3046"/>
                  </a:cubicBezTo>
                  <a:cubicBezTo>
                    <a:pt x="408" y="3787"/>
                    <a:pt x="95" y="4038"/>
                    <a:pt x="399" y="4765"/>
                  </a:cubicBezTo>
                  <a:cubicBezTo>
                    <a:pt x="658" y="5386"/>
                    <a:pt x="1290" y="6135"/>
                    <a:pt x="1751" y="6724"/>
                  </a:cubicBezTo>
                  <a:cubicBezTo>
                    <a:pt x="1835" y="6713"/>
                    <a:pt x="1920" y="6701"/>
                    <a:pt x="2004" y="6690"/>
                  </a:cubicBezTo>
                  <a:lnTo>
                    <a:pt x="2004" y="6690"/>
                  </a:lnTo>
                  <a:cubicBezTo>
                    <a:pt x="1983" y="6695"/>
                    <a:pt x="2328" y="7931"/>
                    <a:pt x="2354" y="8023"/>
                  </a:cubicBezTo>
                  <a:cubicBezTo>
                    <a:pt x="2548" y="8725"/>
                    <a:pt x="2807" y="9278"/>
                    <a:pt x="3206" y="9882"/>
                  </a:cubicBezTo>
                  <a:cubicBezTo>
                    <a:pt x="3508" y="10341"/>
                    <a:pt x="3859" y="10726"/>
                    <a:pt x="4250" y="11118"/>
                  </a:cubicBezTo>
                  <a:cubicBezTo>
                    <a:pt x="5027" y="11905"/>
                    <a:pt x="5929" y="12699"/>
                    <a:pt x="7037" y="12942"/>
                  </a:cubicBezTo>
                  <a:cubicBezTo>
                    <a:pt x="7249" y="12989"/>
                    <a:pt x="7466" y="13013"/>
                    <a:pt x="7682" y="13013"/>
                  </a:cubicBezTo>
                  <a:cubicBezTo>
                    <a:pt x="7688" y="13013"/>
                    <a:pt x="7695" y="13013"/>
                    <a:pt x="7701" y="13013"/>
                  </a:cubicBezTo>
                  <a:cubicBezTo>
                    <a:pt x="8080" y="13011"/>
                    <a:pt x="8452" y="12916"/>
                    <a:pt x="8813" y="12798"/>
                  </a:cubicBezTo>
                  <a:cubicBezTo>
                    <a:pt x="9334" y="12628"/>
                    <a:pt x="9999" y="12361"/>
                    <a:pt x="10300" y="11866"/>
                  </a:cubicBezTo>
                  <a:cubicBezTo>
                    <a:pt x="10790" y="11057"/>
                    <a:pt x="10783" y="9809"/>
                    <a:pt x="10386" y="8967"/>
                  </a:cubicBezTo>
                  <a:cubicBezTo>
                    <a:pt x="9981" y="8108"/>
                    <a:pt x="9751" y="7609"/>
                    <a:pt x="9247" y="6804"/>
                  </a:cubicBezTo>
                  <a:cubicBezTo>
                    <a:pt x="8705" y="5939"/>
                    <a:pt x="8163" y="5074"/>
                    <a:pt x="7621" y="4211"/>
                  </a:cubicBezTo>
                  <a:cubicBezTo>
                    <a:pt x="6999" y="3218"/>
                    <a:pt x="6945" y="1950"/>
                    <a:pt x="6645" y="844"/>
                  </a:cubicBezTo>
                  <a:cubicBezTo>
                    <a:pt x="6623" y="768"/>
                    <a:pt x="6600" y="690"/>
                    <a:pt x="6554" y="625"/>
                  </a:cubicBezTo>
                  <a:cubicBezTo>
                    <a:pt x="6378" y="385"/>
                    <a:pt x="5918" y="318"/>
                    <a:pt x="5472" y="318"/>
                  </a:cubicBezTo>
                  <a:cubicBezTo>
                    <a:pt x="5135" y="318"/>
                    <a:pt x="4807" y="356"/>
                    <a:pt x="4615" y="386"/>
                  </a:cubicBezTo>
                  <a:cubicBezTo>
                    <a:pt x="4313" y="434"/>
                    <a:pt x="3974" y="537"/>
                    <a:pt x="3655" y="537"/>
                  </a:cubicBezTo>
                  <a:cubicBezTo>
                    <a:pt x="3563" y="537"/>
                    <a:pt x="3473" y="528"/>
                    <a:pt x="3385" y="507"/>
                  </a:cubicBezTo>
                  <a:cubicBezTo>
                    <a:pt x="3034" y="424"/>
                    <a:pt x="2771" y="156"/>
                    <a:pt x="2429" y="50"/>
                  </a:cubicBezTo>
                  <a:cubicBezTo>
                    <a:pt x="2312" y="14"/>
                    <a:pt x="2191" y="1"/>
                    <a:pt x="20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8"/>
            <p:cNvSpPr/>
            <p:nvPr/>
          </p:nvSpPr>
          <p:spPr>
            <a:xfrm>
              <a:off x="2127125" y="4591762"/>
              <a:ext cx="623794" cy="383522"/>
            </a:xfrm>
            <a:custGeom>
              <a:avLst/>
              <a:gdLst/>
              <a:ahLst/>
              <a:cxnLst/>
              <a:rect l="l" t="t" r="r" b="b"/>
              <a:pathLst>
                <a:path w="13952" h="8578" extrusionOk="0">
                  <a:moveTo>
                    <a:pt x="7217" y="0"/>
                  </a:moveTo>
                  <a:lnTo>
                    <a:pt x="519" y="289"/>
                  </a:lnTo>
                  <a:cubicBezTo>
                    <a:pt x="519" y="289"/>
                    <a:pt x="0" y="1412"/>
                    <a:pt x="69" y="2325"/>
                  </a:cubicBezTo>
                  <a:cubicBezTo>
                    <a:pt x="140" y="3235"/>
                    <a:pt x="54" y="4124"/>
                    <a:pt x="54" y="4124"/>
                  </a:cubicBezTo>
                  <a:cubicBezTo>
                    <a:pt x="54" y="4124"/>
                    <a:pt x="399" y="4975"/>
                    <a:pt x="2105" y="5699"/>
                  </a:cubicBezTo>
                  <a:cubicBezTo>
                    <a:pt x="3812" y="6421"/>
                    <a:pt x="4057" y="6429"/>
                    <a:pt x="4057" y="6429"/>
                  </a:cubicBezTo>
                  <a:lnTo>
                    <a:pt x="4160" y="5883"/>
                  </a:lnTo>
                  <a:lnTo>
                    <a:pt x="5100" y="6237"/>
                  </a:lnTo>
                  <a:cubicBezTo>
                    <a:pt x="5100" y="6237"/>
                    <a:pt x="5442" y="6709"/>
                    <a:pt x="5649" y="6991"/>
                  </a:cubicBezTo>
                  <a:cubicBezTo>
                    <a:pt x="6122" y="7643"/>
                    <a:pt x="7870" y="7988"/>
                    <a:pt x="8583" y="8250"/>
                  </a:cubicBezTo>
                  <a:cubicBezTo>
                    <a:pt x="9230" y="8487"/>
                    <a:pt x="9905" y="8577"/>
                    <a:pt x="10584" y="8577"/>
                  </a:cubicBezTo>
                  <a:cubicBezTo>
                    <a:pt x="11115" y="8577"/>
                    <a:pt x="11648" y="8522"/>
                    <a:pt x="12172" y="8437"/>
                  </a:cubicBezTo>
                  <a:cubicBezTo>
                    <a:pt x="13400" y="8239"/>
                    <a:pt x="13659" y="7718"/>
                    <a:pt x="13789" y="6501"/>
                  </a:cubicBezTo>
                  <a:cubicBezTo>
                    <a:pt x="13952" y="5006"/>
                    <a:pt x="11116" y="3700"/>
                    <a:pt x="10087" y="3077"/>
                  </a:cubicBezTo>
                  <a:cubicBezTo>
                    <a:pt x="9261" y="2579"/>
                    <a:pt x="8333" y="2318"/>
                    <a:pt x="7853" y="1395"/>
                  </a:cubicBezTo>
                  <a:cubicBezTo>
                    <a:pt x="7620" y="943"/>
                    <a:pt x="7428" y="463"/>
                    <a:pt x="7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8"/>
            <p:cNvSpPr/>
            <p:nvPr/>
          </p:nvSpPr>
          <p:spPr>
            <a:xfrm>
              <a:off x="2235368" y="4499078"/>
              <a:ext cx="5231" cy="2012"/>
            </a:xfrm>
            <a:custGeom>
              <a:avLst/>
              <a:gdLst/>
              <a:ahLst/>
              <a:cxnLst/>
              <a:rect l="l" t="t" r="r" b="b"/>
              <a:pathLst>
                <a:path w="117" h="45" extrusionOk="0">
                  <a:moveTo>
                    <a:pt x="117" y="1"/>
                  </a:moveTo>
                  <a:lnTo>
                    <a:pt x="22" y="37"/>
                  </a:lnTo>
                  <a:lnTo>
                    <a:pt x="22" y="37"/>
                  </a:lnTo>
                  <a:cubicBezTo>
                    <a:pt x="25" y="36"/>
                    <a:pt x="27" y="36"/>
                    <a:pt x="29" y="36"/>
                  </a:cubicBezTo>
                  <a:cubicBezTo>
                    <a:pt x="34" y="36"/>
                    <a:pt x="39" y="37"/>
                    <a:pt x="44" y="37"/>
                  </a:cubicBezTo>
                  <a:cubicBezTo>
                    <a:pt x="49" y="37"/>
                    <a:pt x="53" y="36"/>
                    <a:pt x="57" y="36"/>
                  </a:cubicBezTo>
                  <a:cubicBezTo>
                    <a:pt x="78" y="27"/>
                    <a:pt x="95" y="10"/>
                    <a:pt x="117" y="1"/>
                  </a:cubicBezTo>
                  <a:close/>
                  <a:moveTo>
                    <a:pt x="22" y="37"/>
                  </a:moveTo>
                  <a:lnTo>
                    <a:pt x="22" y="37"/>
                  </a:lnTo>
                  <a:cubicBezTo>
                    <a:pt x="14" y="37"/>
                    <a:pt x="7" y="39"/>
                    <a:pt x="0" y="45"/>
                  </a:cubicBezTo>
                  <a:lnTo>
                    <a:pt x="22" y="3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8"/>
            <p:cNvSpPr/>
            <p:nvPr/>
          </p:nvSpPr>
          <p:spPr>
            <a:xfrm>
              <a:off x="2478277" y="2173219"/>
              <a:ext cx="585299" cy="922949"/>
            </a:xfrm>
            <a:custGeom>
              <a:avLst/>
              <a:gdLst/>
              <a:ahLst/>
              <a:cxnLst/>
              <a:rect l="l" t="t" r="r" b="b"/>
              <a:pathLst>
                <a:path w="13091" h="20643" extrusionOk="0">
                  <a:moveTo>
                    <a:pt x="2730" y="1"/>
                  </a:moveTo>
                  <a:cubicBezTo>
                    <a:pt x="153" y="1"/>
                    <a:pt x="0" y="3896"/>
                    <a:pt x="565" y="4887"/>
                  </a:cubicBezTo>
                  <a:cubicBezTo>
                    <a:pt x="1232" y="6058"/>
                    <a:pt x="2167" y="7111"/>
                    <a:pt x="2964" y="8194"/>
                  </a:cubicBezTo>
                  <a:cubicBezTo>
                    <a:pt x="3847" y="9399"/>
                    <a:pt x="4300" y="10714"/>
                    <a:pt x="4957" y="12051"/>
                  </a:cubicBezTo>
                  <a:cubicBezTo>
                    <a:pt x="5338" y="12827"/>
                    <a:pt x="5775" y="13311"/>
                    <a:pt x="5781" y="14193"/>
                  </a:cubicBezTo>
                  <a:cubicBezTo>
                    <a:pt x="5782" y="14257"/>
                    <a:pt x="5779" y="14326"/>
                    <a:pt x="5779" y="14392"/>
                  </a:cubicBezTo>
                  <a:lnTo>
                    <a:pt x="5696" y="14435"/>
                  </a:lnTo>
                  <a:cubicBezTo>
                    <a:pt x="5696" y="14435"/>
                    <a:pt x="5724" y="14536"/>
                    <a:pt x="5773" y="14704"/>
                  </a:cubicBezTo>
                  <a:cubicBezTo>
                    <a:pt x="5759" y="15219"/>
                    <a:pt x="5752" y="15754"/>
                    <a:pt x="5943" y="16223"/>
                  </a:cubicBezTo>
                  <a:cubicBezTo>
                    <a:pt x="6178" y="16795"/>
                    <a:pt x="6322" y="17196"/>
                    <a:pt x="6704" y="17410"/>
                  </a:cubicBezTo>
                  <a:cubicBezTo>
                    <a:pt x="7277" y="18843"/>
                    <a:pt x="7829" y="19390"/>
                    <a:pt x="8209" y="19971"/>
                  </a:cubicBezTo>
                  <a:cubicBezTo>
                    <a:pt x="8572" y="20530"/>
                    <a:pt x="8365" y="20643"/>
                    <a:pt x="9542" y="20643"/>
                  </a:cubicBezTo>
                  <a:cubicBezTo>
                    <a:pt x="9653" y="20643"/>
                    <a:pt x="9777" y="20642"/>
                    <a:pt x="9914" y="20640"/>
                  </a:cubicBezTo>
                  <a:cubicBezTo>
                    <a:pt x="11507" y="20621"/>
                    <a:pt x="11032" y="19787"/>
                    <a:pt x="11032" y="19787"/>
                  </a:cubicBezTo>
                  <a:lnTo>
                    <a:pt x="11492" y="19560"/>
                  </a:lnTo>
                  <a:cubicBezTo>
                    <a:pt x="11950" y="19334"/>
                    <a:pt x="11720" y="18940"/>
                    <a:pt x="11720" y="18940"/>
                  </a:cubicBezTo>
                  <a:lnTo>
                    <a:pt x="10589" y="16278"/>
                  </a:lnTo>
                  <a:cubicBezTo>
                    <a:pt x="10673" y="16114"/>
                    <a:pt x="10733" y="15945"/>
                    <a:pt x="10717" y="15778"/>
                  </a:cubicBezTo>
                  <a:cubicBezTo>
                    <a:pt x="10713" y="15738"/>
                    <a:pt x="10681" y="15712"/>
                    <a:pt x="10668" y="15677"/>
                  </a:cubicBezTo>
                  <a:lnTo>
                    <a:pt x="10668" y="15677"/>
                  </a:lnTo>
                  <a:cubicBezTo>
                    <a:pt x="11115" y="15879"/>
                    <a:pt x="11826" y="16163"/>
                    <a:pt x="12293" y="16163"/>
                  </a:cubicBezTo>
                  <a:cubicBezTo>
                    <a:pt x="12471" y="16163"/>
                    <a:pt x="12615" y="16121"/>
                    <a:pt x="12694" y="16017"/>
                  </a:cubicBezTo>
                  <a:cubicBezTo>
                    <a:pt x="13091" y="15492"/>
                    <a:pt x="11338" y="14983"/>
                    <a:pt x="10763" y="14486"/>
                  </a:cubicBezTo>
                  <a:cubicBezTo>
                    <a:pt x="10392" y="14167"/>
                    <a:pt x="9615" y="13597"/>
                    <a:pt x="9105" y="13229"/>
                  </a:cubicBezTo>
                  <a:cubicBezTo>
                    <a:pt x="9040" y="13106"/>
                    <a:pt x="8977" y="12994"/>
                    <a:pt x="8910" y="12867"/>
                  </a:cubicBezTo>
                  <a:cubicBezTo>
                    <a:pt x="8579" y="12234"/>
                    <a:pt x="8146" y="11656"/>
                    <a:pt x="7829" y="11009"/>
                  </a:cubicBezTo>
                  <a:cubicBezTo>
                    <a:pt x="7206" y="9742"/>
                    <a:pt x="6716" y="8418"/>
                    <a:pt x="6113" y="7144"/>
                  </a:cubicBezTo>
                  <a:cubicBezTo>
                    <a:pt x="5252" y="5318"/>
                    <a:pt x="3725" y="168"/>
                    <a:pt x="3725" y="168"/>
                  </a:cubicBezTo>
                  <a:cubicBezTo>
                    <a:pt x="3359" y="53"/>
                    <a:pt x="3028" y="1"/>
                    <a:pt x="2730" y="1"/>
                  </a:cubicBezTo>
                  <a:close/>
                </a:path>
              </a:pathLst>
            </a:custGeom>
            <a:solidFill>
              <a:srgbClr val="C69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8"/>
            <p:cNvSpPr/>
            <p:nvPr/>
          </p:nvSpPr>
          <p:spPr>
            <a:xfrm>
              <a:off x="2088585" y="2752661"/>
              <a:ext cx="508487" cy="1940503"/>
            </a:xfrm>
            <a:custGeom>
              <a:avLst/>
              <a:gdLst/>
              <a:ahLst/>
              <a:cxnLst/>
              <a:rect l="l" t="t" r="r" b="b"/>
              <a:pathLst>
                <a:path w="11373" h="43402" extrusionOk="0">
                  <a:moveTo>
                    <a:pt x="6225" y="0"/>
                  </a:moveTo>
                  <a:cubicBezTo>
                    <a:pt x="5933" y="88"/>
                    <a:pt x="5647" y="189"/>
                    <a:pt x="5399" y="333"/>
                  </a:cubicBezTo>
                  <a:cubicBezTo>
                    <a:pt x="3918" y="1198"/>
                    <a:pt x="3096" y="2835"/>
                    <a:pt x="2356" y="4382"/>
                  </a:cubicBezTo>
                  <a:cubicBezTo>
                    <a:pt x="2215" y="4678"/>
                    <a:pt x="2071" y="4974"/>
                    <a:pt x="1946" y="5277"/>
                  </a:cubicBezTo>
                  <a:cubicBezTo>
                    <a:pt x="1112" y="7316"/>
                    <a:pt x="1773" y="10032"/>
                    <a:pt x="1824" y="12186"/>
                  </a:cubicBezTo>
                  <a:cubicBezTo>
                    <a:pt x="1894" y="15077"/>
                    <a:pt x="1948" y="18139"/>
                    <a:pt x="1221" y="20961"/>
                  </a:cubicBezTo>
                  <a:cubicBezTo>
                    <a:pt x="28" y="25590"/>
                    <a:pt x="1" y="29590"/>
                    <a:pt x="248" y="32842"/>
                  </a:cubicBezTo>
                  <a:cubicBezTo>
                    <a:pt x="494" y="36092"/>
                    <a:pt x="255" y="41668"/>
                    <a:pt x="255" y="41668"/>
                  </a:cubicBezTo>
                  <a:cubicBezTo>
                    <a:pt x="255" y="41668"/>
                    <a:pt x="1347" y="43401"/>
                    <a:pt x="4263" y="43401"/>
                  </a:cubicBezTo>
                  <a:cubicBezTo>
                    <a:pt x="4297" y="43401"/>
                    <a:pt x="4331" y="43401"/>
                    <a:pt x="4366" y="43400"/>
                  </a:cubicBezTo>
                  <a:cubicBezTo>
                    <a:pt x="5419" y="43385"/>
                    <a:pt x="6478" y="43140"/>
                    <a:pt x="7381" y="42586"/>
                  </a:cubicBezTo>
                  <a:cubicBezTo>
                    <a:pt x="8528" y="41881"/>
                    <a:pt x="8720" y="41481"/>
                    <a:pt x="8628" y="40211"/>
                  </a:cubicBezTo>
                  <a:cubicBezTo>
                    <a:pt x="8412" y="37229"/>
                    <a:pt x="8560" y="34237"/>
                    <a:pt x="8708" y="31256"/>
                  </a:cubicBezTo>
                  <a:cubicBezTo>
                    <a:pt x="8826" y="28874"/>
                    <a:pt x="8942" y="26231"/>
                    <a:pt x="9350" y="23867"/>
                  </a:cubicBezTo>
                  <a:cubicBezTo>
                    <a:pt x="10001" y="20089"/>
                    <a:pt x="10014" y="19181"/>
                    <a:pt x="10199" y="16118"/>
                  </a:cubicBezTo>
                  <a:cubicBezTo>
                    <a:pt x="10331" y="13953"/>
                    <a:pt x="11372" y="6607"/>
                    <a:pt x="10855" y="3540"/>
                  </a:cubicBezTo>
                  <a:lnTo>
                    <a:pt x="10855" y="3540"/>
                  </a:lnTo>
                  <a:cubicBezTo>
                    <a:pt x="10205" y="3681"/>
                    <a:pt x="9426" y="3815"/>
                    <a:pt x="8677" y="3815"/>
                  </a:cubicBezTo>
                  <a:cubicBezTo>
                    <a:pt x="7659" y="3815"/>
                    <a:pt x="6698" y="3567"/>
                    <a:pt x="6193" y="2751"/>
                  </a:cubicBezTo>
                  <a:cubicBezTo>
                    <a:pt x="5741" y="2018"/>
                    <a:pt x="5945" y="1302"/>
                    <a:pt x="6429" y="782"/>
                  </a:cubicBezTo>
                  <a:cubicBezTo>
                    <a:pt x="6294" y="545"/>
                    <a:pt x="6228" y="272"/>
                    <a:pt x="6225" y="0"/>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8"/>
            <p:cNvSpPr/>
            <p:nvPr/>
          </p:nvSpPr>
          <p:spPr>
            <a:xfrm>
              <a:off x="2176217" y="1296277"/>
              <a:ext cx="658355" cy="1426920"/>
            </a:xfrm>
            <a:custGeom>
              <a:avLst/>
              <a:gdLst/>
              <a:ahLst/>
              <a:cxnLst/>
              <a:rect l="l" t="t" r="r" b="b"/>
              <a:pathLst>
                <a:path w="14725" h="31915" extrusionOk="0">
                  <a:moveTo>
                    <a:pt x="4649" y="0"/>
                  </a:moveTo>
                  <a:cubicBezTo>
                    <a:pt x="3925" y="0"/>
                    <a:pt x="3391" y="159"/>
                    <a:pt x="3391" y="159"/>
                  </a:cubicBezTo>
                  <a:cubicBezTo>
                    <a:pt x="0" y="711"/>
                    <a:pt x="3120" y="20308"/>
                    <a:pt x="7321" y="24501"/>
                  </a:cubicBezTo>
                  <a:cubicBezTo>
                    <a:pt x="7715" y="24895"/>
                    <a:pt x="11333" y="31915"/>
                    <a:pt x="11774" y="31915"/>
                  </a:cubicBezTo>
                  <a:cubicBezTo>
                    <a:pt x="11788" y="31915"/>
                    <a:pt x="11798" y="31908"/>
                    <a:pt x="11805" y="31895"/>
                  </a:cubicBezTo>
                  <a:cubicBezTo>
                    <a:pt x="12908" y="29936"/>
                    <a:pt x="14724" y="29503"/>
                    <a:pt x="14724" y="29503"/>
                  </a:cubicBezTo>
                  <a:lnTo>
                    <a:pt x="8664" y="13784"/>
                  </a:lnTo>
                  <a:cubicBezTo>
                    <a:pt x="8664" y="13784"/>
                    <a:pt x="8836" y="10329"/>
                    <a:pt x="8899" y="7095"/>
                  </a:cubicBezTo>
                  <a:cubicBezTo>
                    <a:pt x="8961" y="3863"/>
                    <a:pt x="8889" y="2750"/>
                    <a:pt x="7359" y="1090"/>
                  </a:cubicBezTo>
                  <a:cubicBezTo>
                    <a:pt x="6545" y="207"/>
                    <a:pt x="5473" y="0"/>
                    <a:pt x="4649" y="0"/>
                  </a:cubicBez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8"/>
            <p:cNvSpPr/>
            <p:nvPr/>
          </p:nvSpPr>
          <p:spPr>
            <a:xfrm>
              <a:off x="2281956" y="1296277"/>
              <a:ext cx="288961" cy="184384"/>
            </a:xfrm>
            <a:custGeom>
              <a:avLst/>
              <a:gdLst/>
              <a:ahLst/>
              <a:cxnLst/>
              <a:rect l="l" t="t" r="r" b="b"/>
              <a:pathLst>
                <a:path w="6463" h="4124" extrusionOk="0">
                  <a:moveTo>
                    <a:pt x="2284" y="0"/>
                  </a:moveTo>
                  <a:cubicBezTo>
                    <a:pt x="1560" y="0"/>
                    <a:pt x="1026" y="159"/>
                    <a:pt x="1026" y="159"/>
                  </a:cubicBezTo>
                  <a:cubicBezTo>
                    <a:pt x="476" y="248"/>
                    <a:pt x="153" y="961"/>
                    <a:pt x="1" y="2077"/>
                  </a:cubicBezTo>
                  <a:cubicBezTo>
                    <a:pt x="346" y="2164"/>
                    <a:pt x="718" y="2191"/>
                    <a:pt x="1097" y="2191"/>
                  </a:cubicBezTo>
                  <a:cubicBezTo>
                    <a:pt x="1748" y="2191"/>
                    <a:pt x="2417" y="2110"/>
                    <a:pt x="3002" y="2110"/>
                  </a:cubicBezTo>
                  <a:cubicBezTo>
                    <a:pt x="3072" y="2110"/>
                    <a:pt x="3141" y="2111"/>
                    <a:pt x="3208" y="2114"/>
                  </a:cubicBezTo>
                  <a:cubicBezTo>
                    <a:pt x="4321" y="2157"/>
                    <a:pt x="5255" y="2830"/>
                    <a:pt x="6048" y="3615"/>
                  </a:cubicBezTo>
                  <a:cubicBezTo>
                    <a:pt x="6202" y="3770"/>
                    <a:pt x="6319" y="3958"/>
                    <a:pt x="6463" y="4124"/>
                  </a:cubicBezTo>
                  <a:cubicBezTo>
                    <a:pt x="6314" y="2914"/>
                    <a:pt x="5926" y="2102"/>
                    <a:pt x="4994" y="1090"/>
                  </a:cubicBezTo>
                  <a:cubicBezTo>
                    <a:pt x="4180" y="207"/>
                    <a:pt x="3108" y="0"/>
                    <a:pt x="2284" y="0"/>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8"/>
            <p:cNvSpPr/>
            <p:nvPr/>
          </p:nvSpPr>
          <p:spPr>
            <a:xfrm>
              <a:off x="1626865" y="2474296"/>
              <a:ext cx="931578" cy="2560542"/>
            </a:xfrm>
            <a:custGeom>
              <a:avLst/>
              <a:gdLst/>
              <a:ahLst/>
              <a:cxnLst/>
              <a:rect l="l" t="t" r="r" b="b"/>
              <a:pathLst>
                <a:path w="20836" h="57270" extrusionOk="0">
                  <a:moveTo>
                    <a:pt x="19849" y="0"/>
                  </a:moveTo>
                  <a:cubicBezTo>
                    <a:pt x="19849" y="0"/>
                    <a:pt x="19849" y="0"/>
                    <a:pt x="19849" y="1"/>
                  </a:cubicBezTo>
                  <a:lnTo>
                    <a:pt x="19849" y="1"/>
                  </a:lnTo>
                  <a:cubicBezTo>
                    <a:pt x="19849" y="0"/>
                    <a:pt x="19849" y="0"/>
                    <a:pt x="19849" y="0"/>
                  </a:cubicBezTo>
                  <a:close/>
                  <a:moveTo>
                    <a:pt x="19849" y="1"/>
                  </a:moveTo>
                  <a:lnTo>
                    <a:pt x="19849" y="1"/>
                  </a:lnTo>
                  <a:cubicBezTo>
                    <a:pt x="19855" y="21"/>
                    <a:pt x="20137" y="997"/>
                    <a:pt x="13744" y="4592"/>
                  </a:cubicBezTo>
                  <a:cubicBezTo>
                    <a:pt x="12184" y="5469"/>
                    <a:pt x="10519" y="6202"/>
                    <a:pt x="8769" y="6594"/>
                  </a:cubicBezTo>
                  <a:cubicBezTo>
                    <a:pt x="8023" y="6762"/>
                    <a:pt x="7153" y="6929"/>
                    <a:pt x="6321" y="6929"/>
                  </a:cubicBezTo>
                  <a:cubicBezTo>
                    <a:pt x="5911" y="6929"/>
                    <a:pt x="5510" y="6888"/>
                    <a:pt x="5138" y="6787"/>
                  </a:cubicBezTo>
                  <a:cubicBezTo>
                    <a:pt x="4483" y="6829"/>
                    <a:pt x="4125" y="6775"/>
                    <a:pt x="3462" y="7002"/>
                  </a:cubicBezTo>
                  <a:cubicBezTo>
                    <a:pt x="3116" y="7120"/>
                    <a:pt x="2756" y="7247"/>
                    <a:pt x="2493" y="7502"/>
                  </a:cubicBezTo>
                  <a:cubicBezTo>
                    <a:pt x="2290" y="7701"/>
                    <a:pt x="2159" y="7960"/>
                    <a:pt x="2034" y="8215"/>
                  </a:cubicBezTo>
                  <a:cubicBezTo>
                    <a:pt x="1843" y="8603"/>
                    <a:pt x="1690" y="9026"/>
                    <a:pt x="1566" y="9467"/>
                  </a:cubicBezTo>
                  <a:cubicBezTo>
                    <a:pt x="1270" y="10519"/>
                    <a:pt x="1135" y="11677"/>
                    <a:pt x="1051" y="12699"/>
                  </a:cubicBezTo>
                  <a:cubicBezTo>
                    <a:pt x="920" y="14286"/>
                    <a:pt x="1023" y="15877"/>
                    <a:pt x="1055" y="17466"/>
                  </a:cubicBezTo>
                  <a:cubicBezTo>
                    <a:pt x="1086" y="18873"/>
                    <a:pt x="1077" y="20325"/>
                    <a:pt x="1196" y="21734"/>
                  </a:cubicBezTo>
                  <a:cubicBezTo>
                    <a:pt x="1272" y="22626"/>
                    <a:pt x="1344" y="23520"/>
                    <a:pt x="1394" y="24414"/>
                  </a:cubicBezTo>
                  <a:cubicBezTo>
                    <a:pt x="1544" y="27046"/>
                    <a:pt x="1627" y="29700"/>
                    <a:pt x="1319" y="32325"/>
                  </a:cubicBezTo>
                  <a:cubicBezTo>
                    <a:pt x="1037" y="34738"/>
                    <a:pt x="300" y="37038"/>
                    <a:pt x="117" y="39475"/>
                  </a:cubicBezTo>
                  <a:cubicBezTo>
                    <a:pt x="1" y="41024"/>
                    <a:pt x="106" y="42508"/>
                    <a:pt x="188" y="44076"/>
                  </a:cubicBezTo>
                  <a:cubicBezTo>
                    <a:pt x="376" y="47722"/>
                    <a:pt x="405" y="51376"/>
                    <a:pt x="729" y="55014"/>
                  </a:cubicBezTo>
                  <a:cubicBezTo>
                    <a:pt x="738" y="55130"/>
                    <a:pt x="750" y="55250"/>
                    <a:pt x="809" y="55351"/>
                  </a:cubicBezTo>
                  <a:cubicBezTo>
                    <a:pt x="858" y="55435"/>
                    <a:pt x="934" y="55498"/>
                    <a:pt x="1009" y="55561"/>
                  </a:cubicBezTo>
                  <a:cubicBezTo>
                    <a:pt x="1675" y="56102"/>
                    <a:pt x="2783" y="57186"/>
                    <a:pt x="3653" y="57241"/>
                  </a:cubicBezTo>
                  <a:cubicBezTo>
                    <a:pt x="3934" y="57259"/>
                    <a:pt x="4214" y="57270"/>
                    <a:pt x="4492" y="57270"/>
                  </a:cubicBezTo>
                  <a:cubicBezTo>
                    <a:pt x="5757" y="57270"/>
                    <a:pt x="6978" y="57045"/>
                    <a:pt x="8027" y="56217"/>
                  </a:cubicBezTo>
                  <a:cubicBezTo>
                    <a:pt x="7841" y="54379"/>
                    <a:pt x="7789" y="52527"/>
                    <a:pt x="7870" y="50681"/>
                  </a:cubicBezTo>
                  <a:cubicBezTo>
                    <a:pt x="7981" y="48174"/>
                    <a:pt x="7945" y="45726"/>
                    <a:pt x="8257" y="43232"/>
                  </a:cubicBezTo>
                  <a:cubicBezTo>
                    <a:pt x="8333" y="42621"/>
                    <a:pt x="8490" y="41990"/>
                    <a:pt x="8651" y="41392"/>
                  </a:cubicBezTo>
                  <a:cubicBezTo>
                    <a:pt x="9178" y="39449"/>
                    <a:pt x="10168" y="37257"/>
                    <a:pt x="10613" y="35295"/>
                  </a:cubicBezTo>
                  <a:cubicBezTo>
                    <a:pt x="10973" y="33705"/>
                    <a:pt x="11007" y="33479"/>
                    <a:pt x="11243" y="31870"/>
                  </a:cubicBezTo>
                  <a:cubicBezTo>
                    <a:pt x="11625" y="29266"/>
                    <a:pt x="12165" y="25329"/>
                    <a:pt x="12313" y="22658"/>
                  </a:cubicBezTo>
                  <a:cubicBezTo>
                    <a:pt x="12404" y="21062"/>
                    <a:pt x="12594" y="19787"/>
                    <a:pt x="12683" y="18189"/>
                  </a:cubicBezTo>
                  <a:cubicBezTo>
                    <a:pt x="12693" y="18018"/>
                    <a:pt x="12704" y="17838"/>
                    <a:pt x="12781" y="17683"/>
                  </a:cubicBezTo>
                  <a:cubicBezTo>
                    <a:pt x="12839" y="17567"/>
                    <a:pt x="12933" y="17470"/>
                    <a:pt x="13023" y="17375"/>
                  </a:cubicBezTo>
                  <a:cubicBezTo>
                    <a:pt x="13268" y="17118"/>
                    <a:pt x="13561" y="16840"/>
                    <a:pt x="13854" y="16546"/>
                  </a:cubicBezTo>
                  <a:cubicBezTo>
                    <a:pt x="14539" y="15856"/>
                    <a:pt x="15226" y="15068"/>
                    <a:pt x="15309" y="14222"/>
                  </a:cubicBezTo>
                  <a:cubicBezTo>
                    <a:pt x="15450" y="12790"/>
                    <a:pt x="15340" y="11326"/>
                    <a:pt x="14992" y="9932"/>
                  </a:cubicBezTo>
                  <a:cubicBezTo>
                    <a:pt x="14921" y="9650"/>
                    <a:pt x="14943" y="9618"/>
                    <a:pt x="15137" y="9460"/>
                  </a:cubicBezTo>
                  <a:cubicBezTo>
                    <a:pt x="15366" y="9277"/>
                    <a:pt x="15619" y="9115"/>
                    <a:pt x="15855" y="8940"/>
                  </a:cubicBezTo>
                  <a:cubicBezTo>
                    <a:pt x="16352" y="8575"/>
                    <a:pt x="16847" y="8210"/>
                    <a:pt x="17343" y="7844"/>
                  </a:cubicBezTo>
                  <a:cubicBezTo>
                    <a:pt x="18046" y="7327"/>
                    <a:pt x="18748" y="6810"/>
                    <a:pt x="19448" y="6294"/>
                  </a:cubicBezTo>
                  <a:cubicBezTo>
                    <a:pt x="19640" y="6148"/>
                    <a:pt x="19934" y="6110"/>
                    <a:pt x="20225" y="6110"/>
                  </a:cubicBezTo>
                  <a:cubicBezTo>
                    <a:pt x="20446" y="6110"/>
                    <a:pt x="20664" y="6132"/>
                    <a:pt x="20836" y="6145"/>
                  </a:cubicBezTo>
                  <a:cubicBezTo>
                    <a:pt x="20825" y="2853"/>
                    <a:pt x="19861" y="36"/>
                    <a:pt x="19849" y="1"/>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8"/>
            <p:cNvSpPr/>
            <p:nvPr/>
          </p:nvSpPr>
          <p:spPr>
            <a:xfrm>
              <a:off x="1472973" y="1249555"/>
              <a:ext cx="1117213" cy="1846657"/>
            </a:xfrm>
            <a:custGeom>
              <a:avLst/>
              <a:gdLst/>
              <a:ahLst/>
              <a:cxnLst/>
              <a:rect l="l" t="t" r="r" b="b"/>
              <a:pathLst>
                <a:path w="24988" h="41303" extrusionOk="0">
                  <a:moveTo>
                    <a:pt x="15007" y="1"/>
                  </a:moveTo>
                  <a:cubicBezTo>
                    <a:pt x="14332" y="1"/>
                    <a:pt x="13688" y="96"/>
                    <a:pt x="13109" y="310"/>
                  </a:cubicBezTo>
                  <a:cubicBezTo>
                    <a:pt x="11643" y="853"/>
                    <a:pt x="10309" y="1552"/>
                    <a:pt x="8980" y="2431"/>
                  </a:cubicBezTo>
                  <a:cubicBezTo>
                    <a:pt x="7283" y="3533"/>
                    <a:pt x="5592" y="4885"/>
                    <a:pt x="3590" y="6514"/>
                  </a:cubicBezTo>
                  <a:cubicBezTo>
                    <a:pt x="1" y="9400"/>
                    <a:pt x="767" y="12375"/>
                    <a:pt x="871" y="15938"/>
                  </a:cubicBezTo>
                  <a:cubicBezTo>
                    <a:pt x="977" y="19501"/>
                    <a:pt x="5827" y="25492"/>
                    <a:pt x="6550" y="27041"/>
                  </a:cubicBezTo>
                  <a:cubicBezTo>
                    <a:pt x="7255" y="28571"/>
                    <a:pt x="6027" y="40043"/>
                    <a:pt x="6027" y="40043"/>
                  </a:cubicBezTo>
                  <a:cubicBezTo>
                    <a:pt x="8778" y="40972"/>
                    <a:pt x="11143" y="41302"/>
                    <a:pt x="13186" y="41302"/>
                  </a:cubicBezTo>
                  <a:cubicBezTo>
                    <a:pt x="16054" y="41302"/>
                    <a:pt x="18287" y="40651"/>
                    <a:pt x="20062" y="40088"/>
                  </a:cubicBezTo>
                  <a:cubicBezTo>
                    <a:pt x="20844" y="39841"/>
                    <a:pt x="21598" y="39533"/>
                    <a:pt x="22334" y="39174"/>
                  </a:cubicBezTo>
                  <a:cubicBezTo>
                    <a:pt x="22955" y="38872"/>
                    <a:pt x="23416" y="38185"/>
                    <a:pt x="23732" y="37567"/>
                  </a:cubicBezTo>
                  <a:cubicBezTo>
                    <a:pt x="23866" y="37308"/>
                    <a:pt x="23948" y="37026"/>
                    <a:pt x="24030" y="36747"/>
                  </a:cubicBezTo>
                  <a:cubicBezTo>
                    <a:pt x="24250" y="35996"/>
                    <a:pt x="24471" y="35244"/>
                    <a:pt x="24692" y="34493"/>
                  </a:cubicBezTo>
                  <a:cubicBezTo>
                    <a:pt x="24988" y="33478"/>
                    <a:pt x="24611" y="32486"/>
                    <a:pt x="24506" y="31441"/>
                  </a:cubicBezTo>
                  <a:cubicBezTo>
                    <a:pt x="24393" y="30299"/>
                    <a:pt x="24306" y="29155"/>
                    <a:pt x="24244" y="28008"/>
                  </a:cubicBezTo>
                  <a:cubicBezTo>
                    <a:pt x="24097" y="25298"/>
                    <a:pt x="24094" y="22576"/>
                    <a:pt x="24278" y="19866"/>
                  </a:cubicBezTo>
                  <a:cubicBezTo>
                    <a:pt x="24900" y="10717"/>
                    <a:pt x="24431" y="5327"/>
                    <a:pt x="22792" y="2993"/>
                  </a:cubicBezTo>
                  <a:cubicBezTo>
                    <a:pt x="21943" y="1784"/>
                    <a:pt x="19887" y="985"/>
                    <a:pt x="17425" y="344"/>
                  </a:cubicBezTo>
                  <a:cubicBezTo>
                    <a:pt x="16614" y="128"/>
                    <a:pt x="15789" y="1"/>
                    <a:pt x="15007" y="1"/>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8"/>
            <p:cNvSpPr/>
            <p:nvPr/>
          </p:nvSpPr>
          <p:spPr>
            <a:xfrm>
              <a:off x="1409172" y="1226753"/>
              <a:ext cx="1050014" cy="1828102"/>
            </a:xfrm>
            <a:custGeom>
              <a:avLst/>
              <a:gdLst/>
              <a:ahLst/>
              <a:cxnLst/>
              <a:rect l="l" t="t" r="r" b="b"/>
              <a:pathLst>
                <a:path w="23485" h="40888" extrusionOk="0">
                  <a:moveTo>
                    <a:pt x="18333" y="0"/>
                  </a:moveTo>
                  <a:cubicBezTo>
                    <a:pt x="17005" y="0"/>
                    <a:pt x="15508" y="460"/>
                    <a:pt x="14536" y="820"/>
                  </a:cubicBezTo>
                  <a:cubicBezTo>
                    <a:pt x="13072" y="1363"/>
                    <a:pt x="11736" y="2062"/>
                    <a:pt x="10407" y="2941"/>
                  </a:cubicBezTo>
                  <a:cubicBezTo>
                    <a:pt x="8710" y="4043"/>
                    <a:pt x="5590" y="5561"/>
                    <a:pt x="3588" y="7189"/>
                  </a:cubicBezTo>
                  <a:cubicBezTo>
                    <a:pt x="0" y="10078"/>
                    <a:pt x="765" y="13052"/>
                    <a:pt x="870" y="16615"/>
                  </a:cubicBezTo>
                  <a:cubicBezTo>
                    <a:pt x="883" y="17050"/>
                    <a:pt x="2392" y="17314"/>
                    <a:pt x="2502" y="17734"/>
                  </a:cubicBezTo>
                  <a:cubicBezTo>
                    <a:pt x="3034" y="19775"/>
                    <a:pt x="4124" y="21616"/>
                    <a:pt x="5267" y="23367"/>
                  </a:cubicBezTo>
                  <a:cubicBezTo>
                    <a:pt x="5616" y="23902"/>
                    <a:pt x="5921" y="24468"/>
                    <a:pt x="6363" y="24934"/>
                  </a:cubicBezTo>
                  <a:cubicBezTo>
                    <a:pt x="6571" y="25153"/>
                    <a:pt x="6479" y="25878"/>
                    <a:pt x="6484" y="26143"/>
                  </a:cubicBezTo>
                  <a:cubicBezTo>
                    <a:pt x="6499" y="27057"/>
                    <a:pt x="6472" y="27974"/>
                    <a:pt x="6436" y="28888"/>
                  </a:cubicBezTo>
                  <a:cubicBezTo>
                    <a:pt x="6392" y="30039"/>
                    <a:pt x="6329" y="31190"/>
                    <a:pt x="6249" y="32340"/>
                  </a:cubicBezTo>
                  <a:cubicBezTo>
                    <a:pt x="6210" y="32912"/>
                    <a:pt x="6111" y="33501"/>
                    <a:pt x="6113" y="34074"/>
                  </a:cubicBezTo>
                  <a:cubicBezTo>
                    <a:pt x="6116" y="34928"/>
                    <a:pt x="6818" y="35857"/>
                    <a:pt x="6587" y="36656"/>
                  </a:cubicBezTo>
                  <a:cubicBezTo>
                    <a:pt x="6375" y="37384"/>
                    <a:pt x="6045" y="38054"/>
                    <a:pt x="6246" y="38804"/>
                  </a:cubicBezTo>
                  <a:cubicBezTo>
                    <a:pt x="6387" y="39339"/>
                    <a:pt x="6171" y="40072"/>
                    <a:pt x="6691" y="40293"/>
                  </a:cubicBezTo>
                  <a:cubicBezTo>
                    <a:pt x="7034" y="40438"/>
                    <a:pt x="7384" y="40572"/>
                    <a:pt x="7735" y="40697"/>
                  </a:cubicBezTo>
                  <a:cubicBezTo>
                    <a:pt x="8094" y="40826"/>
                    <a:pt x="8377" y="40814"/>
                    <a:pt x="8724" y="40887"/>
                  </a:cubicBezTo>
                  <a:cubicBezTo>
                    <a:pt x="8681" y="40878"/>
                    <a:pt x="8876" y="35506"/>
                    <a:pt x="8873" y="35334"/>
                  </a:cubicBezTo>
                  <a:cubicBezTo>
                    <a:pt x="8825" y="33354"/>
                    <a:pt x="8782" y="31350"/>
                    <a:pt x="8934" y="29372"/>
                  </a:cubicBezTo>
                  <a:cubicBezTo>
                    <a:pt x="9133" y="26787"/>
                    <a:pt x="9342" y="24204"/>
                    <a:pt x="9460" y="21616"/>
                  </a:cubicBezTo>
                  <a:cubicBezTo>
                    <a:pt x="9510" y="20481"/>
                    <a:pt x="9641" y="19422"/>
                    <a:pt x="9564" y="18289"/>
                  </a:cubicBezTo>
                  <a:cubicBezTo>
                    <a:pt x="9481" y="17079"/>
                    <a:pt x="9368" y="15873"/>
                    <a:pt x="9222" y="14669"/>
                  </a:cubicBezTo>
                  <a:cubicBezTo>
                    <a:pt x="9037" y="13135"/>
                    <a:pt x="9031" y="11197"/>
                    <a:pt x="8236" y="9854"/>
                  </a:cubicBezTo>
                  <a:cubicBezTo>
                    <a:pt x="7950" y="9369"/>
                    <a:pt x="7655" y="8877"/>
                    <a:pt x="7231" y="8506"/>
                  </a:cubicBezTo>
                  <a:cubicBezTo>
                    <a:pt x="6510" y="7881"/>
                    <a:pt x="6676" y="7660"/>
                    <a:pt x="7310" y="7082"/>
                  </a:cubicBezTo>
                  <a:cubicBezTo>
                    <a:pt x="7894" y="6550"/>
                    <a:pt x="8538" y="6091"/>
                    <a:pt x="9242" y="5730"/>
                  </a:cubicBezTo>
                  <a:cubicBezTo>
                    <a:pt x="10101" y="5290"/>
                    <a:pt x="10895" y="4874"/>
                    <a:pt x="11833" y="4610"/>
                  </a:cubicBezTo>
                  <a:cubicBezTo>
                    <a:pt x="12062" y="4546"/>
                    <a:pt x="12291" y="4482"/>
                    <a:pt x="12526" y="4451"/>
                  </a:cubicBezTo>
                  <a:cubicBezTo>
                    <a:pt x="14151" y="4239"/>
                    <a:pt x="15749" y="3873"/>
                    <a:pt x="17388" y="3709"/>
                  </a:cubicBezTo>
                  <a:cubicBezTo>
                    <a:pt x="19361" y="3512"/>
                    <a:pt x="21056" y="2656"/>
                    <a:pt x="22989" y="2656"/>
                  </a:cubicBezTo>
                  <a:cubicBezTo>
                    <a:pt x="23153" y="2656"/>
                    <a:pt x="23318" y="2662"/>
                    <a:pt x="23485" y="2676"/>
                  </a:cubicBezTo>
                  <a:cubicBezTo>
                    <a:pt x="22427" y="1609"/>
                    <a:pt x="21447" y="655"/>
                    <a:pt x="19421" y="128"/>
                  </a:cubicBezTo>
                  <a:cubicBezTo>
                    <a:pt x="19083" y="38"/>
                    <a:pt x="18715" y="0"/>
                    <a:pt x="18333" y="0"/>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8"/>
            <p:cNvSpPr/>
            <p:nvPr/>
          </p:nvSpPr>
          <p:spPr>
            <a:xfrm>
              <a:off x="1354581" y="2722258"/>
              <a:ext cx="482779" cy="1017152"/>
            </a:xfrm>
            <a:custGeom>
              <a:avLst/>
              <a:gdLst/>
              <a:ahLst/>
              <a:cxnLst/>
              <a:rect l="l" t="t" r="r" b="b"/>
              <a:pathLst>
                <a:path w="10798" h="22750" extrusionOk="0">
                  <a:moveTo>
                    <a:pt x="3459" y="1"/>
                  </a:moveTo>
                  <a:cubicBezTo>
                    <a:pt x="1906" y="1"/>
                    <a:pt x="133" y="792"/>
                    <a:pt x="133" y="792"/>
                  </a:cubicBezTo>
                  <a:cubicBezTo>
                    <a:pt x="133" y="792"/>
                    <a:pt x="1" y="3980"/>
                    <a:pt x="1526" y="8918"/>
                  </a:cubicBezTo>
                  <a:cubicBezTo>
                    <a:pt x="3052" y="13855"/>
                    <a:pt x="3366" y="14367"/>
                    <a:pt x="3375" y="16400"/>
                  </a:cubicBezTo>
                  <a:cubicBezTo>
                    <a:pt x="3378" y="17074"/>
                    <a:pt x="3257" y="17533"/>
                    <a:pt x="3556" y="18166"/>
                  </a:cubicBezTo>
                  <a:cubicBezTo>
                    <a:pt x="3702" y="18477"/>
                    <a:pt x="3851" y="18988"/>
                    <a:pt x="4093" y="19342"/>
                  </a:cubicBezTo>
                  <a:cubicBezTo>
                    <a:pt x="4384" y="20320"/>
                    <a:pt x="4726" y="20861"/>
                    <a:pt x="4948" y="21399"/>
                  </a:cubicBezTo>
                  <a:cubicBezTo>
                    <a:pt x="5240" y="22106"/>
                    <a:pt x="4933" y="22083"/>
                    <a:pt x="6570" y="22597"/>
                  </a:cubicBezTo>
                  <a:cubicBezTo>
                    <a:pt x="6921" y="22707"/>
                    <a:pt x="7181" y="22750"/>
                    <a:pt x="7373" y="22750"/>
                  </a:cubicBezTo>
                  <a:cubicBezTo>
                    <a:pt x="8079" y="22750"/>
                    <a:pt x="7877" y="22169"/>
                    <a:pt x="7877" y="22169"/>
                  </a:cubicBezTo>
                  <a:lnTo>
                    <a:pt x="8390" y="22110"/>
                  </a:lnTo>
                  <a:cubicBezTo>
                    <a:pt x="8904" y="22051"/>
                    <a:pt x="8741" y="21605"/>
                    <a:pt x="8741" y="21605"/>
                  </a:cubicBezTo>
                  <a:lnTo>
                    <a:pt x="8042" y="18532"/>
                  </a:lnTo>
                  <a:cubicBezTo>
                    <a:pt x="8099" y="18399"/>
                    <a:pt x="8142" y="18255"/>
                    <a:pt x="8168" y="18100"/>
                  </a:cubicBezTo>
                  <a:cubicBezTo>
                    <a:pt x="8643" y="18492"/>
                    <a:pt x="9612" y="19236"/>
                    <a:pt x="10107" y="19236"/>
                  </a:cubicBezTo>
                  <a:cubicBezTo>
                    <a:pt x="10180" y="19236"/>
                    <a:pt x="10242" y="19220"/>
                    <a:pt x="10291" y="19185"/>
                  </a:cubicBezTo>
                  <a:cubicBezTo>
                    <a:pt x="10797" y="18827"/>
                    <a:pt x="9097" y="17763"/>
                    <a:pt x="8602" y="17105"/>
                  </a:cubicBezTo>
                  <a:cubicBezTo>
                    <a:pt x="8426" y="16872"/>
                    <a:pt x="8136" y="16524"/>
                    <a:pt x="7835" y="16171"/>
                  </a:cubicBezTo>
                  <a:cubicBezTo>
                    <a:pt x="7788" y="16088"/>
                    <a:pt x="7742" y="16006"/>
                    <a:pt x="7688" y="15937"/>
                  </a:cubicBezTo>
                  <a:cubicBezTo>
                    <a:pt x="7260" y="15385"/>
                    <a:pt x="6727" y="15017"/>
                    <a:pt x="6393" y="14371"/>
                  </a:cubicBezTo>
                  <a:cubicBezTo>
                    <a:pt x="6086" y="13781"/>
                    <a:pt x="5925" y="13128"/>
                    <a:pt x="5867" y="12469"/>
                  </a:cubicBezTo>
                  <a:cubicBezTo>
                    <a:pt x="5615" y="9686"/>
                    <a:pt x="6305" y="4481"/>
                    <a:pt x="5686" y="1534"/>
                  </a:cubicBezTo>
                  <a:cubicBezTo>
                    <a:pt x="5438" y="354"/>
                    <a:pt x="4498" y="1"/>
                    <a:pt x="3459" y="1"/>
                  </a:cubicBezTo>
                  <a:close/>
                </a:path>
              </a:pathLst>
            </a:custGeom>
            <a:solidFill>
              <a:srgbClr val="C69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8"/>
            <p:cNvSpPr/>
            <p:nvPr/>
          </p:nvSpPr>
          <p:spPr>
            <a:xfrm>
              <a:off x="1354581" y="2729635"/>
              <a:ext cx="181836" cy="788863"/>
            </a:xfrm>
            <a:custGeom>
              <a:avLst/>
              <a:gdLst/>
              <a:ahLst/>
              <a:cxnLst/>
              <a:rect l="l" t="t" r="r" b="b"/>
              <a:pathLst>
                <a:path w="4067" h="17644" extrusionOk="0">
                  <a:moveTo>
                    <a:pt x="2097" y="0"/>
                  </a:moveTo>
                  <a:cubicBezTo>
                    <a:pt x="1025" y="232"/>
                    <a:pt x="133" y="627"/>
                    <a:pt x="133" y="627"/>
                  </a:cubicBezTo>
                  <a:cubicBezTo>
                    <a:pt x="133" y="627"/>
                    <a:pt x="1" y="3815"/>
                    <a:pt x="1526" y="8753"/>
                  </a:cubicBezTo>
                  <a:cubicBezTo>
                    <a:pt x="3052" y="13690"/>
                    <a:pt x="3366" y="14202"/>
                    <a:pt x="3375" y="16235"/>
                  </a:cubicBezTo>
                  <a:cubicBezTo>
                    <a:pt x="3378" y="16774"/>
                    <a:pt x="3311" y="17181"/>
                    <a:pt x="3434" y="17644"/>
                  </a:cubicBezTo>
                  <a:cubicBezTo>
                    <a:pt x="3803" y="16650"/>
                    <a:pt x="4067" y="15643"/>
                    <a:pt x="3999" y="14731"/>
                  </a:cubicBezTo>
                  <a:cubicBezTo>
                    <a:pt x="3825" y="12377"/>
                    <a:pt x="2981" y="10140"/>
                    <a:pt x="2462" y="7854"/>
                  </a:cubicBezTo>
                  <a:cubicBezTo>
                    <a:pt x="1876" y="5280"/>
                    <a:pt x="1727" y="2613"/>
                    <a:pt x="2097" y="0"/>
                  </a:cubicBezTo>
                  <a:close/>
                </a:path>
              </a:pathLst>
            </a:custGeom>
            <a:solidFill>
              <a:srgbClr val="C69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8"/>
            <p:cNvSpPr/>
            <p:nvPr/>
          </p:nvSpPr>
          <p:spPr>
            <a:xfrm>
              <a:off x="1329051" y="1552868"/>
              <a:ext cx="521945" cy="1784600"/>
            </a:xfrm>
            <a:custGeom>
              <a:avLst/>
              <a:gdLst/>
              <a:ahLst/>
              <a:cxnLst/>
              <a:rect l="l" t="t" r="r" b="b"/>
              <a:pathLst>
                <a:path w="11674" h="39915" extrusionOk="0">
                  <a:moveTo>
                    <a:pt x="6965" y="0"/>
                  </a:moveTo>
                  <a:cubicBezTo>
                    <a:pt x="5371" y="0"/>
                    <a:pt x="3108" y="732"/>
                    <a:pt x="2498" y="4685"/>
                  </a:cubicBezTo>
                  <a:cubicBezTo>
                    <a:pt x="1529" y="10963"/>
                    <a:pt x="1982" y="12974"/>
                    <a:pt x="1115" y="17730"/>
                  </a:cubicBezTo>
                  <a:cubicBezTo>
                    <a:pt x="247" y="22486"/>
                    <a:pt x="166" y="23518"/>
                    <a:pt x="83" y="24798"/>
                  </a:cubicBezTo>
                  <a:cubicBezTo>
                    <a:pt x="0" y="26078"/>
                    <a:pt x="849" y="31275"/>
                    <a:pt x="1693" y="34450"/>
                  </a:cubicBezTo>
                  <a:cubicBezTo>
                    <a:pt x="2536" y="37624"/>
                    <a:pt x="3345" y="39915"/>
                    <a:pt x="3345" y="39915"/>
                  </a:cubicBezTo>
                  <a:cubicBezTo>
                    <a:pt x="3345" y="39915"/>
                    <a:pt x="3787" y="38427"/>
                    <a:pt x="5148" y="38427"/>
                  </a:cubicBezTo>
                  <a:cubicBezTo>
                    <a:pt x="5166" y="38427"/>
                    <a:pt x="5185" y="38427"/>
                    <a:pt x="5204" y="38427"/>
                  </a:cubicBezTo>
                  <a:cubicBezTo>
                    <a:pt x="6608" y="38469"/>
                    <a:pt x="6804" y="38910"/>
                    <a:pt x="6804" y="38910"/>
                  </a:cubicBezTo>
                  <a:lnTo>
                    <a:pt x="6691" y="24129"/>
                  </a:lnTo>
                  <a:cubicBezTo>
                    <a:pt x="6691" y="24129"/>
                    <a:pt x="11673" y="9868"/>
                    <a:pt x="11190" y="6540"/>
                  </a:cubicBezTo>
                  <a:cubicBezTo>
                    <a:pt x="10708" y="3213"/>
                    <a:pt x="10320" y="1068"/>
                    <a:pt x="8609" y="254"/>
                  </a:cubicBezTo>
                  <a:cubicBezTo>
                    <a:pt x="8609" y="254"/>
                    <a:pt x="7903" y="0"/>
                    <a:pt x="6965" y="0"/>
                  </a:cubicBez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8"/>
            <p:cNvSpPr/>
            <p:nvPr/>
          </p:nvSpPr>
          <p:spPr>
            <a:xfrm>
              <a:off x="1617252" y="1789294"/>
              <a:ext cx="233744" cy="1304638"/>
            </a:xfrm>
            <a:custGeom>
              <a:avLst/>
              <a:gdLst/>
              <a:ahLst/>
              <a:cxnLst/>
              <a:rect l="l" t="t" r="r" b="b"/>
              <a:pathLst>
                <a:path w="5228" h="29180" extrusionOk="0">
                  <a:moveTo>
                    <a:pt x="4554" y="1"/>
                  </a:moveTo>
                  <a:cubicBezTo>
                    <a:pt x="4173" y="4640"/>
                    <a:pt x="1" y="18670"/>
                    <a:pt x="1" y="18670"/>
                  </a:cubicBezTo>
                  <a:cubicBezTo>
                    <a:pt x="1" y="18670"/>
                    <a:pt x="1" y="18670"/>
                    <a:pt x="1" y="18670"/>
                  </a:cubicBezTo>
                  <a:cubicBezTo>
                    <a:pt x="59" y="18670"/>
                    <a:pt x="266" y="29179"/>
                    <a:pt x="324" y="29179"/>
                  </a:cubicBezTo>
                  <a:cubicBezTo>
                    <a:pt x="324" y="29179"/>
                    <a:pt x="324" y="29179"/>
                    <a:pt x="324" y="29179"/>
                  </a:cubicBezTo>
                  <a:lnTo>
                    <a:pt x="245" y="18841"/>
                  </a:lnTo>
                  <a:cubicBezTo>
                    <a:pt x="245" y="18841"/>
                    <a:pt x="5227" y="4580"/>
                    <a:pt x="4744" y="1252"/>
                  </a:cubicBezTo>
                  <a:cubicBezTo>
                    <a:pt x="4680" y="813"/>
                    <a:pt x="4619" y="399"/>
                    <a:pt x="4554" y="1"/>
                  </a:cubicBez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8"/>
            <p:cNvSpPr/>
            <p:nvPr/>
          </p:nvSpPr>
          <p:spPr>
            <a:xfrm>
              <a:off x="1329051" y="1552778"/>
              <a:ext cx="380393" cy="1784689"/>
            </a:xfrm>
            <a:custGeom>
              <a:avLst/>
              <a:gdLst/>
              <a:ahLst/>
              <a:cxnLst/>
              <a:rect l="l" t="t" r="r" b="b"/>
              <a:pathLst>
                <a:path w="8508" h="39917" extrusionOk="0">
                  <a:moveTo>
                    <a:pt x="6960" y="0"/>
                  </a:moveTo>
                  <a:cubicBezTo>
                    <a:pt x="5369" y="0"/>
                    <a:pt x="3108" y="732"/>
                    <a:pt x="2498" y="4687"/>
                  </a:cubicBezTo>
                  <a:cubicBezTo>
                    <a:pt x="1529" y="10965"/>
                    <a:pt x="1982" y="12976"/>
                    <a:pt x="1115" y="17732"/>
                  </a:cubicBezTo>
                  <a:cubicBezTo>
                    <a:pt x="247" y="22488"/>
                    <a:pt x="166" y="23520"/>
                    <a:pt x="83" y="24800"/>
                  </a:cubicBezTo>
                  <a:cubicBezTo>
                    <a:pt x="0" y="26080"/>
                    <a:pt x="851" y="31277"/>
                    <a:pt x="1693" y="34452"/>
                  </a:cubicBezTo>
                  <a:cubicBezTo>
                    <a:pt x="2536" y="37626"/>
                    <a:pt x="3345" y="39917"/>
                    <a:pt x="3345" y="39917"/>
                  </a:cubicBezTo>
                  <a:cubicBezTo>
                    <a:pt x="3345" y="39917"/>
                    <a:pt x="3505" y="39411"/>
                    <a:pt x="3902" y="38989"/>
                  </a:cubicBezTo>
                  <a:cubicBezTo>
                    <a:pt x="3663" y="38196"/>
                    <a:pt x="3397" y="37280"/>
                    <a:pt x="3125" y="36255"/>
                  </a:cubicBezTo>
                  <a:cubicBezTo>
                    <a:pt x="2283" y="33080"/>
                    <a:pt x="1575" y="25707"/>
                    <a:pt x="1656" y="24427"/>
                  </a:cubicBezTo>
                  <a:cubicBezTo>
                    <a:pt x="1739" y="23147"/>
                    <a:pt x="2330" y="21364"/>
                    <a:pt x="3198" y="16608"/>
                  </a:cubicBezTo>
                  <a:cubicBezTo>
                    <a:pt x="4066" y="11853"/>
                    <a:pt x="4474" y="10965"/>
                    <a:pt x="5443" y="4687"/>
                  </a:cubicBezTo>
                  <a:cubicBezTo>
                    <a:pt x="5886" y="1809"/>
                    <a:pt x="7207" y="648"/>
                    <a:pt x="8507" y="224"/>
                  </a:cubicBezTo>
                  <a:cubicBezTo>
                    <a:pt x="8288" y="157"/>
                    <a:pt x="7695" y="0"/>
                    <a:pt x="6960" y="0"/>
                  </a:cubicBez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8"/>
            <p:cNvSpPr/>
            <p:nvPr/>
          </p:nvSpPr>
          <p:spPr>
            <a:xfrm>
              <a:off x="1851354" y="1298423"/>
              <a:ext cx="36036" cy="102341"/>
            </a:xfrm>
            <a:custGeom>
              <a:avLst/>
              <a:gdLst/>
              <a:ahLst/>
              <a:cxnLst/>
              <a:rect l="l" t="t" r="r" b="b"/>
              <a:pathLst>
                <a:path w="806" h="2289" extrusionOk="0">
                  <a:moveTo>
                    <a:pt x="805" y="1"/>
                  </a:moveTo>
                  <a:lnTo>
                    <a:pt x="805" y="1"/>
                  </a:lnTo>
                  <a:cubicBezTo>
                    <a:pt x="597" y="177"/>
                    <a:pt x="309" y="361"/>
                    <a:pt x="145" y="580"/>
                  </a:cubicBezTo>
                  <a:cubicBezTo>
                    <a:pt x="1" y="774"/>
                    <a:pt x="39" y="1014"/>
                    <a:pt x="71" y="1229"/>
                  </a:cubicBezTo>
                  <a:cubicBezTo>
                    <a:pt x="100" y="1428"/>
                    <a:pt x="157" y="1625"/>
                    <a:pt x="238" y="1808"/>
                  </a:cubicBezTo>
                  <a:cubicBezTo>
                    <a:pt x="269" y="1876"/>
                    <a:pt x="540" y="2251"/>
                    <a:pt x="528" y="2288"/>
                  </a:cubicBezTo>
                  <a:lnTo>
                    <a:pt x="528" y="2288"/>
                  </a:lnTo>
                  <a:cubicBezTo>
                    <a:pt x="597" y="2075"/>
                    <a:pt x="666" y="1861"/>
                    <a:pt x="689" y="1637"/>
                  </a:cubicBezTo>
                  <a:cubicBezTo>
                    <a:pt x="701" y="1511"/>
                    <a:pt x="698" y="1384"/>
                    <a:pt x="700" y="1257"/>
                  </a:cubicBezTo>
                  <a:cubicBezTo>
                    <a:pt x="700" y="836"/>
                    <a:pt x="737" y="416"/>
                    <a:pt x="805" y="1"/>
                  </a:cubicBezTo>
                  <a:close/>
                  <a:moveTo>
                    <a:pt x="528" y="2288"/>
                  </a:moveTo>
                  <a:cubicBezTo>
                    <a:pt x="528" y="2288"/>
                    <a:pt x="528" y="2288"/>
                    <a:pt x="528" y="2288"/>
                  </a:cubicBezTo>
                  <a:cubicBezTo>
                    <a:pt x="528" y="2288"/>
                    <a:pt x="528" y="2288"/>
                    <a:pt x="528" y="2288"/>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8"/>
            <p:cNvSpPr/>
            <p:nvPr/>
          </p:nvSpPr>
          <p:spPr>
            <a:xfrm>
              <a:off x="1870221" y="1246425"/>
              <a:ext cx="440304" cy="467801"/>
            </a:xfrm>
            <a:custGeom>
              <a:avLst/>
              <a:gdLst/>
              <a:ahLst/>
              <a:cxnLst/>
              <a:rect l="l" t="t" r="r" b="b"/>
              <a:pathLst>
                <a:path w="9848" h="10463" extrusionOk="0">
                  <a:moveTo>
                    <a:pt x="5299" y="0"/>
                  </a:moveTo>
                  <a:cubicBezTo>
                    <a:pt x="4525" y="0"/>
                    <a:pt x="3788" y="116"/>
                    <a:pt x="3140" y="384"/>
                  </a:cubicBezTo>
                  <a:cubicBezTo>
                    <a:pt x="1777" y="946"/>
                    <a:pt x="713" y="1618"/>
                    <a:pt x="215" y="3091"/>
                  </a:cubicBezTo>
                  <a:cubicBezTo>
                    <a:pt x="0" y="3724"/>
                    <a:pt x="63" y="3933"/>
                    <a:pt x="508" y="4379"/>
                  </a:cubicBezTo>
                  <a:cubicBezTo>
                    <a:pt x="1612" y="5484"/>
                    <a:pt x="2942" y="6416"/>
                    <a:pt x="3991" y="7566"/>
                  </a:cubicBezTo>
                  <a:cubicBezTo>
                    <a:pt x="4139" y="7729"/>
                    <a:pt x="4312" y="7795"/>
                    <a:pt x="4500" y="7795"/>
                  </a:cubicBezTo>
                  <a:cubicBezTo>
                    <a:pt x="5328" y="7795"/>
                    <a:pt x="6469" y="6510"/>
                    <a:pt x="7292" y="6510"/>
                  </a:cubicBezTo>
                  <a:cubicBezTo>
                    <a:pt x="7484" y="6510"/>
                    <a:pt x="7659" y="6580"/>
                    <a:pt x="7808" y="6754"/>
                  </a:cubicBezTo>
                  <a:cubicBezTo>
                    <a:pt x="8277" y="7299"/>
                    <a:pt x="8719" y="10463"/>
                    <a:pt x="9140" y="10463"/>
                  </a:cubicBezTo>
                  <a:cubicBezTo>
                    <a:pt x="9181" y="10463"/>
                    <a:pt x="9221" y="10433"/>
                    <a:pt x="9262" y="10367"/>
                  </a:cubicBezTo>
                  <a:cubicBezTo>
                    <a:pt x="9848" y="9424"/>
                    <a:pt x="9449" y="8241"/>
                    <a:pt x="9469" y="7152"/>
                  </a:cubicBezTo>
                  <a:cubicBezTo>
                    <a:pt x="9473" y="6887"/>
                    <a:pt x="9470" y="6619"/>
                    <a:pt x="9460" y="6352"/>
                  </a:cubicBezTo>
                  <a:cubicBezTo>
                    <a:pt x="9411" y="5144"/>
                    <a:pt x="9190" y="3942"/>
                    <a:pt x="8707" y="2847"/>
                  </a:cubicBezTo>
                  <a:cubicBezTo>
                    <a:pt x="8321" y="1970"/>
                    <a:pt x="7910" y="1103"/>
                    <a:pt x="7454" y="259"/>
                  </a:cubicBezTo>
                  <a:cubicBezTo>
                    <a:pt x="6731" y="95"/>
                    <a:pt x="6000" y="0"/>
                    <a:pt x="529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8"/>
            <p:cNvSpPr/>
            <p:nvPr/>
          </p:nvSpPr>
          <p:spPr>
            <a:xfrm>
              <a:off x="2226649" y="1342060"/>
              <a:ext cx="384327" cy="1699472"/>
            </a:xfrm>
            <a:custGeom>
              <a:avLst/>
              <a:gdLst/>
              <a:ahLst/>
              <a:cxnLst/>
              <a:rect l="l" t="t" r="r" b="b"/>
              <a:pathLst>
                <a:path w="8596" h="38011" extrusionOk="0">
                  <a:moveTo>
                    <a:pt x="4126" y="1"/>
                  </a:moveTo>
                  <a:cubicBezTo>
                    <a:pt x="3749" y="1"/>
                    <a:pt x="3360" y="46"/>
                    <a:pt x="3124" y="199"/>
                  </a:cubicBezTo>
                  <a:cubicBezTo>
                    <a:pt x="2182" y="806"/>
                    <a:pt x="393" y="4222"/>
                    <a:pt x="393" y="4222"/>
                  </a:cubicBezTo>
                  <a:cubicBezTo>
                    <a:pt x="393" y="4222"/>
                    <a:pt x="1" y="5256"/>
                    <a:pt x="229" y="6680"/>
                  </a:cubicBezTo>
                  <a:cubicBezTo>
                    <a:pt x="456" y="8104"/>
                    <a:pt x="2020" y="8426"/>
                    <a:pt x="2900" y="18591"/>
                  </a:cubicBezTo>
                  <a:cubicBezTo>
                    <a:pt x="3780" y="28754"/>
                    <a:pt x="3111" y="38008"/>
                    <a:pt x="3111" y="38011"/>
                  </a:cubicBezTo>
                  <a:cubicBezTo>
                    <a:pt x="3116" y="37942"/>
                    <a:pt x="4798" y="37484"/>
                    <a:pt x="4968" y="37416"/>
                  </a:cubicBezTo>
                  <a:cubicBezTo>
                    <a:pt x="5785" y="37100"/>
                    <a:pt x="6507" y="36671"/>
                    <a:pt x="7208" y="36153"/>
                  </a:cubicBezTo>
                  <a:cubicBezTo>
                    <a:pt x="7890" y="35648"/>
                    <a:pt x="8198" y="34827"/>
                    <a:pt x="8349" y="33999"/>
                  </a:cubicBezTo>
                  <a:cubicBezTo>
                    <a:pt x="8476" y="33300"/>
                    <a:pt x="8595" y="32588"/>
                    <a:pt x="8454" y="31891"/>
                  </a:cubicBezTo>
                  <a:cubicBezTo>
                    <a:pt x="8140" y="30351"/>
                    <a:pt x="7948" y="28759"/>
                    <a:pt x="7916" y="27186"/>
                  </a:cubicBezTo>
                  <a:cubicBezTo>
                    <a:pt x="7899" y="26367"/>
                    <a:pt x="7931" y="25548"/>
                    <a:pt x="7931" y="24729"/>
                  </a:cubicBezTo>
                  <a:lnTo>
                    <a:pt x="7931" y="19296"/>
                  </a:lnTo>
                  <a:cubicBezTo>
                    <a:pt x="7931" y="16207"/>
                    <a:pt x="7794" y="13145"/>
                    <a:pt x="7988" y="10077"/>
                  </a:cubicBezTo>
                  <a:cubicBezTo>
                    <a:pt x="8115" y="8081"/>
                    <a:pt x="8289" y="5953"/>
                    <a:pt x="7731" y="4003"/>
                  </a:cubicBezTo>
                  <a:cubicBezTo>
                    <a:pt x="7514" y="3252"/>
                    <a:pt x="7176" y="2545"/>
                    <a:pt x="6743" y="1895"/>
                  </a:cubicBezTo>
                  <a:cubicBezTo>
                    <a:pt x="6417" y="1401"/>
                    <a:pt x="5201" y="97"/>
                    <a:pt x="5201" y="97"/>
                  </a:cubicBezTo>
                  <a:cubicBezTo>
                    <a:pt x="5201" y="97"/>
                    <a:pt x="4675" y="1"/>
                    <a:pt x="4126" y="1"/>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8"/>
            <p:cNvSpPr/>
            <p:nvPr/>
          </p:nvSpPr>
          <p:spPr>
            <a:xfrm>
              <a:off x="2029300" y="1522957"/>
              <a:ext cx="351197" cy="1270926"/>
            </a:xfrm>
            <a:custGeom>
              <a:avLst/>
              <a:gdLst/>
              <a:ahLst/>
              <a:cxnLst/>
              <a:rect l="l" t="t" r="r" b="b"/>
              <a:pathLst>
                <a:path w="7855" h="28426" extrusionOk="0">
                  <a:moveTo>
                    <a:pt x="5226" y="1"/>
                  </a:moveTo>
                  <a:cubicBezTo>
                    <a:pt x="5200" y="1"/>
                    <a:pt x="5174" y="3"/>
                    <a:pt x="5147" y="8"/>
                  </a:cubicBezTo>
                  <a:cubicBezTo>
                    <a:pt x="4563" y="107"/>
                    <a:pt x="4634" y="949"/>
                    <a:pt x="4718" y="1361"/>
                  </a:cubicBezTo>
                  <a:cubicBezTo>
                    <a:pt x="4549" y="1111"/>
                    <a:pt x="4415" y="800"/>
                    <a:pt x="4238" y="567"/>
                  </a:cubicBezTo>
                  <a:cubicBezTo>
                    <a:pt x="4163" y="467"/>
                    <a:pt x="4087" y="427"/>
                    <a:pt x="4014" y="427"/>
                  </a:cubicBezTo>
                  <a:cubicBezTo>
                    <a:pt x="3881" y="427"/>
                    <a:pt x="3757" y="559"/>
                    <a:pt x="3657" y="701"/>
                  </a:cubicBezTo>
                  <a:cubicBezTo>
                    <a:pt x="3525" y="886"/>
                    <a:pt x="3352" y="1036"/>
                    <a:pt x="3177" y="1179"/>
                  </a:cubicBezTo>
                  <a:cubicBezTo>
                    <a:pt x="3013" y="1311"/>
                    <a:pt x="2829" y="1340"/>
                    <a:pt x="2668" y="1479"/>
                  </a:cubicBezTo>
                  <a:cubicBezTo>
                    <a:pt x="1879" y="2160"/>
                    <a:pt x="993" y="2750"/>
                    <a:pt x="1" y="3068"/>
                  </a:cubicBezTo>
                  <a:cubicBezTo>
                    <a:pt x="1167" y="3615"/>
                    <a:pt x="2405" y="4012"/>
                    <a:pt x="3673" y="4244"/>
                  </a:cubicBezTo>
                  <a:cubicBezTo>
                    <a:pt x="3726" y="4845"/>
                    <a:pt x="3717" y="5426"/>
                    <a:pt x="3697" y="6030"/>
                  </a:cubicBezTo>
                  <a:cubicBezTo>
                    <a:pt x="3645" y="7577"/>
                    <a:pt x="3591" y="9122"/>
                    <a:pt x="3535" y="10669"/>
                  </a:cubicBezTo>
                  <a:cubicBezTo>
                    <a:pt x="3464" y="12608"/>
                    <a:pt x="3390" y="14548"/>
                    <a:pt x="3311" y="16487"/>
                  </a:cubicBezTo>
                  <a:cubicBezTo>
                    <a:pt x="3236" y="18304"/>
                    <a:pt x="3157" y="20122"/>
                    <a:pt x="3062" y="21938"/>
                  </a:cubicBezTo>
                  <a:cubicBezTo>
                    <a:pt x="3001" y="23117"/>
                    <a:pt x="2950" y="24300"/>
                    <a:pt x="2829" y="25474"/>
                  </a:cubicBezTo>
                  <a:cubicBezTo>
                    <a:pt x="2802" y="25749"/>
                    <a:pt x="5908" y="28426"/>
                    <a:pt x="5908" y="28426"/>
                  </a:cubicBezTo>
                  <a:lnTo>
                    <a:pt x="7374" y="24254"/>
                  </a:lnTo>
                  <a:cubicBezTo>
                    <a:pt x="7326" y="23501"/>
                    <a:pt x="7271" y="22750"/>
                    <a:pt x="7216" y="21997"/>
                  </a:cubicBezTo>
                  <a:cubicBezTo>
                    <a:pt x="7085" y="20213"/>
                    <a:pt x="6941" y="18428"/>
                    <a:pt x="6780" y="16645"/>
                  </a:cubicBezTo>
                  <a:cubicBezTo>
                    <a:pt x="6589" y="14531"/>
                    <a:pt x="6377" y="12418"/>
                    <a:pt x="6113" y="10312"/>
                  </a:cubicBezTo>
                  <a:cubicBezTo>
                    <a:pt x="6064" y="9916"/>
                    <a:pt x="6014" y="9522"/>
                    <a:pt x="5960" y="9128"/>
                  </a:cubicBezTo>
                  <a:cubicBezTo>
                    <a:pt x="5935" y="8946"/>
                    <a:pt x="5866" y="8725"/>
                    <a:pt x="5885" y="8543"/>
                  </a:cubicBezTo>
                  <a:cubicBezTo>
                    <a:pt x="5900" y="8402"/>
                    <a:pt x="5977" y="8256"/>
                    <a:pt x="6009" y="8116"/>
                  </a:cubicBezTo>
                  <a:cubicBezTo>
                    <a:pt x="6184" y="7356"/>
                    <a:pt x="6262" y="6572"/>
                    <a:pt x="6239" y="5792"/>
                  </a:cubicBezTo>
                  <a:cubicBezTo>
                    <a:pt x="6225" y="5298"/>
                    <a:pt x="6172" y="4800"/>
                    <a:pt x="6273" y="4317"/>
                  </a:cubicBezTo>
                  <a:cubicBezTo>
                    <a:pt x="6412" y="3658"/>
                    <a:pt x="6825" y="3097"/>
                    <a:pt x="7131" y="2496"/>
                  </a:cubicBezTo>
                  <a:cubicBezTo>
                    <a:pt x="7145" y="2468"/>
                    <a:pt x="7159" y="2441"/>
                    <a:pt x="7173" y="2413"/>
                  </a:cubicBezTo>
                  <a:cubicBezTo>
                    <a:pt x="7344" y="2080"/>
                    <a:pt x="7530" y="1737"/>
                    <a:pt x="7679" y="1401"/>
                  </a:cubicBezTo>
                  <a:cubicBezTo>
                    <a:pt x="7855" y="1007"/>
                    <a:pt x="7838" y="426"/>
                    <a:pt x="7847" y="1"/>
                  </a:cubicBezTo>
                  <a:lnTo>
                    <a:pt x="7847" y="1"/>
                  </a:lnTo>
                  <a:cubicBezTo>
                    <a:pt x="7539" y="454"/>
                    <a:pt x="7197" y="934"/>
                    <a:pt x="6682" y="1118"/>
                  </a:cubicBezTo>
                  <a:cubicBezTo>
                    <a:pt x="6654" y="1127"/>
                    <a:pt x="6628" y="1132"/>
                    <a:pt x="6604" y="1132"/>
                  </a:cubicBezTo>
                  <a:cubicBezTo>
                    <a:pt x="6426" y="1132"/>
                    <a:pt x="6356" y="884"/>
                    <a:pt x="6247" y="745"/>
                  </a:cubicBezTo>
                  <a:cubicBezTo>
                    <a:pt x="6081" y="535"/>
                    <a:pt x="5897" y="337"/>
                    <a:pt x="5679" y="181"/>
                  </a:cubicBezTo>
                  <a:cubicBezTo>
                    <a:pt x="5546" y="85"/>
                    <a:pt x="5388" y="1"/>
                    <a:pt x="5226" y="1"/>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8"/>
            <p:cNvSpPr/>
            <p:nvPr/>
          </p:nvSpPr>
          <p:spPr>
            <a:xfrm>
              <a:off x="2202506" y="1686282"/>
              <a:ext cx="203296" cy="1129956"/>
            </a:xfrm>
            <a:custGeom>
              <a:avLst/>
              <a:gdLst/>
              <a:ahLst/>
              <a:cxnLst/>
              <a:rect l="l" t="t" r="r" b="b"/>
              <a:pathLst>
                <a:path w="4547" h="25273" extrusionOk="0">
                  <a:moveTo>
                    <a:pt x="1543" y="0"/>
                  </a:moveTo>
                  <a:cubicBezTo>
                    <a:pt x="1346" y="0"/>
                    <a:pt x="1144" y="299"/>
                    <a:pt x="939" y="968"/>
                  </a:cubicBezTo>
                  <a:cubicBezTo>
                    <a:pt x="939" y="968"/>
                    <a:pt x="912" y="1601"/>
                    <a:pt x="886" y="2659"/>
                  </a:cubicBezTo>
                  <a:cubicBezTo>
                    <a:pt x="859" y="3268"/>
                    <a:pt x="833" y="4020"/>
                    <a:pt x="806" y="4867"/>
                  </a:cubicBezTo>
                  <a:cubicBezTo>
                    <a:pt x="780" y="5567"/>
                    <a:pt x="754" y="6346"/>
                    <a:pt x="728" y="7166"/>
                  </a:cubicBezTo>
                  <a:cubicBezTo>
                    <a:pt x="700" y="7879"/>
                    <a:pt x="674" y="8620"/>
                    <a:pt x="648" y="9386"/>
                  </a:cubicBezTo>
                  <a:cubicBezTo>
                    <a:pt x="608" y="10139"/>
                    <a:pt x="582" y="10906"/>
                    <a:pt x="556" y="11672"/>
                  </a:cubicBezTo>
                  <a:cubicBezTo>
                    <a:pt x="528" y="12426"/>
                    <a:pt x="488" y="13165"/>
                    <a:pt x="450" y="13906"/>
                  </a:cubicBezTo>
                  <a:cubicBezTo>
                    <a:pt x="422" y="14686"/>
                    <a:pt x="396" y="15453"/>
                    <a:pt x="370" y="16193"/>
                  </a:cubicBezTo>
                  <a:cubicBezTo>
                    <a:pt x="331" y="16986"/>
                    <a:pt x="291" y="17726"/>
                    <a:pt x="265" y="18427"/>
                  </a:cubicBezTo>
                  <a:cubicBezTo>
                    <a:pt x="211" y="19312"/>
                    <a:pt x="173" y="20104"/>
                    <a:pt x="119" y="20765"/>
                  </a:cubicBezTo>
                  <a:cubicBezTo>
                    <a:pt x="79" y="21426"/>
                    <a:pt x="39" y="21955"/>
                    <a:pt x="1" y="22324"/>
                  </a:cubicBezTo>
                  <a:cubicBezTo>
                    <a:pt x="1" y="22392"/>
                    <a:pt x="133" y="22550"/>
                    <a:pt x="331" y="22761"/>
                  </a:cubicBezTo>
                  <a:cubicBezTo>
                    <a:pt x="1123" y="23594"/>
                    <a:pt x="3079" y="25273"/>
                    <a:pt x="3079" y="25273"/>
                  </a:cubicBezTo>
                  <a:lnTo>
                    <a:pt x="4547" y="21109"/>
                  </a:lnTo>
                  <a:cubicBezTo>
                    <a:pt x="4547" y="21109"/>
                    <a:pt x="4507" y="20541"/>
                    <a:pt x="4441" y="19603"/>
                  </a:cubicBezTo>
                  <a:cubicBezTo>
                    <a:pt x="4401" y="19048"/>
                    <a:pt x="4349" y="18360"/>
                    <a:pt x="4295" y="17581"/>
                  </a:cubicBezTo>
                  <a:cubicBezTo>
                    <a:pt x="4243" y="16932"/>
                    <a:pt x="4189" y="16206"/>
                    <a:pt x="4123" y="15439"/>
                  </a:cubicBezTo>
                  <a:cubicBezTo>
                    <a:pt x="4071" y="14792"/>
                    <a:pt x="4005" y="14131"/>
                    <a:pt x="3952" y="13431"/>
                  </a:cubicBezTo>
                  <a:cubicBezTo>
                    <a:pt x="3886" y="12770"/>
                    <a:pt x="3820" y="12095"/>
                    <a:pt x="3754" y="11408"/>
                  </a:cubicBezTo>
                  <a:cubicBezTo>
                    <a:pt x="3688" y="10734"/>
                    <a:pt x="3622" y="10061"/>
                    <a:pt x="3555" y="9400"/>
                  </a:cubicBezTo>
                  <a:cubicBezTo>
                    <a:pt x="3477" y="8699"/>
                    <a:pt x="3397" y="8013"/>
                    <a:pt x="3317" y="7350"/>
                  </a:cubicBezTo>
                  <a:cubicBezTo>
                    <a:pt x="3225" y="6677"/>
                    <a:pt x="3145" y="6029"/>
                    <a:pt x="3053" y="5408"/>
                  </a:cubicBezTo>
                  <a:cubicBezTo>
                    <a:pt x="2948" y="4695"/>
                    <a:pt x="2842" y="4006"/>
                    <a:pt x="2736" y="3399"/>
                  </a:cubicBezTo>
                  <a:cubicBezTo>
                    <a:pt x="2604" y="2685"/>
                    <a:pt x="2472" y="2064"/>
                    <a:pt x="2339" y="1549"/>
                  </a:cubicBezTo>
                  <a:cubicBezTo>
                    <a:pt x="2086" y="580"/>
                    <a:pt x="1819" y="0"/>
                    <a:pt x="1543" y="0"/>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8"/>
            <p:cNvSpPr/>
            <p:nvPr/>
          </p:nvSpPr>
          <p:spPr>
            <a:xfrm>
              <a:off x="2194369" y="1567622"/>
              <a:ext cx="126037" cy="192298"/>
            </a:xfrm>
            <a:custGeom>
              <a:avLst/>
              <a:gdLst/>
              <a:ahLst/>
              <a:cxnLst/>
              <a:rect l="l" t="t" r="r" b="b"/>
              <a:pathLst>
                <a:path w="2819" h="4301" extrusionOk="0">
                  <a:moveTo>
                    <a:pt x="930" y="1"/>
                  </a:moveTo>
                  <a:lnTo>
                    <a:pt x="0" y="2768"/>
                  </a:lnTo>
                  <a:lnTo>
                    <a:pt x="2012" y="4301"/>
                  </a:lnTo>
                  <a:lnTo>
                    <a:pt x="2818" y="1526"/>
                  </a:lnTo>
                  <a:lnTo>
                    <a:pt x="930" y="1"/>
                  </a:ln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8"/>
            <p:cNvSpPr/>
            <p:nvPr/>
          </p:nvSpPr>
          <p:spPr>
            <a:xfrm>
              <a:off x="1469486" y="1255993"/>
              <a:ext cx="1165008" cy="1881710"/>
            </a:xfrm>
            <a:custGeom>
              <a:avLst/>
              <a:gdLst/>
              <a:ahLst/>
              <a:cxnLst/>
              <a:rect l="l" t="t" r="r" b="b"/>
              <a:pathLst>
                <a:path w="26057" h="42087" extrusionOk="0">
                  <a:moveTo>
                    <a:pt x="17512" y="1"/>
                  </a:moveTo>
                  <a:lnTo>
                    <a:pt x="21277" y="3699"/>
                  </a:lnTo>
                  <a:cubicBezTo>
                    <a:pt x="21277" y="3699"/>
                    <a:pt x="22390" y="9778"/>
                    <a:pt x="18909" y="11927"/>
                  </a:cubicBezTo>
                  <a:cubicBezTo>
                    <a:pt x="18379" y="12254"/>
                    <a:pt x="17781" y="12393"/>
                    <a:pt x="17147" y="12393"/>
                  </a:cubicBezTo>
                  <a:cubicBezTo>
                    <a:pt x="13613" y="12393"/>
                    <a:pt x="8969" y="8085"/>
                    <a:pt x="8969" y="8085"/>
                  </a:cubicBezTo>
                  <a:cubicBezTo>
                    <a:pt x="8969" y="8085"/>
                    <a:pt x="6208" y="5609"/>
                    <a:pt x="6732" y="4682"/>
                  </a:cubicBezTo>
                  <a:cubicBezTo>
                    <a:pt x="7038" y="3918"/>
                    <a:pt x="8402" y="2750"/>
                    <a:pt x="8566" y="2609"/>
                  </a:cubicBezTo>
                  <a:lnTo>
                    <a:pt x="8566" y="2609"/>
                  </a:lnTo>
                  <a:cubicBezTo>
                    <a:pt x="8108" y="2805"/>
                    <a:pt x="764" y="6089"/>
                    <a:pt x="0" y="9112"/>
                  </a:cubicBezTo>
                  <a:cubicBezTo>
                    <a:pt x="109" y="9072"/>
                    <a:pt x="920" y="8838"/>
                    <a:pt x="1942" y="8838"/>
                  </a:cubicBezTo>
                  <a:cubicBezTo>
                    <a:pt x="3169" y="8838"/>
                    <a:pt x="4702" y="9174"/>
                    <a:pt x="5696" y="10584"/>
                  </a:cubicBezTo>
                  <a:cubicBezTo>
                    <a:pt x="6023" y="11032"/>
                    <a:pt x="6121" y="11217"/>
                    <a:pt x="6317" y="11927"/>
                  </a:cubicBezTo>
                  <a:cubicBezTo>
                    <a:pt x="7692" y="16902"/>
                    <a:pt x="7202" y="18593"/>
                    <a:pt x="6775" y="20438"/>
                  </a:cubicBezTo>
                  <a:cubicBezTo>
                    <a:pt x="6711" y="20743"/>
                    <a:pt x="6634" y="21048"/>
                    <a:pt x="6558" y="21344"/>
                  </a:cubicBezTo>
                  <a:cubicBezTo>
                    <a:pt x="6383" y="21965"/>
                    <a:pt x="6208" y="22555"/>
                    <a:pt x="6067" y="23024"/>
                  </a:cubicBezTo>
                  <a:cubicBezTo>
                    <a:pt x="5860" y="23711"/>
                    <a:pt x="5696" y="24169"/>
                    <a:pt x="5696" y="24169"/>
                  </a:cubicBezTo>
                  <a:lnTo>
                    <a:pt x="5455" y="25129"/>
                  </a:lnTo>
                  <a:lnTo>
                    <a:pt x="5140" y="26362"/>
                  </a:lnTo>
                  <a:cubicBezTo>
                    <a:pt x="5140" y="26362"/>
                    <a:pt x="5140" y="26526"/>
                    <a:pt x="5118" y="26820"/>
                  </a:cubicBezTo>
                  <a:cubicBezTo>
                    <a:pt x="5063" y="28447"/>
                    <a:pt x="4856" y="33925"/>
                    <a:pt x="4528" y="35211"/>
                  </a:cubicBezTo>
                  <a:cubicBezTo>
                    <a:pt x="4146" y="36739"/>
                    <a:pt x="4146" y="39936"/>
                    <a:pt x="4146" y="39936"/>
                  </a:cubicBezTo>
                  <a:cubicBezTo>
                    <a:pt x="4146" y="39936"/>
                    <a:pt x="5357" y="40842"/>
                    <a:pt x="7540" y="41475"/>
                  </a:cubicBezTo>
                  <a:cubicBezTo>
                    <a:pt x="8714" y="41820"/>
                    <a:pt x="10171" y="42086"/>
                    <a:pt x="11869" y="42086"/>
                  </a:cubicBezTo>
                  <a:cubicBezTo>
                    <a:pt x="12854" y="42086"/>
                    <a:pt x="13920" y="41996"/>
                    <a:pt x="15057" y="41780"/>
                  </a:cubicBezTo>
                  <a:cubicBezTo>
                    <a:pt x="21789" y="40503"/>
                    <a:pt x="24845" y="38637"/>
                    <a:pt x="25457" y="36684"/>
                  </a:cubicBezTo>
                  <a:cubicBezTo>
                    <a:pt x="26056" y="34731"/>
                    <a:pt x="25107" y="28185"/>
                    <a:pt x="25107" y="28185"/>
                  </a:cubicBezTo>
                  <a:cubicBezTo>
                    <a:pt x="25107" y="28185"/>
                    <a:pt x="25075" y="26297"/>
                    <a:pt x="25020" y="23809"/>
                  </a:cubicBezTo>
                  <a:cubicBezTo>
                    <a:pt x="25020" y="23231"/>
                    <a:pt x="25009" y="22619"/>
                    <a:pt x="24998" y="21998"/>
                  </a:cubicBezTo>
                  <a:cubicBezTo>
                    <a:pt x="24988" y="21233"/>
                    <a:pt x="24977" y="20459"/>
                    <a:pt x="24965" y="19674"/>
                  </a:cubicBezTo>
                  <a:cubicBezTo>
                    <a:pt x="24954" y="19062"/>
                    <a:pt x="24943" y="18441"/>
                    <a:pt x="24932" y="17851"/>
                  </a:cubicBezTo>
                  <a:cubicBezTo>
                    <a:pt x="24900" y="15058"/>
                    <a:pt x="24889" y="12635"/>
                    <a:pt x="24922" y="12004"/>
                  </a:cubicBezTo>
                  <a:cubicBezTo>
                    <a:pt x="25020" y="10311"/>
                    <a:pt x="25402" y="5402"/>
                    <a:pt x="22870" y="2848"/>
                  </a:cubicBezTo>
                  <a:cubicBezTo>
                    <a:pt x="20339" y="306"/>
                    <a:pt x="17512" y="1"/>
                    <a:pt x="17512" y="1"/>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8"/>
            <p:cNvSpPr/>
            <p:nvPr/>
          </p:nvSpPr>
          <p:spPr>
            <a:xfrm>
              <a:off x="1443911" y="3161891"/>
              <a:ext cx="202313" cy="220063"/>
            </a:xfrm>
            <a:custGeom>
              <a:avLst/>
              <a:gdLst/>
              <a:ahLst/>
              <a:cxnLst/>
              <a:rect l="l" t="t" r="r" b="b"/>
              <a:pathLst>
                <a:path w="4525" h="4922" extrusionOk="0">
                  <a:moveTo>
                    <a:pt x="3071" y="1"/>
                  </a:moveTo>
                  <a:cubicBezTo>
                    <a:pt x="1173" y="1"/>
                    <a:pt x="1" y="1929"/>
                    <a:pt x="1" y="1929"/>
                  </a:cubicBezTo>
                  <a:lnTo>
                    <a:pt x="907" y="4922"/>
                  </a:lnTo>
                  <a:cubicBezTo>
                    <a:pt x="907" y="4922"/>
                    <a:pt x="1118" y="3994"/>
                    <a:pt x="2256" y="3266"/>
                  </a:cubicBezTo>
                  <a:cubicBezTo>
                    <a:pt x="2720" y="2969"/>
                    <a:pt x="3182" y="2881"/>
                    <a:pt x="3568" y="2881"/>
                  </a:cubicBezTo>
                  <a:cubicBezTo>
                    <a:pt x="4128" y="2881"/>
                    <a:pt x="4525" y="3066"/>
                    <a:pt x="4525" y="3066"/>
                  </a:cubicBezTo>
                  <a:lnTo>
                    <a:pt x="4292" y="262"/>
                  </a:lnTo>
                  <a:cubicBezTo>
                    <a:pt x="3858" y="78"/>
                    <a:pt x="3450" y="1"/>
                    <a:pt x="3071" y="1"/>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8"/>
            <p:cNvSpPr/>
            <p:nvPr/>
          </p:nvSpPr>
          <p:spPr>
            <a:xfrm>
              <a:off x="2633689" y="2552226"/>
              <a:ext cx="217738" cy="208617"/>
            </a:xfrm>
            <a:custGeom>
              <a:avLst/>
              <a:gdLst/>
              <a:ahLst/>
              <a:cxnLst/>
              <a:rect l="l" t="t" r="r" b="b"/>
              <a:pathLst>
                <a:path w="4870" h="4666" extrusionOk="0">
                  <a:moveTo>
                    <a:pt x="2790" y="1"/>
                  </a:moveTo>
                  <a:cubicBezTo>
                    <a:pt x="730" y="1"/>
                    <a:pt x="0" y="2059"/>
                    <a:pt x="0" y="2059"/>
                  </a:cubicBezTo>
                  <a:lnTo>
                    <a:pt x="1693" y="4666"/>
                  </a:lnTo>
                  <a:cubicBezTo>
                    <a:pt x="1693" y="4666"/>
                    <a:pt x="1665" y="3755"/>
                    <a:pt x="2627" y="2981"/>
                  </a:cubicBezTo>
                  <a:cubicBezTo>
                    <a:pt x="3076" y="2619"/>
                    <a:pt x="3595" y="2523"/>
                    <a:pt x="4020" y="2523"/>
                  </a:cubicBezTo>
                  <a:cubicBezTo>
                    <a:pt x="4506" y="2523"/>
                    <a:pt x="4870" y="2648"/>
                    <a:pt x="4870" y="2648"/>
                  </a:cubicBezTo>
                  <a:lnTo>
                    <a:pt x="3907" y="183"/>
                  </a:lnTo>
                  <a:cubicBezTo>
                    <a:pt x="3497" y="55"/>
                    <a:pt x="3126" y="1"/>
                    <a:pt x="2790" y="1"/>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8"/>
            <p:cNvSpPr/>
            <p:nvPr/>
          </p:nvSpPr>
          <p:spPr>
            <a:xfrm>
              <a:off x="1662320" y="1305979"/>
              <a:ext cx="854453" cy="543808"/>
            </a:xfrm>
            <a:custGeom>
              <a:avLst/>
              <a:gdLst/>
              <a:ahLst/>
              <a:cxnLst/>
              <a:rect l="l" t="t" r="r" b="b"/>
              <a:pathLst>
                <a:path w="19111" h="12163" extrusionOk="0">
                  <a:moveTo>
                    <a:pt x="14337" y="1"/>
                  </a:moveTo>
                  <a:lnTo>
                    <a:pt x="16964" y="2581"/>
                  </a:lnTo>
                  <a:cubicBezTo>
                    <a:pt x="16964" y="2581"/>
                    <a:pt x="18077" y="8660"/>
                    <a:pt x="14597" y="10809"/>
                  </a:cubicBezTo>
                  <a:cubicBezTo>
                    <a:pt x="14068" y="11136"/>
                    <a:pt x="13469" y="11275"/>
                    <a:pt x="12835" y="11275"/>
                  </a:cubicBezTo>
                  <a:cubicBezTo>
                    <a:pt x="9300" y="11275"/>
                    <a:pt x="4656" y="6967"/>
                    <a:pt x="4656" y="6967"/>
                  </a:cubicBezTo>
                  <a:cubicBezTo>
                    <a:pt x="4656" y="6967"/>
                    <a:pt x="1895" y="4491"/>
                    <a:pt x="2419" y="3564"/>
                  </a:cubicBezTo>
                  <a:cubicBezTo>
                    <a:pt x="2640" y="3010"/>
                    <a:pt x="3413" y="2251"/>
                    <a:pt x="3887" y="1817"/>
                  </a:cubicBezTo>
                  <a:lnTo>
                    <a:pt x="3887" y="1817"/>
                  </a:lnTo>
                  <a:cubicBezTo>
                    <a:pt x="3460" y="1943"/>
                    <a:pt x="3085" y="2069"/>
                    <a:pt x="2777" y="2190"/>
                  </a:cubicBezTo>
                  <a:cubicBezTo>
                    <a:pt x="2511" y="2323"/>
                    <a:pt x="2217" y="2477"/>
                    <a:pt x="1909" y="2642"/>
                  </a:cubicBezTo>
                  <a:cubicBezTo>
                    <a:pt x="1460" y="2917"/>
                    <a:pt x="0" y="4161"/>
                    <a:pt x="3769" y="7243"/>
                  </a:cubicBezTo>
                  <a:cubicBezTo>
                    <a:pt x="7370" y="10187"/>
                    <a:pt x="9648" y="12162"/>
                    <a:pt x="12773" y="12162"/>
                  </a:cubicBezTo>
                  <a:cubicBezTo>
                    <a:pt x="13413" y="12162"/>
                    <a:pt x="14088" y="12080"/>
                    <a:pt x="14818" y="11905"/>
                  </a:cubicBezTo>
                  <a:cubicBezTo>
                    <a:pt x="19111" y="10880"/>
                    <a:pt x="18163" y="2119"/>
                    <a:pt x="17092" y="1249"/>
                  </a:cubicBezTo>
                  <a:cubicBezTo>
                    <a:pt x="16403" y="690"/>
                    <a:pt x="15152" y="247"/>
                    <a:pt x="143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8"/>
            <p:cNvSpPr/>
            <p:nvPr/>
          </p:nvSpPr>
          <p:spPr>
            <a:xfrm>
              <a:off x="1654853" y="1712125"/>
              <a:ext cx="199094" cy="1398261"/>
            </a:xfrm>
            <a:custGeom>
              <a:avLst/>
              <a:gdLst/>
              <a:ahLst/>
              <a:cxnLst/>
              <a:rect l="l" t="t" r="r" b="b"/>
              <a:pathLst>
                <a:path w="4453" h="31274" extrusionOk="0">
                  <a:moveTo>
                    <a:pt x="1375" y="0"/>
                  </a:moveTo>
                  <a:lnTo>
                    <a:pt x="1375" y="0"/>
                  </a:lnTo>
                  <a:cubicBezTo>
                    <a:pt x="1702" y="448"/>
                    <a:pt x="1975" y="1015"/>
                    <a:pt x="2171" y="1725"/>
                  </a:cubicBezTo>
                  <a:cubicBezTo>
                    <a:pt x="3546" y="6700"/>
                    <a:pt x="3056" y="8391"/>
                    <a:pt x="2629" y="10236"/>
                  </a:cubicBezTo>
                  <a:cubicBezTo>
                    <a:pt x="2205" y="12080"/>
                    <a:pt x="1550" y="13967"/>
                    <a:pt x="1550" y="13967"/>
                  </a:cubicBezTo>
                  <a:lnTo>
                    <a:pt x="994" y="16160"/>
                  </a:lnTo>
                  <a:cubicBezTo>
                    <a:pt x="994" y="16160"/>
                    <a:pt x="764" y="23493"/>
                    <a:pt x="382" y="25009"/>
                  </a:cubicBezTo>
                  <a:cubicBezTo>
                    <a:pt x="0" y="26537"/>
                    <a:pt x="0" y="29734"/>
                    <a:pt x="0" y="29734"/>
                  </a:cubicBezTo>
                  <a:cubicBezTo>
                    <a:pt x="0" y="29734"/>
                    <a:pt x="1211" y="30640"/>
                    <a:pt x="3394" y="31273"/>
                  </a:cubicBezTo>
                  <a:cubicBezTo>
                    <a:pt x="3405" y="29527"/>
                    <a:pt x="3482" y="27508"/>
                    <a:pt x="3732" y="25391"/>
                  </a:cubicBezTo>
                  <a:cubicBezTo>
                    <a:pt x="4452" y="19030"/>
                    <a:pt x="3732" y="3809"/>
                    <a:pt x="3732" y="3809"/>
                  </a:cubicBezTo>
                  <a:cubicBezTo>
                    <a:pt x="3470" y="1702"/>
                    <a:pt x="2565" y="546"/>
                    <a:pt x="1375" y="0"/>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8"/>
            <p:cNvSpPr/>
            <p:nvPr/>
          </p:nvSpPr>
          <p:spPr>
            <a:xfrm>
              <a:off x="2244220" y="1366829"/>
              <a:ext cx="158363" cy="287351"/>
            </a:xfrm>
            <a:custGeom>
              <a:avLst/>
              <a:gdLst/>
              <a:ahLst/>
              <a:cxnLst/>
              <a:rect l="l" t="t" r="r" b="b"/>
              <a:pathLst>
                <a:path w="3542" h="6427" extrusionOk="0">
                  <a:moveTo>
                    <a:pt x="2714" y="1"/>
                  </a:moveTo>
                  <a:cubicBezTo>
                    <a:pt x="1971" y="1"/>
                    <a:pt x="892" y="1597"/>
                    <a:pt x="892" y="1597"/>
                  </a:cubicBezTo>
                  <a:lnTo>
                    <a:pt x="0" y="3668"/>
                  </a:lnTo>
                  <a:lnTo>
                    <a:pt x="2001" y="6426"/>
                  </a:lnTo>
                  <a:cubicBezTo>
                    <a:pt x="2001" y="6426"/>
                    <a:pt x="3542" y="4794"/>
                    <a:pt x="3396" y="1450"/>
                  </a:cubicBezTo>
                  <a:cubicBezTo>
                    <a:pt x="3349" y="367"/>
                    <a:pt x="3070" y="1"/>
                    <a:pt x="2714" y="1"/>
                  </a:cubicBez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8"/>
            <p:cNvSpPr/>
            <p:nvPr/>
          </p:nvSpPr>
          <p:spPr>
            <a:xfrm>
              <a:off x="1870534" y="1255949"/>
              <a:ext cx="179913" cy="330720"/>
            </a:xfrm>
            <a:custGeom>
              <a:avLst/>
              <a:gdLst/>
              <a:ahLst/>
              <a:cxnLst/>
              <a:rect l="l" t="t" r="r" b="b"/>
              <a:pathLst>
                <a:path w="4024" h="7397" extrusionOk="0">
                  <a:moveTo>
                    <a:pt x="3722" y="0"/>
                  </a:moveTo>
                  <a:cubicBezTo>
                    <a:pt x="3524" y="53"/>
                    <a:pt x="3319" y="94"/>
                    <a:pt x="3133" y="171"/>
                  </a:cubicBezTo>
                  <a:cubicBezTo>
                    <a:pt x="1770" y="733"/>
                    <a:pt x="706" y="1406"/>
                    <a:pt x="208" y="2878"/>
                  </a:cubicBezTo>
                  <a:cubicBezTo>
                    <a:pt x="1" y="3491"/>
                    <a:pt x="59" y="3711"/>
                    <a:pt x="468" y="4129"/>
                  </a:cubicBezTo>
                  <a:cubicBezTo>
                    <a:pt x="761" y="4425"/>
                    <a:pt x="1071" y="4704"/>
                    <a:pt x="1381" y="4983"/>
                  </a:cubicBezTo>
                  <a:cubicBezTo>
                    <a:pt x="1781" y="5336"/>
                    <a:pt x="2187" y="5681"/>
                    <a:pt x="2590" y="6030"/>
                  </a:cubicBezTo>
                  <a:cubicBezTo>
                    <a:pt x="2817" y="6217"/>
                    <a:pt x="3040" y="6410"/>
                    <a:pt x="3270" y="6593"/>
                  </a:cubicBezTo>
                  <a:cubicBezTo>
                    <a:pt x="3443" y="6729"/>
                    <a:pt x="3510" y="6818"/>
                    <a:pt x="3593" y="6965"/>
                  </a:cubicBezTo>
                  <a:cubicBezTo>
                    <a:pt x="3723" y="7094"/>
                    <a:pt x="3861" y="7218"/>
                    <a:pt x="3984" y="7353"/>
                  </a:cubicBezTo>
                  <a:cubicBezTo>
                    <a:pt x="3996" y="7367"/>
                    <a:pt x="4010" y="7382"/>
                    <a:pt x="4024" y="7396"/>
                  </a:cubicBezTo>
                  <a:cubicBezTo>
                    <a:pt x="3811" y="6952"/>
                    <a:pt x="3716" y="6502"/>
                    <a:pt x="3647" y="6039"/>
                  </a:cubicBezTo>
                  <a:cubicBezTo>
                    <a:pt x="3613" y="5823"/>
                    <a:pt x="3585" y="5602"/>
                    <a:pt x="3553" y="5379"/>
                  </a:cubicBezTo>
                  <a:cubicBezTo>
                    <a:pt x="3435" y="4589"/>
                    <a:pt x="3403" y="3784"/>
                    <a:pt x="3463" y="2987"/>
                  </a:cubicBezTo>
                  <a:cubicBezTo>
                    <a:pt x="3532" y="2053"/>
                    <a:pt x="3736" y="1130"/>
                    <a:pt x="3740" y="194"/>
                  </a:cubicBezTo>
                  <a:cubicBezTo>
                    <a:pt x="3739" y="129"/>
                    <a:pt x="3725" y="65"/>
                    <a:pt x="3722"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8"/>
            <p:cNvSpPr/>
            <p:nvPr/>
          </p:nvSpPr>
          <p:spPr>
            <a:xfrm>
              <a:off x="1915513" y="1143995"/>
              <a:ext cx="357054" cy="361883"/>
            </a:xfrm>
            <a:custGeom>
              <a:avLst/>
              <a:gdLst/>
              <a:ahLst/>
              <a:cxnLst/>
              <a:rect l="l" t="t" r="r" b="b"/>
              <a:pathLst>
                <a:path w="7986" h="8094" extrusionOk="0">
                  <a:moveTo>
                    <a:pt x="1723" y="0"/>
                  </a:moveTo>
                  <a:cubicBezTo>
                    <a:pt x="1614" y="0"/>
                    <a:pt x="1505" y="3"/>
                    <a:pt x="1396" y="10"/>
                  </a:cubicBezTo>
                  <a:cubicBezTo>
                    <a:pt x="1183" y="22"/>
                    <a:pt x="986" y="25"/>
                    <a:pt x="825" y="176"/>
                  </a:cubicBezTo>
                  <a:cubicBezTo>
                    <a:pt x="611" y="376"/>
                    <a:pt x="450" y="663"/>
                    <a:pt x="364" y="941"/>
                  </a:cubicBezTo>
                  <a:cubicBezTo>
                    <a:pt x="306" y="1121"/>
                    <a:pt x="274" y="1307"/>
                    <a:pt x="252" y="1496"/>
                  </a:cubicBezTo>
                  <a:cubicBezTo>
                    <a:pt x="237" y="1623"/>
                    <a:pt x="226" y="1750"/>
                    <a:pt x="217" y="1877"/>
                  </a:cubicBezTo>
                  <a:cubicBezTo>
                    <a:pt x="160" y="2644"/>
                    <a:pt x="123" y="3412"/>
                    <a:pt x="108" y="4182"/>
                  </a:cubicBezTo>
                  <a:cubicBezTo>
                    <a:pt x="102" y="4453"/>
                    <a:pt x="1" y="4985"/>
                    <a:pt x="145" y="5209"/>
                  </a:cubicBezTo>
                  <a:cubicBezTo>
                    <a:pt x="254" y="5377"/>
                    <a:pt x="526" y="5529"/>
                    <a:pt x="684" y="5652"/>
                  </a:cubicBezTo>
                  <a:cubicBezTo>
                    <a:pt x="1658" y="6411"/>
                    <a:pt x="2737" y="7042"/>
                    <a:pt x="3895" y="7475"/>
                  </a:cubicBezTo>
                  <a:cubicBezTo>
                    <a:pt x="5187" y="7959"/>
                    <a:pt x="6073" y="8093"/>
                    <a:pt x="6660" y="8093"/>
                  </a:cubicBezTo>
                  <a:cubicBezTo>
                    <a:pt x="7398" y="8093"/>
                    <a:pt x="7662" y="7880"/>
                    <a:pt x="7662" y="7880"/>
                  </a:cubicBezTo>
                  <a:lnTo>
                    <a:pt x="7982" y="1735"/>
                  </a:lnTo>
                  <a:cubicBezTo>
                    <a:pt x="7985" y="1689"/>
                    <a:pt x="7392" y="1476"/>
                    <a:pt x="7347" y="1456"/>
                  </a:cubicBezTo>
                  <a:cubicBezTo>
                    <a:pt x="6814" y="1232"/>
                    <a:pt x="6274" y="1025"/>
                    <a:pt x="5727" y="836"/>
                  </a:cubicBezTo>
                  <a:cubicBezTo>
                    <a:pt x="4778" y="510"/>
                    <a:pt x="3803" y="231"/>
                    <a:pt x="2808" y="87"/>
                  </a:cubicBezTo>
                  <a:cubicBezTo>
                    <a:pt x="2449" y="35"/>
                    <a:pt x="2086" y="0"/>
                    <a:pt x="1723"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8"/>
            <p:cNvSpPr/>
            <p:nvPr/>
          </p:nvSpPr>
          <p:spPr>
            <a:xfrm>
              <a:off x="1873351" y="1144308"/>
              <a:ext cx="411824" cy="307605"/>
            </a:xfrm>
            <a:custGeom>
              <a:avLst/>
              <a:gdLst/>
              <a:ahLst/>
              <a:cxnLst/>
              <a:rect l="l" t="t" r="r" b="b"/>
              <a:pathLst>
                <a:path w="9211" h="6880" extrusionOk="0">
                  <a:moveTo>
                    <a:pt x="2629" y="1"/>
                  </a:moveTo>
                  <a:cubicBezTo>
                    <a:pt x="2209" y="1"/>
                    <a:pt x="1786" y="46"/>
                    <a:pt x="1393" y="188"/>
                  </a:cubicBezTo>
                  <a:cubicBezTo>
                    <a:pt x="967" y="342"/>
                    <a:pt x="436" y="676"/>
                    <a:pt x="404" y="1165"/>
                  </a:cubicBezTo>
                  <a:cubicBezTo>
                    <a:pt x="307" y="2669"/>
                    <a:pt x="263" y="4172"/>
                    <a:pt x="25" y="5665"/>
                  </a:cubicBezTo>
                  <a:cubicBezTo>
                    <a:pt x="13" y="5745"/>
                    <a:pt x="1" y="5829"/>
                    <a:pt x="33" y="5902"/>
                  </a:cubicBezTo>
                  <a:cubicBezTo>
                    <a:pt x="77" y="6002"/>
                    <a:pt x="189" y="6048"/>
                    <a:pt x="290" y="6085"/>
                  </a:cubicBezTo>
                  <a:cubicBezTo>
                    <a:pt x="818" y="6273"/>
                    <a:pt x="1361" y="6418"/>
                    <a:pt x="1911" y="6516"/>
                  </a:cubicBezTo>
                  <a:cubicBezTo>
                    <a:pt x="2412" y="6605"/>
                    <a:pt x="2917" y="6576"/>
                    <a:pt x="3391" y="6789"/>
                  </a:cubicBezTo>
                  <a:cubicBezTo>
                    <a:pt x="3380" y="6536"/>
                    <a:pt x="3522" y="6136"/>
                    <a:pt x="3758" y="6007"/>
                  </a:cubicBezTo>
                  <a:cubicBezTo>
                    <a:pt x="3811" y="5978"/>
                    <a:pt x="3866" y="5966"/>
                    <a:pt x="3922" y="5966"/>
                  </a:cubicBezTo>
                  <a:cubicBezTo>
                    <a:pt x="4195" y="5966"/>
                    <a:pt x="4497" y="6252"/>
                    <a:pt x="4734" y="6327"/>
                  </a:cubicBezTo>
                  <a:cubicBezTo>
                    <a:pt x="5161" y="6464"/>
                    <a:pt x="5583" y="6599"/>
                    <a:pt x="6024" y="6689"/>
                  </a:cubicBezTo>
                  <a:cubicBezTo>
                    <a:pt x="6641" y="6815"/>
                    <a:pt x="7271" y="6879"/>
                    <a:pt x="7901" y="6879"/>
                  </a:cubicBezTo>
                  <a:cubicBezTo>
                    <a:pt x="8166" y="6879"/>
                    <a:pt x="8430" y="6868"/>
                    <a:pt x="8694" y="6845"/>
                  </a:cubicBezTo>
                  <a:cubicBezTo>
                    <a:pt x="8896" y="6828"/>
                    <a:pt x="9154" y="6821"/>
                    <a:pt x="9187" y="6574"/>
                  </a:cubicBezTo>
                  <a:cubicBezTo>
                    <a:pt x="9210" y="6415"/>
                    <a:pt x="9121" y="6309"/>
                    <a:pt x="8997" y="6221"/>
                  </a:cubicBezTo>
                  <a:cubicBezTo>
                    <a:pt x="8720" y="6025"/>
                    <a:pt x="8355" y="6004"/>
                    <a:pt x="8059" y="5844"/>
                  </a:cubicBezTo>
                  <a:cubicBezTo>
                    <a:pt x="7222" y="5393"/>
                    <a:pt x="6486" y="4769"/>
                    <a:pt x="5610" y="4388"/>
                  </a:cubicBezTo>
                  <a:cubicBezTo>
                    <a:pt x="5115" y="4173"/>
                    <a:pt x="4580" y="4038"/>
                    <a:pt x="4122" y="3751"/>
                  </a:cubicBezTo>
                  <a:cubicBezTo>
                    <a:pt x="3890" y="3607"/>
                    <a:pt x="3633" y="3400"/>
                    <a:pt x="3622" y="3112"/>
                  </a:cubicBezTo>
                  <a:cubicBezTo>
                    <a:pt x="3611" y="2786"/>
                    <a:pt x="3683" y="2462"/>
                    <a:pt x="3639" y="2120"/>
                  </a:cubicBezTo>
                  <a:cubicBezTo>
                    <a:pt x="3591" y="1761"/>
                    <a:pt x="3504" y="1409"/>
                    <a:pt x="3406" y="1061"/>
                  </a:cubicBezTo>
                  <a:cubicBezTo>
                    <a:pt x="3377" y="958"/>
                    <a:pt x="3150" y="21"/>
                    <a:pt x="3092" y="17"/>
                  </a:cubicBezTo>
                  <a:cubicBezTo>
                    <a:pt x="2939" y="7"/>
                    <a:pt x="2784" y="1"/>
                    <a:pt x="2629"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8"/>
            <p:cNvSpPr/>
            <p:nvPr/>
          </p:nvSpPr>
          <p:spPr>
            <a:xfrm>
              <a:off x="1691650" y="649234"/>
              <a:ext cx="769280" cy="775853"/>
            </a:xfrm>
            <a:custGeom>
              <a:avLst/>
              <a:gdLst/>
              <a:ahLst/>
              <a:cxnLst/>
              <a:rect l="l" t="t" r="r" b="b"/>
              <a:pathLst>
                <a:path w="17206" h="17353" extrusionOk="0">
                  <a:moveTo>
                    <a:pt x="11617" y="0"/>
                  </a:moveTo>
                  <a:cubicBezTo>
                    <a:pt x="9700" y="0"/>
                    <a:pt x="6436" y="1549"/>
                    <a:pt x="4972" y="3993"/>
                  </a:cubicBezTo>
                  <a:cubicBezTo>
                    <a:pt x="4862" y="4160"/>
                    <a:pt x="4753" y="4346"/>
                    <a:pt x="4680" y="4523"/>
                  </a:cubicBezTo>
                  <a:cubicBezTo>
                    <a:pt x="4560" y="4747"/>
                    <a:pt x="4476" y="4963"/>
                    <a:pt x="4417" y="5212"/>
                  </a:cubicBezTo>
                  <a:cubicBezTo>
                    <a:pt x="3609" y="8264"/>
                    <a:pt x="0" y="9494"/>
                    <a:pt x="6947" y="15050"/>
                  </a:cubicBezTo>
                  <a:cubicBezTo>
                    <a:pt x="6947" y="15050"/>
                    <a:pt x="7053" y="15120"/>
                    <a:pt x="7223" y="15249"/>
                  </a:cubicBezTo>
                  <a:cubicBezTo>
                    <a:pt x="7286" y="15292"/>
                    <a:pt x="7366" y="15329"/>
                    <a:pt x="7433" y="15389"/>
                  </a:cubicBezTo>
                  <a:cubicBezTo>
                    <a:pt x="7517" y="15445"/>
                    <a:pt x="7600" y="15501"/>
                    <a:pt x="7684" y="15557"/>
                  </a:cubicBezTo>
                  <a:cubicBezTo>
                    <a:pt x="7974" y="15735"/>
                    <a:pt x="8324" y="15938"/>
                    <a:pt x="8733" y="16166"/>
                  </a:cubicBezTo>
                  <a:cubicBezTo>
                    <a:pt x="9751" y="16707"/>
                    <a:pt x="11062" y="17264"/>
                    <a:pt x="12239" y="17337"/>
                  </a:cubicBezTo>
                  <a:cubicBezTo>
                    <a:pt x="12416" y="17347"/>
                    <a:pt x="12589" y="17352"/>
                    <a:pt x="12758" y="17352"/>
                  </a:cubicBezTo>
                  <a:cubicBezTo>
                    <a:pt x="14883" y="17352"/>
                    <a:pt x="16310" y="16549"/>
                    <a:pt x="16334" y="14809"/>
                  </a:cubicBezTo>
                  <a:cubicBezTo>
                    <a:pt x="16357" y="13071"/>
                    <a:pt x="17205" y="6443"/>
                    <a:pt x="16661" y="4063"/>
                  </a:cubicBezTo>
                  <a:lnTo>
                    <a:pt x="16661" y="4063"/>
                  </a:lnTo>
                  <a:cubicBezTo>
                    <a:pt x="16578" y="4204"/>
                    <a:pt x="16446" y="4313"/>
                    <a:pt x="16282" y="4315"/>
                  </a:cubicBezTo>
                  <a:cubicBezTo>
                    <a:pt x="16281" y="4315"/>
                    <a:pt x="16279" y="4315"/>
                    <a:pt x="16278" y="4315"/>
                  </a:cubicBezTo>
                  <a:cubicBezTo>
                    <a:pt x="15602" y="4315"/>
                    <a:pt x="15334" y="3963"/>
                    <a:pt x="15037" y="3398"/>
                  </a:cubicBezTo>
                  <a:cubicBezTo>
                    <a:pt x="14689" y="2736"/>
                    <a:pt x="14283" y="2113"/>
                    <a:pt x="14199" y="1353"/>
                  </a:cubicBezTo>
                  <a:cubicBezTo>
                    <a:pt x="14176" y="1146"/>
                    <a:pt x="14165" y="904"/>
                    <a:pt x="14180" y="663"/>
                  </a:cubicBezTo>
                  <a:cubicBezTo>
                    <a:pt x="13420" y="243"/>
                    <a:pt x="12525" y="10"/>
                    <a:pt x="11648" y="1"/>
                  </a:cubicBezTo>
                  <a:cubicBezTo>
                    <a:pt x="11637" y="1"/>
                    <a:pt x="11627" y="0"/>
                    <a:pt x="11617" y="0"/>
                  </a:cubicBezTo>
                  <a:close/>
                </a:path>
              </a:pathLst>
            </a:custGeom>
            <a:solidFill>
              <a:srgbClr val="C69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8"/>
            <p:cNvSpPr/>
            <p:nvPr/>
          </p:nvSpPr>
          <p:spPr>
            <a:xfrm>
              <a:off x="1692544" y="712767"/>
              <a:ext cx="708877" cy="649055"/>
            </a:xfrm>
            <a:custGeom>
              <a:avLst/>
              <a:gdLst/>
              <a:ahLst/>
              <a:cxnLst/>
              <a:rect l="l" t="t" r="r" b="b"/>
              <a:pathLst>
                <a:path w="15855" h="14517" extrusionOk="0">
                  <a:moveTo>
                    <a:pt x="11082" y="0"/>
                  </a:moveTo>
                  <a:cubicBezTo>
                    <a:pt x="10443" y="0"/>
                    <a:pt x="9803" y="59"/>
                    <a:pt x="9176" y="168"/>
                  </a:cubicBezTo>
                  <a:cubicBezTo>
                    <a:pt x="7871" y="415"/>
                    <a:pt x="6531" y="967"/>
                    <a:pt x="5650" y="1956"/>
                  </a:cubicBezTo>
                  <a:cubicBezTo>
                    <a:pt x="5518" y="2107"/>
                    <a:pt x="5386" y="2276"/>
                    <a:pt x="5290" y="2443"/>
                  </a:cubicBezTo>
                  <a:cubicBezTo>
                    <a:pt x="5142" y="2650"/>
                    <a:pt x="5031" y="2854"/>
                    <a:pt x="4939" y="3092"/>
                  </a:cubicBezTo>
                  <a:cubicBezTo>
                    <a:pt x="3738" y="6011"/>
                    <a:pt x="0" y="6757"/>
                    <a:pt x="6157" y="13177"/>
                  </a:cubicBezTo>
                  <a:cubicBezTo>
                    <a:pt x="6157" y="13177"/>
                    <a:pt x="6252" y="13259"/>
                    <a:pt x="6406" y="13410"/>
                  </a:cubicBezTo>
                  <a:cubicBezTo>
                    <a:pt x="6462" y="13442"/>
                    <a:pt x="6519" y="13509"/>
                    <a:pt x="6594" y="13577"/>
                  </a:cubicBezTo>
                  <a:cubicBezTo>
                    <a:pt x="6669" y="13626"/>
                    <a:pt x="6746" y="13692"/>
                    <a:pt x="6823" y="13775"/>
                  </a:cubicBezTo>
                  <a:cubicBezTo>
                    <a:pt x="7086" y="13991"/>
                    <a:pt x="7407" y="14236"/>
                    <a:pt x="7783" y="14517"/>
                  </a:cubicBezTo>
                  <a:cubicBezTo>
                    <a:pt x="7623" y="13710"/>
                    <a:pt x="7589" y="12882"/>
                    <a:pt x="7635" y="12064"/>
                  </a:cubicBezTo>
                  <a:cubicBezTo>
                    <a:pt x="7655" y="11696"/>
                    <a:pt x="7664" y="11309"/>
                    <a:pt x="7694" y="10950"/>
                  </a:cubicBezTo>
                  <a:cubicBezTo>
                    <a:pt x="7724" y="10581"/>
                    <a:pt x="7967" y="10277"/>
                    <a:pt x="8157" y="9972"/>
                  </a:cubicBezTo>
                  <a:cubicBezTo>
                    <a:pt x="8304" y="9736"/>
                    <a:pt x="8488" y="9451"/>
                    <a:pt x="8545" y="9175"/>
                  </a:cubicBezTo>
                  <a:cubicBezTo>
                    <a:pt x="8594" y="8937"/>
                    <a:pt x="8557" y="8680"/>
                    <a:pt x="8589" y="8436"/>
                  </a:cubicBezTo>
                  <a:cubicBezTo>
                    <a:pt x="8704" y="7535"/>
                    <a:pt x="8577" y="6604"/>
                    <a:pt x="8768" y="5722"/>
                  </a:cubicBezTo>
                  <a:cubicBezTo>
                    <a:pt x="8879" y="5209"/>
                    <a:pt x="9067" y="4703"/>
                    <a:pt x="9409" y="4297"/>
                  </a:cubicBezTo>
                  <a:cubicBezTo>
                    <a:pt x="9878" y="3743"/>
                    <a:pt x="10651" y="3273"/>
                    <a:pt x="11381" y="3199"/>
                  </a:cubicBezTo>
                  <a:cubicBezTo>
                    <a:pt x="11481" y="3189"/>
                    <a:pt x="11582" y="3185"/>
                    <a:pt x="11683" y="3185"/>
                  </a:cubicBezTo>
                  <a:cubicBezTo>
                    <a:pt x="12007" y="3185"/>
                    <a:pt x="12337" y="3229"/>
                    <a:pt x="12650" y="3280"/>
                  </a:cubicBezTo>
                  <a:cubicBezTo>
                    <a:pt x="12875" y="3316"/>
                    <a:pt x="13094" y="3329"/>
                    <a:pt x="13316" y="3329"/>
                  </a:cubicBezTo>
                  <a:cubicBezTo>
                    <a:pt x="13480" y="3329"/>
                    <a:pt x="13645" y="3322"/>
                    <a:pt x="13815" y="3312"/>
                  </a:cubicBezTo>
                  <a:cubicBezTo>
                    <a:pt x="14418" y="3276"/>
                    <a:pt x="15020" y="3205"/>
                    <a:pt x="15615" y="3101"/>
                  </a:cubicBezTo>
                  <a:cubicBezTo>
                    <a:pt x="15700" y="3085"/>
                    <a:pt x="15775" y="3056"/>
                    <a:pt x="15855" y="3038"/>
                  </a:cubicBezTo>
                  <a:cubicBezTo>
                    <a:pt x="15802" y="2929"/>
                    <a:pt x="15753" y="2814"/>
                    <a:pt x="15706" y="2685"/>
                  </a:cubicBezTo>
                  <a:cubicBezTo>
                    <a:pt x="15471" y="2046"/>
                    <a:pt x="15197" y="1431"/>
                    <a:pt x="15158" y="749"/>
                  </a:cubicBezTo>
                  <a:cubicBezTo>
                    <a:pt x="15097" y="726"/>
                    <a:pt x="15033" y="703"/>
                    <a:pt x="14981" y="678"/>
                  </a:cubicBezTo>
                  <a:cubicBezTo>
                    <a:pt x="13969" y="228"/>
                    <a:pt x="12797" y="73"/>
                    <a:pt x="11704" y="19"/>
                  </a:cubicBezTo>
                  <a:cubicBezTo>
                    <a:pt x="11497" y="6"/>
                    <a:pt x="11290" y="0"/>
                    <a:pt x="11082" y="0"/>
                  </a:cubicBezTo>
                  <a:close/>
                </a:path>
              </a:pathLst>
            </a:custGeom>
            <a:solidFill>
              <a:srgbClr val="C69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8"/>
            <p:cNvSpPr/>
            <p:nvPr/>
          </p:nvSpPr>
          <p:spPr>
            <a:xfrm>
              <a:off x="1751740" y="509694"/>
              <a:ext cx="610739" cy="772544"/>
            </a:xfrm>
            <a:custGeom>
              <a:avLst/>
              <a:gdLst/>
              <a:ahLst/>
              <a:cxnLst/>
              <a:rect l="l" t="t" r="r" b="b"/>
              <a:pathLst>
                <a:path w="13660" h="17279" extrusionOk="0">
                  <a:moveTo>
                    <a:pt x="6847" y="0"/>
                  </a:moveTo>
                  <a:cubicBezTo>
                    <a:pt x="5012" y="0"/>
                    <a:pt x="3607" y="731"/>
                    <a:pt x="2101" y="2039"/>
                  </a:cubicBezTo>
                  <a:cubicBezTo>
                    <a:pt x="2061" y="2079"/>
                    <a:pt x="2009" y="2119"/>
                    <a:pt x="1969" y="2185"/>
                  </a:cubicBezTo>
                  <a:cubicBezTo>
                    <a:pt x="1930" y="2225"/>
                    <a:pt x="1890" y="2251"/>
                    <a:pt x="1850" y="2304"/>
                  </a:cubicBezTo>
                  <a:cubicBezTo>
                    <a:pt x="1758" y="2357"/>
                    <a:pt x="1666" y="2462"/>
                    <a:pt x="1586" y="2556"/>
                  </a:cubicBezTo>
                  <a:cubicBezTo>
                    <a:pt x="1388" y="2794"/>
                    <a:pt x="1203" y="3045"/>
                    <a:pt x="1031" y="3309"/>
                  </a:cubicBezTo>
                  <a:cubicBezTo>
                    <a:pt x="965" y="3414"/>
                    <a:pt x="912" y="3506"/>
                    <a:pt x="846" y="3612"/>
                  </a:cubicBezTo>
                  <a:cubicBezTo>
                    <a:pt x="490" y="4261"/>
                    <a:pt x="239" y="4974"/>
                    <a:pt x="105" y="5700"/>
                  </a:cubicBezTo>
                  <a:cubicBezTo>
                    <a:pt x="93" y="5780"/>
                    <a:pt x="79" y="5872"/>
                    <a:pt x="67" y="5952"/>
                  </a:cubicBezTo>
                  <a:cubicBezTo>
                    <a:pt x="1" y="6455"/>
                    <a:pt x="1" y="7022"/>
                    <a:pt x="27" y="7539"/>
                  </a:cubicBezTo>
                  <a:cubicBezTo>
                    <a:pt x="79" y="8199"/>
                    <a:pt x="211" y="8833"/>
                    <a:pt x="384" y="9481"/>
                  </a:cubicBezTo>
                  <a:cubicBezTo>
                    <a:pt x="556" y="10142"/>
                    <a:pt x="740" y="10803"/>
                    <a:pt x="939" y="11463"/>
                  </a:cubicBezTo>
                  <a:cubicBezTo>
                    <a:pt x="991" y="11621"/>
                    <a:pt x="1031" y="11781"/>
                    <a:pt x="1071" y="11926"/>
                  </a:cubicBezTo>
                  <a:cubicBezTo>
                    <a:pt x="1309" y="12693"/>
                    <a:pt x="1534" y="13460"/>
                    <a:pt x="1758" y="14212"/>
                  </a:cubicBezTo>
                  <a:cubicBezTo>
                    <a:pt x="1878" y="14662"/>
                    <a:pt x="1956" y="15177"/>
                    <a:pt x="2155" y="15586"/>
                  </a:cubicBezTo>
                  <a:cubicBezTo>
                    <a:pt x="2327" y="15931"/>
                    <a:pt x="2710" y="16235"/>
                    <a:pt x="3000" y="16486"/>
                  </a:cubicBezTo>
                  <a:cubicBezTo>
                    <a:pt x="3317" y="16750"/>
                    <a:pt x="3634" y="17001"/>
                    <a:pt x="4006" y="17265"/>
                  </a:cubicBezTo>
                  <a:lnTo>
                    <a:pt x="4018" y="17279"/>
                  </a:lnTo>
                  <a:cubicBezTo>
                    <a:pt x="4006" y="17265"/>
                    <a:pt x="4006" y="17253"/>
                    <a:pt x="4018" y="17239"/>
                  </a:cubicBezTo>
                  <a:cubicBezTo>
                    <a:pt x="3992" y="17107"/>
                    <a:pt x="4044" y="16803"/>
                    <a:pt x="4058" y="16658"/>
                  </a:cubicBezTo>
                  <a:lnTo>
                    <a:pt x="4058" y="16604"/>
                  </a:lnTo>
                  <a:cubicBezTo>
                    <a:pt x="4044" y="15388"/>
                    <a:pt x="3516" y="14384"/>
                    <a:pt x="2894" y="13366"/>
                  </a:cubicBezTo>
                  <a:cubicBezTo>
                    <a:pt x="2684" y="13009"/>
                    <a:pt x="2445" y="12639"/>
                    <a:pt x="2353" y="12216"/>
                  </a:cubicBezTo>
                  <a:cubicBezTo>
                    <a:pt x="2313" y="12084"/>
                    <a:pt x="2301" y="11939"/>
                    <a:pt x="2301" y="11781"/>
                  </a:cubicBezTo>
                  <a:cubicBezTo>
                    <a:pt x="2301" y="11701"/>
                    <a:pt x="2313" y="11621"/>
                    <a:pt x="2313" y="11543"/>
                  </a:cubicBezTo>
                  <a:cubicBezTo>
                    <a:pt x="2327" y="11172"/>
                    <a:pt x="2433" y="10777"/>
                    <a:pt x="2604" y="10537"/>
                  </a:cubicBezTo>
                  <a:cubicBezTo>
                    <a:pt x="2819" y="10243"/>
                    <a:pt x="3122" y="10111"/>
                    <a:pt x="3430" y="10111"/>
                  </a:cubicBezTo>
                  <a:cubicBezTo>
                    <a:pt x="3838" y="10111"/>
                    <a:pt x="4254" y="10344"/>
                    <a:pt x="4481" y="10737"/>
                  </a:cubicBezTo>
                  <a:cubicBezTo>
                    <a:pt x="4732" y="11172"/>
                    <a:pt x="4838" y="11807"/>
                    <a:pt x="4956" y="12296"/>
                  </a:cubicBezTo>
                  <a:cubicBezTo>
                    <a:pt x="5062" y="12719"/>
                    <a:pt x="5128" y="13168"/>
                    <a:pt x="5142" y="13604"/>
                  </a:cubicBezTo>
                  <a:cubicBezTo>
                    <a:pt x="5155" y="13749"/>
                    <a:pt x="5155" y="13895"/>
                    <a:pt x="5155" y="14041"/>
                  </a:cubicBezTo>
                  <a:cubicBezTo>
                    <a:pt x="5525" y="14146"/>
                    <a:pt x="5882" y="14252"/>
                    <a:pt x="6252" y="14344"/>
                  </a:cubicBezTo>
                  <a:cubicBezTo>
                    <a:pt x="6278" y="14133"/>
                    <a:pt x="6317" y="13921"/>
                    <a:pt x="6357" y="13709"/>
                  </a:cubicBezTo>
                  <a:cubicBezTo>
                    <a:pt x="6555" y="12481"/>
                    <a:pt x="6807" y="11278"/>
                    <a:pt x="6926" y="10022"/>
                  </a:cubicBezTo>
                  <a:cubicBezTo>
                    <a:pt x="6938" y="9956"/>
                    <a:pt x="6938" y="9904"/>
                    <a:pt x="6952" y="9838"/>
                  </a:cubicBezTo>
                  <a:cubicBezTo>
                    <a:pt x="6966" y="9798"/>
                    <a:pt x="6966" y="9745"/>
                    <a:pt x="6978" y="9705"/>
                  </a:cubicBezTo>
                  <a:cubicBezTo>
                    <a:pt x="7349" y="7511"/>
                    <a:pt x="9649" y="6732"/>
                    <a:pt x="13520" y="6732"/>
                  </a:cubicBezTo>
                  <a:cubicBezTo>
                    <a:pt x="13571" y="6732"/>
                    <a:pt x="13611" y="6735"/>
                    <a:pt x="13660" y="6735"/>
                  </a:cubicBezTo>
                  <a:cubicBezTo>
                    <a:pt x="13523" y="6229"/>
                    <a:pt x="13399" y="5719"/>
                    <a:pt x="13267" y="5208"/>
                  </a:cubicBezTo>
                  <a:cubicBezTo>
                    <a:pt x="13066" y="4429"/>
                    <a:pt x="12717" y="3436"/>
                    <a:pt x="12893" y="2593"/>
                  </a:cubicBezTo>
                  <a:cubicBezTo>
                    <a:pt x="11513" y="1380"/>
                    <a:pt x="9899" y="380"/>
                    <a:pt x="8074" y="100"/>
                  </a:cubicBezTo>
                  <a:cubicBezTo>
                    <a:pt x="7643" y="33"/>
                    <a:pt x="7235" y="0"/>
                    <a:pt x="6847" y="0"/>
                  </a:cubicBezTo>
                  <a:close/>
                </a:path>
              </a:pathLst>
            </a:custGeom>
            <a:solidFill>
              <a:srgbClr val="FFEF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8"/>
            <p:cNvSpPr/>
            <p:nvPr/>
          </p:nvSpPr>
          <p:spPr>
            <a:xfrm>
              <a:off x="1751740" y="607341"/>
              <a:ext cx="312031" cy="674272"/>
            </a:xfrm>
            <a:custGeom>
              <a:avLst/>
              <a:gdLst/>
              <a:ahLst/>
              <a:cxnLst/>
              <a:rect l="l" t="t" r="r" b="b"/>
              <a:pathLst>
                <a:path w="6979" h="15081" extrusionOk="0">
                  <a:moveTo>
                    <a:pt x="1969" y="1"/>
                  </a:moveTo>
                  <a:lnTo>
                    <a:pt x="1969" y="1"/>
                  </a:lnTo>
                  <a:cubicBezTo>
                    <a:pt x="1930" y="41"/>
                    <a:pt x="1890" y="67"/>
                    <a:pt x="1850" y="120"/>
                  </a:cubicBezTo>
                  <a:cubicBezTo>
                    <a:pt x="1758" y="173"/>
                    <a:pt x="1666" y="278"/>
                    <a:pt x="1586" y="372"/>
                  </a:cubicBezTo>
                  <a:cubicBezTo>
                    <a:pt x="1388" y="610"/>
                    <a:pt x="1203" y="861"/>
                    <a:pt x="1031" y="1125"/>
                  </a:cubicBezTo>
                  <a:cubicBezTo>
                    <a:pt x="965" y="1230"/>
                    <a:pt x="912" y="1322"/>
                    <a:pt x="846" y="1428"/>
                  </a:cubicBezTo>
                  <a:cubicBezTo>
                    <a:pt x="516" y="2063"/>
                    <a:pt x="278" y="2790"/>
                    <a:pt x="105" y="3516"/>
                  </a:cubicBezTo>
                  <a:cubicBezTo>
                    <a:pt x="93" y="3596"/>
                    <a:pt x="79" y="3688"/>
                    <a:pt x="67" y="3768"/>
                  </a:cubicBezTo>
                  <a:cubicBezTo>
                    <a:pt x="1" y="4271"/>
                    <a:pt x="1" y="4838"/>
                    <a:pt x="27" y="5355"/>
                  </a:cubicBezTo>
                  <a:cubicBezTo>
                    <a:pt x="79" y="6015"/>
                    <a:pt x="211" y="6649"/>
                    <a:pt x="384" y="7297"/>
                  </a:cubicBezTo>
                  <a:cubicBezTo>
                    <a:pt x="556" y="7958"/>
                    <a:pt x="740" y="8619"/>
                    <a:pt x="939" y="9279"/>
                  </a:cubicBezTo>
                  <a:cubicBezTo>
                    <a:pt x="991" y="9437"/>
                    <a:pt x="1031" y="9597"/>
                    <a:pt x="1071" y="9742"/>
                  </a:cubicBezTo>
                  <a:cubicBezTo>
                    <a:pt x="1309" y="10509"/>
                    <a:pt x="1534" y="11276"/>
                    <a:pt x="1758" y="12028"/>
                  </a:cubicBezTo>
                  <a:cubicBezTo>
                    <a:pt x="1878" y="12478"/>
                    <a:pt x="1956" y="12993"/>
                    <a:pt x="2155" y="13404"/>
                  </a:cubicBezTo>
                  <a:cubicBezTo>
                    <a:pt x="2327" y="13747"/>
                    <a:pt x="2710" y="14051"/>
                    <a:pt x="3000" y="14302"/>
                  </a:cubicBezTo>
                  <a:cubicBezTo>
                    <a:pt x="3317" y="14566"/>
                    <a:pt x="3634" y="14817"/>
                    <a:pt x="4006" y="15081"/>
                  </a:cubicBezTo>
                  <a:cubicBezTo>
                    <a:pt x="4006" y="15081"/>
                    <a:pt x="4006" y="15069"/>
                    <a:pt x="4018" y="15055"/>
                  </a:cubicBezTo>
                  <a:cubicBezTo>
                    <a:pt x="4018" y="14883"/>
                    <a:pt x="4058" y="14645"/>
                    <a:pt x="4058" y="14566"/>
                  </a:cubicBezTo>
                  <a:lnTo>
                    <a:pt x="4058" y="14474"/>
                  </a:lnTo>
                  <a:cubicBezTo>
                    <a:pt x="4018" y="13298"/>
                    <a:pt x="3503" y="12320"/>
                    <a:pt x="2894" y="11328"/>
                  </a:cubicBezTo>
                  <a:cubicBezTo>
                    <a:pt x="2710" y="11024"/>
                    <a:pt x="2511" y="10693"/>
                    <a:pt x="2405" y="10337"/>
                  </a:cubicBezTo>
                  <a:cubicBezTo>
                    <a:pt x="2379" y="10284"/>
                    <a:pt x="2367" y="10231"/>
                    <a:pt x="2353" y="10178"/>
                  </a:cubicBezTo>
                  <a:cubicBezTo>
                    <a:pt x="2313" y="10006"/>
                    <a:pt x="2299" y="9808"/>
                    <a:pt x="2299" y="9597"/>
                  </a:cubicBezTo>
                  <a:cubicBezTo>
                    <a:pt x="2299" y="9517"/>
                    <a:pt x="2313" y="9437"/>
                    <a:pt x="2313" y="9359"/>
                  </a:cubicBezTo>
                  <a:cubicBezTo>
                    <a:pt x="2353" y="9028"/>
                    <a:pt x="2459" y="8711"/>
                    <a:pt x="2604" y="8499"/>
                  </a:cubicBezTo>
                  <a:cubicBezTo>
                    <a:pt x="2819" y="8204"/>
                    <a:pt x="3122" y="8072"/>
                    <a:pt x="3430" y="8072"/>
                  </a:cubicBezTo>
                  <a:cubicBezTo>
                    <a:pt x="3838" y="8072"/>
                    <a:pt x="4254" y="8305"/>
                    <a:pt x="4481" y="8698"/>
                  </a:cubicBezTo>
                  <a:cubicBezTo>
                    <a:pt x="4732" y="9134"/>
                    <a:pt x="4838" y="9768"/>
                    <a:pt x="4956" y="10258"/>
                  </a:cubicBezTo>
                  <a:cubicBezTo>
                    <a:pt x="5050" y="10641"/>
                    <a:pt x="5116" y="11024"/>
                    <a:pt x="5142" y="11420"/>
                  </a:cubicBezTo>
                  <a:cubicBezTo>
                    <a:pt x="5155" y="11565"/>
                    <a:pt x="5155" y="11711"/>
                    <a:pt x="5155" y="11857"/>
                  </a:cubicBezTo>
                  <a:lnTo>
                    <a:pt x="5155" y="12002"/>
                  </a:lnTo>
                  <a:cubicBezTo>
                    <a:pt x="5525" y="12108"/>
                    <a:pt x="5882" y="12214"/>
                    <a:pt x="6252" y="12306"/>
                  </a:cubicBezTo>
                  <a:cubicBezTo>
                    <a:pt x="6278" y="12094"/>
                    <a:pt x="6317" y="11883"/>
                    <a:pt x="6357" y="11671"/>
                  </a:cubicBezTo>
                  <a:cubicBezTo>
                    <a:pt x="6555" y="10442"/>
                    <a:pt x="6807" y="9240"/>
                    <a:pt x="6926" y="7984"/>
                  </a:cubicBezTo>
                  <a:cubicBezTo>
                    <a:pt x="6938" y="7878"/>
                    <a:pt x="6952" y="7772"/>
                    <a:pt x="6978" y="7667"/>
                  </a:cubicBezTo>
                  <a:cubicBezTo>
                    <a:pt x="6966" y="7654"/>
                    <a:pt x="6966" y="7654"/>
                    <a:pt x="6952" y="7654"/>
                  </a:cubicBezTo>
                  <a:cubicBezTo>
                    <a:pt x="6886" y="7587"/>
                    <a:pt x="6794" y="7535"/>
                    <a:pt x="6715" y="7481"/>
                  </a:cubicBezTo>
                  <a:cubicBezTo>
                    <a:pt x="5908" y="6954"/>
                    <a:pt x="5088" y="6477"/>
                    <a:pt x="4229" y="6054"/>
                  </a:cubicBezTo>
                  <a:cubicBezTo>
                    <a:pt x="3622" y="5738"/>
                    <a:pt x="3000" y="5460"/>
                    <a:pt x="2472" y="5023"/>
                  </a:cubicBezTo>
                  <a:cubicBezTo>
                    <a:pt x="1428" y="4151"/>
                    <a:pt x="846" y="1877"/>
                    <a:pt x="1586" y="516"/>
                  </a:cubicBezTo>
                  <a:cubicBezTo>
                    <a:pt x="1678" y="332"/>
                    <a:pt x="1812" y="160"/>
                    <a:pt x="19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8"/>
            <p:cNvSpPr/>
            <p:nvPr/>
          </p:nvSpPr>
          <p:spPr>
            <a:xfrm>
              <a:off x="1437831" y="2875300"/>
              <a:ext cx="2683" cy="10641"/>
            </a:xfrm>
            <a:custGeom>
              <a:avLst/>
              <a:gdLst/>
              <a:ahLst/>
              <a:cxnLst/>
              <a:rect l="l" t="t" r="r" b="b"/>
              <a:pathLst>
                <a:path w="60" h="238" extrusionOk="0">
                  <a:moveTo>
                    <a:pt x="60" y="0"/>
                  </a:moveTo>
                  <a:lnTo>
                    <a:pt x="60" y="0"/>
                  </a:lnTo>
                  <a:cubicBezTo>
                    <a:pt x="48" y="95"/>
                    <a:pt x="0" y="227"/>
                    <a:pt x="48" y="238"/>
                  </a:cubicBezTo>
                  <a:cubicBezTo>
                    <a:pt x="48" y="227"/>
                    <a:pt x="48" y="143"/>
                    <a:pt x="60" y="0"/>
                  </a:cubicBez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8"/>
            <p:cNvSpPr/>
            <p:nvPr/>
          </p:nvSpPr>
          <p:spPr>
            <a:xfrm>
              <a:off x="1770384" y="1315011"/>
              <a:ext cx="445222" cy="376503"/>
            </a:xfrm>
            <a:custGeom>
              <a:avLst/>
              <a:gdLst/>
              <a:ahLst/>
              <a:cxnLst/>
              <a:rect l="l" t="t" r="r" b="b"/>
              <a:pathLst>
                <a:path w="9958" h="8421" extrusionOk="0">
                  <a:moveTo>
                    <a:pt x="2175" y="1"/>
                  </a:moveTo>
                  <a:lnTo>
                    <a:pt x="2175" y="1"/>
                  </a:lnTo>
                  <a:cubicBezTo>
                    <a:pt x="2175" y="1"/>
                    <a:pt x="1824" y="121"/>
                    <a:pt x="1229" y="781"/>
                  </a:cubicBezTo>
                  <a:cubicBezTo>
                    <a:pt x="626" y="1450"/>
                    <a:pt x="1" y="2374"/>
                    <a:pt x="1" y="2374"/>
                  </a:cubicBezTo>
                  <a:cubicBezTo>
                    <a:pt x="1" y="2374"/>
                    <a:pt x="1433" y="6738"/>
                    <a:pt x="7070" y="8082"/>
                  </a:cubicBezTo>
                  <a:lnTo>
                    <a:pt x="9238" y="8421"/>
                  </a:lnTo>
                  <a:lnTo>
                    <a:pt x="9957" y="4981"/>
                  </a:lnTo>
                  <a:cubicBezTo>
                    <a:pt x="9957" y="4981"/>
                    <a:pt x="1413" y="3992"/>
                    <a:pt x="2175" y="1"/>
                  </a:cubicBezTo>
                  <a:close/>
                </a:path>
              </a:pathLst>
            </a:custGeom>
            <a:solidFill>
              <a:srgbClr val="9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8"/>
            <p:cNvSpPr/>
            <p:nvPr/>
          </p:nvSpPr>
          <p:spPr>
            <a:xfrm>
              <a:off x="1654853" y="2758562"/>
              <a:ext cx="962919" cy="379141"/>
            </a:xfrm>
            <a:custGeom>
              <a:avLst/>
              <a:gdLst/>
              <a:ahLst/>
              <a:cxnLst/>
              <a:rect l="l" t="t" r="r" b="b"/>
              <a:pathLst>
                <a:path w="21537" h="8480" extrusionOk="0">
                  <a:moveTo>
                    <a:pt x="21484" y="0"/>
                  </a:moveTo>
                  <a:lnTo>
                    <a:pt x="21484" y="0"/>
                  </a:lnTo>
                  <a:cubicBezTo>
                    <a:pt x="21456" y="489"/>
                    <a:pt x="21404" y="917"/>
                    <a:pt x="21311" y="1224"/>
                  </a:cubicBezTo>
                  <a:cubicBezTo>
                    <a:pt x="20699" y="3177"/>
                    <a:pt x="17643" y="5043"/>
                    <a:pt x="10911" y="6320"/>
                  </a:cubicBezTo>
                  <a:cubicBezTo>
                    <a:pt x="9774" y="6536"/>
                    <a:pt x="8708" y="6626"/>
                    <a:pt x="7723" y="6626"/>
                  </a:cubicBezTo>
                  <a:cubicBezTo>
                    <a:pt x="6025" y="6626"/>
                    <a:pt x="4568" y="6359"/>
                    <a:pt x="3394" y="6015"/>
                  </a:cubicBezTo>
                  <a:cubicBezTo>
                    <a:pt x="1450" y="5450"/>
                    <a:pt x="284" y="4675"/>
                    <a:pt x="49" y="4511"/>
                  </a:cubicBezTo>
                  <a:cubicBezTo>
                    <a:pt x="0" y="5513"/>
                    <a:pt x="0" y="6329"/>
                    <a:pt x="0" y="6329"/>
                  </a:cubicBezTo>
                  <a:cubicBezTo>
                    <a:pt x="0" y="6329"/>
                    <a:pt x="1211" y="7235"/>
                    <a:pt x="3394" y="7868"/>
                  </a:cubicBezTo>
                  <a:cubicBezTo>
                    <a:pt x="4568" y="8213"/>
                    <a:pt x="6025" y="8479"/>
                    <a:pt x="7723" y="8479"/>
                  </a:cubicBezTo>
                  <a:cubicBezTo>
                    <a:pt x="8708" y="8479"/>
                    <a:pt x="9774" y="8389"/>
                    <a:pt x="10911" y="8173"/>
                  </a:cubicBezTo>
                  <a:cubicBezTo>
                    <a:pt x="17643" y="6896"/>
                    <a:pt x="20699" y="5030"/>
                    <a:pt x="21311" y="3077"/>
                  </a:cubicBezTo>
                  <a:cubicBezTo>
                    <a:pt x="21510" y="2426"/>
                    <a:pt x="21536" y="1260"/>
                    <a:pt x="21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8"/>
            <p:cNvSpPr/>
            <p:nvPr/>
          </p:nvSpPr>
          <p:spPr>
            <a:xfrm>
              <a:off x="1698311" y="2239524"/>
              <a:ext cx="889818" cy="285429"/>
            </a:xfrm>
            <a:custGeom>
              <a:avLst/>
              <a:gdLst/>
              <a:ahLst/>
              <a:cxnLst/>
              <a:rect l="l" t="t" r="r" b="b"/>
              <a:pathLst>
                <a:path w="19902" h="6384" extrusionOk="0">
                  <a:moveTo>
                    <a:pt x="19880" y="0"/>
                  </a:moveTo>
                  <a:cubicBezTo>
                    <a:pt x="18712" y="1636"/>
                    <a:pt x="15657" y="3142"/>
                    <a:pt x="9939" y="4223"/>
                  </a:cubicBezTo>
                  <a:cubicBezTo>
                    <a:pt x="8801" y="4439"/>
                    <a:pt x="7734" y="4529"/>
                    <a:pt x="6748" y="4529"/>
                  </a:cubicBezTo>
                  <a:cubicBezTo>
                    <a:pt x="5052" y="4529"/>
                    <a:pt x="3595" y="4263"/>
                    <a:pt x="2422" y="3917"/>
                  </a:cubicBezTo>
                  <a:cubicBezTo>
                    <a:pt x="1570" y="3666"/>
                    <a:pt x="883" y="3393"/>
                    <a:pt x="337" y="3131"/>
                  </a:cubicBezTo>
                  <a:lnTo>
                    <a:pt x="22" y="4364"/>
                  </a:lnTo>
                  <a:cubicBezTo>
                    <a:pt x="22" y="4364"/>
                    <a:pt x="22" y="4528"/>
                    <a:pt x="0" y="4822"/>
                  </a:cubicBezTo>
                  <a:cubicBezTo>
                    <a:pt x="567" y="5118"/>
                    <a:pt x="1385" y="5477"/>
                    <a:pt x="2422" y="5771"/>
                  </a:cubicBezTo>
                  <a:cubicBezTo>
                    <a:pt x="3596" y="6117"/>
                    <a:pt x="5054" y="6383"/>
                    <a:pt x="6753" y="6383"/>
                  </a:cubicBezTo>
                  <a:cubicBezTo>
                    <a:pt x="7737" y="6383"/>
                    <a:pt x="8802" y="6294"/>
                    <a:pt x="9939" y="6078"/>
                  </a:cubicBezTo>
                  <a:cubicBezTo>
                    <a:pt x="15701" y="4986"/>
                    <a:pt x="18767" y="3459"/>
                    <a:pt x="19902" y="1811"/>
                  </a:cubicBezTo>
                  <a:cubicBezTo>
                    <a:pt x="19902" y="1233"/>
                    <a:pt x="19891" y="621"/>
                    <a:pt x="198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8"/>
            <p:cNvSpPr/>
            <p:nvPr/>
          </p:nvSpPr>
          <p:spPr>
            <a:xfrm>
              <a:off x="1740741" y="2054112"/>
              <a:ext cx="844930" cy="281584"/>
            </a:xfrm>
            <a:custGeom>
              <a:avLst/>
              <a:gdLst/>
              <a:ahLst/>
              <a:cxnLst/>
              <a:rect l="l" t="t" r="r" b="b"/>
              <a:pathLst>
                <a:path w="18898" h="6298" extrusionOk="0">
                  <a:moveTo>
                    <a:pt x="18865" y="0"/>
                  </a:moveTo>
                  <a:cubicBezTo>
                    <a:pt x="17654" y="1604"/>
                    <a:pt x="14599" y="3066"/>
                    <a:pt x="8990" y="4135"/>
                  </a:cubicBezTo>
                  <a:cubicBezTo>
                    <a:pt x="7852" y="4352"/>
                    <a:pt x="6785" y="4442"/>
                    <a:pt x="5800" y="4442"/>
                  </a:cubicBezTo>
                  <a:cubicBezTo>
                    <a:pt x="4103" y="4442"/>
                    <a:pt x="2646" y="4175"/>
                    <a:pt x="1473" y="3830"/>
                  </a:cubicBezTo>
                  <a:cubicBezTo>
                    <a:pt x="1124" y="3732"/>
                    <a:pt x="796" y="3612"/>
                    <a:pt x="491" y="3493"/>
                  </a:cubicBezTo>
                  <a:cubicBezTo>
                    <a:pt x="316" y="4114"/>
                    <a:pt x="141" y="4704"/>
                    <a:pt x="0" y="5173"/>
                  </a:cubicBezTo>
                  <a:cubicBezTo>
                    <a:pt x="425" y="5348"/>
                    <a:pt x="917" y="5521"/>
                    <a:pt x="1473" y="5685"/>
                  </a:cubicBezTo>
                  <a:cubicBezTo>
                    <a:pt x="2646" y="6030"/>
                    <a:pt x="4103" y="6297"/>
                    <a:pt x="5800" y="6297"/>
                  </a:cubicBezTo>
                  <a:cubicBezTo>
                    <a:pt x="6785" y="6297"/>
                    <a:pt x="7852" y="6207"/>
                    <a:pt x="8990" y="5990"/>
                  </a:cubicBezTo>
                  <a:cubicBezTo>
                    <a:pt x="14643" y="4922"/>
                    <a:pt x="17699" y="3437"/>
                    <a:pt x="18898" y="1823"/>
                  </a:cubicBezTo>
                  <a:cubicBezTo>
                    <a:pt x="18887" y="1211"/>
                    <a:pt x="18876" y="590"/>
                    <a:pt x="188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8"/>
            <p:cNvSpPr/>
            <p:nvPr/>
          </p:nvSpPr>
          <p:spPr>
            <a:xfrm>
              <a:off x="1746553" y="476251"/>
              <a:ext cx="751486" cy="541751"/>
            </a:xfrm>
            <a:custGeom>
              <a:avLst/>
              <a:gdLst/>
              <a:ahLst/>
              <a:cxnLst/>
              <a:rect l="l" t="t" r="r" b="b"/>
              <a:pathLst>
                <a:path w="16808" h="12117" extrusionOk="0">
                  <a:moveTo>
                    <a:pt x="7921" y="1"/>
                  </a:moveTo>
                  <a:cubicBezTo>
                    <a:pt x="7673" y="1"/>
                    <a:pt x="7370" y="12"/>
                    <a:pt x="7028" y="48"/>
                  </a:cubicBezTo>
                  <a:cubicBezTo>
                    <a:pt x="5817" y="146"/>
                    <a:pt x="4135" y="527"/>
                    <a:pt x="2751" y="1706"/>
                  </a:cubicBezTo>
                  <a:cubicBezTo>
                    <a:pt x="525" y="3604"/>
                    <a:pt x="329" y="4783"/>
                    <a:pt x="56" y="6933"/>
                  </a:cubicBezTo>
                  <a:cubicBezTo>
                    <a:pt x="0" y="7413"/>
                    <a:pt x="164" y="7893"/>
                    <a:pt x="514" y="8221"/>
                  </a:cubicBezTo>
                  <a:cubicBezTo>
                    <a:pt x="4310" y="11825"/>
                    <a:pt x="6451" y="12116"/>
                    <a:pt x="7043" y="12116"/>
                  </a:cubicBezTo>
                  <a:cubicBezTo>
                    <a:pt x="7157" y="12116"/>
                    <a:pt x="7214" y="12106"/>
                    <a:pt x="7214" y="12106"/>
                  </a:cubicBezTo>
                  <a:cubicBezTo>
                    <a:pt x="7214" y="12106"/>
                    <a:pt x="9433" y="10341"/>
                    <a:pt x="12671" y="10341"/>
                  </a:cubicBezTo>
                  <a:cubicBezTo>
                    <a:pt x="12792" y="10341"/>
                    <a:pt x="12915" y="10343"/>
                    <a:pt x="13040" y="10349"/>
                  </a:cubicBezTo>
                  <a:cubicBezTo>
                    <a:pt x="13072" y="10345"/>
                    <a:pt x="13104" y="10344"/>
                    <a:pt x="13138" y="10344"/>
                  </a:cubicBezTo>
                  <a:cubicBezTo>
                    <a:pt x="13219" y="10344"/>
                    <a:pt x="13304" y="10352"/>
                    <a:pt x="13389" y="10359"/>
                  </a:cubicBezTo>
                  <a:cubicBezTo>
                    <a:pt x="13589" y="10375"/>
                    <a:pt x="13771" y="10382"/>
                    <a:pt x="13937" y="10382"/>
                  </a:cubicBezTo>
                  <a:cubicBezTo>
                    <a:pt x="16807" y="10382"/>
                    <a:pt x="15004" y="8199"/>
                    <a:pt x="15004" y="8199"/>
                  </a:cubicBezTo>
                  <a:cubicBezTo>
                    <a:pt x="15004" y="8199"/>
                    <a:pt x="15102" y="4728"/>
                    <a:pt x="12997" y="2382"/>
                  </a:cubicBezTo>
                  <a:cubicBezTo>
                    <a:pt x="11895" y="1150"/>
                    <a:pt x="11054" y="463"/>
                    <a:pt x="8632" y="37"/>
                  </a:cubicBezTo>
                  <a:cubicBezTo>
                    <a:pt x="8632" y="37"/>
                    <a:pt x="8363" y="1"/>
                    <a:pt x="7921" y="1"/>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8"/>
            <p:cNvSpPr/>
            <p:nvPr/>
          </p:nvSpPr>
          <p:spPr>
            <a:xfrm>
              <a:off x="1746553" y="478352"/>
              <a:ext cx="583018" cy="539650"/>
            </a:xfrm>
            <a:custGeom>
              <a:avLst/>
              <a:gdLst/>
              <a:ahLst/>
              <a:cxnLst/>
              <a:rect l="l" t="t" r="r" b="b"/>
              <a:pathLst>
                <a:path w="13040" h="12070" extrusionOk="0">
                  <a:moveTo>
                    <a:pt x="12642" y="9311"/>
                  </a:moveTo>
                  <a:lnTo>
                    <a:pt x="12642" y="9311"/>
                  </a:lnTo>
                  <a:cubicBezTo>
                    <a:pt x="12600" y="9311"/>
                    <a:pt x="12647" y="9829"/>
                    <a:pt x="12312" y="10301"/>
                  </a:cubicBezTo>
                  <a:lnTo>
                    <a:pt x="12312" y="10301"/>
                  </a:lnTo>
                  <a:cubicBezTo>
                    <a:pt x="12430" y="10296"/>
                    <a:pt x="12550" y="10294"/>
                    <a:pt x="12671" y="10294"/>
                  </a:cubicBezTo>
                  <a:cubicBezTo>
                    <a:pt x="12792" y="10294"/>
                    <a:pt x="12915" y="10296"/>
                    <a:pt x="13040" y="10302"/>
                  </a:cubicBezTo>
                  <a:cubicBezTo>
                    <a:pt x="12748" y="9574"/>
                    <a:pt x="12672" y="9311"/>
                    <a:pt x="12642" y="9311"/>
                  </a:cubicBezTo>
                  <a:close/>
                  <a:moveTo>
                    <a:pt x="12312" y="10301"/>
                  </a:moveTo>
                  <a:cubicBezTo>
                    <a:pt x="11056" y="10352"/>
                    <a:pt x="9969" y="10660"/>
                    <a:pt x="9124" y="11005"/>
                  </a:cubicBezTo>
                  <a:lnTo>
                    <a:pt x="9124" y="11005"/>
                  </a:lnTo>
                  <a:cubicBezTo>
                    <a:pt x="9530" y="11160"/>
                    <a:pt x="9937" y="11246"/>
                    <a:pt x="10334" y="11246"/>
                  </a:cubicBezTo>
                  <a:cubicBezTo>
                    <a:pt x="10957" y="11246"/>
                    <a:pt x="11557" y="11034"/>
                    <a:pt x="12095" y="10545"/>
                  </a:cubicBezTo>
                  <a:cubicBezTo>
                    <a:pt x="12181" y="10468"/>
                    <a:pt x="12253" y="10385"/>
                    <a:pt x="12312" y="10301"/>
                  </a:cubicBezTo>
                  <a:close/>
                  <a:moveTo>
                    <a:pt x="7028" y="1"/>
                  </a:moveTo>
                  <a:cubicBezTo>
                    <a:pt x="5817" y="99"/>
                    <a:pt x="4135" y="480"/>
                    <a:pt x="2751" y="1659"/>
                  </a:cubicBezTo>
                  <a:cubicBezTo>
                    <a:pt x="525" y="3557"/>
                    <a:pt x="329" y="4736"/>
                    <a:pt x="56" y="6886"/>
                  </a:cubicBezTo>
                  <a:cubicBezTo>
                    <a:pt x="0" y="7366"/>
                    <a:pt x="164" y="7846"/>
                    <a:pt x="514" y="8174"/>
                  </a:cubicBezTo>
                  <a:cubicBezTo>
                    <a:pt x="4310" y="11778"/>
                    <a:pt x="6451" y="12069"/>
                    <a:pt x="7043" y="12069"/>
                  </a:cubicBezTo>
                  <a:cubicBezTo>
                    <a:pt x="7157" y="12069"/>
                    <a:pt x="7214" y="12059"/>
                    <a:pt x="7214" y="12059"/>
                  </a:cubicBezTo>
                  <a:cubicBezTo>
                    <a:pt x="7214" y="12059"/>
                    <a:pt x="7923" y="11495"/>
                    <a:pt x="9124" y="11005"/>
                  </a:cubicBezTo>
                  <a:lnTo>
                    <a:pt x="9124" y="11005"/>
                  </a:lnTo>
                  <a:cubicBezTo>
                    <a:pt x="6550" y="10021"/>
                    <a:pt x="3994" y="6258"/>
                    <a:pt x="3985" y="3985"/>
                  </a:cubicBezTo>
                  <a:cubicBezTo>
                    <a:pt x="3973" y="1248"/>
                    <a:pt x="6581" y="284"/>
                    <a:pt x="7028" y="1"/>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8"/>
            <p:cNvSpPr/>
            <p:nvPr/>
          </p:nvSpPr>
          <p:spPr>
            <a:xfrm>
              <a:off x="2069047" y="808357"/>
              <a:ext cx="538621" cy="293029"/>
            </a:xfrm>
            <a:custGeom>
              <a:avLst/>
              <a:gdLst/>
              <a:ahLst/>
              <a:cxnLst/>
              <a:rect l="l" t="t" r="r" b="b"/>
              <a:pathLst>
                <a:path w="12047" h="6554" extrusionOk="0">
                  <a:moveTo>
                    <a:pt x="5904" y="1"/>
                  </a:moveTo>
                  <a:cubicBezTo>
                    <a:pt x="4216" y="1"/>
                    <a:pt x="2350" y="840"/>
                    <a:pt x="829" y="3183"/>
                  </a:cubicBezTo>
                  <a:cubicBezTo>
                    <a:pt x="775" y="3258"/>
                    <a:pt x="731" y="3335"/>
                    <a:pt x="688" y="3411"/>
                  </a:cubicBezTo>
                  <a:cubicBezTo>
                    <a:pt x="447" y="3793"/>
                    <a:pt x="219" y="4219"/>
                    <a:pt x="1" y="4678"/>
                  </a:cubicBezTo>
                  <a:cubicBezTo>
                    <a:pt x="1" y="4678"/>
                    <a:pt x="2345" y="6554"/>
                    <a:pt x="4108" y="6554"/>
                  </a:cubicBezTo>
                  <a:cubicBezTo>
                    <a:pt x="4517" y="6554"/>
                    <a:pt x="4894" y="6453"/>
                    <a:pt x="5204" y="6205"/>
                  </a:cubicBezTo>
                  <a:cubicBezTo>
                    <a:pt x="6852" y="4895"/>
                    <a:pt x="7736" y="4317"/>
                    <a:pt x="9678" y="3520"/>
                  </a:cubicBezTo>
                  <a:cubicBezTo>
                    <a:pt x="10216" y="3303"/>
                    <a:pt x="10651" y="3224"/>
                    <a:pt x="11001" y="3224"/>
                  </a:cubicBezTo>
                  <a:cubicBezTo>
                    <a:pt x="11531" y="3224"/>
                    <a:pt x="11862" y="3406"/>
                    <a:pt x="12047" y="3565"/>
                  </a:cubicBezTo>
                  <a:cubicBezTo>
                    <a:pt x="11686" y="3194"/>
                    <a:pt x="10857" y="2364"/>
                    <a:pt x="9810" y="1578"/>
                  </a:cubicBezTo>
                  <a:cubicBezTo>
                    <a:pt x="9723" y="1501"/>
                    <a:pt x="9624" y="1437"/>
                    <a:pt x="9537" y="1360"/>
                  </a:cubicBezTo>
                  <a:cubicBezTo>
                    <a:pt x="9275" y="1174"/>
                    <a:pt x="9002" y="989"/>
                    <a:pt x="8718" y="814"/>
                  </a:cubicBezTo>
                  <a:cubicBezTo>
                    <a:pt x="7932" y="325"/>
                    <a:pt x="6952" y="1"/>
                    <a:pt x="5904" y="1"/>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8"/>
            <p:cNvSpPr/>
            <p:nvPr/>
          </p:nvSpPr>
          <p:spPr>
            <a:xfrm>
              <a:off x="2609546" y="969626"/>
              <a:ext cx="6885" cy="7377"/>
            </a:xfrm>
            <a:custGeom>
              <a:avLst/>
              <a:gdLst/>
              <a:ahLst/>
              <a:cxnLst/>
              <a:rect l="l" t="t" r="r" b="b"/>
              <a:pathLst>
                <a:path w="154" h="165" extrusionOk="0">
                  <a:moveTo>
                    <a:pt x="1" y="0"/>
                  </a:moveTo>
                  <a:cubicBezTo>
                    <a:pt x="99" y="99"/>
                    <a:pt x="154" y="165"/>
                    <a:pt x="154" y="165"/>
                  </a:cubicBezTo>
                  <a:cubicBezTo>
                    <a:pt x="154" y="165"/>
                    <a:pt x="110" y="88"/>
                    <a:pt x="1" y="0"/>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8"/>
            <p:cNvSpPr/>
            <p:nvPr/>
          </p:nvSpPr>
          <p:spPr>
            <a:xfrm>
              <a:off x="2179972" y="656522"/>
              <a:ext cx="108556" cy="145352"/>
            </a:xfrm>
            <a:custGeom>
              <a:avLst/>
              <a:gdLst/>
              <a:ahLst/>
              <a:cxnLst/>
              <a:rect l="l" t="t" r="r" b="b"/>
              <a:pathLst>
                <a:path w="2428" h="3251" extrusionOk="0">
                  <a:moveTo>
                    <a:pt x="1552" y="497"/>
                  </a:moveTo>
                  <a:cubicBezTo>
                    <a:pt x="1599" y="497"/>
                    <a:pt x="1641" y="508"/>
                    <a:pt x="1678" y="531"/>
                  </a:cubicBezTo>
                  <a:cubicBezTo>
                    <a:pt x="1753" y="575"/>
                    <a:pt x="1811" y="667"/>
                    <a:pt x="1853" y="805"/>
                  </a:cubicBezTo>
                  <a:cubicBezTo>
                    <a:pt x="1899" y="955"/>
                    <a:pt x="1903" y="1075"/>
                    <a:pt x="1865" y="1164"/>
                  </a:cubicBezTo>
                  <a:cubicBezTo>
                    <a:pt x="1826" y="1253"/>
                    <a:pt x="1747" y="1322"/>
                    <a:pt x="1627" y="1371"/>
                  </a:cubicBezTo>
                  <a:lnTo>
                    <a:pt x="874" y="1677"/>
                  </a:lnTo>
                  <a:lnTo>
                    <a:pt x="620" y="848"/>
                  </a:lnTo>
                  <a:lnTo>
                    <a:pt x="1397" y="531"/>
                  </a:lnTo>
                  <a:cubicBezTo>
                    <a:pt x="1454" y="508"/>
                    <a:pt x="1506" y="497"/>
                    <a:pt x="1552" y="497"/>
                  </a:cubicBezTo>
                  <a:close/>
                  <a:moveTo>
                    <a:pt x="1708" y="0"/>
                  </a:moveTo>
                  <a:cubicBezTo>
                    <a:pt x="1594" y="0"/>
                    <a:pt x="1467" y="28"/>
                    <a:pt x="1327" y="84"/>
                  </a:cubicBezTo>
                  <a:lnTo>
                    <a:pt x="0" y="621"/>
                  </a:lnTo>
                  <a:lnTo>
                    <a:pt x="808" y="3250"/>
                  </a:lnTo>
                  <a:lnTo>
                    <a:pt x="1298" y="3054"/>
                  </a:lnTo>
                  <a:lnTo>
                    <a:pt x="1005" y="2102"/>
                  </a:lnTo>
                  <a:lnTo>
                    <a:pt x="1787" y="1783"/>
                  </a:lnTo>
                  <a:cubicBezTo>
                    <a:pt x="2052" y="1676"/>
                    <a:pt x="2233" y="1521"/>
                    <a:pt x="2328" y="1314"/>
                  </a:cubicBezTo>
                  <a:cubicBezTo>
                    <a:pt x="2423" y="1109"/>
                    <a:pt x="2427" y="866"/>
                    <a:pt x="2342" y="587"/>
                  </a:cubicBezTo>
                  <a:cubicBezTo>
                    <a:pt x="2220" y="196"/>
                    <a:pt x="2010" y="0"/>
                    <a:pt x="17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8"/>
            <p:cNvSpPr/>
            <p:nvPr/>
          </p:nvSpPr>
          <p:spPr>
            <a:xfrm>
              <a:off x="2086081" y="892367"/>
              <a:ext cx="453583" cy="159659"/>
            </a:xfrm>
            <a:custGeom>
              <a:avLst/>
              <a:gdLst/>
              <a:ahLst/>
              <a:cxnLst/>
              <a:rect l="l" t="t" r="r" b="b"/>
              <a:pathLst>
                <a:path w="10145" h="3571" extrusionOk="0">
                  <a:moveTo>
                    <a:pt x="9826" y="1"/>
                  </a:moveTo>
                  <a:cubicBezTo>
                    <a:pt x="9628" y="47"/>
                    <a:pt x="9420" y="109"/>
                    <a:pt x="9184" y="206"/>
                  </a:cubicBezTo>
                  <a:cubicBezTo>
                    <a:pt x="7240" y="1005"/>
                    <a:pt x="6350" y="1578"/>
                    <a:pt x="4704" y="2894"/>
                  </a:cubicBezTo>
                  <a:cubicBezTo>
                    <a:pt x="4393" y="3141"/>
                    <a:pt x="4015" y="3242"/>
                    <a:pt x="3607" y="3242"/>
                  </a:cubicBezTo>
                  <a:cubicBezTo>
                    <a:pt x="2407" y="3242"/>
                    <a:pt x="942" y="2376"/>
                    <a:pt x="129" y="1824"/>
                  </a:cubicBezTo>
                  <a:cubicBezTo>
                    <a:pt x="84" y="1900"/>
                    <a:pt x="43" y="1985"/>
                    <a:pt x="0" y="2063"/>
                  </a:cubicBezTo>
                  <a:cubicBezTo>
                    <a:pt x="782" y="2607"/>
                    <a:pt x="2343" y="3570"/>
                    <a:pt x="3607" y="3570"/>
                  </a:cubicBezTo>
                  <a:cubicBezTo>
                    <a:pt x="4016" y="3570"/>
                    <a:pt x="4393" y="3470"/>
                    <a:pt x="4704" y="3222"/>
                  </a:cubicBezTo>
                  <a:cubicBezTo>
                    <a:pt x="6350" y="1906"/>
                    <a:pt x="7240" y="1333"/>
                    <a:pt x="9184" y="534"/>
                  </a:cubicBezTo>
                  <a:cubicBezTo>
                    <a:pt x="9552" y="384"/>
                    <a:pt x="9867" y="303"/>
                    <a:pt x="10145" y="263"/>
                  </a:cubicBezTo>
                  <a:cubicBezTo>
                    <a:pt x="10041" y="175"/>
                    <a:pt x="9936" y="88"/>
                    <a:pt x="9826" y="1"/>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8"/>
            <p:cNvSpPr/>
            <p:nvPr/>
          </p:nvSpPr>
          <p:spPr>
            <a:xfrm>
              <a:off x="2099762" y="869118"/>
              <a:ext cx="407889" cy="146336"/>
            </a:xfrm>
            <a:custGeom>
              <a:avLst/>
              <a:gdLst/>
              <a:ahLst/>
              <a:cxnLst/>
              <a:rect l="l" t="t" r="r" b="b"/>
              <a:pathLst>
                <a:path w="9123" h="3273" extrusionOk="0">
                  <a:moveTo>
                    <a:pt x="8850" y="1"/>
                  </a:moveTo>
                  <a:cubicBezTo>
                    <a:pt x="7038" y="754"/>
                    <a:pt x="5827" y="1332"/>
                    <a:pt x="4244" y="2587"/>
                  </a:cubicBezTo>
                  <a:cubicBezTo>
                    <a:pt x="3935" y="2837"/>
                    <a:pt x="3556" y="2938"/>
                    <a:pt x="3145" y="2938"/>
                  </a:cubicBezTo>
                  <a:cubicBezTo>
                    <a:pt x="2153" y="2938"/>
                    <a:pt x="975" y="2347"/>
                    <a:pt x="142" y="1824"/>
                  </a:cubicBezTo>
                  <a:cubicBezTo>
                    <a:pt x="88" y="1899"/>
                    <a:pt x="44" y="1976"/>
                    <a:pt x="1" y="2052"/>
                  </a:cubicBezTo>
                  <a:cubicBezTo>
                    <a:pt x="842" y="2603"/>
                    <a:pt x="2097" y="3272"/>
                    <a:pt x="3149" y="3272"/>
                  </a:cubicBezTo>
                  <a:cubicBezTo>
                    <a:pt x="3556" y="3272"/>
                    <a:pt x="3934" y="3172"/>
                    <a:pt x="4244" y="2925"/>
                  </a:cubicBezTo>
                  <a:cubicBezTo>
                    <a:pt x="5893" y="1605"/>
                    <a:pt x="7148" y="1027"/>
                    <a:pt x="9089" y="229"/>
                  </a:cubicBezTo>
                  <a:cubicBezTo>
                    <a:pt x="9100" y="229"/>
                    <a:pt x="9112" y="219"/>
                    <a:pt x="9123" y="219"/>
                  </a:cubicBezTo>
                  <a:cubicBezTo>
                    <a:pt x="9036" y="142"/>
                    <a:pt x="8937" y="78"/>
                    <a:pt x="8850" y="1"/>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0" name="Google Shape;2230;p55"/>
          <p:cNvSpPr txBox="1">
            <a:spLocks noGrp="1"/>
          </p:cNvSpPr>
          <p:nvPr>
            <p:ph type="subTitle" idx="1"/>
          </p:nvPr>
        </p:nvSpPr>
        <p:spPr>
          <a:xfrm>
            <a:off x="248740" y="650238"/>
            <a:ext cx="7310300" cy="2960282"/>
          </a:xfrm>
          <a:prstGeom prst="rect">
            <a:avLst/>
          </a:prstGeom>
        </p:spPr>
        <p:txBody>
          <a:bodyPr spcFirstLastPara="1" wrap="square" lIns="91425" tIns="91425" rIns="91425" bIns="91425" anchor="t" anchorCtr="0">
            <a:noAutofit/>
          </a:bodyPr>
          <a:lstStyle/>
          <a:p>
            <a:pPr marL="0" indent="0" algn="just"/>
            <a:r>
              <a:rPr lang="el-GR" sz="1400" dirty="0" smtClean="0"/>
              <a:t>“</a:t>
            </a:r>
            <a:r>
              <a:rPr lang="en-US" sz="1400" dirty="0" smtClean="0"/>
              <a:t> </a:t>
            </a:r>
            <a:r>
              <a:rPr lang="el-GR" sz="1400" dirty="0" smtClean="0"/>
              <a:t>Η διατήρηση της σταθερότητας και η αναβάθμιση της πόλης επαφίεται στην προθυμία των πολιτών να συνεισφέρουν ουσιαστικά για την καλυτέρευση των συνθηκών. Η οικολογική μετακίνηση και η εξάλειψη των παραβατικών φαινομένων στους δρόμους προϋποθέτει την εύρυθμη συνεργασία μεταξύ των τοπικών αρχών και των πολιτών, ώστε να καταλήγουν σε μία λύση εξίσου συμφέρουσα και για τις δύο πλευρές. Βασικός αρωγός και διαμεσολαβητής στη διαδικασία πρέπει να αποτελέσουν οι νέοι, οι οποίοι με τις πρωτοπόρες ιδέες τους, την ανοιχτή σκέψη και την έντονη θέληση για αλλαγή θα μπορέσουν να επιτεύξουν, με την καθοδήγηση των μεγαλύτερων, επαναστατικές αλλαγές στον τομέα των μεταφορών. Μία κοινωνία που θέλει να εξελίσσεται, οφείλει να επενδύει στη διαπαιδαγώγηση της νέας γενιάς, βοηθώντας την να αναπτύξει οικολογική συνείδηση, που είναι τόσο αναγκαία στις μέρες μας. Μόνο έτσι θα μπορέσουμε να ελπίζουμε σε ένα καλύτερο μέλλον…</a:t>
            </a:r>
            <a:endParaRPr sz="1400"/>
          </a:p>
        </p:txBody>
      </p:sp>
      <p:sp>
        <p:nvSpPr>
          <p:cNvPr id="2231" name="Google Shape;2231;p55"/>
          <p:cNvSpPr txBox="1">
            <a:spLocks noGrp="1"/>
          </p:cNvSpPr>
          <p:nvPr>
            <p:ph type="title"/>
          </p:nvPr>
        </p:nvSpPr>
        <p:spPr>
          <a:xfrm>
            <a:off x="417948" y="3496985"/>
            <a:ext cx="6638700" cy="535500"/>
          </a:xfrm>
          <a:prstGeom prst="rect">
            <a:avLst/>
          </a:prstGeom>
        </p:spPr>
        <p:txBody>
          <a:bodyPr spcFirstLastPara="1" wrap="square" lIns="91425" tIns="91425" rIns="91425" bIns="91425" anchor="ctr" anchorCtr="0">
            <a:noAutofit/>
          </a:bodyPr>
          <a:lstStyle/>
          <a:p>
            <a:r>
              <a:rPr lang="el-GR" dirty="0" smtClean="0"/>
              <a:t>…για εμάς και την πόλη μας, τη Θεσσαλονίκη!</a:t>
            </a:r>
            <a:r>
              <a:rPr lang="en-US" dirty="0" smtClean="0"/>
              <a:t> </a:t>
            </a:r>
            <a:r>
              <a:rPr lang="el-GR" dirty="0" smtClean="0"/>
              <a:t>„</a:t>
            </a:r>
            <a:endParaRPr/>
          </a:p>
        </p:txBody>
      </p:sp>
      <p:grpSp>
        <p:nvGrpSpPr>
          <p:cNvPr id="2232" name="Google Shape;2232;p55"/>
          <p:cNvGrpSpPr/>
          <p:nvPr/>
        </p:nvGrpSpPr>
        <p:grpSpPr>
          <a:xfrm>
            <a:off x="5822389" y="2651295"/>
            <a:ext cx="2629739" cy="2225897"/>
            <a:chOff x="5097842" y="1834791"/>
            <a:chExt cx="3741271" cy="3166734"/>
          </a:xfrm>
        </p:grpSpPr>
        <p:sp>
          <p:nvSpPr>
            <p:cNvPr id="2233" name="Google Shape;2233;p55"/>
            <p:cNvSpPr/>
            <p:nvPr/>
          </p:nvSpPr>
          <p:spPr>
            <a:xfrm>
              <a:off x="5097842" y="4334303"/>
              <a:ext cx="1150134" cy="667222"/>
            </a:xfrm>
            <a:custGeom>
              <a:avLst/>
              <a:gdLst/>
              <a:ahLst/>
              <a:cxnLst/>
              <a:rect l="l" t="t" r="r" b="b"/>
              <a:pathLst>
                <a:path w="10858" h="6299" extrusionOk="0">
                  <a:moveTo>
                    <a:pt x="10858" y="2703"/>
                  </a:moveTo>
                  <a:lnTo>
                    <a:pt x="4783" y="6298"/>
                  </a:lnTo>
                  <a:lnTo>
                    <a:pt x="1" y="3595"/>
                  </a:lnTo>
                  <a:lnTo>
                    <a:pt x="6085" y="0"/>
                  </a:lnTo>
                  <a:close/>
                </a:path>
              </a:pathLst>
            </a:custGeom>
            <a:solidFill>
              <a:srgbClr val="262162">
                <a:alpha val="25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55"/>
            <p:cNvSpPr/>
            <p:nvPr/>
          </p:nvSpPr>
          <p:spPr>
            <a:xfrm>
              <a:off x="5242429" y="3119979"/>
              <a:ext cx="363958" cy="1793628"/>
            </a:xfrm>
            <a:custGeom>
              <a:avLst/>
              <a:gdLst/>
              <a:ahLst/>
              <a:cxnLst/>
              <a:rect l="l" t="t" r="r" b="b"/>
              <a:pathLst>
                <a:path w="3436" h="16933" extrusionOk="0">
                  <a:moveTo>
                    <a:pt x="3435" y="16933"/>
                  </a:moveTo>
                  <a:lnTo>
                    <a:pt x="3435" y="1936"/>
                  </a:lnTo>
                  <a:lnTo>
                    <a:pt x="1" y="1"/>
                  </a:lnTo>
                  <a:lnTo>
                    <a:pt x="10" y="14988"/>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55"/>
            <p:cNvSpPr/>
            <p:nvPr/>
          </p:nvSpPr>
          <p:spPr>
            <a:xfrm>
              <a:off x="5606282" y="3034921"/>
              <a:ext cx="510347" cy="1878686"/>
            </a:xfrm>
            <a:custGeom>
              <a:avLst/>
              <a:gdLst/>
              <a:ahLst/>
              <a:cxnLst/>
              <a:rect l="l" t="t" r="r" b="b"/>
              <a:pathLst>
                <a:path w="4818" h="17736" extrusionOk="0">
                  <a:moveTo>
                    <a:pt x="4809" y="1"/>
                  </a:moveTo>
                  <a:lnTo>
                    <a:pt x="0" y="2739"/>
                  </a:lnTo>
                  <a:lnTo>
                    <a:pt x="0" y="17736"/>
                  </a:lnTo>
                  <a:lnTo>
                    <a:pt x="4818" y="14979"/>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55"/>
            <p:cNvSpPr/>
            <p:nvPr/>
          </p:nvSpPr>
          <p:spPr>
            <a:xfrm>
              <a:off x="5242429" y="2828897"/>
              <a:ext cx="873246" cy="496259"/>
            </a:xfrm>
            <a:custGeom>
              <a:avLst/>
              <a:gdLst/>
              <a:ahLst/>
              <a:cxnLst/>
              <a:rect l="l" t="t" r="r" b="b"/>
              <a:pathLst>
                <a:path w="8244" h="4685" extrusionOk="0">
                  <a:moveTo>
                    <a:pt x="1" y="2749"/>
                  </a:moveTo>
                  <a:lnTo>
                    <a:pt x="3435" y="4684"/>
                  </a:lnTo>
                  <a:lnTo>
                    <a:pt x="8244" y="1946"/>
                  </a:lnTo>
                  <a:lnTo>
                    <a:pt x="4765"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55"/>
            <p:cNvSpPr/>
            <p:nvPr/>
          </p:nvSpPr>
          <p:spPr>
            <a:xfrm>
              <a:off x="5606282" y="3034921"/>
              <a:ext cx="509393" cy="444249"/>
            </a:xfrm>
            <a:custGeom>
              <a:avLst/>
              <a:gdLst/>
              <a:ahLst/>
              <a:cxnLst/>
              <a:rect l="l" t="t" r="r" b="b"/>
              <a:pathLst>
                <a:path w="4809" h="4194" extrusionOk="0">
                  <a:moveTo>
                    <a:pt x="0" y="4194"/>
                  </a:moveTo>
                  <a:lnTo>
                    <a:pt x="4809" y="1446"/>
                  </a:lnTo>
                  <a:lnTo>
                    <a:pt x="4809" y="1"/>
                  </a:lnTo>
                  <a:lnTo>
                    <a:pt x="0" y="2739"/>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55"/>
            <p:cNvSpPr/>
            <p:nvPr/>
          </p:nvSpPr>
          <p:spPr>
            <a:xfrm>
              <a:off x="5242429" y="3119026"/>
              <a:ext cx="363958" cy="360145"/>
            </a:xfrm>
            <a:custGeom>
              <a:avLst/>
              <a:gdLst/>
              <a:ahLst/>
              <a:cxnLst/>
              <a:rect l="l" t="t" r="r" b="b"/>
              <a:pathLst>
                <a:path w="3436" h="3400" extrusionOk="0">
                  <a:moveTo>
                    <a:pt x="3435" y="3400"/>
                  </a:moveTo>
                  <a:lnTo>
                    <a:pt x="1" y="1446"/>
                  </a:lnTo>
                  <a:lnTo>
                    <a:pt x="1" y="1"/>
                  </a:lnTo>
                  <a:lnTo>
                    <a:pt x="3435" y="1945"/>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55"/>
            <p:cNvSpPr/>
            <p:nvPr/>
          </p:nvSpPr>
          <p:spPr>
            <a:xfrm>
              <a:off x="5559992" y="3000920"/>
              <a:ext cx="231552" cy="147554"/>
            </a:xfrm>
            <a:custGeom>
              <a:avLst/>
              <a:gdLst/>
              <a:ahLst/>
              <a:cxnLst/>
              <a:rect l="l" t="t" r="r" b="b"/>
              <a:pathLst>
                <a:path w="2186" h="1393" extrusionOk="0">
                  <a:moveTo>
                    <a:pt x="1089" y="0"/>
                  </a:moveTo>
                  <a:cubicBezTo>
                    <a:pt x="491" y="0"/>
                    <a:pt x="0" y="313"/>
                    <a:pt x="0" y="696"/>
                  </a:cubicBezTo>
                  <a:cubicBezTo>
                    <a:pt x="0" y="1080"/>
                    <a:pt x="491" y="1392"/>
                    <a:pt x="1089" y="1392"/>
                  </a:cubicBezTo>
                  <a:cubicBezTo>
                    <a:pt x="1695" y="1392"/>
                    <a:pt x="2186" y="1080"/>
                    <a:pt x="2186" y="696"/>
                  </a:cubicBezTo>
                  <a:cubicBezTo>
                    <a:pt x="2186" y="313"/>
                    <a:pt x="1695" y="0"/>
                    <a:pt x="1089"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55"/>
            <p:cNvSpPr/>
            <p:nvPr/>
          </p:nvSpPr>
          <p:spPr>
            <a:xfrm>
              <a:off x="5559992" y="2971578"/>
              <a:ext cx="231552" cy="147554"/>
            </a:xfrm>
            <a:custGeom>
              <a:avLst/>
              <a:gdLst/>
              <a:ahLst/>
              <a:cxnLst/>
              <a:rect l="l" t="t" r="r" b="b"/>
              <a:pathLst>
                <a:path w="2186" h="1393" extrusionOk="0">
                  <a:moveTo>
                    <a:pt x="1089" y="1"/>
                  </a:moveTo>
                  <a:cubicBezTo>
                    <a:pt x="491" y="1"/>
                    <a:pt x="0" y="313"/>
                    <a:pt x="0" y="697"/>
                  </a:cubicBezTo>
                  <a:cubicBezTo>
                    <a:pt x="0" y="1080"/>
                    <a:pt x="491" y="1393"/>
                    <a:pt x="1089" y="1393"/>
                  </a:cubicBezTo>
                  <a:cubicBezTo>
                    <a:pt x="1695" y="1393"/>
                    <a:pt x="2186" y="1080"/>
                    <a:pt x="2186" y="697"/>
                  </a:cubicBezTo>
                  <a:cubicBezTo>
                    <a:pt x="2186" y="313"/>
                    <a:pt x="1695" y="1"/>
                    <a:pt x="1089"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55"/>
            <p:cNvSpPr/>
            <p:nvPr/>
          </p:nvSpPr>
          <p:spPr>
            <a:xfrm>
              <a:off x="5563700" y="2776994"/>
              <a:ext cx="224137" cy="349658"/>
            </a:xfrm>
            <a:custGeom>
              <a:avLst/>
              <a:gdLst/>
              <a:ahLst/>
              <a:cxnLst/>
              <a:rect l="l" t="t" r="r" b="b"/>
              <a:pathLst>
                <a:path w="2116" h="3301" extrusionOk="0">
                  <a:moveTo>
                    <a:pt x="1054" y="0"/>
                  </a:moveTo>
                  <a:lnTo>
                    <a:pt x="1054" y="0"/>
                  </a:lnTo>
                  <a:cubicBezTo>
                    <a:pt x="474" y="0"/>
                    <a:pt x="1" y="482"/>
                    <a:pt x="1" y="1062"/>
                  </a:cubicBezTo>
                  <a:lnTo>
                    <a:pt x="1" y="2578"/>
                  </a:lnTo>
                  <a:cubicBezTo>
                    <a:pt x="278" y="3301"/>
                    <a:pt x="1865" y="3283"/>
                    <a:pt x="2115" y="2578"/>
                  </a:cubicBezTo>
                  <a:lnTo>
                    <a:pt x="2115" y="1062"/>
                  </a:lnTo>
                  <a:cubicBezTo>
                    <a:pt x="2115" y="482"/>
                    <a:pt x="1634" y="0"/>
                    <a:pt x="1054" y="0"/>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55"/>
            <p:cNvSpPr/>
            <p:nvPr/>
          </p:nvSpPr>
          <p:spPr>
            <a:xfrm>
              <a:off x="5576940" y="2796802"/>
              <a:ext cx="197656" cy="293942"/>
            </a:xfrm>
            <a:custGeom>
              <a:avLst/>
              <a:gdLst/>
              <a:ahLst/>
              <a:cxnLst/>
              <a:rect l="l" t="t" r="r" b="b"/>
              <a:pathLst>
                <a:path w="1866" h="2775" extrusionOk="0">
                  <a:moveTo>
                    <a:pt x="929" y="1"/>
                  </a:moveTo>
                  <a:lnTo>
                    <a:pt x="929" y="1"/>
                  </a:lnTo>
                  <a:cubicBezTo>
                    <a:pt x="420" y="1"/>
                    <a:pt x="1" y="420"/>
                    <a:pt x="1" y="937"/>
                  </a:cubicBezTo>
                  <a:cubicBezTo>
                    <a:pt x="1" y="1945"/>
                    <a:pt x="929" y="2775"/>
                    <a:pt x="1865" y="2427"/>
                  </a:cubicBezTo>
                  <a:lnTo>
                    <a:pt x="1865" y="937"/>
                  </a:lnTo>
                  <a:cubicBezTo>
                    <a:pt x="1865" y="420"/>
                    <a:pt x="1446" y="1"/>
                    <a:pt x="929" y="1"/>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55"/>
            <p:cNvSpPr/>
            <p:nvPr/>
          </p:nvSpPr>
          <p:spPr>
            <a:xfrm>
              <a:off x="5698860" y="2854425"/>
              <a:ext cx="57729" cy="43641"/>
            </a:xfrm>
            <a:custGeom>
              <a:avLst/>
              <a:gdLst/>
              <a:ahLst/>
              <a:cxnLst/>
              <a:rect l="l" t="t" r="r" b="b"/>
              <a:pathLst>
                <a:path w="545" h="412" extrusionOk="0">
                  <a:moveTo>
                    <a:pt x="206" y="54"/>
                  </a:moveTo>
                  <a:cubicBezTo>
                    <a:pt x="72" y="117"/>
                    <a:pt x="1" y="224"/>
                    <a:pt x="36" y="313"/>
                  </a:cubicBezTo>
                  <a:cubicBezTo>
                    <a:pt x="72" y="393"/>
                    <a:pt x="206" y="411"/>
                    <a:pt x="340" y="358"/>
                  </a:cubicBezTo>
                  <a:cubicBezTo>
                    <a:pt x="465" y="304"/>
                    <a:pt x="545" y="188"/>
                    <a:pt x="509" y="108"/>
                  </a:cubicBezTo>
                  <a:cubicBezTo>
                    <a:pt x="474" y="19"/>
                    <a:pt x="340" y="1"/>
                    <a:pt x="206" y="5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55"/>
            <p:cNvSpPr/>
            <p:nvPr/>
          </p:nvSpPr>
          <p:spPr>
            <a:xfrm>
              <a:off x="5724388" y="1834791"/>
              <a:ext cx="3114725" cy="2005372"/>
            </a:xfrm>
            <a:custGeom>
              <a:avLst/>
              <a:gdLst/>
              <a:ahLst/>
              <a:cxnLst/>
              <a:rect l="l" t="t" r="r" b="b"/>
              <a:pathLst>
                <a:path w="29405" h="18932" extrusionOk="0">
                  <a:moveTo>
                    <a:pt x="29404" y="474"/>
                  </a:moveTo>
                  <a:lnTo>
                    <a:pt x="1" y="18931"/>
                  </a:lnTo>
                  <a:lnTo>
                    <a:pt x="1" y="18789"/>
                  </a:lnTo>
                  <a:lnTo>
                    <a:pt x="1" y="16335"/>
                  </a:lnTo>
                  <a:lnTo>
                    <a:pt x="28548" y="1"/>
                  </a:ln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55"/>
            <p:cNvSpPr/>
            <p:nvPr/>
          </p:nvSpPr>
          <p:spPr>
            <a:xfrm>
              <a:off x="5814212" y="1884894"/>
              <a:ext cx="3024900" cy="2005372"/>
            </a:xfrm>
            <a:custGeom>
              <a:avLst/>
              <a:gdLst/>
              <a:ahLst/>
              <a:cxnLst/>
              <a:rect l="l" t="t" r="r" b="b"/>
              <a:pathLst>
                <a:path w="28557" h="18932" extrusionOk="0">
                  <a:moveTo>
                    <a:pt x="28547" y="2606"/>
                  </a:moveTo>
                  <a:lnTo>
                    <a:pt x="0" y="18931"/>
                  </a:lnTo>
                  <a:lnTo>
                    <a:pt x="0" y="18797"/>
                  </a:lnTo>
                  <a:lnTo>
                    <a:pt x="0" y="16344"/>
                  </a:lnTo>
                  <a:lnTo>
                    <a:pt x="28556" y="1"/>
                  </a:ln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55"/>
            <p:cNvSpPr/>
            <p:nvPr/>
          </p:nvSpPr>
          <p:spPr>
            <a:xfrm>
              <a:off x="5723435" y="3565076"/>
              <a:ext cx="90884" cy="325190"/>
            </a:xfrm>
            <a:custGeom>
              <a:avLst/>
              <a:gdLst/>
              <a:ahLst/>
              <a:cxnLst/>
              <a:rect l="l" t="t" r="r" b="b"/>
              <a:pathLst>
                <a:path w="858" h="3070" extrusionOk="0">
                  <a:moveTo>
                    <a:pt x="857" y="3069"/>
                  </a:moveTo>
                  <a:lnTo>
                    <a:pt x="857" y="482"/>
                  </a:lnTo>
                  <a:lnTo>
                    <a:pt x="1" y="0"/>
                  </a:lnTo>
                  <a:lnTo>
                    <a:pt x="10" y="2587"/>
                  </a:ln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55"/>
            <p:cNvSpPr/>
            <p:nvPr/>
          </p:nvSpPr>
          <p:spPr>
            <a:xfrm>
              <a:off x="6442559" y="2029481"/>
              <a:ext cx="2143286" cy="1501699"/>
            </a:xfrm>
            <a:custGeom>
              <a:avLst/>
              <a:gdLst/>
              <a:ahLst/>
              <a:cxnLst/>
              <a:rect l="l" t="t" r="r" b="b"/>
              <a:pathLst>
                <a:path w="20234" h="14177" extrusionOk="0">
                  <a:moveTo>
                    <a:pt x="15541" y="5282"/>
                  </a:moveTo>
                  <a:lnTo>
                    <a:pt x="16344" y="2231"/>
                  </a:lnTo>
                  <a:lnTo>
                    <a:pt x="17646" y="1482"/>
                  </a:lnTo>
                  <a:lnTo>
                    <a:pt x="16844" y="4541"/>
                  </a:lnTo>
                  <a:close/>
                  <a:moveTo>
                    <a:pt x="12945" y="6763"/>
                  </a:moveTo>
                  <a:lnTo>
                    <a:pt x="13757" y="3712"/>
                  </a:lnTo>
                  <a:lnTo>
                    <a:pt x="15059" y="2962"/>
                  </a:lnTo>
                  <a:lnTo>
                    <a:pt x="14247" y="6022"/>
                  </a:lnTo>
                  <a:close/>
                  <a:moveTo>
                    <a:pt x="10358" y="8244"/>
                  </a:moveTo>
                  <a:lnTo>
                    <a:pt x="11161" y="5193"/>
                  </a:lnTo>
                  <a:lnTo>
                    <a:pt x="12463" y="4443"/>
                  </a:lnTo>
                  <a:lnTo>
                    <a:pt x="11660" y="7503"/>
                  </a:lnTo>
                  <a:close/>
                  <a:moveTo>
                    <a:pt x="7771" y="9734"/>
                  </a:moveTo>
                  <a:lnTo>
                    <a:pt x="8574" y="6674"/>
                  </a:lnTo>
                  <a:lnTo>
                    <a:pt x="9876" y="5933"/>
                  </a:lnTo>
                  <a:lnTo>
                    <a:pt x="9073" y="8984"/>
                  </a:lnTo>
                  <a:close/>
                  <a:moveTo>
                    <a:pt x="5175" y="11214"/>
                  </a:moveTo>
                  <a:lnTo>
                    <a:pt x="5987" y="8163"/>
                  </a:lnTo>
                  <a:lnTo>
                    <a:pt x="7289" y="7414"/>
                  </a:lnTo>
                  <a:lnTo>
                    <a:pt x="6477" y="10465"/>
                  </a:lnTo>
                  <a:close/>
                  <a:moveTo>
                    <a:pt x="2588" y="12695"/>
                  </a:moveTo>
                  <a:lnTo>
                    <a:pt x="3399" y="9644"/>
                  </a:lnTo>
                  <a:lnTo>
                    <a:pt x="4702" y="8895"/>
                  </a:lnTo>
                  <a:lnTo>
                    <a:pt x="3890" y="11946"/>
                  </a:lnTo>
                  <a:close/>
                  <a:moveTo>
                    <a:pt x="1" y="14176"/>
                  </a:moveTo>
                  <a:lnTo>
                    <a:pt x="803" y="11125"/>
                  </a:lnTo>
                  <a:lnTo>
                    <a:pt x="2106" y="10376"/>
                  </a:lnTo>
                  <a:lnTo>
                    <a:pt x="1303" y="13427"/>
                  </a:lnTo>
                  <a:close/>
                  <a:moveTo>
                    <a:pt x="18128" y="3801"/>
                  </a:moveTo>
                  <a:lnTo>
                    <a:pt x="18931" y="741"/>
                  </a:lnTo>
                  <a:lnTo>
                    <a:pt x="20233" y="1"/>
                  </a:lnTo>
                  <a:lnTo>
                    <a:pt x="19431" y="306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55"/>
            <p:cNvSpPr/>
            <p:nvPr/>
          </p:nvSpPr>
          <p:spPr>
            <a:xfrm>
              <a:off x="8619742" y="1978426"/>
              <a:ext cx="167362" cy="244899"/>
            </a:xfrm>
            <a:custGeom>
              <a:avLst/>
              <a:gdLst/>
              <a:ahLst/>
              <a:cxnLst/>
              <a:rect l="l" t="t" r="r" b="b"/>
              <a:pathLst>
                <a:path w="1580" h="2312" extrusionOk="0">
                  <a:moveTo>
                    <a:pt x="786" y="251"/>
                  </a:moveTo>
                  <a:cubicBezTo>
                    <a:pt x="1223" y="1"/>
                    <a:pt x="1580" y="197"/>
                    <a:pt x="1580" y="697"/>
                  </a:cubicBezTo>
                  <a:cubicBezTo>
                    <a:pt x="1580" y="1187"/>
                    <a:pt x="1223" y="1803"/>
                    <a:pt x="786" y="2062"/>
                  </a:cubicBezTo>
                  <a:cubicBezTo>
                    <a:pt x="349" y="2311"/>
                    <a:pt x="1" y="2115"/>
                    <a:pt x="1" y="1616"/>
                  </a:cubicBezTo>
                  <a:cubicBezTo>
                    <a:pt x="1" y="1116"/>
                    <a:pt x="349" y="509"/>
                    <a:pt x="786" y="25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55"/>
            <p:cNvSpPr/>
            <p:nvPr/>
          </p:nvSpPr>
          <p:spPr>
            <a:xfrm>
              <a:off x="8625462" y="1980332"/>
              <a:ext cx="168315" cy="244899"/>
            </a:xfrm>
            <a:custGeom>
              <a:avLst/>
              <a:gdLst/>
              <a:ahLst/>
              <a:cxnLst/>
              <a:rect l="l" t="t" r="r" b="b"/>
              <a:pathLst>
                <a:path w="1589" h="2312" extrusionOk="0">
                  <a:moveTo>
                    <a:pt x="794" y="251"/>
                  </a:moveTo>
                  <a:cubicBezTo>
                    <a:pt x="1231" y="1"/>
                    <a:pt x="1588" y="197"/>
                    <a:pt x="1588" y="697"/>
                  </a:cubicBezTo>
                  <a:cubicBezTo>
                    <a:pt x="1588" y="1187"/>
                    <a:pt x="1231" y="1803"/>
                    <a:pt x="794" y="2062"/>
                  </a:cubicBezTo>
                  <a:cubicBezTo>
                    <a:pt x="357" y="2311"/>
                    <a:pt x="0" y="2115"/>
                    <a:pt x="0" y="1616"/>
                  </a:cubicBezTo>
                  <a:cubicBezTo>
                    <a:pt x="0" y="1116"/>
                    <a:pt x="357" y="509"/>
                    <a:pt x="794" y="25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55"/>
            <p:cNvSpPr/>
            <p:nvPr/>
          </p:nvSpPr>
          <p:spPr>
            <a:xfrm>
              <a:off x="8641456" y="2003000"/>
              <a:ext cx="136220" cy="199563"/>
            </a:xfrm>
            <a:custGeom>
              <a:avLst/>
              <a:gdLst/>
              <a:ahLst/>
              <a:cxnLst/>
              <a:rect l="l" t="t" r="r" b="b"/>
              <a:pathLst>
                <a:path w="1286" h="1884" extrusionOk="0">
                  <a:moveTo>
                    <a:pt x="643" y="206"/>
                  </a:moveTo>
                  <a:cubicBezTo>
                    <a:pt x="1000" y="1"/>
                    <a:pt x="1285" y="161"/>
                    <a:pt x="1285" y="563"/>
                  </a:cubicBezTo>
                  <a:cubicBezTo>
                    <a:pt x="1285" y="973"/>
                    <a:pt x="1000" y="1464"/>
                    <a:pt x="643" y="1669"/>
                  </a:cubicBezTo>
                  <a:cubicBezTo>
                    <a:pt x="286" y="1883"/>
                    <a:pt x="1" y="1723"/>
                    <a:pt x="1" y="1312"/>
                  </a:cubicBezTo>
                  <a:cubicBezTo>
                    <a:pt x="1" y="911"/>
                    <a:pt x="286" y="420"/>
                    <a:pt x="643" y="206"/>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55"/>
            <p:cNvSpPr/>
            <p:nvPr/>
          </p:nvSpPr>
          <p:spPr>
            <a:xfrm>
              <a:off x="8650036" y="2009673"/>
              <a:ext cx="136114" cy="198503"/>
            </a:xfrm>
            <a:custGeom>
              <a:avLst/>
              <a:gdLst/>
              <a:ahLst/>
              <a:cxnLst/>
              <a:rect l="l" t="t" r="r" b="b"/>
              <a:pathLst>
                <a:path w="1285" h="1874" extrusionOk="0">
                  <a:moveTo>
                    <a:pt x="642" y="206"/>
                  </a:moveTo>
                  <a:cubicBezTo>
                    <a:pt x="990" y="0"/>
                    <a:pt x="1285" y="161"/>
                    <a:pt x="1285" y="562"/>
                  </a:cubicBezTo>
                  <a:cubicBezTo>
                    <a:pt x="1285" y="964"/>
                    <a:pt x="990" y="1463"/>
                    <a:pt x="642" y="1669"/>
                  </a:cubicBezTo>
                  <a:cubicBezTo>
                    <a:pt x="286" y="1874"/>
                    <a:pt x="0" y="1713"/>
                    <a:pt x="0" y="1312"/>
                  </a:cubicBezTo>
                  <a:cubicBezTo>
                    <a:pt x="0" y="910"/>
                    <a:pt x="286" y="411"/>
                    <a:pt x="642" y="206"/>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55"/>
            <p:cNvSpPr/>
            <p:nvPr/>
          </p:nvSpPr>
          <p:spPr>
            <a:xfrm>
              <a:off x="5662951" y="3364772"/>
              <a:ext cx="431962" cy="559496"/>
            </a:xfrm>
            <a:custGeom>
              <a:avLst/>
              <a:gdLst/>
              <a:ahLst/>
              <a:cxnLst/>
              <a:rect l="l" t="t" r="r" b="b"/>
              <a:pathLst>
                <a:path w="4078" h="5282" extrusionOk="0">
                  <a:moveTo>
                    <a:pt x="1910" y="330"/>
                  </a:moveTo>
                  <a:cubicBezTo>
                    <a:pt x="2392" y="54"/>
                    <a:pt x="2829" y="0"/>
                    <a:pt x="3168" y="134"/>
                  </a:cubicBezTo>
                  <a:lnTo>
                    <a:pt x="3168" y="134"/>
                  </a:lnTo>
                  <a:lnTo>
                    <a:pt x="3177" y="143"/>
                  </a:lnTo>
                  <a:cubicBezTo>
                    <a:pt x="3194" y="152"/>
                    <a:pt x="3212" y="161"/>
                    <a:pt x="3239" y="170"/>
                  </a:cubicBezTo>
                  <a:lnTo>
                    <a:pt x="4078" y="571"/>
                  </a:lnTo>
                  <a:lnTo>
                    <a:pt x="3801" y="1080"/>
                  </a:lnTo>
                  <a:cubicBezTo>
                    <a:pt x="3810" y="1178"/>
                    <a:pt x="3819" y="1285"/>
                    <a:pt x="3819" y="1392"/>
                  </a:cubicBezTo>
                  <a:cubicBezTo>
                    <a:pt x="3819" y="2605"/>
                    <a:pt x="2962" y="4086"/>
                    <a:pt x="1910" y="4701"/>
                  </a:cubicBezTo>
                  <a:cubicBezTo>
                    <a:pt x="1856" y="4728"/>
                    <a:pt x="1803" y="4764"/>
                    <a:pt x="1749" y="4782"/>
                  </a:cubicBezTo>
                  <a:lnTo>
                    <a:pt x="1473" y="5281"/>
                  </a:lnTo>
                  <a:lnTo>
                    <a:pt x="616" y="4880"/>
                  </a:lnTo>
                  <a:lnTo>
                    <a:pt x="616" y="4880"/>
                  </a:lnTo>
                  <a:cubicBezTo>
                    <a:pt x="233" y="4701"/>
                    <a:pt x="1" y="4273"/>
                    <a:pt x="1" y="3640"/>
                  </a:cubicBezTo>
                  <a:cubicBezTo>
                    <a:pt x="1" y="2427"/>
                    <a:pt x="857" y="955"/>
                    <a:pt x="1910" y="3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55"/>
            <p:cNvSpPr/>
            <p:nvPr/>
          </p:nvSpPr>
          <p:spPr>
            <a:xfrm>
              <a:off x="5750869" y="3376106"/>
              <a:ext cx="404528" cy="593498"/>
            </a:xfrm>
            <a:custGeom>
              <a:avLst/>
              <a:gdLst/>
              <a:ahLst/>
              <a:cxnLst/>
              <a:rect l="l" t="t" r="r" b="b"/>
              <a:pathLst>
                <a:path w="3819" h="5603" extrusionOk="0">
                  <a:moveTo>
                    <a:pt x="1909" y="616"/>
                  </a:moveTo>
                  <a:cubicBezTo>
                    <a:pt x="2962" y="0"/>
                    <a:pt x="3819" y="473"/>
                    <a:pt x="3819" y="1677"/>
                  </a:cubicBezTo>
                  <a:cubicBezTo>
                    <a:pt x="3819" y="2891"/>
                    <a:pt x="2962" y="4362"/>
                    <a:pt x="1909" y="4987"/>
                  </a:cubicBezTo>
                  <a:cubicBezTo>
                    <a:pt x="857" y="5602"/>
                    <a:pt x="0" y="5130"/>
                    <a:pt x="0" y="3916"/>
                  </a:cubicBezTo>
                  <a:cubicBezTo>
                    <a:pt x="0" y="2712"/>
                    <a:pt x="857" y="1231"/>
                    <a:pt x="1909" y="616"/>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55"/>
            <p:cNvSpPr/>
            <p:nvPr/>
          </p:nvSpPr>
          <p:spPr>
            <a:xfrm>
              <a:off x="5853828" y="3511160"/>
              <a:ext cx="239179" cy="350718"/>
            </a:xfrm>
            <a:custGeom>
              <a:avLst/>
              <a:gdLst/>
              <a:ahLst/>
              <a:cxnLst/>
              <a:rect l="l" t="t" r="r" b="b"/>
              <a:pathLst>
                <a:path w="2258" h="3311" extrusionOk="0">
                  <a:moveTo>
                    <a:pt x="1125" y="367"/>
                  </a:moveTo>
                  <a:cubicBezTo>
                    <a:pt x="1749" y="1"/>
                    <a:pt x="2258" y="277"/>
                    <a:pt x="2258" y="991"/>
                  </a:cubicBezTo>
                  <a:cubicBezTo>
                    <a:pt x="2258" y="1705"/>
                    <a:pt x="1749" y="2579"/>
                    <a:pt x="1125" y="2945"/>
                  </a:cubicBezTo>
                  <a:cubicBezTo>
                    <a:pt x="500" y="3311"/>
                    <a:pt x="1" y="3025"/>
                    <a:pt x="1" y="2311"/>
                  </a:cubicBezTo>
                  <a:cubicBezTo>
                    <a:pt x="1" y="1607"/>
                    <a:pt x="500" y="732"/>
                    <a:pt x="1125" y="367"/>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55"/>
            <p:cNvSpPr/>
            <p:nvPr/>
          </p:nvSpPr>
          <p:spPr>
            <a:xfrm>
              <a:off x="5880309" y="3528214"/>
              <a:ext cx="239179" cy="350718"/>
            </a:xfrm>
            <a:custGeom>
              <a:avLst/>
              <a:gdLst/>
              <a:ahLst/>
              <a:cxnLst/>
              <a:rect l="l" t="t" r="r" b="b"/>
              <a:pathLst>
                <a:path w="2258" h="3311" extrusionOk="0">
                  <a:moveTo>
                    <a:pt x="1134" y="366"/>
                  </a:moveTo>
                  <a:cubicBezTo>
                    <a:pt x="1758" y="0"/>
                    <a:pt x="2258" y="277"/>
                    <a:pt x="2258" y="991"/>
                  </a:cubicBezTo>
                  <a:cubicBezTo>
                    <a:pt x="2258" y="1704"/>
                    <a:pt x="1758" y="2579"/>
                    <a:pt x="1134" y="2944"/>
                  </a:cubicBezTo>
                  <a:cubicBezTo>
                    <a:pt x="509" y="3310"/>
                    <a:pt x="1" y="3025"/>
                    <a:pt x="1" y="2311"/>
                  </a:cubicBezTo>
                  <a:cubicBezTo>
                    <a:pt x="1" y="1606"/>
                    <a:pt x="509" y="732"/>
                    <a:pt x="1134" y="3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231"/>
                                        </p:tgtEl>
                                        <p:attrNameLst>
                                          <p:attrName>style.visibility</p:attrName>
                                        </p:attrNameLst>
                                      </p:cBhvr>
                                      <p:to>
                                        <p:strVal val="visible"/>
                                      </p:to>
                                    </p:set>
                                    <p:animEffect transition="in" filter="strips(downLeft)">
                                      <p:cBhvr>
                                        <p:cTn id="7" dur="500"/>
                                        <p:tgtEl>
                                          <p:spTgt spid="2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04"/>
        <p:cNvGrpSpPr/>
        <p:nvPr/>
      </p:nvGrpSpPr>
      <p:grpSpPr>
        <a:xfrm>
          <a:off x="0" y="0"/>
          <a:ext cx="0" cy="0"/>
          <a:chOff x="0" y="0"/>
          <a:chExt cx="0" cy="0"/>
        </a:xfrm>
      </p:grpSpPr>
      <p:grpSp>
        <p:nvGrpSpPr>
          <p:cNvPr id="3405" name="Google Shape;3405;p70"/>
          <p:cNvGrpSpPr/>
          <p:nvPr/>
        </p:nvGrpSpPr>
        <p:grpSpPr>
          <a:xfrm>
            <a:off x="1018175" y="1425708"/>
            <a:ext cx="3954533" cy="3187253"/>
            <a:chOff x="1018175" y="1425708"/>
            <a:chExt cx="3954533" cy="3187253"/>
          </a:xfrm>
        </p:grpSpPr>
        <p:grpSp>
          <p:nvGrpSpPr>
            <p:cNvPr id="3406" name="Google Shape;3406;p70"/>
            <p:cNvGrpSpPr/>
            <p:nvPr/>
          </p:nvGrpSpPr>
          <p:grpSpPr>
            <a:xfrm>
              <a:off x="1018175" y="1425708"/>
              <a:ext cx="3954533" cy="2712044"/>
              <a:chOff x="1451975" y="725825"/>
              <a:chExt cx="3996900" cy="2741100"/>
            </a:xfrm>
          </p:grpSpPr>
          <p:sp>
            <p:nvSpPr>
              <p:cNvPr id="3407" name="Google Shape;3407;p70"/>
              <p:cNvSpPr/>
              <p:nvPr/>
            </p:nvSpPr>
            <p:spPr>
              <a:xfrm>
                <a:off x="1451975" y="725825"/>
                <a:ext cx="3996900" cy="2741100"/>
              </a:xfrm>
              <a:prstGeom prst="roundRect">
                <a:avLst>
                  <a:gd name="adj" fmla="val 0"/>
                </a:avLst>
              </a:pr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408" name="Google Shape;3408;p70"/>
              <p:cNvCxnSpPr/>
              <p:nvPr/>
            </p:nvCxnSpPr>
            <p:spPr>
              <a:xfrm rot="10800000">
                <a:off x="1457400" y="3076575"/>
                <a:ext cx="3990900" cy="0"/>
              </a:xfrm>
              <a:prstGeom prst="straightConnector1">
                <a:avLst/>
              </a:prstGeom>
              <a:noFill/>
              <a:ln w="38100" cap="flat" cmpd="sng">
                <a:solidFill>
                  <a:schemeClr val="accent3"/>
                </a:solidFill>
                <a:prstDash val="solid"/>
                <a:round/>
                <a:headEnd type="none" w="med" len="med"/>
                <a:tailEnd type="none" w="med" len="med"/>
              </a:ln>
            </p:spPr>
          </p:cxnSp>
        </p:grpSp>
        <p:sp>
          <p:nvSpPr>
            <p:cNvPr id="3409" name="Google Shape;3409;p70"/>
            <p:cNvSpPr/>
            <p:nvPr/>
          </p:nvSpPr>
          <p:spPr>
            <a:xfrm>
              <a:off x="2120960" y="4454459"/>
              <a:ext cx="1748863" cy="158502"/>
            </a:xfrm>
            <a:prstGeom prst="trapezoid">
              <a:avLst>
                <a:gd name="adj" fmla="val 41368"/>
              </a:avLst>
            </a:prstGeom>
            <a:solidFill>
              <a:schemeClr val="lt1"/>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70"/>
            <p:cNvSpPr/>
            <p:nvPr/>
          </p:nvSpPr>
          <p:spPr>
            <a:xfrm>
              <a:off x="2481950" y="4166526"/>
              <a:ext cx="1026900" cy="288000"/>
            </a:xfrm>
            <a:prstGeom prst="trapezoid">
              <a:avLst>
                <a:gd name="adj" fmla="val 41368"/>
              </a:avLst>
            </a:prstGeom>
            <a:solidFill>
              <a:schemeClr val="lt1"/>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11" name="Google Shape;3411;p70"/>
          <p:cNvSpPr txBox="1">
            <a:spLocks noGrp="1"/>
          </p:cNvSpPr>
          <p:nvPr>
            <p:ph type="ctrTitle"/>
          </p:nvPr>
        </p:nvSpPr>
        <p:spPr>
          <a:xfrm>
            <a:off x="713250" y="470050"/>
            <a:ext cx="7717500" cy="63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dirty="0" smtClean="0"/>
              <a:t>Και τώρα…</a:t>
            </a:r>
            <a:endParaRPr/>
          </a:p>
        </p:txBody>
      </p:sp>
      <p:sp>
        <p:nvSpPr>
          <p:cNvPr id="3412" name="Google Shape;3412;p70"/>
          <p:cNvSpPr txBox="1">
            <a:spLocks noGrp="1"/>
          </p:cNvSpPr>
          <p:nvPr>
            <p:ph type="subTitle" idx="1"/>
          </p:nvPr>
        </p:nvSpPr>
        <p:spPr>
          <a:xfrm>
            <a:off x="5509549" y="2085975"/>
            <a:ext cx="2616300" cy="1578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sz="2800" b="1" dirty="0" smtClean="0">
                <a:latin typeface="Roboto" charset="0"/>
                <a:ea typeface="Roboto" charset="0"/>
              </a:rPr>
              <a:t>Έχετε κάποια ερώτηση;</a:t>
            </a:r>
            <a:endParaRPr sz="2800" b="1">
              <a:latin typeface="Roboto" charset="0"/>
              <a:ea typeface="Roboto" charset="0"/>
            </a:endParaRPr>
          </a:p>
        </p:txBody>
      </p:sp>
      <p:pic>
        <p:nvPicPr>
          <p:cNvPr id="3413" name="Google Shape;3413;p70"/>
          <p:cNvPicPr preferRelativeResize="0"/>
          <p:nvPr/>
        </p:nvPicPr>
        <p:blipFill>
          <a:blip r:embed="rId3"/>
          <a:stretch>
            <a:fillRect/>
          </a:stretch>
        </p:blipFill>
        <p:spPr>
          <a:xfrm>
            <a:off x="1435946" y="1463041"/>
            <a:ext cx="3176693" cy="2275840"/>
          </a:xfrm>
          <a:prstGeom prst="rect">
            <a:avLst/>
          </a:prstGeom>
          <a:noFill/>
          <a:ln>
            <a:noFill/>
          </a:ln>
        </p:spPr>
      </p:pic>
      <p:sp>
        <p:nvSpPr>
          <p:cNvPr id="3414" name="Google Shape;3414;p70"/>
          <p:cNvSpPr/>
          <p:nvPr/>
        </p:nvSpPr>
        <p:spPr>
          <a:xfrm rot="5400000">
            <a:off x="7962591" y="745450"/>
            <a:ext cx="457800" cy="84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70"/>
          <p:cNvSpPr/>
          <p:nvPr/>
        </p:nvSpPr>
        <p:spPr>
          <a:xfrm rot="-5400000" flipH="1">
            <a:off x="723591" y="745450"/>
            <a:ext cx="457800" cy="84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70"/>
          <p:cNvSpPr/>
          <p:nvPr/>
        </p:nvSpPr>
        <p:spPr>
          <a:xfrm>
            <a:off x="5509549" y="1416375"/>
            <a:ext cx="2616300" cy="593400"/>
          </a:xfrm>
          <a:prstGeom prst="rightArrow">
            <a:avLst>
              <a:gd name="adj1" fmla="val 50000"/>
              <a:gd name="adj2"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70"/>
          <p:cNvSpPr/>
          <p:nvPr/>
        </p:nvSpPr>
        <p:spPr>
          <a:xfrm flipH="1">
            <a:off x="5509549" y="3740775"/>
            <a:ext cx="2616300" cy="593400"/>
          </a:xfrm>
          <a:prstGeom prst="rightArrow">
            <a:avLst>
              <a:gd name="adj1" fmla="val 50000"/>
              <a:gd name="adj2"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421"/>
        <p:cNvGrpSpPr/>
        <p:nvPr/>
      </p:nvGrpSpPr>
      <p:grpSpPr>
        <a:xfrm>
          <a:off x="0" y="0"/>
          <a:ext cx="0" cy="0"/>
          <a:chOff x="0" y="0"/>
          <a:chExt cx="0" cy="0"/>
        </a:xfrm>
      </p:grpSpPr>
      <p:sp>
        <p:nvSpPr>
          <p:cNvPr id="3422" name="Google Shape;3422;p71"/>
          <p:cNvSpPr txBox="1">
            <a:spLocks noGrp="1"/>
          </p:cNvSpPr>
          <p:nvPr>
            <p:ph type="ctrTitle"/>
          </p:nvPr>
        </p:nvSpPr>
        <p:spPr>
          <a:xfrm>
            <a:off x="3854027" y="1395308"/>
            <a:ext cx="4930986" cy="195749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l-GR" dirty="0" smtClean="0"/>
              <a:t>Ευχαριστούμε πολύ!</a:t>
            </a:r>
            <a:endParaRPr/>
          </a:p>
        </p:txBody>
      </p:sp>
      <p:sp>
        <p:nvSpPr>
          <p:cNvPr id="3423" name="Google Shape;3423;p71"/>
          <p:cNvSpPr/>
          <p:nvPr/>
        </p:nvSpPr>
        <p:spPr>
          <a:xfrm rot="5400000">
            <a:off x="5642864" y="2671034"/>
            <a:ext cx="1119300" cy="2052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45" name="Google Shape;3445;p71"/>
          <p:cNvGrpSpPr/>
          <p:nvPr/>
        </p:nvGrpSpPr>
        <p:grpSpPr>
          <a:xfrm>
            <a:off x="1258449" y="851999"/>
            <a:ext cx="1929978" cy="3438377"/>
            <a:chOff x="6667500" y="1149400"/>
            <a:chExt cx="1596606" cy="2844690"/>
          </a:xfrm>
        </p:grpSpPr>
        <p:sp>
          <p:nvSpPr>
            <p:cNvPr id="3446" name="Google Shape;3446;p71"/>
            <p:cNvSpPr/>
            <p:nvPr/>
          </p:nvSpPr>
          <p:spPr>
            <a:xfrm>
              <a:off x="6791685" y="3213456"/>
              <a:ext cx="1472421" cy="780634"/>
            </a:xfrm>
            <a:custGeom>
              <a:avLst/>
              <a:gdLst/>
              <a:ahLst/>
              <a:cxnLst/>
              <a:rect l="l" t="t" r="r" b="b"/>
              <a:pathLst>
                <a:path w="16291" h="8637" extrusionOk="0">
                  <a:moveTo>
                    <a:pt x="8145" y="1"/>
                  </a:moveTo>
                  <a:cubicBezTo>
                    <a:pt x="3649" y="1"/>
                    <a:pt x="0" y="1928"/>
                    <a:pt x="0" y="4319"/>
                  </a:cubicBezTo>
                  <a:cubicBezTo>
                    <a:pt x="0" y="6701"/>
                    <a:pt x="3649" y="8636"/>
                    <a:pt x="8145" y="8636"/>
                  </a:cubicBezTo>
                  <a:cubicBezTo>
                    <a:pt x="12641" y="8636"/>
                    <a:pt x="16290" y="6701"/>
                    <a:pt x="16290" y="4319"/>
                  </a:cubicBezTo>
                  <a:cubicBezTo>
                    <a:pt x="16290" y="1928"/>
                    <a:pt x="12641" y="1"/>
                    <a:pt x="8145" y="1"/>
                  </a:cubicBezTo>
                  <a:close/>
                </a:path>
              </a:pathLst>
            </a:custGeom>
            <a:solidFill>
              <a:srgbClr val="262162">
                <a:alpha val="25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71"/>
            <p:cNvSpPr/>
            <p:nvPr/>
          </p:nvSpPr>
          <p:spPr>
            <a:xfrm>
              <a:off x="6667500" y="1149400"/>
              <a:ext cx="1540118" cy="2664115"/>
            </a:xfrm>
            <a:custGeom>
              <a:avLst/>
              <a:gdLst/>
              <a:ahLst/>
              <a:cxnLst/>
              <a:rect l="l" t="t" r="r" b="b"/>
              <a:pathLst>
                <a:path w="17040" h="29476" extrusionOk="0">
                  <a:moveTo>
                    <a:pt x="928" y="8662"/>
                  </a:moveTo>
                  <a:lnTo>
                    <a:pt x="15826" y="152"/>
                  </a:lnTo>
                  <a:cubicBezTo>
                    <a:pt x="16067" y="18"/>
                    <a:pt x="16281" y="0"/>
                    <a:pt x="16442" y="89"/>
                  </a:cubicBezTo>
                  <a:lnTo>
                    <a:pt x="16442" y="89"/>
                  </a:lnTo>
                  <a:lnTo>
                    <a:pt x="17040" y="428"/>
                  </a:lnTo>
                  <a:lnTo>
                    <a:pt x="16745" y="1080"/>
                  </a:lnTo>
                  <a:lnTo>
                    <a:pt x="16745" y="18904"/>
                  </a:lnTo>
                  <a:cubicBezTo>
                    <a:pt x="16745" y="19519"/>
                    <a:pt x="16335" y="20269"/>
                    <a:pt x="15826" y="20554"/>
                  </a:cubicBezTo>
                  <a:lnTo>
                    <a:pt x="1196" y="28913"/>
                  </a:lnTo>
                  <a:lnTo>
                    <a:pt x="910" y="29475"/>
                  </a:lnTo>
                  <a:lnTo>
                    <a:pt x="330" y="29136"/>
                  </a:lnTo>
                  <a:cubicBezTo>
                    <a:pt x="304" y="29127"/>
                    <a:pt x="286" y="29118"/>
                    <a:pt x="268" y="29100"/>
                  </a:cubicBezTo>
                  <a:lnTo>
                    <a:pt x="259" y="29100"/>
                  </a:lnTo>
                  <a:lnTo>
                    <a:pt x="259" y="29100"/>
                  </a:lnTo>
                  <a:cubicBezTo>
                    <a:pt x="99" y="28993"/>
                    <a:pt x="0" y="28770"/>
                    <a:pt x="0" y="28467"/>
                  </a:cubicBezTo>
                  <a:lnTo>
                    <a:pt x="0" y="10313"/>
                  </a:lnTo>
                  <a:cubicBezTo>
                    <a:pt x="0" y="9697"/>
                    <a:pt x="420" y="8948"/>
                    <a:pt x="928" y="8662"/>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71"/>
            <p:cNvSpPr/>
            <p:nvPr/>
          </p:nvSpPr>
          <p:spPr>
            <a:xfrm>
              <a:off x="6719922" y="1166301"/>
              <a:ext cx="1514359" cy="2666555"/>
            </a:xfrm>
            <a:custGeom>
              <a:avLst/>
              <a:gdLst/>
              <a:ahLst/>
              <a:cxnLst/>
              <a:rect l="l" t="t" r="r" b="b"/>
              <a:pathLst>
                <a:path w="16755" h="29503" extrusionOk="0">
                  <a:moveTo>
                    <a:pt x="928" y="8806"/>
                  </a:moveTo>
                  <a:lnTo>
                    <a:pt x="15826" y="295"/>
                  </a:lnTo>
                  <a:cubicBezTo>
                    <a:pt x="16335" y="1"/>
                    <a:pt x="16754" y="277"/>
                    <a:pt x="16754" y="893"/>
                  </a:cubicBezTo>
                  <a:lnTo>
                    <a:pt x="16754" y="19047"/>
                  </a:lnTo>
                  <a:cubicBezTo>
                    <a:pt x="16754" y="19662"/>
                    <a:pt x="16335" y="20412"/>
                    <a:pt x="15826" y="20697"/>
                  </a:cubicBezTo>
                  <a:lnTo>
                    <a:pt x="928" y="29208"/>
                  </a:lnTo>
                  <a:cubicBezTo>
                    <a:pt x="420" y="29502"/>
                    <a:pt x="0" y="29235"/>
                    <a:pt x="0" y="28610"/>
                  </a:cubicBezTo>
                  <a:lnTo>
                    <a:pt x="0" y="10456"/>
                  </a:lnTo>
                  <a:cubicBezTo>
                    <a:pt x="0" y="9840"/>
                    <a:pt x="420" y="9100"/>
                    <a:pt x="928" y="880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71"/>
            <p:cNvSpPr/>
            <p:nvPr/>
          </p:nvSpPr>
          <p:spPr>
            <a:xfrm>
              <a:off x="6776320" y="1265451"/>
              <a:ext cx="1401471" cy="2468165"/>
            </a:xfrm>
            <a:custGeom>
              <a:avLst/>
              <a:gdLst/>
              <a:ahLst/>
              <a:cxnLst/>
              <a:rect l="l" t="t" r="r" b="b"/>
              <a:pathLst>
                <a:path w="15506" h="27308" extrusionOk="0">
                  <a:moveTo>
                    <a:pt x="857" y="8155"/>
                  </a:moveTo>
                  <a:lnTo>
                    <a:pt x="14649" y="268"/>
                  </a:lnTo>
                  <a:cubicBezTo>
                    <a:pt x="15122" y="1"/>
                    <a:pt x="15506" y="251"/>
                    <a:pt x="15506" y="822"/>
                  </a:cubicBezTo>
                  <a:lnTo>
                    <a:pt x="15506" y="17629"/>
                  </a:lnTo>
                  <a:cubicBezTo>
                    <a:pt x="15506" y="18200"/>
                    <a:pt x="15122" y="18895"/>
                    <a:pt x="14649" y="19163"/>
                  </a:cubicBezTo>
                  <a:lnTo>
                    <a:pt x="857" y="27040"/>
                  </a:lnTo>
                  <a:cubicBezTo>
                    <a:pt x="384" y="27308"/>
                    <a:pt x="1" y="27058"/>
                    <a:pt x="1" y="26487"/>
                  </a:cubicBezTo>
                  <a:lnTo>
                    <a:pt x="1" y="9680"/>
                  </a:lnTo>
                  <a:cubicBezTo>
                    <a:pt x="1" y="9109"/>
                    <a:pt x="384" y="8422"/>
                    <a:pt x="857" y="8155"/>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71"/>
            <p:cNvSpPr/>
            <p:nvPr/>
          </p:nvSpPr>
          <p:spPr>
            <a:xfrm>
              <a:off x="7115795" y="1707238"/>
              <a:ext cx="832965" cy="1660327"/>
            </a:xfrm>
            <a:custGeom>
              <a:avLst/>
              <a:gdLst/>
              <a:ahLst/>
              <a:cxnLst/>
              <a:rect l="l" t="t" r="r" b="b"/>
              <a:pathLst>
                <a:path w="9216" h="18370" extrusionOk="0">
                  <a:moveTo>
                    <a:pt x="5799" y="3162"/>
                  </a:moveTo>
                  <a:cubicBezTo>
                    <a:pt x="5998" y="3162"/>
                    <a:pt x="6172" y="3222"/>
                    <a:pt x="6326" y="3338"/>
                  </a:cubicBezTo>
                  <a:cubicBezTo>
                    <a:pt x="6584" y="3543"/>
                    <a:pt x="6709" y="3909"/>
                    <a:pt x="6709" y="4435"/>
                  </a:cubicBezTo>
                  <a:cubicBezTo>
                    <a:pt x="6709" y="4872"/>
                    <a:pt x="6620" y="5301"/>
                    <a:pt x="6433" y="5738"/>
                  </a:cubicBezTo>
                  <a:cubicBezTo>
                    <a:pt x="6254" y="6166"/>
                    <a:pt x="5995" y="6550"/>
                    <a:pt x="5674" y="6889"/>
                  </a:cubicBezTo>
                  <a:cubicBezTo>
                    <a:pt x="5460" y="7120"/>
                    <a:pt x="5086" y="7397"/>
                    <a:pt x="4568" y="7727"/>
                  </a:cubicBezTo>
                  <a:cubicBezTo>
                    <a:pt x="4327" y="7879"/>
                    <a:pt x="4060" y="8039"/>
                    <a:pt x="3756" y="8218"/>
                  </a:cubicBezTo>
                  <a:lnTo>
                    <a:pt x="2427" y="8976"/>
                  </a:lnTo>
                  <a:lnTo>
                    <a:pt x="2427" y="4819"/>
                  </a:lnTo>
                  <a:lnTo>
                    <a:pt x="3605" y="4150"/>
                  </a:lnTo>
                  <a:cubicBezTo>
                    <a:pt x="3979" y="3936"/>
                    <a:pt x="4300" y="3757"/>
                    <a:pt x="4568" y="3615"/>
                  </a:cubicBezTo>
                  <a:cubicBezTo>
                    <a:pt x="4925" y="3427"/>
                    <a:pt x="5184" y="3302"/>
                    <a:pt x="5353" y="3249"/>
                  </a:cubicBezTo>
                  <a:cubicBezTo>
                    <a:pt x="5513" y="3190"/>
                    <a:pt x="5662" y="3162"/>
                    <a:pt x="5799" y="3162"/>
                  </a:cubicBezTo>
                  <a:close/>
                  <a:moveTo>
                    <a:pt x="7321" y="0"/>
                  </a:moveTo>
                  <a:cubicBezTo>
                    <a:pt x="7149" y="0"/>
                    <a:pt x="6969" y="24"/>
                    <a:pt x="6781" y="73"/>
                  </a:cubicBezTo>
                  <a:cubicBezTo>
                    <a:pt x="6406" y="162"/>
                    <a:pt x="5674" y="510"/>
                    <a:pt x="4568" y="1126"/>
                  </a:cubicBezTo>
                  <a:cubicBezTo>
                    <a:pt x="4363" y="1242"/>
                    <a:pt x="4131" y="1366"/>
                    <a:pt x="3899" y="1500"/>
                  </a:cubicBezTo>
                  <a:lnTo>
                    <a:pt x="1" y="3722"/>
                  </a:lnTo>
                  <a:lnTo>
                    <a:pt x="1" y="18370"/>
                  </a:lnTo>
                  <a:lnTo>
                    <a:pt x="2427" y="16987"/>
                  </a:lnTo>
                  <a:lnTo>
                    <a:pt x="2427" y="11465"/>
                  </a:lnTo>
                  <a:lnTo>
                    <a:pt x="4015" y="10555"/>
                  </a:lnTo>
                  <a:cubicBezTo>
                    <a:pt x="4202" y="10448"/>
                    <a:pt x="4390" y="10341"/>
                    <a:pt x="4568" y="10234"/>
                  </a:cubicBezTo>
                  <a:cubicBezTo>
                    <a:pt x="5398" y="9734"/>
                    <a:pt x="6058" y="9297"/>
                    <a:pt x="6531" y="8905"/>
                  </a:cubicBezTo>
                  <a:cubicBezTo>
                    <a:pt x="6959" y="8548"/>
                    <a:pt x="7378" y="8084"/>
                    <a:pt x="7789" y="7495"/>
                  </a:cubicBezTo>
                  <a:cubicBezTo>
                    <a:pt x="8199" y="6906"/>
                    <a:pt x="8538" y="6237"/>
                    <a:pt x="8815" y="5470"/>
                  </a:cubicBezTo>
                  <a:cubicBezTo>
                    <a:pt x="9082" y="4703"/>
                    <a:pt x="9216" y="3873"/>
                    <a:pt x="9216" y="2972"/>
                  </a:cubicBezTo>
                  <a:cubicBezTo>
                    <a:pt x="9216" y="1804"/>
                    <a:pt x="8984" y="983"/>
                    <a:pt x="8520" y="519"/>
                  </a:cubicBezTo>
                  <a:cubicBezTo>
                    <a:pt x="8182" y="174"/>
                    <a:pt x="7782" y="0"/>
                    <a:pt x="73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2" name="31 - Εικόνα" descr="789.PNG"/>
          <p:cNvPicPr>
            <a:picLocks noChangeAspect="1"/>
          </p:cNvPicPr>
          <p:nvPr/>
        </p:nvPicPr>
        <p:blipFill>
          <a:blip r:embed="rId3"/>
          <a:stretch>
            <a:fillRect/>
          </a:stretch>
        </p:blipFill>
        <p:spPr>
          <a:xfrm>
            <a:off x="3377473" y="4118187"/>
            <a:ext cx="5641798" cy="787783"/>
          </a:xfrm>
          <a:prstGeom prst="rect">
            <a:avLst/>
          </a:prstGeom>
        </p:spPr>
      </p:pic>
      <p:sp>
        <p:nvSpPr>
          <p:cNvPr id="33" name="32 - TextBox"/>
          <p:cNvSpPr txBox="1"/>
          <p:nvPr/>
        </p:nvSpPr>
        <p:spPr>
          <a:xfrm>
            <a:off x="3867573" y="3447627"/>
            <a:ext cx="4930987" cy="523220"/>
          </a:xfrm>
          <a:prstGeom prst="rect">
            <a:avLst/>
          </a:prstGeom>
          <a:noFill/>
        </p:spPr>
        <p:txBody>
          <a:bodyPr wrap="square" rtlCol="0">
            <a:spAutoFit/>
          </a:bodyPr>
          <a:lstStyle/>
          <a:p>
            <a:r>
              <a:rPr lang="el-GR" dirty="0" smtClean="0">
                <a:latin typeface="Roboto" charset="0"/>
                <a:ea typeface="Roboto" charset="0"/>
              </a:rPr>
              <a:t>3</a:t>
            </a:r>
            <a:r>
              <a:rPr lang="el-GR" baseline="30000" dirty="0" smtClean="0">
                <a:latin typeface="Roboto" charset="0"/>
                <a:ea typeface="Roboto" charset="0"/>
              </a:rPr>
              <a:t>ο</a:t>
            </a:r>
            <a:r>
              <a:rPr lang="el-GR" dirty="0" smtClean="0">
                <a:latin typeface="Roboto" charset="0"/>
                <a:ea typeface="Roboto" charset="0"/>
              </a:rPr>
              <a:t> Γυμνάσιο Χαριλάου Θεσσαλονίκης</a:t>
            </a:r>
          </a:p>
          <a:p>
            <a:r>
              <a:rPr lang="el-GR" dirty="0" smtClean="0">
                <a:latin typeface="Roboto" charset="0"/>
                <a:ea typeface="Roboto" charset="0"/>
              </a:rPr>
              <a:t>Για το πρόγραμμα: </a:t>
            </a:r>
            <a:r>
              <a:rPr lang="en-US" dirty="0" smtClean="0">
                <a:latin typeface="Roboto" charset="0"/>
                <a:ea typeface="Roboto" charset="0"/>
              </a:rPr>
              <a:t>“Ecomobility: </a:t>
            </a:r>
            <a:r>
              <a:rPr lang="el-GR" dirty="0" smtClean="0">
                <a:latin typeface="Roboto" charset="0"/>
                <a:ea typeface="Roboto" charset="0"/>
              </a:rPr>
              <a:t>Οικολογική Μετακίνηση»</a:t>
            </a:r>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61"/>
        <p:cNvGrpSpPr/>
        <p:nvPr/>
      </p:nvGrpSpPr>
      <p:grpSpPr>
        <a:xfrm>
          <a:off x="0" y="0"/>
          <a:ext cx="0" cy="0"/>
          <a:chOff x="0" y="0"/>
          <a:chExt cx="0" cy="0"/>
        </a:xfrm>
      </p:grpSpPr>
      <p:sp>
        <p:nvSpPr>
          <p:cNvPr id="4262" name="Google Shape;4262;p73"/>
          <p:cNvSpPr txBox="1">
            <a:spLocks noGrp="1"/>
          </p:cNvSpPr>
          <p:nvPr>
            <p:ph type="body" idx="1"/>
          </p:nvPr>
        </p:nvSpPr>
        <p:spPr>
          <a:xfrm>
            <a:off x="714550" y="1285875"/>
            <a:ext cx="7713600" cy="33270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l-GR" dirty="0" smtClean="0"/>
              <a:t>Ορισμένο υλικό έχει αντληθεί από:</a:t>
            </a:r>
            <a:endParaRPr/>
          </a:p>
          <a:p>
            <a:pPr marL="0" marR="0" lvl="0" indent="0" algn="l" rtl="0">
              <a:lnSpc>
                <a:spcPct val="100000"/>
              </a:lnSpc>
              <a:spcBef>
                <a:spcPts val="1200"/>
              </a:spcBef>
              <a:spcAft>
                <a:spcPts val="0"/>
              </a:spcAft>
              <a:buNone/>
            </a:pPr>
            <a:r>
              <a:rPr lang="el-GR" sz="1800" b="1" dirty="0" smtClean="0">
                <a:latin typeface="Hammersmith One"/>
                <a:ea typeface="Hammersmith One"/>
                <a:cs typeface="Hammersmith One"/>
                <a:sym typeface="Hammersmith One"/>
              </a:rPr>
              <a:t>Εικόνες</a:t>
            </a:r>
            <a:r>
              <a:rPr lang="en" sz="1800" b="1" dirty="0" smtClean="0">
                <a:latin typeface="Hammersmith One"/>
                <a:ea typeface="Hammersmith One"/>
                <a:cs typeface="Hammersmith One"/>
                <a:sym typeface="Hammersmith One"/>
              </a:rPr>
              <a:t>:</a:t>
            </a:r>
            <a:endParaRPr sz="1800" b="1">
              <a:latin typeface="Hammersmith One"/>
              <a:ea typeface="Hammersmith One"/>
              <a:cs typeface="Hammersmith One"/>
              <a:sym typeface="Hammersmith One"/>
            </a:endParaRPr>
          </a:p>
          <a:p>
            <a:pPr lvl="0">
              <a:spcBef>
                <a:spcPts val="300"/>
              </a:spcBef>
            </a:pPr>
            <a:r>
              <a:rPr lang="en-US" dirty="0" smtClean="0">
                <a:solidFill>
                  <a:schemeClr val="hlink"/>
                </a:solidFill>
                <a:uFill>
                  <a:noFill/>
                </a:uFill>
                <a:hlinkClick r:id="rId3"/>
              </a:rPr>
              <a:t>https://3gym-charil.thess.sch.gr</a:t>
            </a:r>
            <a:endParaRPr lang="el-GR" dirty="0" smtClean="0">
              <a:solidFill>
                <a:schemeClr val="hlink"/>
              </a:solidFill>
              <a:uFill>
                <a:noFill/>
              </a:uFill>
              <a:hlinkClick r:id="rId3"/>
            </a:endParaRPr>
          </a:p>
          <a:p>
            <a:pPr lvl="0">
              <a:spcBef>
                <a:spcPts val="300"/>
              </a:spcBef>
            </a:pPr>
            <a:r>
              <a:rPr lang="en-US" dirty="0" smtClean="0">
                <a:solidFill>
                  <a:schemeClr val="hlink"/>
                </a:solidFill>
                <a:uFill>
                  <a:noFill/>
                </a:uFill>
                <a:hlinkClick r:id="rId4"/>
              </a:rPr>
              <a:t>https://pollutioneducation.com/</a:t>
            </a:r>
            <a:endParaRPr lang="el-GR" dirty="0" smtClean="0">
              <a:solidFill>
                <a:schemeClr val="hlink"/>
              </a:solidFill>
              <a:uFill>
                <a:noFill/>
              </a:uFill>
            </a:endParaRPr>
          </a:p>
          <a:p>
            <a:pPr lvl="0">
              <a:spcBef>
                <a:spcPts val="300"/>
              </a:spcBef>
            </a:pPr>
            <a:r>
              <a:rPr lang="en-US" dirty="0" smtClean="0">
                <a:solidFill>
                  <a:schemeClr val="hlink"/>
                </a:solidFill>
                <a:uFill>
                  <a:noFill/>
                </a:uFill>
                <a:hlinkClick r:id="rId5"/>
              </a:rPr>
              <a:t>https://www.discovergreece.com/</a:t>
            </a:r>
            <a:endParaRPr lang="en-US" dirty="0" smtClean="0">
              <a:solidFill>
                <a:schemeClr val="hlink"/>
              </a:solidFill>
              <a:uFill>
                <a:noFill/>
              </a:uFill>
            </a:endParaRPr>
          </a:p>
          <a:p>
            <a:pPr lvl="0">
              <a:spcBef>
                <a:spcPts val="300"/>
              </a:spcBef>
            </a:pPr>
            <a:r>
              <a:rPr lang="en-US" dirty="0" smtClean="0">
                <a:solidFill>
                  <a:schemeClr val="hlink"/>
                </a:solidFill>
                <a:uFill>
                  <a:noFill/>
                </a:uFill>
              </a:rPr>
              <a:t>https://dev.to/</a:t>
            </a:r>
            <a:endParaRPr lang="el-GR" dirty="0" smtClean="0">
              <a:solidFill>
                <a:schemeClr val="hlink"/>
              </a:solidFill>
              <a:uFill>
                <a:noFill/>
              </a:uFill>
            </a:endParaRPr>
          </a:p>
          <a:p>
            <a:pPr marL="0" lvl="0" indent="0" algn="l" rtl="0">
              <a:spcBef>
                <a:spcPts val="1200"/>
              </a:spcBef>
              <a:spcAft>
                <a:spcPts val="0"/>
              </a:spcAft>
              <a:buNone/>
            </a:pPr>
            <a:r>
              <a:rPr lang="el-GR" sz="1800" b="1" dirty="0" smtClean="0">
                <a:latin typeface="Hammersmith One"/>
                <a:ea typeface="Hammersmith One"/>
                <a:cs typeface="Hammersmith One"/>
                <a:sym typeface="Hammersmith One"/>
              </a:rPr>
              <a:t>Κείμενο</a:t>
            </a:r>
            <a:r>
              <a:rPr lang="en-US" sz="1800" b="1" dirty="0" smtClean="0">
                <a:latin typeface="Hammersmith One"/>
                <a:ea typeface="Hammersmith One"/>
                <a:cs typeface="Hammersmith One"/>
                <a:sym typeface="Hammersmith One"/>
              </a:rPr>
              <a:t> - </a:t>
            </a:r>
            <a:r>
              <a:rPr lang="el-GR" sz="1800" b="1" dirty="0" smtClean="0">
                <a:latin typeface="Hammersmith One"/>
                <a:ea typeface="Hammersmith One"/>
                <a:cs typeface="Hammersmith One"/>
                <a:sym typeface="Hammersmith One"/>
              </a:rPr>
              <a:t>πληροφορίες</a:t>
            </a:r>
            <a:r>
              <a:rPr lang="en" sz="1800" b="1" dirty="0" smtClean="0">
                <a:latin typeface="Hammersmith One"/>
                <a:ea typeface="Hammersmith One"/>
                <a:cs typeface="Hammersmith One"/>
                <a:sym typeface="Hammersmith One"/>
              </a:rPr>
              <a:t>:</a:t>
            </a:r>
            <a:endParaRPr smtClean="0"/>
          </a:p>
          <a:p>
            <a:pPr lvl="0"/>
            <a:r>
              <a:rPr lang="en-US" dirty="0" smtClean="0">
                <a:solidFill>
                  <a:schemeClr val="hlink"/>
                </a:solidFill>
                <a:uFill>
                  <a:noFill/>
                </a:uFill>
                <a:hlinkClick r:id="rId6"/>
              </a:rPr>
              <a:t>https://www.ecomobility.gr/</a:t>
            </a:r>
            <a:endParaRPr lang="el-GR" dirty="0" smtClean="0">
              <a:solidFill>
                <a:schemeClr val="hlink"/>
              </a:solidFill>
              <a:uFill>
                <a:noFill/>
              </a:uFill>
            </a:endParaRPr>
          </a:p>
          <a:p>
            <a:pPr lvl="0"/>
            <a:r>
              <a:rPr lang="en-US" dirty="0" smtClean="0">
                <a:solidFill>
                  <a:schemeClr val="hlink"/>
                </a:solidFill>
                <a:uFill>
                  <a:noFill/>
                </a:uFill>
                <a:hlinkClick r:id="rId7"/>
              </a:rPr>
              <a:t>https://www.activesustainability.com/</a:t>
            </a:r>
            <a:endParaRPr lang="en-US" dirty="0" smtClean="0">
              <a:solidFill>
                <a:schemeClr val="hlink"/>
              </a:solidFill>
              <a:uFill>
                <a:noFill/>
              </a:uFill>
            </a:endParaRPr>
          </a:p>
          <a:p>
            <a:pPr lvl="0"/>
            <a:r>
              <a:rPr lang="en-US" dirty="0" smtClean="0">
                <a:solidFill>
                  <a:schemeClr val="hlink"/>
                </a:solidFill>
                <a:uFill>
                  <a:noFill/>
                </a:uFill>
                <a:hlinkClick r:id="rId8"/>
              </a:rPr>
              <a:t>https://www.eea.europa.eu/</a:t>
            </a:r>
            <a:endParaRPr lang="el-GR" dirty="0" smtClean="0">
              <a:solidFill>
                <a:schemeClr val="hlink"/>
              </a:solidFill>
              <a:uFill>
                <a:noFill/>
              </a:uFill>
            </a:endParaRPr>
          </a:p>
          <a:p>
            <a:pPr lvl="0"/>
            <a:r>
              <a:rPr lang="en-US" dirty="0" smtClean="0">
                <a:solidFill>
                  <a:schemeClr val="hlink"/>
                </a:solidFill>
                <a:uFill>
                  <a:noFill/>
                </a:uFill>
                <a:hlinkClick r:id="rId9"/>
              </a:rPr>
              <a:t>https://thessaloniki.gr/</a:t>
            </a:r>
            <a:endParaRPr lang="el-GR" dirty="0" smtClean="0">
              <a:solidFill>
                <a:schemeClr val="hlink"/>
              </a:solidFill>
              <a:uFill>
                <a:noFill/>
              </a:uFill>
            </a:endParaRPr>
          </a:p>
          <a:p>
            <a:pPr lvl="0"/>
            <a:r>
              <a:rPr lang="en-US" dirty="0" smtClean="0">
                <a:solidFill>
                  <a:schemeClr val="hlink"/>
                </a:solidFill>
                <a:uFill>
                  <a:noFill/>
                </a:uFill>
                <a:hlinkClick r:id="rId10"/>
              </a:rPr>
              <a:t>https://www.svakthess.imet.gr/</a:t>
            </a:r>
            <a:endParaRPr lang="el-GR" dirty="0" smtClean="0">
              <a:solidFill>
                <a:schemeClr val="hlink"/>
              </a:solidFill>
              <a:uFill>
                <a:noFill/>
              </a:uFill>
            </a:endParaRPr>
          </a:p>
          <a:p>
            <a:pPr lvl="0"/>
            <a:r>
              <a:rPr lang="en-US" dirty="0" smtClean="0">
                <a:solidFill>
                  <a:schemeClr val="hlink"/>
                </a:solidFill>
                <a:uFill>
                  <a:noFill/>
                </a:uFill>
              </a:rPr>
              <a:t>https://greekecologicalfootprint.web.auth.gr/ </a:t>
            </a:r>
          </a:p>
        </p:txBody>
      </p:sp>
      <p:sp>
        <p:nvSpPr>
          <p:cNvPr id="4263" name="Google Shape;4263;p73"/>
          <p:cNvSpPr txBox="1">
            <a:spLocks noGrp="1"/>
          </p:cNvSpPr>
          <p:nvPr>
            <p:ph type="ctrTitle"/>
          </p:nvPr>
        </p:nvSpPr>
        <p:spPr>
          <a:xfrm>
            <a:off x="713250" y="470050"/>
            <a:ext cx="7717500" cy="63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dirty="0" smtClean="0"/>
              <a:t>Βιβλιογραφία</a:t>
            </a:r>
            <a:endParaRPr/>
          </a:p>
        </p:txBody>
      </p:sp>
      <p:grpSp>
        <p:nvGrpSpPr>
          <p:cNvPr id="4264" name="Google Shape;4264;p73"/>
          <p:cNvGrpSpPr/>
          <p:nvPr/>
        </p:nvGrpSpPr>
        <p:grpSpPr>
          <a:xfrm>
            <a:off x="5829120" y="1809768"/>
            <a:ext cx="1876222" cy="3522338"/>
            <a:chOff x="6516564" y="643429"/>
            <a:chExt cx="2139608" cy="4016807"/>
          </a:xfrm>
        </p:grpSpPr>
        <p:sp>
          <p:nvSpPr>
            <p:cNvPr id="4265" name="Google Shape;4265;p73"/>
            <p:cNvSpPr/>
            <p:nvPr/>
          </p:nvSpPr>
          <p:spPr>
            <a:xfrm>
              <a:off x="6516564" y="3419125"/>
              <a:ext cx="2139608" cy="1241111"/>
            </a:xfrm>
            <a:custGeom>
              <a:avLst/>
              <a:gdLst/>
              <a:ahLst/>
              <a:cxnLst/>
              <a:rect l="l" t="t" r="r" b="b"/>
              <a:pathLst>
                <a:path w="16674" h="9672" extrusionOk="0">
                  <a:moveTo>
                    <a:pt x="0" y="5130"/>
                  </a:moveTo>
                  <a:lnTo>
                    <a:pt x="7681" y="9671"/>
                  </a:lnTo>
                  <a:lnTo>
                    <a:pt x="16674" y="4542"/>
                  </a:lnTo>
                  <a:lnTo>
                    <a:pt x="9002" y="1"/>
                  </a:lnTo>
                  <a:close/>
                </a:path>
              </a:pathLst>
            </a:custGeom>
            <a:solidFill>
              <a:srgbClr val="262162">
                <a:alpha val="25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73"/>
            <p:cNvSpPr/>
            <p:nvPr/>
          </p:nvSpPr>
          <p:spPr>
            <a:xfrm>
              <a:off x="7506627" y="2845405"/>
              <a:ext cx="756639" cy="1591516"/>
            </a:xfrm>
            <a:custGeom>
              <a:avLst/>
              <a:gdLst/>
              <a:ahLst/>
              <a:cxnLst/>
              <a:rect l="l" t="t" r="r" b="b"/>
              <a:pathLst>
                <a:path w="7495" h="15765" extrusionOk="0">
                  <a:moveTo>
                    <a:pt x="9" y="15764"/>
                  </a:moveTo>
                  <a:lnTo>
                    <a:pt x="9" y="4336"/>
                  </a:lnTo>
                  <a:lnTo>
                    <a:pt x="0" y="4274"/>
                  </a:lnTo>
                  <a:lnTo>
                    <a:pt x="7494" y="1"/>
                  </a:lnTo>
                  <a:lnTo>
                    <a:pt x="7485" y="1150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73"/>
            <p:cNvSpPr/>
            <p:nvPr/>
          </p:nvSpPr>
          <p:spPr>
            <a:xfrm>
              <a:off x="6857300" y="2052019"/>
              <a:ext cx="650336" cy="2384902"/>
            </a:xfrm>
            <a:custGeom>
              <a:avLst/>
              <a:gdLst/>
              <a:ahLst/>
              <a:cxnLst/>
              <a:rect l="l" t="t" r="r" b="b"/>
              <a:pathLst>
                <a:path w="6442" h="23624" extrusionOk="0">
                  <a:moveTo>
                    <a:pt x="18" y="0"/>
                  </a:moveTo>
                  <a:lnTo>
                    <a:pt x="4184" y="2570"/>
                  </a:lnTo>
                  <a:lnTo>
                    <a:pt x="6441" y="12142"/>
                  </a:lnTo>
                  <a:lnTo>
                    <a:pt x="6441" y="23623"/>
                  </a:lnTo>
                  <a:lnTo>
                    <a:pt x="0" y="1993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73"/>
            <p:cNvSpPr/>
            <p:nvPr/>
          </p:nvSpPr>
          <p:spPr>
            <a:xfrm>
              <a:off x="6858209" y="2052019"/>
              <a:ext cx="649427" cy="2018343"/>
            </a:xfrm>
            <a:custGeom>
              <a:avLst/>
              <a:gdLst/>
              <a:ahLst/>
              <a:cxnLst/>
              <a:rect l="l" t="t" r="r" b="b"/>
              <a:pathLst>
                <a:path w="6433" h="19993" extrusionOk="0">
                  <a:moveTo>
                    <a:pt x="9" y="0"/>
                  </a:moveTo>
                  <a:lnTo>
                    <a:pt x="4175" y="2570"/>
                  </a:lnTo>
                  <a:lnTo>
                    <a:pt x="6432" y="12142"/>
                  </a:lnTo>
                  <a:lnTo>
                    <a:pt x="6432" y="19992"/>
                  </a:lnTo>
                  <a:lnTo>
                    <a:pt x="0" y="162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73"/>
            <p:cNvSpPr/>
            <p:nvPr/>
          </p:nvSpPr>
          <p:spPr>
            <a:xfrm>
              <a:off x="7486840" y="1282862"/>
              <a:ext cx="846588" cy="2659594"/>
            </a:xfrm>
            <a:custGeom>
              <a:avLst/>
              <a:gdLst/>
              <a:ahLst/>
              <a:cxnLst/>
              <a:rect l="l" t="t" r="r" b="b"/>
              <a:pathLst>
                <a:path w="8386" h="26345" extrusionOk="0">
                  <a:moveTo>
                    <a:pt x="0" y="26345"/>
                  </a:moveTo>
                  <a:lnTo>
                    <a:pt x="0" y="4783"/>
                  </a:lnTo>
                  <a:lnTo>
                    <a:pt x="8386" y="1"/>
                  </a:lnTo>
                  <a:lnTo>
                    <a:pt x="8377" y="21563"/>
                  </a:ln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73"/>
            <p:cNvSpPr/>
            <p:nvPr/>
          </p:nvSpPr>
          <p:spPr>
            <a:xfrm>
              <a:off x="6787037" y="1130727"/>
              <a:ext cx="699904" cy="2811729"/>
            </a:xfrm>
            <a:custGeom>
              <a:avLst/>
              <a:gdLst/>
              <a:ahLst/>
              <a:cxnLst/>
              <a:rect l="l" t="t" r="r" b="b"/>
              <a:pathLst>
                <a:path w="6933" h="27852" extrusionOk="0">
                  <a:moveTo>
                    <a:pt x="9" y="0"/>
                  </a:moveTo>
                  <a:lnTo>
                    <a:pt x="6932" y="6290"/>
                  </a:lnTo>
                  <a:lnTo>
                    <a:pt x="6932" y="27852"/>
                  </a:lnTo>
                  <a:lnTo>
                    <a:pt x="0" y="2389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73"/>
            <p:cNvSpPr/>
            <p:nvPr/>
          </p:nvSpPr>
          <p:spPr>
            <a:xfrm>
              <a:off x="6787037" y="643429"/>
              <a:ext cx="1546390" cy="1122289"/>
            </a:xfrm>
            <a:custGeom>
              <a:avLst/>
              <a:gdLst/>
              <a:ahLst/>
              <a:cxnLst/>
              <a:rect l="l" t="t" r="r" b="b"/>
              <a:pathLst>
                <a:path w="15318" h="11117" extrusionOk="0">
                  <a:moveTo>
                    <a:pt x="0" y="4827"/>
                  </a:moveTo>
                  <a:lnTo>
                    <a:pt x="6932" y="11117"/>
                  </a:lnTo>
                  <a:lnTo>
                    <a:pt x="15318" y="6335"/>
                  </a:lnTo>
                  <a:lnTo>
                    <a:pt x="8467"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73"/>
            <p:cNvSpPr/>
            <p:nvPr/>
          </p:nvSpPr>
          <p:spPr>
            <a:xfrm>
              <a:off x="8004625" y="3055285"/>
              <a:ext cx="168490" cy="155871"/>
            </a:xfrm>
            <a:custGeom>
              <a:avLst/>
              <a:gdLst/>
              <a:ahLst/>
              <a:cxnLst/>
              <a:rect l="l" t="t" r="r" b="b"/>
              <a:pathLst>
                <a:path w="1669" h="1544" extrusionOk="0">
                  <a:moveTo>
                    <a:pt x="1" y="1544"/>
                  </a:moveTo>
                  <a:lnTo>
                    <a:pt x="1" y="955"/>
                  </a:lnTo>
                  <a:lnTo>
                    <a:pt x="1669" y="0"/>
                  </a:lnTo>
                  <a:lnTo>
                    <a:pt x="1660" y="607"/>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73"/>
            <p:cNvSpPr/>
            <p:nvPr/>
          </p:nvSpPr>
          <p:spPr>
            <a:xfrm>
              <a:off x="8019061" y="3080523"/>
              <a:ext cx="140627" cy="103678"/>
            </a:xfrm>
            <a:custGeom>
              <a:avLst/>
              <a:gdLst/>
              <a:ahLst/>
              <a:cxnLst/>
              <a:rect l="l" t="t" r="r" b="b"/>
              <a:pathLst>
                <a:path w="1393" h="1027" extrusionOk="0">
                  <a:moveTo>
                    <a:pt x="9" y="1026"/>
                  </a:moveTo>
                  <a:lnTo>
                    <a:pt x="0" y="794"/>
                  </a:lnTo>
                  <a:lnTo>
                    <a:pt x="1392" y="0"/>
                  </a:lnTo>
                  <a:lnTo>
                    <a:pt x="1383" y="24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73"/>
            <p:cNvSpPr/>
            <p:nvPr/>
          </p:nvSpPr>
          <p:spPr>
            <a:xfrm>
              <a:off x="8019970" y="3099401"/>
              <a:ext cx="138810" cy="84800"/>
            </a:xfrm>
            <a:custGeom>
              <a:avLst/>
              <a:gdLst/>
              <a:ahLst/>
              <a:cxnLst/>
              <a:rect l="l" t="t" r="r" b="b"/>
              <a:pathLst>
                <a:path w="1375" h="840" extrusionOk="0">
                  <a:moveTo>
                    <a:pt x="0" y="732"/>
                  </a:moveTo>
                  <a:lnTo>
                    <a:pt x="1285" y="1"/>
                  </a:lnTo>
                  <a:lnTo>
                    <a:pt x="1374" y="54"/>
                  </a:lnTo>
                  <a:lnTo>
                    <a:pt x="0" y="839"/>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73"/>
            <p:cNvSpPr/>
            <p:nvPr/>
          </p:nvSpPr>
          <p:spPr>
            <a:xfrm>
              <a:off x="7587691" y="1426114"/>
              <a:ext cx="644885" cy="677290"/>
            </a:xfrm>
            <a:custGeom>
              <a:avLst/>
              <a:gdLst/>
              <a:ahLst/>
              <a:cxnLst/>
              <a:rect l="l" t="t" r="r" b="b"/>
              <a:pathLst>
                <a:path w="6388" h="6709" extrusionOk="0">
                  <a:moveTo>
                    <a:pt x="0" y="6709"/>
                  </a:moveTo>
                  <a:lnTo>
                    <a:pt x="0" y="3694"/>
                  </a:lnTo>
                  <a:lnTo>
                    <a:pt x="6388" y="0"/>
                  </a:lnTo>
                  <a:lnTo>
                    <a:pt x="6379" y="3078"/>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73"/>
            <p:cNvSpPr/>
            <p:nvPr/>
          </p:nvSpPr>
          <p:spPr>
            <a:xfrm>
              <a:off x="7638975" y="1868286"/>
              <a:ext cx="569271" cy="801664"/>
            </a:xfrm>
            <a:custGeom>
              <a:avLst/>
              <a:gdLst/>
              <a:ahLst/>
              <a:cxnLst/>
              <a:rect l="l" t="t" r="r" b="b"/>
              <a:pathLst>
                <a:path w="5639" h="7941" extrusionOk="0">
                  <a:moveTo>
                    <a:pt x="1" y="7940"/>
                  </a:moveTo>
                  <a:lnTo>
                    <a:pt x="1" y="3266"/>
                  </a:lnTo>
                  <a:lnTo>
                    <a:pt x="5639" y="1"/>
                  </a:lnTo>
                  <a:lnTo>
                    <a:pt x="5630" y="4738"/>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73"/>
            <p:cNvSpPr/>
            <p:nvPr/>
          </p:nvSpPr>
          <p:spPr>
            <a:xfrm>
              <a:off x="7977671" y="2432105"/>
              <a:ext cx="189185" cy="343138"/>
            </a:xfrm>
            <a:custGeom>
              <a:avLst/>
              <a:gdLst/>
              <a:ahLst/>
              <a:cxnLst/>
              <a:rect l="l" t="t" r="r" b="b"/>
              <a:pathLst>
                <a:path w="1874" h="3399" extrusionOk="0">
                  <a:moveTo>
                    <a:pt x="0" y="3399"/>
                  </a:moveTo>
                  <a:lnTo>
                    <a:pt x="0" y="1097"/>
                  </a:lnTo>
                  <a:lnTo>
                    <a:pt x="1874" y="0"/>
                  </a:lnTo>
                  <a:lnTo>
                    <a:pt x="1874" y="2328"/>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73"/>
            <p:cNvSpPr/>
            <p:nvPr/>
          </p:nvSpPr>
          <p:spPr>
            <a:xfrm>
              <a:off x="7995640" y="2566271"/>
              <a:ext cx="153246" cy="183835"/>
            </a:xfrm>
            <a:custGeom>
              <a:avLst/>
              <a:gdLst/>
              <a:ahLst/>
              <a:cxnLst/>
              <a:rect l="l" t="t" r="r" b="b"/>
              <a:pathLst>
                <a:path w="1518" h="1821" extrusionOk="0">
                  <a:moveTo>
                    <a:pt x="1" y="1820"/>
                  </a:moveTo>
                  <a:lnTo>
                    <a:pt x="1" y="348"/>
                  </a:lnTo>
                  <a:lnTo>
                    <a:pt x="571" y="0"/>
                  </a:lnTo>
                  <a:lnTo>
                    <a:pt x="1517" y="955"/>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73"/>
            <p:cNvSpPr/>
            <p:nvPr/>
          </p:nvSpPr>
          <p:spPr>
            <a:xfrm>
              <a:off x="6890614" y="719143"/>
              <a:ext cx="1339236" cy="975403"/>
            </a:xfrm>
            <a:custGeom>
              <a:avLst/>
              <a:gdLst/>
              <a:ahLst/>
              <a:cxnLst/>
              <a:rect l="l" t="t" r="r" b="b"/>
              <a:pathLst>
                <a:path w="13266" h="9662" extrusionOk="0">
                  <a:moveTo>
                    <a:pt x="0" y="4184"/>
                  </a:moveTo>
                  <a:lnTo>
                    <a:pt x="5951" y="9662"/>
                  </a:lnTo>
                  <a:lnTo>
                    <a:pt x="13266" y="5487"/>
                  </a:lnTo>
                  <a:lnTo>
                    <a:pt x="7333" y="0"/>
                  </a:lnTo>
                  <a:close/>
                </a:path>
              </a:pathLst>
            </a:custGeom>
            <a:solidFill>
              <a:srgbClr val="262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73"/>
            <p:cNvSpPr/>
            <p:nvPr/>
          </p:nvSpPr>
          <p:spPr>
            <a:xfrm>
              <a:off x="6890614" y="719143"/>
              <a:ext cx="1339236" cy="647610"/>
            </a:xfrm>
            <a:custGeom>
              <a:avLst/>
              <a:gdLst/>
              <a:ahLst/>
              <a:cxnLst/>
              <a:rect l="l" t="t" r="r" b="b"/>
              <a:pathLst>
                <a:path w="13266" h="6415" extrusionOk="0">
                  <a:moveTo>
                    <a:pt x="0" y="4184"/>
                  </a:moveTo>
                  <a:cubicBezTo>
                    <a:pt x="4184" y="5977"/>
                    <a:pt x="8609" y="6415"/>
                    <a:pt x="13266" y="5487"/>
                  </a:cubicBezTo>
                  <a:lnTo>
                    <a:pt x="7333" y="0"/>
                  </a:lnTo>
                  <a:close/>
                </a:path>
              </a:pathLst>
            </a:custGeom>
            <a:solidFill>
              <a:srgbClr val="262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73"/>
            <p:cNvSpPr/>
            <p:nvPr/>
          </p:nvSpPr>
          <p:spPr>
            <a:xfrm>
              <a:off x="6885163" y="714601"/>
              <a:ext cx="750380" cy="431471"/>
            </a:xfrm>
            <a:custGeom>
              <a:avLst/>
              <a:gdLst/>
              <a:ahLst/>
              <a:cxnLst/>
              <a:rect l="l" t="t" r="r" b="b"/>
              <a:pathLst>
                <a:path w="7433" h="4274" extrusionOk="0">
                  <a:moveTo>
                    <a:pt x="7382" y="0"/>
                  </a:moveTo>
                  <a:cubicBezTo>
                    <a:pt x="7374" y="0"/>
                    <a:pt x="7367" y="3"/>
                    <a:pt x="7361" y="10"/>
                  </a:cubicBezTo>
                  <a:lnTo>
                    <a:pt x="37" y="4185"/>
                  </a:lnTo>
                  <a:cubicBezTo>
                    <a:pt x="10" y="4203"/>
                    <a:pt x="1" y="4229"/>
                    <a:pt x="19" y="4247"/>
                  </a:cubicBezTo>
                  <a:cubicBezTo>
                    <a:pt x="28" y="4265"/>
                    <a:pt x="37" y="4274"/>
                    <a:pt x="54" y="4274"/>
                  </a:cubicBezTo>
                  <a:cubicBezTo>
                    <a:pt x="63" y="4274"/>
                    <a:pt x="72" y="4274"/>
                    <a:pt x="72" y="4265"/>
                  </a:cubicBezTo>
                  <a:lnTo>
                    <a:pt x="7405" y="81"/>
                  </a:lnTo>
                  <a:cubicBezTo>
                    <a:pt x="7423" y="72"/>
                    <a:pt x="7432" y="45"/>
                    <a:pt x="7423" y="27"/>
                  </a:cubicBezTo>
                  <a:cubicBezTo>
                    <a:pt x="7412" y="10"/>
                    <a:pt x="7396" y="0"/>
                    <a:pt x="73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73"/>
            <p:cNvSpPr/>
            <p:nvPr/>
          </p:nvSpPr>
          <p:spPr>
            <a:xfrm>
              <a:off x="6940182" y="764976"/>
              <a:ext cx="750279" cy="431572"/>
            </a:xfrm>
            <a:custGeom>
              <a:avLst/>
              <a:gdLst/>
              <a:ahLst/>
              <a:cxnLst/>
              <a:rect l="l" t="t" r="r" b="b"/>
              <a:pathLst>
                <a:path w="7432" h="4275" extrusionOk="0">
                  <a:moveTo>
                    <a:pt x="7381" y="1"/>
                  </a:moveTo>
                  <a:cubicBezTo>
                    <a:pt x="7374" y="1"/>
                    <a:pt x="7366" y="4"/>
                    <a:pt x="7360" y="10"/>
                  </a:cubicBezTo>
                  <a:lnTo>
                    <a:pt x="27" y="4185"/>
                  </a:lnTo>
                  <a:cubicBezTo>
                    <a:pt x="9" y="4203"/>
                    <a:pt x="0" y="4230"/>
                    <a:pt x="9" y="4248"/>
                  </a:cubicBezTo>
                  <a:cubicBezTo>
                    <a:pt x="18" y="4266"/>
                    <a:pt x="36" y="4274"/>
                    <a:pt x="45" y="4274"/>
                  </a:cubicBezTo>
                  <a:cubicBezTo>
                    <a:pt x="54" y="4274"/>
                    <a:pt x="62" y="4274"/>
                    <a:pt x="71" y="4266"/>
                  </a:cubicBezTo>
                  <a:lnTo>
                    <a:pt x="7396" y="82"/>
                  </a:lnTo>
                  <a:cubicBezTo>
                    <a:pt x="7422" y="73"/>
                    <a:pt x="7431" y="46"/>
                    <a:pt x="7413" y="28"/>
                  </a:cubicBezTo>
                  <a:cubicBezTo>
                    <a:pt x="7408" y="11"/>
                    <a:pt x="7394" y="1"/>
                    <a:pt x="73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73"/>
            <p:cNvSpPr/>
            <p:nvPr/>
          </p:nvSpPr>
          <p:spPr>
            <a:xfrm>
              <a:off x="6994192" y="815452"/>
              <a:ext cx="750279" cy="431572"/>
            </a:xfrm>
            <a:custGeom>
              <a:avLst/>
              <a:gdLst/>
              <a:ahLst/>
              <a:cxnLst/>
              <a:rect l="l" t="t" r="r" b="b"/>
              <a:pathLst>
                <a:path w="7432" h="4275" extrusionOk="0">
                  <a:moveTo>
                    <a:pt x="7382" y="1"/>
                  </a:moveTo>
                  <a:cubicBezTo>
                    <a:pt x="7374" y="1"/>
                    <a:pt x="7366" y="3"/>
                    <a:pt x="7360" y="10"/>
                  </a:cubicBezTo>
                  <a:lnTo>
                    <a:pt x="27" y="4185"/>
                  </a:lnTo>
                  <a:cubicBezTo>
                    <a:pt x="9" y="4203"/>
                    <a:pt x="0" y="4229"/>
                    <a:pt x="9" y="4247"/>
                  </a:cubicBezTo>
                  <a:cubicBezTo>
                    <a:pt x="18" y="4265"/>
                    <a:pt x="36" y="4274"/>
                    <a:pt x="54" y="4274"/>
                  </a:cubicBezTo>
                  <a:cubicBezTo>
                    <a:pt x="63" y="4274"/>
                    <a:pt x="72" y="4265"/>
                    <a:pt x="72" y="4265"/>
                  </a:cubicBezTo>
                  <a:lnTo>
                    <a:pt x="7405" y="81"/>
                  </a:lnTo>
                  <a:cubicBezTo>
                    <a:pt x="7423" y="72"/>
                    <a:pt x="7432" y="45"/>
                    <a:pt x="7423" y="28"/>
                  </a:cubicBezTo>
                  <a:cubicBezTo>
                    <a:pt x="7411" y="10"/>
                    <a:pt x="7396" y="1"/>
                    <a:pt x="73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73"/>
            <p:cNvSpPr/>
            <p:nvPr/>
          </p:nvSpPr>
          <p:spPr>
            <a:xfrm>
              <a:off x="7049110" y="865928"/>
              <a:ext cx="750279" cy="431471"/>
            </a:xfrm>
            <a:custGeom>
              <a:avLst/>
              <a:gdLst/>
              <a:ahLst/>
              <a:cxnLst/>
              <a:rect l="l" t="t" r="r" b="b"/>
              <a:pathLst>
                <a:path w="7432" h="4274" extrusionOk="0">
                  <a:moveTo>
                    <a:pt x="7379" y="0"/>
                  </a:moveTo>
                  <a:cubicBezTo>
                    <a:pt x="7370" y="0"/>
                    <a:pt x="7361" y="3"/>
                    <a:pt x="7351" y="9"/>
                  </a:cubicBezTo>
                  <a:cubicBezTo>
                    <a:pt x="4916" y="1401"/>
                    <a:pt x="2472" y="2793"/>
                    <a:pt x="27" y="4184"/>
                  </a:cubicBezTo>
                  <a:cubicBezTo>
                    <a:pt x="0" y="4202"/>
                    <a:pt x="0" y="4229"/>
                    <a:pt x="9" y="4247"/>
                  </a:cubicBezTo>
                  <a:cubicBezTo>
                    <a:pt x="18" y="4265"/>
                    <a:pt x="36" y="4274"/>
                    <a:pt x="45" y="4274"/>
                  </a:cubicBezTo>
                  <a:cubicBezTo>
                    <a:pt x="54" y="4274"/>
                    <a:pt x="63" y="4265"/>
                    <a:pt x="72" y="4265"/>
                  </a:cubicBezTo>
                  <a:cubicBezTo>
                    <a:pt x="2516" y="2873"/>
                    <a:pt x="4952" y="1481"/>
                    <a:pt x="7396" y="81"/>
                  </a:cubicBezTo>
                  <a:cubicBezTo>
                    <a:pt x="7423" y="72"/>
                    <a:pt x="7432" y="45"/>
                    <a:pt x="7414" y="27"/>
                  </a:cubicBezTo>
                  <a:cubicBezTo>
                    <a:pt x="7408" y="10"/>
                    <a:pt x="7395" y="0"/>
                    <a:pt x="73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73"/>
            <p:cNvSpPr/>
            <p:nvPr/>
          </p:nvSpPr>
          <p:spPr>
            <a:xfrm>
              <a:off x="7103119" y="916304"/>
              <a:ext cx="750279" cy="431572"/>
            </a:xfrm>
            <a:custGeom>
              <a:avLst/>
              <a:gdLst/>
              <a:ahLst/>
              <a:cxnLst/>
              <a:rect l="l" t="t" r="r" b="b"/>
              <a:pathLst>
                <a:path w="7432" h="4275" extrusionOk="0">
                  <a:moveTo>
                    <a:pt x="7384" y="0"/>
                  </a:moveTo>
                  <a:cubicBezTo>
                    <a:pt x="7376" y="0"/>
                    <a:pt x="7367" y="3"/>
                    <a:pt x="7361" y="10"/>
                  </a:cubicBezTo>
                  <a:lnTo>
                    <a:pt x="28" y="4185"/>
                  </a:lnTo>
                  <a:cubicBezTo>
                    <a:pt x="10" y="4203"/>
                    <a:pt x="1" y="4230"/>
                    <a:pt x="10" y="4247"/>
                  </a:cubicBezTo>
                  <a:cubicBezTo>
                    <a:pt x="19" y="4265"/>
                    <a:pt x="36" y="4274"/>
                    <a:pt x="54" y="4274"/>
                  </a:cubicBezTo>
                  <a:cubicBezTo>
                    <a:pt x="63" y="4274"/>
                    <a:pt x="63" y="4265"/>
                    <a:pt x="72" y="4265"/>
                  </a:cubicBezTo>
                  <a:lnTo>
                    <a:pt x="7405" y="81"/>
                  </a:lnTo>
                  <a:cubicBezTo>
                    <a:pt x="7423" y="72"/>
                    <a:pt x="7432" y="46"/>
                    <a:pt x="7423" y="19"/>
                  </a:cubicBezTo>
                  <a:cubicBezTo>
                    <a:pt x="7412" y="8"/>
                    <a:pt x="7398" y="0"/>
                    <a:pt x="73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73"/>
            <p:cNvSpPr/>
            <p:nvPr/>
          </p:nvSpPr>
          <p:spPr>
            <a:xfrm>
              <a:off x="7157230" y="966679"/>
              <a:ext cx="750279" cy="431572"/>
            </a:xfrm>
            <a:custGeom>
              <a:avLst/>
              <a:gdLst/>
              <a:ahLst/>
              <a:cxnLst/>
              <a:rect l="l" t="t" r="r" b="b"/>
              <a:pathLst>
                <a:path w="7432" h="4275" extrusionOk="0">
                  <a:moveTo>
                    <a:pt x="7390" y="1"/>
                  </a:moveTo>
                  <a:cubicBezTo>
                    <a:pt x="7380" y="1"/>
                    <a:pt x="7370" y="4"/>
                    <a:pt x="7360" y="11"/>
                  </a:cubicBezTo>
                  <a:lnTo>
                    <a:pt x="36" y="4186"/>
                  </a:lnTo>
                  <a:cubicBezTo>
                    <a:pt x="9" y="4203"/>
                    <a:pt x="0" y="4230"/>
                    <a:pt x="18" y="4248"/>
                  </a:cubicBezTo>
                  <a:cubicBezTo>
                    <a:pt x="27" y="4266"/>
                    <a:pt x="36" y="4275"/>
                    <a:pt x="54" y="4275"/>
                  </a:cubicBezTo>
                  <a:cubicBezTo>
                    <a:pt x="62" y="4275"/>
                    <a:pt x="71" y="4266"/>
                    <a:pt x="80" y="4266"/>
                  </a:cubicBezTo>
                  <a:lnTo>
                    <a:pt x="7404" y="82"/>
                  </a:lnTo>
                  <a:cubicBezTo>
                    <a:pt x="7431" y="73"/>
                    <a:pt x="7431" y="46"/>
                    <a:pt x="7422" y="19"/>
                  </a:cubicBezTo>
                  <a:cubicBezTo>
                    <a:pt x="7417" y="8"/>
                    <a:pt x="7404" y="1"/>
                    <a:pt x="73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73"/>
            <p:cNvSpPr/>
            <p:nvPr/>
          </p:nvSpPr>
          <p:spPr>
            <a:xfrm>
              <a:off x="7212148" y="1017155"/>
              <a:ext cx="750279" cy="431572"/>
            </a:xfrm>
            <a:custGeom>
              <a:avLst/>
              <a:gdLst/>
              <a:ahLst/>
              <a:cxnLst/>
              <a:rect l="l" t="t" r="r" b="b"/>
              <a:pathLst>
                <a:path w="7432" h="4275" extrusionOk="0">
                  <a:moveTo>
                    <a:pt x="7383" y="0"/>
                  </a:moveTo>
                  <a:cubicBezTo>
                    <a:pt x="7375" y="0"/>
                    <a:pt x="7367" y="3"/>
                    <a:pt x="7360" y="10"/>
                  </a:cubicBezTo>
                  <a:lnTo>
                    <a:pt x="27" y="4185"/>
                  </a:lnTo>
                  <a:cubicBezTo>
                    <a:pt x="9" y="4203"/>
                    <a:pt x="0" y="4230"/>
                    <a:pt x="9" y="4248"/>
                  </a:cubicBezTo>
                  <a:cubicBezTo>
                    <a:pt x="18" y="4265"/>
                    <a:pt x="36" y="4274"/>
                    <a:pt x="54" y="4274"/>
                  </a:cubicBezTo>
                  <a:cubicBezTo>
                    <a:pt x="54" y="4274"/>
                    <a:pt x="63" y="4265"/>
                    <a:pt x="72" y="4265"/>
                  </a:cubicBezTo>
                  <a:lnTo>
                    <a:pt x="7405" y="81"/>
                  </a:lnTo>
                  <a:cubicBezTo>
                    <a:pt x="7423" y="73"/>
                    <a:pt x="7431" y="46"/>
                    <a:pt x="7414" y="19"/>
                  </a:cubicBezTo>
                  <a:cubicBezTo>
                    <a:pt x="7408" y="8"/>
                    <a:pt x="7396" y="0"/>
                    <a:pt x="73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73"/>
            <p:cNvSpPr/>
            <p:nvPr/>
          </p:nvSpPr>
          <p:spPr>
            <a:xfrm>
              <a:off x="7266158" y="1067530"/>
              <a:ext cx="750279" cy="431572"/>
            </a:xfrm>
            <a:custGeom>
              <a:avLst/>
              <a:gdLst/>
              <a:ahLst/>
              <a:cxnLst/>
              <a:rect l="l" t="t" r="r" b="b"/>
              <a:pathLst>
                <a:path w="7432" h="4275" extrusionOk="0">
                  <a:moveTo>
                    <a:pt x="7390" y="1"/>
                  </a:moveTo>
                  <a:cubicBezTo>
                    <a:pt x="7381" y="1"/>
                    <a:pt x="7371" y="4"/>
                    <a:pt x="7360" y="11"/>
                  </a:cubicBezTo>
                  <a:lnTo>
                    <a:pt x="36" y="4186"/>
                  </a:lnTo>
                  <a:cubicBezTo>
                    <a:pt x="9" y="4204"/>
                    <a:pt x="0" y="4230"/>
                    <a:pt x="18" y="4248"/>
                  </a:cubicBezTo>
                  <a:cubicBezTo>
                    <a:pt x="27" y="4266"/>
                    <a:pt x="36" y="4275"/>
                    <a:pt x="54" y="4275"/>
                  </a:cubicBezTo>
                  <a:cubicBezTo>
                    <a:pt x="63" y="4275"/>
                    <a:pt x="72" y="4266"/>
                    <a:pt x="72" y="4266"/>
                  </a:cubicBezTo>
                  <a:lnTo>
                    <a:pt x="7405" y="82"/>
                  </a:lnTo>
                  <a:cubicBezTo>
                    <a:pt x="7423" y="73"/>
                    <a:pt x="7432" y="46"/>
                    <a:pt x="7423" y="20"/>
                  </a:cubicBezTo>
                  <a:cubicBezTo>
                    <a:pt x="7417" y="9"/>
                    <a:pt x="7405" y="1"/>
                    <a:pt x="73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73"/>
            <p:cNvSpPr/>
            <p:nvPr/>
          </p:nvSpPr>
          <p:spPr>
            <a:xfrm>
              <a:off x="7321076" y="1118007"/>
              <a:ext cx="750279" cy="431572"/>
            </a:xfrm>
            <a:custGeom>
              <a:avLst/>
              <a:gdLst/>
              <a:ahLst/>
              <a:cxnLst/>
              <a:rect l="l" t="t" r="r" b="b"/>
              <a:pathLst>
                <a:path w="7432" h="4275" extrusionOk="0">
                  <a:moveTo>
                    <a:pt x="7383" y="1"/>
                  </a:moveTo>
                  <a:cubicBezTo>
                    <a:pt x="7375" y="1"/>
                    <a:pt x="7367" y="3"/>
                    <a:pt x="7361" y="10"/>
                  </a:cubicBezTo>
                  <a:lnTo>
                    <a:pt x="27" y="4185"/>
                  </a:lnTo>
                  <a:cubicBezTo>
                    <a:pt x="10" y="4203"/>
                    <a:pt x="1" y="4230"/>
                    <a:pt x="10" y="4248"/>
                  </a:cubicBezTo>
                  <a:cubicBezTo>
                    <a:pt x="18" y="4266"/>
                    <a:pt x="36" y="4274"/>
                    <a:pt x="45" y="4274"/>
                  </a:cubicBezTo>
                  <a:cubicBezTo>
                    <a:pt x="54" y="4274"/>
                    <a:pt x="63" y="4266"/>
                    <a:pt x="72" y="4266"/>
                  </a:cubicBezTo>
                  <a:lnTo>
                    <a:pt x="7396" y="82"/>
                  </a:lnTo>
                  <a:cubicBezTo>
                    <a:pt x="7423" y="73"/>
                    <a:pt x="7432" y="46"/>
                    <a:pt x="7414" y="19"/>
                  </a:cubicBezTo>
                  <a:cubicBezTo>
                    <a:pt x="7409" y="8"/>
                    <a:pt x="7396" y="1"/>
                    <a:pt x="73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73"/>
            <p:cNvSpPr/>
            <p:nvPr/>
          </p:nvSpPr>
          <p:spPr>
            <a:xfrm>
              <a:off x="7375085" y="1168483"/>
              <a:ext cx="750380" cy="431572"/>
            </a:xfrm>
            <a:custGeom>
              <a:avLst/>
              <a:gdLst/>
              <a:ahLst/>
              <a:cxnLst/>
              <a:rect l="l" t="t" r="r" b="b"/>
              <a:pathLst>
                <a:path w="7433" h="4275" extrusionOk="0">
                  <a:moveTo>
                    <a:pt x="7384" y="0"/>
                  </a:moveTo>
                  <a:cubicBezTo>
                    <a:pt x="7376" y="0"/>
                    <a:pt x="7368" y="3"/>
                    <a:pt x="7361" y="10"/>
                  </a:cubicBezTo>
                  <a:lnTo>
                    <a:pt x="28" y="4185"/>
                  </a:lnTo>
                  <a:cubicBezTo>
                    <a:pt x="10" y="4203"/>
                    <a:pt x="1" y="4229"/>
                    <a:pt x="19" y="4247"/>
                  </a:cubicBezTo>
                  <a:cubicBezTo>
                    <a:pt x="19" y="4265"/>
                    <a:pt x="37" y="4274"/>
                    <a:pt x="54" y="4274"/>
                  </a:cubicBezTo>
                  <a:cubicBezTo>
                    <a:pt x="63" y="4274"/>
                    <a:pt x="72" y="4265"/>
                    <a:pt x="72" y="4265"/>
                  </a:cubicBezTo>
                  <a:lnTo>
                    <a:pt x="7405" y="81"/>
                  </a:lnTo>
                  <a:cubicBezTo>
                    <a:pt x="7423" y="72"/>
                    <a:pt x="7432" y="46"/>
                    <a:pt x="7423" y="19"/>
                  </a:cubicBezTo>
                  <a:cubicBezTo>
                    <a:pt x="7412" y="8"/>
                    <a:pt x="7398" y="0"/>
                    <a:pt x="73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73"/>
            <p:cNvSpPr/>
            <p:nvPr/>
          </p:nvSpPr>
          <p:spPr>
            <a:xfrm>
              <a:off x="7430105" y="1218555"/>
              <a:ext cx="750279" cy="431875"/>
            </a:xfrm>
            <a:custGeom>
              <a:avLst/>
              <a:gdLst/>
              <a:ahLst/>
              <a:cxnLst/>
              <a:rect l="l" t="t" r="r" b="b"/>
              <a:pathLst>
                <a:path w="7432" h="4278" extrusionOk="0">
                  <a:moveTo>
                    <a:pt x="7372" y="1"/>
                  </a:moveTo>
                  <a:cubicBezTo>
                    <a:pt x="7365" y="1"/>
                    <a:pt x="7358" y="2"/>
                    <a:pt x="7351" y="4"/>
                  </a:cubicBezTo>
                  <a:lnTo>
                    <a:pt x="27" y="4188"/>
                  </a:lnTo>
                  <a:cubicBezTo>
                    <a:pt x="0" y="4206"/>
                    <a:pt x="0" y="4233"/>
                    <a:pt x="9" y="4251"/>
                  </a:cubicBezTo>
                  <a:cubicBezTo>
                    <a:pt x="18" y="4269"/>
                    <a:pt x="36" y="4278"/>
                    <a:pt x="45" y="4278"/>
                  </a:cubicBezTo>
                  <a:cubicBezTo>
                    <a:pt x="54" y="4278"/>
                    <a:pt x="63" y="4269"/>
                    <a:pt x="71" y="4269"/>
                  </a:cubicBezTo>
                  <a:lnTo>
                    <a:pt x="7396" y="85"/>
                  </a:lnTo>
                  <a:cubicBezTo>
                    <a:pt x="7422" y="76"/>
                    <a:pt x="7431" y="49"/>
                    <a:pt x="7413" y="22"/>
                  </a:cubicBezTo>
                  <a:cubicBezTo>
                    <a:pt x="7407" y="9"/>
                    <a:pt x="7391" y="1"/>
                    <a:pt x="73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73"/>
            <p:cNvSpPr/>
            <p:nvPr/>
          </p:nvSpPr>
          <p:spPr>
            <a:xfrm>
              <a:off x="7484114" y="1269032"/>
              <a:ext cx="750279" cy="431875"/>
            </a:xfrm>
            <a:custGeom>
              <a:avLst/>
              <a:gdLst/>
              <a:ahLst/>
              <a:cxnLst/>
              <a:rect l="l" t="t" r="r" b="b"/>
              <a:pathLst>
                <a:path w="7432" h="4278" extrusionOk="0">
                  <a:moveTo>
                    <a:pt x="7376" y="1"/>
                  </a:moveTo>
                  <a:cubicBezTo>
                    <a:pt x="7370" y="1"/>
                    <a:pt x="7365" y="2"/>
                    <a:pt x="7360" y="4"/>
                  </a:cubicBezTo>
                  <a:lnTo>
                    <a:pt x="27" y="4188"/>
                  </a:lnTo>
                  <a:cubicBezTo>
                    <a:pt x="9" y="4206"/>
                    <a:pt x="0" y="4233"/>
                    <a:pt x="9" y="4250"/>
                  </a:cubicBezTo>
                  <a:cubicBezTo>
                    <a:pt x="18" y="4268"/>
                    <a:pt x="36" y="4277"/>
                    <a:pt x="54" y="4277"/>
                  </a:cubicBezTo>
                  <a:cubicBezTo>
                    <a:pt x="63" y="4277"/>
                    <a:pt x="63" y="4268"/>
                    <a:pt x="72" y="4268"/>
                  </a:cubicBezTo>
                  <a:lnTo>
                    <a:pt x="7405" y="84"/>
                  </a:lnTo>
                  <a:cubicBezTo>
                    <a:pt x="7423" y="75"/>
                    <a:pt x="7432" y="49"/>
                    <a:pt x="7423" y="22"/>
                  </a:cubicBezTo>
                  <a:cubicBezTo>
                    <a:pt x="7410" y="9"/>
                    <a:pt x="7392" y="1"/>
                    <a:pt x="73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73"/>
            <p:cNvSpPr/>
            <p:nvPr/>
          </p:nvSpPr>
          <p:spPr>
            <a:xfrm>
              <a:off x="6885163" y="1136582"/>
              <a:ext cx="608945" cy="564324"/>
            </a:xfrm>
            <a:custGeom>
              <a:avLst/>
              <a:gdLst/>
              <a:ahLst/>
              <a:cxnLst/>
              <a:rect l="l" t="t" r="r" b="b"/>
              <a:pathLst>
                <a:path w="6032" h="5590" extrusionOk="0">
                  <a:moveTo>
                    <a:pt x="50" y="0"/>
                  </a:moveTo>
                  <a:cubicBezTo>
                    <a:pt x="39" y="0"/>
                    <a:pt x="28" y="5"/>
                    <a:pt x="19" y="14"/>
                  </a:cubicBezTo>
                  <a:cubicBezTo>
                    <a:pt x="1" y="31"/>
                    <a:pt x="10" y="67"/>
                    <a:pt x="28" y="76"/>
                  </a:cubicBezTo>
                  <a:lnTo>
                    <a:pt x="5951" y="5571"/>
                  </a:lnTo>
                  <a:cubicBezTo>
                    <a:pt x="5960" y="5580"/>
                    <a:pt x="5978" y="5589"/>
                    <a:pt x="5987" y="5589"/>
                  </a:cubicBezTo>
                  <a:cubicBezTo>
                    <a:pt x="5996" y="5589"/>
                    <a:pt x="6005" y="5580"/>
                    <a:pt x="6014" y="5571"/>
                  </a:cubicBezTo>
                  <a:cubicBezTo>
                    <a:pt x="6031" y="5554"/>
                    <a:pt x="6031" y="5527"/>
                    <a:pt x="6014" y="5509"/>
                  </a:cubicBezTo>
                  <a:lnTo>
                    <a:pt x="81" y="14"/>
                  </a:lnTo>
                  <a:cubicBezTo>
                    <a:pt x="72" y="5"/>
                    <a:pt x="61" y="0"/>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73"/>
            <p:cNvSpPr/>
            <p:nvPr/>
          </p:nvSpPr>
          <p:spPr>
            <a:xfrm>
              <a:off x="6952700" y="1098220"/>
              <a:ext cx="608945" cy="563921"/>
            </a:xfrm>
            <a:custGeom>
              <a:avLst/>
              <a:gdLst/>
              <a:ahLst/>
              <a:cxnLst/>
              <a:rect l="l" t="t" r="r" b="b"/>
              <a:pathLst>
                <a:path w="6032" h="5586" extrusionOk="0">
                  <a:moveTo>
                    <a:pt x="58" y="0"/>
                  </a:moveTo>
                  <a:cubicBezTo>
                    <a:pt x="44" y="0"/>
                    <a:pt x="30" y="8"/>
                    <a:pt x="19" y="19"/>
                  </a:cubicBezTo>
                  <a:cubicBezTo>
                    <a:pt x="1" y="37"/>
                    <a:pt x="1" y="64"/>
                    <a:pt x="19" y="81"/>
                  </a:cubicBezTo>
                  <a:cubicBezTo>
                    <a:pt x="1999" y="1910"/>
                    <a:pt x="3971" y="3739"/>
                    <a:pt x="5951" y="5568"/>
                  </a:cubicBezTo>
                  <a:cubicBezTo>
                    <a:pt x="5960" y="5577"/>
                    <a:pt x="5969" y="5586"/>
                    <a:pt x="5978" y="5586"/>
                  </a:cubicBezTo>
                  <a:cubicBezTo>
                    <a:pt x="5996" y="5586"/>
                    <a:pt x="6005" y="5577"/>
                    <a:pt x="6014" y="5568"/>
                  </a:cubicBezTo>
                  <a:cubicBezTo>
                    <a:pt x="6032" y="5550"/>
                    <a:pt x="6032" y="5523"/>
                    <a:pt x="6014" y="5505"/>
                  </a:cubicBezTo>
                  <a:cubicBezTo>
                    <a:pt x="4033" y="3677"/>
                    <a:pt x="2053" y="1848"/>
                    <a:pt x="81" y="10"/>
                  </a:cubicBezTo>
                  <a:cubicBezTo>
                    <a:pt x="74" y="3"/>
                    <a:pt x="66" y="0"/>
                    <a:pt x="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73"/>
            <p:cNvSpPr/>
            <p:nvPr/>
          </p:nvSpPr>
          <p:spPr>
            <a:xfrm>
              <a:off x="7019430" y="1059959"/>
              <a:ext cx="608845" cy="563416"/>
            </a:xfrm>
            <a:custGeom>
              <a:avLst/>
              <a:gdLst/>
              <a:ahLst/>
              <a:cxnLst/>
              <a:rect l="l" t="t" r="r" b="b"/>
              <a:pathLst>
                <a:path w="6031" h="5581" extrusionOk="0">
                  <a:moveTo>
                    <a:pt x="49" y="1"/>
                  </a:moveTo>
                  <a:cubicBezTo>
                    <a:pt x="38" y="1"/>
                    <a:pt x="27" y="5"/>
                    <a:pt x="18" y="14"/>
                  </a:cubicBezTo>
                  <a:cubicBezTo>
                    <a:pt x="0" y="32"/>
                    <a:pt x="9" y="59"/>
                    <a:pt x="27" y="77"/>
                  </a:cubicBezTo>
                  <a:lnTo>
                    <a:pt x="5950" y="5572"/>
                  </a:lnTo>
                  <a:cubicBezTo>
                    <a:pt x="5959" y="5581"/>
                    <a:pt x="5977" y="5581"/>
                    <a:pt x="5986" y="5581"/>
                  </a:cubicBezTo>
                  <a:cubicBezTo>
                    <a:pt x="5995" y="5581"/>
                    <a:pt x="6004" y="5572"/>
                    <a:pt x="6013" y="5563"/>
                  </a:cubicBezTo>
                  <a:cubicBezTo>
                    <a:pt x="6031" y="5545"/>
                    <a:pt x="6031" y="5519"/>
                    <a:pt x="6013" y="5501"/>
                  </a:cubicBezTo>
                  <a:lnTo>
                    <a:pt x="80" y="14"/>
                  </a:lnTo>
                  <a:cubicBezTo>
                    <a:pt x="71" y="5"/>
                    <a:pt x="60" y="1"/>
                    <a:pt x="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73"/>
            <p:cNvSpPr/>
            <p:nvPr/>
          </p:nvSpPr>
          <p:spPr>
            <a:xfrm>
              <a:off x="7086967" y="1021294"/>
              <a:ext cx="608845" cy="563416"/>
            </a:xfrm>
            <a:custGeom>
              <a:avLst/>
              <a:gdLst/>
              <a:ahLst/>
              <a:cxnLst/>
              <a:rect l="l" t="t" r="r" b="b"/>
              <a:pathLst>
                <a:path w="6031" h="5581" extrusionOk="0">
                  <a:moveTo>
                    <a:pt x="49" y="0"/>
                  </a:moveTo>
                  <a:cubicBezTo>
                    <a:pt x="38" y="0"/>
                    <a:pt x="27" y="5"/>
                    <a:pt x="18" y="14"/>
                  </a:cubicBezTo>
                  <a:cubicBezTo>
                    <a:pt x="0" y="32"/>
                    <a:pt x="0" y="58"/>
                    <a:pt x="18" y="76"/>
                  </a:cubicBezTo>
                  <a:lnTo>
                    <a:pt x="5951" y="5571"/>
                  </a:lnTo>
                  <a:cubicBezTo>
                    <a:pt x="5959" y="5580"/>
                    <a:pt x="5968" y="5580"/>
                    <a:pt x="5977" y="5580"/>
                  </a:cubicBezTo>
                  <a:cubicBezTo>
                    <a:pt x="5995" y="5580"/>
                    <a:pt x="6004" y="5580"/>
                    <a:pt x="6013" y="5571"/>
                  </a:cubicBezTo>
                  <a:cubicBezTo>
                    <a:pt x="6031" y="5554"/>
                    <a:pt x="6031" y="5518"/>
                    <a:pt x="6013" y="5509"/>
                  </a:cubicBezTo>
                  <a:lnTo>
                    <a:pt x="80" y="14"/>
                  </a:lnTo>
                  <a:cubicBezTo>
                    <a:pt x="72" y="5"/>
                    <a:pt x="60" y="0"/>
                    <a:pt x="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73"/>
            <p:cNvSpPr/>
            <p:nvPr/>
          </p:nvSpPr>
          <p:spPr>
            <a:xfrm>
              <a:off x="7153596" y="982528"/>
              <a:ext cx="608845" cy="563416"/>
            </a:xfrm>
            <a:custGeom>
              <a:avLst/>
              <a:gdLst/>
              <a:ahLst/>
              <a:cxnLst/>
              <a:rect l="l" t="t" r="r" b="b"/>
              <a:pathLst>
                <a:path w="6031" h="5581" extrusionOk="0">
                  <a:moveTo>
                    <a:pt x="49" y="1"/>
                  </a:moveTo>
                  <a:cubicBezTo>
                    <a:pt x="38" y="1"/>
                    <a:pt x="27" y="5"/>
                    <a:pt x="18" y="14"/>
                  </a:cubicBezTo>
                  <a:cubicBezTo>
                    <a:pt x="0" y="32"/>
                    <a:pt x="9" y="59"/>
                    <a:pt x="27" y="77"/>
                  </a:cubicBezTo>
                  <a:lnTo>
                    <a:pt x="5951" y="5572"/>
                  </a:lnTo>
                  <a:cubicBezTo>
                    <a:pt x="5960" y="5581"/>
                    <a:pt x="5977" y="5581"/>
                    <a:pt x="5986" y="5581"/>
                  </a:cubicBezTo>
                  <a:cubicBezTo>
                    <a:pt x="5995" y="5581"/>
                    <a:pt x="6004" y="5581"/>
                    <a:pt x="6013" y="5572"/>
                  </a:cubicBezTo>
                  <a:cubicBezTo>
                    <a:pt x="6031" y="5554"/>
                    <a:pt x="6031" y="5527"/>
                    <a:pt x="6013" y="5509"/>
                  </a:cubicBezTo>
                  <a:lnTo>
                    <a:pt x="81" y="14"/>
                  </a:lnTo>
                  <a:cubicBezTo>
                    <a:pt x="72" y="5"/>
                    <a:pt x="61" y="1"/>
                    <a:pt x="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73"/>
            <p:cNvSpPr/>
            <p:nvPr/>
          </p:nvSpPr>
          <p:spPr>
            <a:xfrm>
              <a:off x="7221133" y="943864"/>
              <a:ext cx="608945" cy="564324"/>
            </a:xfrm>
            <a:custGeom>
              <a:avLst/>
              <a:gdLst/>
              <a:ahLst/>
              <a:cxnLst/>
              <a:rect l="l" t="t" r="r" b="b"/>
              <a:pathLst>
                <a:path w="6032" h="5590" extrusionOk="0">
                  <a:moveTo>
                    <a:pt x="49" y="0"/>
                  </a:moveTo>
                  <a:cubicBezTo>
                    <a:pt x="38" y="0"/>
                    <a:pt x="27" y="5"/>
                    <a:pt x="18" y="14"/>
                  </a:cubicBezTo>
                  <a:cubicBezTo>
                    <a:pt x="0" y="31"/>
                    <a:pt x="0" y="67"/>
                    <a:pt x="18" y="76"/>
                  </a:cubicBezTo>
                  <a:lnTo>
                    <a:pt x="5951" y="5571"/>
                  </a:lnTo>
                  <a:cubicBezTo>
                    <a:pt x="5960" y="5580"/>
                    <a:pt x="5969" y="5589"/>
                    <a:pt x="5978" y="5589"/>
                  </a:cubicBezTo>
                  <a:cubicBezTo>
                    <a:pt x="5995" y="5589"/>
                    <a:pt x="6004" y="5580"/>
                    <a:pt x="6013" y="5571"/>
                  </a:cubicBezTo>
                  <a:cubicBezTo>
                    <a:pt x="6031" y="5553"/>
                    <a:pt x="6031" y="5527"/>
                    <a:pt x="6013" y="5509"/>
                  </a:cubicBezTo>
                  <a:lnTo>
                    <a:pt x="81" y="14"/>
                  </a:lnTo>
                  <a:cubicBezTo>
                    <a:pt x="72" y="5"/>
                    <a:pt x="61" y="0"/>
                    <a:pt x="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73"/>
            <p:cNvSpPr/>
            <p:nvPr/>
          </p:nvSpPr>
          <p:spPr>
            <a:xfrm>
              <a:off x="7287762" y="905502"/>
              <a:ext cx="608945" cy="563921"/>
            </a:xfrm>
            <a:custGeom>
              <a:avLst/>
              <a:gdLst/>
              <a:ahLst/>
              <a:cxnLst/>
              <a:rect l="l" t="t" r="r" b="b"/>
              <a:pathLst>
                <a:path w="6032" h="5586" extrusionOk="0">
                  <a:moveTo>
                    <a:pt x="58" y="0"/>
                  </a:moveTo>
                  <a:cubicBezTo>
                    <a:pt x="44" y="0"/>
                    <a:pt x="29" y="8"/>
                    <a:pt x="18" y="19"/>
                  </a:cubicBezTo>
                  <a:cubicBezTo>
                    <a:pt x="1" y="37"/>
                    <a:pt x="9" y="63"/>
                    <a:pt x="27" y="81"/>
                  </a:cubicBezTo>
                  <a:cubicBezTo>
                    <a:pt x="1999" y="1910"/>
                    <a:pt x="3979" y="3739"/>
                    <a:pt x="5951" y="5568"/>
                  </a:cubicBezTo>
                  <a:cubicBezTo>
                    <a:pt x="5960" y="5577"/>
                    <a:pt x="5978" y="5586"/>
                    <a:pt x="5987" y="5586"/>
                  </a:cubicBezTo>
                  <a:cubicBezTo>
                    <a:pt x="5996" y="5586"/>
                    <a:pt x="6004" y="5577"/>
                    <a:pt x="6013" y="5568"/>
                  </a:cubicBezTo>
                  <a:cubicBezTo>
                    <a:pt x="6031" y="5550"/>
                    <a:pt x="6031" y="5523"/>
                    <a:pt x="6013" y="5505"/>
                  </a:cubicBezTo>
                  <a:cubicBezTo>
                    <a:pt x="4033" y="3676"/>
                    <a:pt x="2061" y="1848"/>
                    <a:pt x="81" y="10"/>
                  </a:cubicBezTo>
                  <a:cubicBezTo>
                    <a:pt x="74" y="3"/>
                    <a:pt x="66" y="0"/>
                    <a:pt x="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73"/>
            <p:cNvSpPr/>
            <p:nvPr/>
          </p:nvSpPr>
          <p:spPr>
            <a:xfrm>
              <a:off x="7355299" y="867241"/>
              <a:ext cx="608945" cy="563416"/>
            </a:xfrm>
            <a:custGeom>
              <a:avLst/>
              <a:gdLst/>
              <a:ahLst/>
              <a:cxnLst/>
              <a:rect l="l" t="t" r="r" b="b"/>
              <a:pathLst>
                <a:path w="6032" h="5581" extrusionOk="0">
                  <a:moveTo>
                    <a:pt x="50" y="1"/>
                  </a:moveTo>
                  <a:cubicBezTo>
                    <a:pt x="39" y="1"/>
                    <a:pt x="27" y="5"/>
                    <a:pt x="18" y="14"/>
                  </a:cubicBezTo>
                  <a:cubicBezTo>
                    <a:pt x="1" y="32"/>
                    <a:pt x="1" y="59"/>
                    <a:pt x="18" y="77"/>
                  </a:cubicBezTo>
                  <a:lnTo>
                    <a:pt x="5951" y="5572"/>
                  </a:lnTo>
                  <a:cubicBezTo>
                    <a:pt x="5960" y="5581"/>
                    <a:pt x="5969" y="5581"/>
                    <a:pt x="5978" y="5581"/>
                  </a:cubicBezTo>
                  <a:cubicBezTo>
                    <a:pt x="5996" y="5581"/>
                    <a:pt x="6005" y="5572"/>
                    <a:pt x="6013" y="5563"/>
                  </a:cubicBezTo>
                  <a:cubicBezTo>
                    <a:pt x="6031" y="5545"/>
                    <a:pt x="6031" y="5518"/>
                    <a:pt x="6013" y="5501"/>
                  </a:cubicBezTo>
                  <a:lnTo>
                    <a:pt x="81" y="14"/>
                  </a:lnTo>
                  <a:cubicBezTo>
                    <a:pt x="72" y="5"/>
                    <a:pt x="61" y="1"/>
                    <a:pt x="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73"/>
            <p:cNvSpPr/>
            <p:nvPr/>
          </p:nvSpPr>
          <p:spPr>
            <a:xfrm>
              <a:off x="7421927" y="828576"/>
              <a:ext cx="608945" cy="563416"/>
            </a:xfrm>
            <a:custGeom>
              <a:avLst/>
              <a:gdLst/>
              <a:ahLst/>
              <a:cxnLst/>
              <a:rect l="l" t="t" r="r" b="b"/>
              <a:pathLst>
                <a:path w="6032" h="5581" extrusionOk="0">
                  <a:moveTo>
                    <a:pt x="50" y="0"/>
                  </a:moveTo>
                  <a:cubicBezTo>
                    <a:pt x="39" y="0"/>
                    <a:pt x="28" y="5"/>
                    <a:pt x="19" y="14"/>
                  </a:cubicBezTo>
                  <a:cubicBezTo>
                    <a:pt x="1" y="31"/>
                    <a:pt x="10" y="58"/>
                    <a:pt x="28" y="76"/>
                  </a:cubicBezTo>
                  <a:cubicBezTo>
                    <a:pt x="1999" y="1905"/>
                    <a:pt x="3980" y="3743"/>
                    <a:pt x="5951" y="5571"/>
                  </a:cubicBezTo>
                  <a:cubicBezTo>
                    <a:pt x="5960" y="5580"/>
                    <a:pt x="5969" y="5580"/>
                    <a:pt x="5987" y="5580"/>
                  </a:cubicBezTo>
                  <a:cubicBezTo>
                    <a:pt x="5996" y="5580"/>
                    <a:pt x="6005" y="5580"/>
                    <a:pt x="6014" y="5571"/>
                  </a:cubicBezTo>
                  <a:cubicBezTo>
                    <a:pt x="6031" y="5554"/>
                    <a:pt x="6031" y="5518"/>
                    <a:pt x="6014" y="5509"/>
                  </a:cubicBezTo>
                  <a:cubicBezTo>
                    <a:pt x="4033" y="3671"/>
                    <a:pt x="2062" y="1842"/>
                    <a:pt x="81" y="14"/>
                  </a:cubicBezTo>
                  <a:cubicBezTo>
                    <a:pt x="72" y="5"/>
                    <a:pt x="61" y="0"/>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73"/>
            <p:cNvSpPr/>
            <p:nvPr/>
          </p:nvSpPr>
          <p:spPr>
            <a:xfrm>
              <a:off x="7489465" y="789810"/>
              <a:ext cx="608945" cy="563416"/>
            </a:xfrm>
            <a:custGeom>
              <a:avLst/>
              <a:gdLst/>
              <a:ahLst/>
              <a:cxnLst/>
              <a:rect l="l" t="t" r="r" b="b"/>
              <a:pathLst>
                <a:path w="6032" h="5581" extrusionOk="0">
                  <a:moveTo>
                    <a:pt x="50" y="1"/>
                  </a:moveTo>
                  <a:cubicBezTo>
                    <a:pt x="39" y="1"/>
                    <a:pt x="28" y="5"/>
                    <a:pt x="19" y="14"/>
                  </a:cubicBezTo>
                  <a:cubicBezTo>
                    <a:pt x="1" y="32"/>
                    <a:pt x="1" y="59"/>
                    <a:pt x="19" y="76"/>
                  </a:cubicBezTo>
                  <a:lnTo>
                    <a:pt x="5951" y="5572"/>
                  </a:lnTo>
                  <a:cubicBezTo>
                    <a:pt x="5960" y="5581"/>
                    <a:pt x="5969" y="5581"/>
                    <a:pt x="5978" y="5581"/>
                  </a:cubicBezTo>
                  <a:cubicBezTo>
                    <a:pt x="5996" y="5581"/>
                    <a:pt x="6005" y="5581"/>
                    <a:pt x="6014" y="5572"/>
                  </a:cubicBezTo>
                  <a:cubicBezTo>
                    <a:pt x="6032" y="5554"/>
                    <a:pt x="6032" y="5527"/>
                    <a:pt x="6014" y="5509"/>
                  </a:cubicBezTo>
                  <a:lnTo>
                    <a:pt x="81" y="14"/>
                  </a:lnTo>
                  <a:cubicBezTo>
                    <a:pt x="72" y="5"/>
                    <a:pt x="61" y="1"/>
                    <a:pt x="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73"/>
            <p:cNvSpPr/>
            <p:nvPr/>
          </p:nvSpPr>
          <p:spPr>
            <a:xfrm>
              <a:off x="7556194" y="751145"/>
              <a:ext cx="608845" cy="564324"/>
            </a:xfrm>
            <a:custGeom>
              <a:avLst/>
              <a:gdLst/>
              <a:ahLst/>
              <a:cxnLst/>
              <a:rect l="l" t="t" r="r" b="b"/>
              <a:pathLst>
                <a:path w="6031" h="5590" extrusionOk="0">
                  <a:moveTo>
                    <a:pt x="49" y="0"/>
                  </a:moveTo>
                  <a:cubicBezTo>
                    <a:pt x="38" y="0"/>
                    <a:pt x="27" y="4"/>
                    <a:pt x="18" y="13"/>
                  </a:cubicBezTo>
                  <a:cubicBezTo>
                    <a:pt x="0" y="31"/>
                    <a:pt x="9" y="67"/>
                    <a:pt x="27" y="76"/>
                  </a:cubicBezTo>
                  <a:lnTo>
                    <a:pt x="5950" y="5571"/>
                  </a:lnTo>
                  <a:cubicBezTo>
                    <a:pt x="5959" y="5580"/>
                    <a:pt x="5968" y="5589"/>
                    <a:pt x="5986" y="5589"/>
                  </a:cubicBezTo>
                  <a:cubicBezTo>
                    <a:pt x="5995" y="5589"/>
                    <a:pt x="6004" y="5580"/>
                    <a:pt x="6013" y="5571"/>
                  </a:cubicBezTo>
                  <a:cubicBezTo>
                    <a:pt x="6031" y="5553"/>
                    <a:pt x="6031" y="5527"/>
                    <a:pt x="6013" y="5509"/>
                  </a:cubicBezTo>
                  <a:lnTo>
                    <a:pt x="80" y="13"/>
                  </a:lnTo>
                  <a:cubicBezTo>
                    <a:pt x="71" y="4"/>
                    <a:pt x="60" y="0"/>
                    <a:pt x="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73"/>
            <p:cNvSpPr/>
            <p:nvPr/>
          </p:nvSpPr>
          <p:spPr>
            <a:xfrm>
              <a:off x="7623731" y="712783"/>
              <a:ext cx="608845" cy="563921"/>
            </a:xfrm>
            <a:custGeom>
              <a:avLst/>
              <a:gdLst/>
              <a:ahLst/>
              <a:cxnLst/>
              <a:rect l="l" t="t" r="r" b="b"/>
              <a:pathLst>
                <a:path w="6031" h="5586" extrusionOk="0">
                  <a:moveTo>
                    <a:pt x="57" y="0"/>
                  </a:moveTo>
                  <a:cubicBezTo>
                    <a:pt x="43" y="0"/>
                    <a:pt x="29" y="8"/>
                    <a:pt x="18" y="19"/>
                  </a:cubicBezTo>
                  <a:cubicBezTo>
                    <a:pt x="0" y="37"/>
                    <a:pt x="0" y="63"/>
                    <a:pt x="18" y="81"/>
                  </a:cubicBezTo>
                  <a:lnTo>
                    <a:pt x="5950" y="5568"/>
                  </a:lnTo>
                  <a:cubicBezTo>
                    <a:pt x="5959" y="5577"/>
                    <a:pt x="5968" y="5585"/>
                    <a:pt x="5977" y="5585"/>
                  </a:cubicBezTo>
                  <a:cubicBezTo>
                    <a:pt x="5986" y="5585"/>
                    <a:pt x="6004" y="5577"/>
                    <a:pt x="6013" y="5568"/>
                  </a:cubicBezTo>
                  <a:cubicBezTo>
                    <a:pt x="6031" y="5550"/>
                    <a:pt x="6031" y="5523"/>
                    <a:pt x="6013" y="5505"/>
                  </a:cubicBezTo>
                  <a:lnTo>
                    <a:pt x="80" y="10"/>
                  </a:lnTo>
                  <a:cubicBezTo>
                    <a:pt x="74" y="3"/>
                    <a:pt x="65" y="0"/>
                    <a:pt x="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73"/>
            <p:cNvSpPr/>
            <p:nvPr/>
          </p:nvSpPr>
          <p:spPr>
            <a:xfrm>
              <a:off x="6864468" y="1722409"/>
              <a:ext cx="526063" cy="926845"/>
            </a:xfrm>
            <a:custGeom>
              <a:avLst/>
              <a:gdLst/>
              <a:ahLst/>
              <a:cxnLst/>
              <a:rect l="l" t="t" r="r" b="b"/>
              <a:pathLst>
                <a:path w="5211" h="9181" extrusionOk="0">
                  <a:moveTo>
                    <a:pt x="286" y="98"/>
                  </a:moveTo>
                  <a:lnTo>
                    <a:pt x="4916" y="2748"/>
                  </a:lnTo>
                  <a:cubicBezTo>
                    <a:pt x="5077" y="2837"/>
                    <a:pt x="5211" y="3069"/>
                    <a:pt x="5211" y="3265"/>
                  </a:cubicBezTo>
                  <a:lnTo>
                    <a:pt x="5211" y="8903"/>
                  </a:lnTo>
                  <a:cubicBezTo>
                    <a:pt x="5211" y="9100"/>
                    <a:pt x="5077" y="9180"/>
                    <a:pt x="4916" y="9091"/>
                  </a:cubicBezTo>
                  <a:lnTo>
                    <a:pt x="286" y="6432"/>
                  </a:lnTo>
                  <a:cubicBezTo>
                    <a:pt x="134" y="6343"/>
                    <a:pt x="1" y="6111"/>
                    <a:pt x="1" y="5924"/>
                  </a:cubicBezTo>
                  <a:lnTo>
                    <a:pt x="1" y="277"/>
                  </a:lnTo>
                  <a:cubicBezTo>
                    <a:pt x="1" y="90"/>
                    <a:pt x="134" y="0"/>
                    <a:pt x="286" y="9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73"/>
            <p:cNvSpPr/>
            <p:nvPr/>
          </p:nvSpPr>
          <p:spPr>
            <a:xfrm>
              <a:off x="6884254" y="1757541"/>
              <a:ext cx="486490" cy="857491"/>
            </a:xfrm>
            <a:custGeom>
              <a:avLst/>
              <a:gdLst/>
              <a:ahLst/>
              <a:cxnLst/>
              <a:rect l="l" t="t" r="r" b="b"/>
              <a:pathLst>
                <a:path w="4819" h="8494" extrusionOk="0">
                  <a:moveTo>
                    <a:pt x="269" y="81"/>
                  </a:moveTo>
                  <a:lnTo>
                    <a:pt x="4551" y="2534"/>
                  </a:lnTo>
                  <a:cubicBezTo>
                    <a:pt x="4702" y="2623"/>
                    <a:pt x="4818" y="2837"/>
                    <a:pt x="4818" y="3016"/>
                  </a:cubicBezTo>
                  <a:lnTo>
                    <a:pt x="4818" y="8234"/>
                  </a:lnTo>
                  <a:cubicBezTo>
                    <a:pt x="4818" y="8413"/>
                    <a:pt x="4702" y="8493"/>
                    <a:pt x="4551" y="8404"/>
                  </a:cubicBezTo>
                  <a:lnTo>
                    <a:pt x="269" y="5951"/>
                  </a:lnTo>
                  <a:cubicBezTo>
                    <a:pt x="117" y="5870"/>
                    <a:pt x="1" y="5656"/>
                    <a:pt x="1" y="5478"/>
                  </a:cubicBezTo>
                  <a:lnTo>
                    <a:pt x="1" y="250"/>
                  </a:lnTo>
                  <a:cubicBezTo>
                    <a:pt x="1" y="72"/>
                    <a:pt x="117" y="0"/>
                    <a:pt x="269" y="81"/>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73"/>
            <p:cNvSpPr/>
            <p:nvPr/>
          </p:nvSpPr>
          <p:spPr>
            <a:xfrm>
              <a:off x="7002268" y="1884539"/>
              <a:ext cx="289229" cy="503450"/>
            </a:xfrm>
            <a:custGeom>
              <a:avLst/>
              <a:gdLst/>
              <a:ahLst/>
              <a:cxnLst/>
              <a:rect l="l" t="t" r="r" b="b"/>
              <a:pathLst>
                <a:path w="2865" h="4987" extrusionOk="0">
                  <a:moveTo>
                    <a:pt x="750" y="1204"/>
                  </a:moveTo>
                  <a:lnTo>
                    <a:pt x="1116" y="1410"/>
                  </a:lnTo>
                  <a:cubicBezTo>
                    <a:pt x="1232" y="1481"/>
                    <a:pt x="1339" y="1535"/>
                    <a:pt x="1419" y="1588"/>
                  </a:cubicBezTo>
                  <a:cubicBezTo>
                    <a:pt x="1526" y="1659"/>
                    <a:pt x="1606" y="1713"/>
                    <a:pt x="1660" y="1749"/>
                  </a:cubicBezTo>
                  <a:cubicBezTo>
                    <a:pt x="1785" y="1847"/>
                    <a:pt x="1883" y="1972"/>
                    <a:pt x="1963" y="2123"/>
                  </a:cubicBezTo>
                  <a:cubicBezTo>
                    <a:pt x="2044" y="2284"/>
                    <a:pt x="2079" y="2444"/>
                    <a:pt x="2079" y="2605"/>
                  </a:cubicBezTo>
                  <a:cubicBezTo>
                    <a:pt x="2079" y="2739"/>
                    <a:pt x="2052" y="2846"/>
                    <a:pt x="1999" y="2908"/>
                  </a:cubicBezTo>
                  <a:cubicBezTo>
                    <a:pt x="1944" y="2971"/>
                    <a:pt x="1883" y="2999"/>
                    <a:pt x="1796" y="2999"/>
                  </a:cubicBezTo>
                  <a:cubicBezTo>
                    <a:pt x="1784" y="2999"/>
                    <a:pt x="1771" y="2999"/>
                    <a:pt x="1758" y="2998"/>
                  </a:cubicBezTo>
                  <a:cubicBezTo>
                    <a:pt x="1696" y="2998"/>
                    <a:pt x="1580" y="2944"/>
                    <a:pt x="1419" y="2864"/>
                  </a:cubicBezTo>
                  <a:cubicBezTo>
                    <a:pt x="1348" y="2828"/>
                    <a:pt x="1258" y="2783"/>
                    <a:pt x="1169" y="2730"/>
                  </a:cubicBezTo>
                  <a:lnTo>
                    <a:pt x="750" y="2489"/>
                  </a:lnTo>
                  <a:lnTo>
                    <a:pt x="750" y="1204"/>
                  </a:lnTo>
                  <a:close/>
                  <a:moveTo>
                    <a:pt x="1" y="0"/>
                  </a:moveTo>
                  <a:lnTo>
                    <a:pt x="1" y="4550"/>
                  </a:lnTo>
                  <a:lnTo>
                    <a:pt x="750" y="4987"/>
                  </a:lnTo>
                  <a:lnTo>
                    <a:pt x="750" y="3265"/>
                  </a:lnTo>
                  <a:lnTo>
                    <a:pt x="1241" y="3551"/>
                  </a:lnTo>
                  <a:cubicBezTo>
                    <a:pt x="1303" y="3586"/>
                    <a:pt x="1366" y="3613"/>
                    <a:pt x="1419" y="3649"/>
                  </a:cubicBezTo>
                  <a:cubicBezTo>
                    <a:pt x="1678" y="3783"/>
                    <a:pt x="1883" y="3881"/>
                    <a:pt x="2026" y="3934"/>
                  </a:cubicBezTo>
                  <a:cubicBezTo>
                    <a:pt x="2097" y="3953"/>
                    <a:pt x="2169" y="3962"/>
                    <a:pt x="2239" y="3962"/>
                  </a:cubicBezTo>
                  <a:cubicBezTo>
                    <a:pt x="2300" y="3962"/>
                    <a:pt x="2360" y="3956"/>
                    <a:pt x="2418" y="3943"/>
                  </a:cubicBezTo>
                  <a:cubicBezTo>
                    <a:pt x="2543" y="3907"/>
                    <a:pt x="2650" y="3818"/>
                    <a:pt x="2739" y="3676"/>
                  </a:cubicBezTo>
                  <a:cubicBezTo>
                    <a:pt x="2820" y="3533"/>
                    <a:pt x="2864" y="3319"/>
                    <a:pt x="2864" y="3042"/>
                  </a:cubicBezTo>
                  <a:cubicBezTo>
                    <a:pt x="2864" y="2676"/>
                    <a:pt x="2793" y="2337"/>
                    <a:pt x="2641" y="2025"/>
                  </a:cubicBezTo>
                  <a:cubicBezTo>
                    <a:pt x="2498" y="1713"/>
                    <a:pt x="2320" y="1463"/>
                    <a:pt x="2106" y="1276"/>
                  </a:cubicBezTo>
                  <a:cubicBezTo>
                    <a:pt x="1990" y="1169"/>
                    <a:pt x="1758" y="1017"/>
                    <a:pt x="1419" y="812"/>
                  </a:cubicBezTo>
                  <a:cubicBezTo>
                    <a:pt x="1357" y="776"/>
                    <a:pt x="1285" y="732"/>
                    <a:pt x="1205" y="696"/>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73"/>
            <p:cNvSpPr/>
            <p:nvPr/>
          </p:nvSpPr>
          <p:spPr>
            <a:xfrm>
              <a:off x="8093766" y="2644610"/>
              <a:ext cx="39775" cy="29781"/>
            </a:xfrm>
            <a:custGeom>
              <a:avLst/>
              <a:gdLst/>
              <a:ahLst/>
              <a:cxnLst/>
              <a:rect l="l" t="t" r="r" b="b"/>
              <a:pathLst>
                <a:path w="394" h="295" extrusionOk="0">
                  <a:moveTo>
                    <a:pt x="170" y="295"/>
                  </a:moveTo>
                  <a:lnTo>
                    <a:pt x="1" y="125"/>
                  </a:lnTo>
                  <a:lnTo>
                    <a:pt x="224" y="0"/>
                  </a:lnTo>
                  <a:lnTo>
                    <a:pt x="393" y="17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73"/>
            <p:cNvSpPr/>
            <p:nvPr/>
          </p:nvSpPr>
          <p:spPr>
            <a:xfrm>
              <a:off x="8073071" y="2623915"/>
              <a:ext cx="39775" cy="29781"/>
            </a:xfrm>
            <a:custGeom>
              <a:avLst/>
              <a:gdLst/>
              <a:ahLst/>
              <a:cxnLst/>
              <a:rect l="l" t="t" r="r" b="b"/>
              <a:pathLst>
                <a:path w="394" h="295" extrusionOk="0">
                  <a:moveTo>
                    <a:pt x="170" y="295"/>
                  </a:moveTo>
                  <a:lnTo>
                    <a:pt x="1" y="125"/>
                  </a:lnTo>
                  <a:lnTo>
                    <a:pt x="224" y="0"/>
                  </a:lnTo>
                  <a:lnTo>
                    <a:pt x="393" y="17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73"/>
            <p:cNvSpPr/>
            <p:nvPr/>
          </p:nvSpPr>
          <p:spPr>
            <a:xfrm>
              <a:off x="8053284" y="2602311"/>
              <a:ext cx="38867" cy="30690"/>
            </a:xfrm>
            <a:custGeom>
              <a:avLst/>
              <a:gdLst/>
              <a:ahLst/>
              <a:cxnLst/>
              <a:rect l="l" t="t" r="r" b="b"/>
              <a:pathLst>
                <a:path w="385" h="304" extrusionOk="0">
                  <a:moveTo>
                    <a:pt x="161" y="303"/>
                  </a:moveTo>
                  <a:lnTo>
                    <a:pt x="0" y="134"/>
                  </a:lnTo>
                  <a:lnTo>
                    <a:pt x="215" y="0"/>
                  </a:lnTo>
                  <a:lnTo>
                    <a:pt x="384" y="179"/>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73"/>
            <p:cNvSpPr/>
            <p:nvPr/>
          </p:nvSpPr>
          <p:spPr>
            <a:xfrm>
              <a:off x="8032589" y="2581515"/>
              <a:ext cx="39674" cy="30791"/>
            </a:xfrm>
            <a:custGeom>
              <a:avLst/>
              <a:gdLst/>
              <a:ahLst/>
              <a:cxnLst/>
              <a:rect l="l" t="t" r="r" b="b"/>
              <a:pathLst>
                <a:path w="393" h="305" extrusionOk="0">
                  <a:moveTo>
                    <a:pt x="170" y="304"/>
                  </a:moveTo>
                  <a:lnTo>
                    <a:pt x="0" y="135"/>
                  </a:lnTo>
                  <a:lnTo>
                    <a:pt x="223" y="1"/>
                  </a:lnTo>
                  <a:lnTo>
                    <a:pt x="393" y="179"/>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73"/>
            <p:cNvSpPr/>
            <p:nvPr/>
          </p:nvSpPr>
          <p:spPr>
            <a:xfrm>
              <a:off x="8066812" y="2659955"/>
              <a:ext cx="39674" cy="29781"/>
            </a:xfrm>
            <a:custGeom>
              <a:avLst/>
              <a:gdLst/>
              <a:ahLst/>
              <a:cxnLst/>
              <a:rect l="l" t="t" r="r" b="b"/>
              <a:pathLst>
                <a:path w="393" h="295" extrusionOk="0">
                  <a:moveTo>
                    <a:pt x="170" y="294"/>
                  </a:moveTo>
                  <a:lnTo>
                    <a:pt x="0" y="125"/>
                  </a:lnTo>
                  <a:lnTo>
                    <a:pt x="223" y="0"/>
                  </a:lnTo>
                  <a:lnTo>
                    <a:pt x="393" y="17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73"/>
            <p:cNvSpPr/>
            <p:nvPr/>
          </p:nvSpPr>
          <p:spPr>
            <a:xfrm>
              <a:off x="8039757" y="2674290"/>
              <a:ext cx="39775" cy="30791"/>
            </a:xfrm>
            <a:custGeom>
              <a:avLst/>
              <a:gdLst/>
              <a:ahLst/>
              <a:cxnLst/>
              <a:rect l="l" t="t" r="r" b="b"/>
              <a:pathLst>
                <a:path w="394" h="305" extrusionOk="0">
                  <a:moveTo>
                    <a:pt x="170" y="304"/>
                  </a:moveTo>
                  <a:lnTo>
                    <a:pt x="1" y="135"/>
                  </a:lnTo>
                  <a:lnTo>
                    <a:pt x="224" y="1"/>
                  </a:lnTo>
                  <a:lnTo>
                    <a:pt x="393" y="179"/>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73"/>
            <p:cNvSpPr/>
            <p:nvPr/>
          </p:nvSpPr>
          <p:spPr>
            <a:xfrm>
              <a:off x="8013610" y="2689635"/>
              <a:ext cx="39775" cy="30690"/>
            </a:xfrm>
            <a:custGeom>
              <a:avLst/>
              <a:gdLst/>
              <a:ahLst/>
              <a:cxnLst/>
              <a:rect l="l" t="t" r="r" b="b"/>
              <a:pathLst>
                <a:path w="394" h="304" extrusionOk="0">
                  <a:moveTo>
                    <a:pt x="162" y="304"/>
                  </a:moveTo>
                  <a:lnTo>
                    <a:pt x="1" y="134"/>
                  </a:lnTo>
                  <a:lnTo>
                    <a:pt x="224" y="0"/>
                  </a:lnTo>
                  <a:lnTo>
                    <a:pt x="393" y="179"/>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73"/>
            <p:cNvSpPr/>
            <p:nvPr/>
          </p:nvSpPr>
          <p:spPr>
            <a:xfrm>
              <a:off x="7995640" y="2704980"/>
              <a:ext cx="30690" cy="30690"/>
            </a:xfrm>
            <a:custGeom>
              <a:avLst/>
              <a:gdLst/>
              <a:ahLst/>
              <a:cxnLst/>
              <a:rect l="l" t="t" r="r" b="b"/>
              <a:pathLst>
                <a:path w="304" h="304" extrusionOk="0">
                  <a:moveTo>
                    <a:pt x="81" y="303"/>
                  </a:moveTo>
                  <a:lnTo>
                    <a:pt x="1" y="223"/>
                  </a:lnTo>
                  <a:lnTo>
                    <a:pt x="1" y="80"/>
                  </a:lnTo>
                  <a:lnTo>
                    <a:pt x="134" y="0"/>
                  </a:lnTo>
                  <a:lnTo>
                    <a:pt x="304" y="17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73"/>
            <p:cNvSpPr/>
            <p:nvPr/>
          </p:nvSpPr>
          <p:spPr>
            <a:xfrm>
              <a:off x="8047025" y="2638250"/>
              <a:ext cx="38766" cy="30791"/>
            </a:xfrm>
            <a:custGeom>
              <a:avLst/>
              <a:gdLst/>
              <a:ahLst/>
              <a:cxnLst/>
              <a:rect l="l" t="t" r="r" b="b"/>
              <a:pathLst>
                <a:path w="384" h="305" extrusionOk="0">
                  <a:moveTo>
                    <a:pt x="161" y="304"/>
                  </a:moveTo>
                  <a:lnTo>
                    <a:pt x="0" y="135"/>
                  </a:lnTo>
                  <a:lnTo>
                    <a:pt x="214" y="1"/>
                  </a:lnTo>
                  <a:lnTo>
                    <a:pt x="384" y="179"/>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73"/>
            <p:cNvSpPr/>
            <p:nvPr/>
          </p:nvSpPr>
          <p:spPr>
            <a:xfrm>
              <a:off x="8019970" y="2653595"/>
              <a:ext cx="39674" cy="30690"/>
            </a:xfrm>
            <a:custGeom>
              <a:avLst/>
              <a:gdLst/>
              <a:ahLst/>
              <a:cxnLst/>
              <a:rect l="l" t="t" r="r" b="b"/>
              <a:pathLst>
                <a:path w="393" h="304" extrusionOk="0">
                  <a:moveTo>
                    <a:pt x="170" y="304"/>
                  </a:moveTo>
                  <a:lnTo>
                    <a:pt x="0" y="134"/>
                  </a:lnTo>
                  <a:lnTo>
                    <a:pt x="223" y="1"/>
                  </a:lnTo>
                  <a:lnTo>
                    <a:pt x="393" y="179"/>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73"/>
            <p:cNvSpPr/>
            <p:nvPr/>
          </p:nvSpPr>
          <p:spPr>
            <a:xfrm>
              <a:off x="7995640" y="2668940"/>
              <a:ext cx="37050" cy="30690"/>
            </a:xfrm>
            <a:custGeom>
              <a:avLst/>
              <a:gdLst/>
              <a:ahLst/>
              <a:cxnLst/>
              <a:rect l="l" t="t" r="r" b="b"/>
              <a:pathLst>
                <a:path w="367" h="304" extrusionOk="0">
                  <a:moveTo>
                    <a:pt x="143" y="304"/>
                  </a:moveTo>
                  <a:lnTo>
                    <a:pt x="1" y="152"/>
                  </a:lnTo>
                  <a:lnTo>
                    <a:pt x="1" y="116"/>
                  </a:lnTo>
                  <a:lnTo>
                    <a:pt x="197" y="0"/>
                  </a:lnTo>
                  <a:lnTo>
                    <a:pt x="366" y="17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73"/>
            <p:cNvSpPr/>
            <p:nvPr/>
          </p:nvSpPr>
          <p:spPr>
            <a:xfrm>
              <a:off x="7995640" y="2691452"/>
              <a:ext cx="9994" cy="16253"/>
            </a:xfrm>
            <a:custGeom>
              <a:avLst/>
              <a:gdLst/>
              <a:ahLst/>
              <a:cxnLst/>
              <a:rect l="l" t="t" r="r" b="b"/>
              <a:pathLst>
                <a:path w="99" h="161" extrusionOk="0">
                  <a:moveTo>
                    <a:pt x="1" y="0"/>
                  </a:moveTo>
                  <a:lnTo>
                    <a:pt x="99" y="98"/>
                  </a:lnTo>
                  <a:lnTo>
                    <a:pt x="1" y="16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73"/>
            <p:cNvSpPr/>
            <p:nvPr/>
          </p:nvSpPr>
          <p:spPr>
            <a:xfrm>
              <a:off x="8026229" y="2617555"/>
              <a:ext cx="39775" cy="30791"/>
            </a:xfrm>
            <a:custGeom>
              <a:avLst/>
              <a:gdLst/>
              <a:ahLst/>
              <a:cxnLst/>
              <a:rect l="l" t="t" r="r" b="b"/>
              <a:pathLst>
                <a:path w="394" h="305" extrusionOk="0">
                  <a:moveTo>
                    <a:pt x="170" y="304"/>
                  </a:moveTo>
                  <a:lnTo>
                    <a:pt x="1" y="135"/>
                  </a:lnTo>
                  <a:lnTo>
                    <a:pt x="224" y="1"/>
                  </a:lnTo>
                  <a:lnTo>
                    <a:pt x="393" y="179"/>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73"/>
            <p:cNvSpPr/>
            <p:nvPr/>
          </p:nvSpPr>
          <p:spPr>
            <a:xfrm>
              <a:off x="7999275" y="2632900"/>
              <a:ext cx="39674" cy="30690"/>
            </a:xfrm>
            <a:custGeom>
              <a:avLst/>
              <a:gdLst/>
              <a:ahLst/>
              <a:cxnLst/>
              <a:rect l="l" t="t" r="r" b="b"/>
              <a:pathLst>
                <a:path w="393" h="304" extrusionOk="0">
                  <a:moveTo>
                    <a:pt x="170" y="304"/>
                  </a:moveTo>
                  <a:lnTo>
                    <a:pt x="0" y="134"/>
                  </a:lnTo>
                  <a:lnTo>
                    <a:pt x="223" y="0"/>
                  </a:lnTo>
                  <a:lnTo>
                    <a:pt x="393" y="17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73"/>
            <p:cNvSpPr/>
            <p:nvPr/>
          </p:nvSpPr>
          <p:spPr>
            <a:xfrm>
              <a:off x="7995640" y="2649153"/>
              <a:ext cx="16354" cy="26147"/>
            </a:xfrm>
            <a:custGeom>
              <a:avLst/>
              <a:gdLst/>
              <a:ahLst/>
              <a:cxnLst/>
              <a:rect l="l" t="t" r="r" b="b"/>
              <a:pathLst>
                <a:path w="162" h="259" extrusionOk="0">
                  <a:moveTo>
                    <a:pt x="1" y="0"/>
                  </a:moveTo>
                  <a:lnTo>
                    <a:pt x="161" y="161"/>
                  </a:lnTo>
                  <a:lnTo>
                    <a:pt x="1" y="259"/>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73"/>
            <p:cNvSpPr/>
            <p:nvPr/>
          </p:nvSpPr>
          <p:spPr>
            <a:xfrm>
              <a:off x="8005534" y="2596860"/>
              <a:ext cx="39775" cy="30690"/>
            </a:xfrm>
            <a:custGeom>
              <a:avLst/>
              <a:gdLst/>
              <a:ahLst/>
              <a:cxnLst/>
              <a:rect l="l" t="t" r="r" b="b"/>
              <a:pathLst>
                <a:path w="394" h="304" extrusionOk="0">
                  <a:moveTo>
                    <a:pt x="170" y="304"/>
                  </a:moveTo>
                  <a:lnTo>
                    <a:pt x="1" y="134"/>
                  </a:lnTo>
                  <a:lnTo>
                    <a:pt x="224" y="1"/>
                  </a:lnTo>
                  <a:lnTo>
                    <a:pt x="393" y="17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73"/>
            <p:cNvSpPr/>
            <p:nvPr/>
          </p:nvSpPr>
          <p:spPr>
            <a:xfrm>
              <a:off x="7995640" y="2612205"/>
              <a:ext cx="22613" cy="30690"/>
            </a:xfrm>
            <a:custGeom>
              <a:avLst/>
              <a:gdLst/>
              <a:ahLst/>
              <a:cxnLst/>
              <a:rect l="l" t="t" r="r" b="b"/>
              <a:pathLst>
                <a:path w="224" h="304" extrusionOk="0">
                  <a:moveTo>
                    <a:pt x="1" y="304"/>
                  </a:moveTo>
                  <a:lnTo>
                    <a:pt x="1" y="295"/>
                  </a:lnTo>
                  <a:lnTo>
                    <a:pt x="1" y="36"/>
                  </a:lnTo>
                  <a:lnTo>
                    <a:pt x="54" y="0"/>
                  </a:lnTo>
                  <a:lnTo>
                    <a:pt x="224" y="17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73"/>
            <p:cNvSpPr/>
            <p:nvPr/>
          </p:nvSpPr>
          <p:spPr>
            <a:xfrm>
              <a:off x="8053284" y="2462694"/>
              <a:ext cx="95602" cy="199987"/>
            </a:xfrm>
            <a:custGeom>
              <a:avLst/>
              <a:gdLst/>
              <a:ahLst/>
              <a:cxnLst/>
              <a:rect l="l" t="t" r="r" b="b"/>
              <a:pathLst>
                <a:path w="947" h="1981" extrusionOk="0">
                  <a:moveTo>
                    <a:pt x="0" y="1026"/>
                  </a:moveTo>
                  <a:lnTo>
                    <a:pt x="946" y="1981"/>
                  </a:lnTo>
                  <a:lnTo>
                    <a:pt x="946"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73"/>
            <p:cNvSpPr/>
            <p:nvPr/>
          </p:nvSpPr>
          <p:spPr>
            <a:xfrm>
              <a:off x="7995640" y="2462694"/>
              <a:ext cx="153246" cy="138810"/>
            </a:xfrm>
            <a:custGeom>
              <a:avLst/>
              <a:gdLst/>
              <a:ahLst/>
              <a:cxnLst/>
              <a:rect l="l" t="t" r="r" b="b"/>
              <a:pathLst>
                <a:path w="1518" h="1375" extrusionOk="0">
                  <a:moveTo>
                    <a:pt x="1517" y="0"/>
                  </a:moveTo>
                  <a:lnTo>
                    <a:pt x="1" y="901"/>
                  </a:lnTo>
                  <a:lnTo>
                    <a:pt x="1" y="1374"/>
                  </a:lnTo>
                  <a:lnTo>
                    <a:pt x="571" y="1026"/>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73"/>
            <p:cNvSpPr/>
            <p:nvPr/>
          </p:nvSpPr>
          <p:spPr>
            <a:xfrm>
              <a:off x="7638975" y="2298747"/>
              <a:ext cx="568363" cy="371202"/>
            </a:xfrm>
            <a:custGeom>
              <a:avLst/>
              <a:gdLst/>
              <a:ahLst/>
              <a:cxnLst/>
              <a:rect l="l" t="t" r="r" b="b"/>
              <a:pathLst>
                <a:path w="5630" h="3677" extrusionOk="0">
                  <a:moveTo>
                    <a:pt x="1" y="3676"/>
                  </a:moveTo>
                  <a:lnTo>
                    <a:pt x="215" y="2829"/>
                  </a:lnTo>
                  <a:lnTo>
                    <a:pt x="4747" y="1"/>
                  </a:lnTo>
                  <a:lnTo>
                    <a:pt x="5630" y="447"/>
                  </a:lnTo>
                  <a:lnTo>
                    <a:pt x="5630" y="474"/>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73"/>
            <p:cNvSpPr/>
            <p:nvPr/>
          </p:nvSpPr>
          <p:spPr>
            <a:xfrm>
              <a:off x="7653411" y="1890798"/>
              <a:ext cx="513444" cy="725041"/>
            </a:xfrm>
            <a:custGeom>
              <a:avLst/>
              <a:gdLst/>
              <a:ahLst/>
              <a:cxnLst/>
              <a:rect l="l" t="t" r="r" b="b"/>
              <a:pathLst>
                <a:path w="5086" h="7182" extrusionOk="0">
                  <a:moveTo>
                    <a:pt x="1" y="7182"/>
                  </a:moveTo>
                  <a:lnTo>
                    <a:pt x="1" y="2953"/>
                  </a:lnTo>
                  <a:lnTo>
                    <a:pt x="5086" y="1"/>
                  </a:lnTo>
                  <a:lnTo>
                    <a:pt x="5077" y="4283"/>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73"/>
            <p:cNvSpPr/>
            <p:nvPr/>
          </p:nvSpPr>
          <p:spPr>
            <a:xfrm>
              <a:off x="7685817" y="1936731"/>
              <a:ext cx="448633" cy="633174"/>
            </a:xfrm>
            <a:custGeom>
              <a:avLst/>
              <a:gdLst/>
              <a:ahLst/>
              <a:cxnLst/>
              <a:rect l="l" t="t" r="r" b="b"/>
              <a:pathLst>
                <a:path w="4444" h="6272" extrusionOk="0">
                  <a:moveTo>
                    <a:pt x="1" y="6272"/>
                  </a:moveTo>
                  <a:lnTo>
                    <a:pt x="1" y="2579"/>
                  </a:lnTo>
                  <a:lnTo>
                    <a:pt x="4443" y="1"/>
                  </a:lnTo>
                  <a:lnTo>
                    <a:pt x="4434" y="374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73"/>
            <p:cNvSpPr/>
            <p:nvPr/>
          </p:nvSpPr>
          <p:spPr>
            <a:xfrm>
              <a:off x="7988473" y="2786045"/>
              <a:ext cx="184642" cy="163947"/>
            </a:xfrm>
            <a:custGeom>
              <a:avLst/>
              <a:gdLst/>
              <a:ahLst/>
              <a:cxnLst/>
              <a:rect l="l" t="t" r="r" b="b"/>
              <a:pathLst>
                <a:path w="1829" h="1624" extrusionOk="0">
                  <a:moveTo>
                    <a:pt x="0" y="1534"/>
                  </a:moveTo>
                  <a:lnTo>
                    <a:pt x="0" y="937"/>
                  </a:lnTo>
                  <a:lnTo>
                    <a:pt x="1686" y="0"/>
                  </a:lnTo>
                  <a:lnTo>
                    <a:pt x="1829" y="80"/>
                  </a:lnTo>
                  <a:lnTo>
                    <a:pt x="1659" y="607"/>
                  </a:lnTo>
                  <a:lnTo>
                    <a:pt x="161" y="1624"/>
                  </a:ln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73"/>
            <p:cNvSpPr/>
            <p:nvPr/>
          </p:nvSpPr>
          <p:spPr>
            <a:xfrm>
              <a:off x="8004625" y="2794121"/>
              <a:ext cx="168490" cy="155871"/>
            </a:xfrm>
            <a:custGeom>
              <a:avLst/>
              <a:gdLst/>
              <a:ahLst/>
              <a:cxnLst/>
              <a:rect l="l" t="t" r="r" b="b"/>
              <a:pathLst>
                <a:path w="1669" h="1544" extrusionOk="0">
                  <a:moveTo>
                    <a:pt x="1" y="1544"/>
                  </a:moveTo>
                  <a:lnTo>
                    <a:pt x="1" y="955"/>
                  </a:lnTo>
                  <a:lnTo>
                    <a:pt x="1669" y="0"/>
                  </a:lnTo>
                  <a:lnTo>
                    <a:pt x="1660" y="607"/>
                  </a:lnTo>
                  <a:close/>
                </a:path>
              </a:pathLst>
            </a:cu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73"/>
            <p:cNvSpPr/>
            <p:nvPr/>
          </p:nvSpPr>
          <p:spPr>
            <a:xfrm>
              <a:off x="8019061" y="2819359"/>
              <a:ext cx="140627" cy="103577"/>
            </a:xfrm>
            <a:custGeom>
              <a:avLst/>
              <a:gdLst/>
              <a:ahLst/>
              <a:cxnLst/>
              <a:rect l="l" t="t" r="r" b="b"/>
              <a:pathLst>
                <a:path w="1393" h="1026" extrusionOk="0">
                  <a:moveTo>
                    <a:pt x="9" y="1026"/>
                  </a:moveTo>
                  <a:lnTo>
                    <a:pt x="0" y="794"/>
                  </a:lnTo>
                  <a:lnTo>
                    <a:pt x="1392" y="0"/>
                  </a:lnTo>
                  <a:lnTo>
                    <a:pt x="1383" y="241"/>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73"/>
            <p:cNvSpPr/>
            <p:nvPr/>
          </p:nvSpPr>
          <p:spPr>
            <a:xfrm>
              <a:off x="8019970" y="2838237"/>
              <a:ext cx="138810" cy="84699"/>
            </a:xfrm>
            <a:custGeom>
              <a:avLst/>
              <a:gdLst/>
              <a:ahLst/>
              <a:cxnLst/>
              <a:rect l="l" t="t" r="r" b="b"/>
              <a:pathLst>
                <a:path w="1375" h="839" extrusionOk="0">
                  <a:moveTo>
                    <a:pt x="0" y="741"/>
                  </a:moveTo>
                  <a:lnTo>
                    <a:pt x="1285" y="0"/>
                  </a:lnTo>
                  <a:lnTo>
                    <a:pt x="1374" y="54"/>
                  </a:lnTo>
                  <a:lnTo>
                    <a:pt x="0" y="839"/>
                  </a:ln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73"/>
            <p:cNvSpPr/>
            <p:nvPr/>
          </p:nvSpPr>
          <p:spPr>
            <a:xfrm>
              <a:off x="7602935" y="1453068"/>
              <a:ext cx="613488" cy="623382"/>
            </a:xfrm>
            <a:custGeom>
              <a:avLst/>
              <a:gdLst/>
              <a:ahLst/>
              <a:cxnLst/>
              <a:rect l="l" t="t" r="r" b="b"/>
              <a:pathLst>
                <a:path w="6077" h="6175" extrusionOk="0">
                  <a:moveTo>
                    <a:pt x="1" y="6174"/>
                  </a:moveTo>
                  <a:lnTo>
                    <a:pt x="1" y="3489"/>
                  </a:lnTo>
                  <a:lnTo>
                    <a:pt x="6076" y="1"/>
                  </a:lnTo>
                  <a:lnTo>
                    <a:pt x="6076" y="2749"/>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73"/>
            <p:cNvSpPr/>
            <p:nvPr/>
          </p:nvSpPr>
          <p:spPr>
            <a:xfrm>
              <a:off x="7628173" y="1812459"/>
              <a:ext cx="7370" cy="71272"/>
            </a:xfrm>
            <a:custGeom>
              <a:avLst/>
              <a:gdLst/>
              <a:ahLst/>
              <a:cxnLst/>
              <a:rect l="l" t="t" r="r" b="b"/>
              <a:pathLst>
                <a:path w="73" h="706" extrusionOk="0">
                  <a:moveTo>
                    <a:pt x="72" y="0"/>
                  </a:moveTo>
                  <a:lnTo>
                    <a:pt x="1" y="36"/>
                  </a:lnTo>
                  <a:lnTo>
                    <a:pt x="1" y="705"/>
                  </a:lnTo>
                  <a:lnTo>
                    <a:pt x="72" y="669"/>
                  </a:lnTo>
                  <a:lnTo>
                    <a:pt x="72" y="0"/>
                  </a:ln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73"/>
            <p:cNvSpPr/>
            <p:nvPr/>
          </p:nvSpPr>
          <p:spPr>
            <a:xfrm>
              <a:off x="7645335" y="1806604"/>
              <a:ext cx="23522" cy="68042"/>
            </a:xfrm>
            <a:custGeom>
              <a:avLst/>
              <a:gdLst/>
              <a:ahLst/>
              <a:cxnLst/>
              <a:rect l="l" t="t" r="r" b="b"/>
              <a:pathLst>
                <a:path w="233" h="674" extrusionOk="0">
                  <a:moveTo>
                    <a:pt x="185" y="0"/>
                  </a:moveTo>
                  <a:cubicBezTo>
                    <a:pt x="176" y="0"/>
                    <a:pt x="165" y="5"/>
                    <a:pt x="152" y="14"/>
                  </a:cubicBezTo>
                  <a:cubicBezTo>
                    <a:pt x="134" y="23"/>
                    <a:pt x="116" y="41"/>
                    <a:pt x="98" y="58"/>
                  </a:cubicBezTo>
                  <a:cubicBezTo>
                    <a:pt x="89" y="85"/>
                    <a:pt x="72" y="103"/>
                    <a:pt x="72" y="121"/>
                  </a:cubicBezTo>
                  <a:lnTo>
                    <a:pt x="72" y="67"/>
                  </a:lnTo>
                  <a:lnTo>
                    <a:pt x="0" y="103"/>
                  </a:lnTo>
                  <a:lnTo>
                    <a:pt x="0" y="674"/>
                  </a:lnTo>
                  <a:lnTo>
                    <a:pt x="72" y="638"/>
                  </a:lnTo>
                  <a:lnTo>
                    <a:pt x="72" y="183"/>
                  </a:lnTo>
                  <a:cubicBezTo>
                    <a:pt x="72" y="165"/>
                    <a:pt x="72" y="148"/>
                    <a:pt x="81" y="130"/>
                  </a:cubicBezTo>
                  <a:cubicBezTo>
                    <a:pt x="89" y="112"/>
                    <a:pt x="107" y="103"/>
                    <a:pt x="116" y="94"/>
                  </a:cubicBezTo>
                  <a:cubicBezTo>
                    <a:pt x="125" y="90"/>
                    <a:pt x="132" y="87"/>
                    <a:pt x="137" y="87"/>
                  </a:cubicBezTo>
                  <a:cubicBezTo>
                    <a:pt x="143" y="87"/>
                    <a:pt x="147" y="90"/>
                    <a:pt x="152" y="94"/>
                  </a:cubicBezTo>
                  <a:cubicBezTo>
                    <a:pt x="161" y="94"/>
                    <a:pt x="161" y="112"/>
                    <a:pt x="161" y="130"/>
                  </a:cubicBezTo>
                  <a:lnTo>
                    <a:pt x="161" y="585"/>
                  </a:lnTo>
                  <a:lnTo>
                    <a:pt x="232" y="549"/>
                  </a:lnTo>
                  <a:lnTo>
                    <a:pt x="232" y="94"/>
                  </a:lnTo>
                  <a:cubicBezTo>
                    <a:pt x="232" y="50"/>
                    <a:pt x="223" y="23"/>
                    <a:pt x="205" y="14"/>
                  </a:cubicBezTo>
                  <a:cubicBezTo>
                    <a:pt x="201" y="5"/>
                    <a:pt x="194" y="0"/>
                    <a:pt x="185" y="0"/>
                  </a:cubicBez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73"/>
            <p:cNvSpPr/>
            <p:nvPr/>
          </p:nvSpPr>
          <p:spPr>
            <a:xfrm>
              <a:off x="7675924" y="1791764"/>
              <a:ext cx="21705" cy="62591"/>
            </a:xfrm>
            <a:custGeom>
              <a:avLst/>
              <a:gdLst/>
              <a:ahLst/>
              <a:cxnLst/>
              <a:rect l="l" t="t" r="r" b="b"/>
              <a:pathLst>
                <a:path w="215" h="620" extrusionOk="0">
                  <a:moveTo>
                    <a:pt x="161" y="0"/>
                  </a:moveTo>
                  <a:cubicBezTo>
                    <a:pt x="152" y="0"/>
                    <a:pt x="134" y="0"/>
                    <a:pt x="108" y="18"/>
                  </a:cubicBezTo>
                  <a:cubicBezTo>
                    <a:pt x="72" y="36"/>
                    <a:pt x="45" y="63"/>
                    <a:pt x="27" y="89"/>
                  </a:cubicBezTo>
                  <a:cubicBezTo>
                    <a:pt x="9" y="125"/>
                    <a:pt x="1" y="161"/>
                    <a:pt x="1" y="214"/>
                  </a:cubicBezTo>
                  <a:cubicBezTo>
                    <a:pt x="1" y="268"/>
                    <a:pt x="18" y="304"/>
                    <a:pt x="63" y="330"/>
                  </a:cubicBezTo>
                  <a:cubicBezTo>
                    <a:pt x="72" y="330"/>
                    <a:pt x="72" y="339"/>
                    <a:pt x="81" y="339"/>
                  </a:cubicBezTo>
                  <a:cubicBezTo>
                    <a:pt x="90" y="348"/>
                    <a:pt x="99" y="348"/>
                    <a:pt x="99" y="348"/>
                  </a:cubicBezTo>
                  <a:cubicBezTo>
                    <a:pt x="134" y="366"/>
                    <a:pt x="152" y="402"/>
                    <a:pt x="152" y="437"/>
                  </a:cubicBezTo>
                  <a:cubicBezTo>
                    <a:pt x="152" y="464"/>
                    <a:pt x="143" y="491"/>
                    <a:pt x="143" y="500"/>
                  </a:cubicBezTo>
                  <a:cubicBezTo>
                    <a:pt x="134" y="518"/>
                    <a:pt x="125" y="527"/>
                    <a:pt x="108" y="536"/>
                  </a:cubicBezTo>
                  <a:cubicBezTo>
                    <a:pt x="102" y="539"/>
                    <a:pt x="98" y="541"/>
                    <a:pt x="94" y="541"/>
                  </a:cubicBezTo>
                  <a:cubicBezTo>
                    <a:pt x="78" y="541"/>
                    <a:pt x="72" y="512"/>
                    <a:pt x="72" y="455"/>
                  </a:cubicBezTo>
                  <a:lnTo>
                    <a:pt x="72" y="411"/>
                  </a:lnTo>
                  <a:lnTo>
                    <a:pt x="1" y="455"/>
                  </a:lnTo>
                  <a:lnTo>
                    <a:pt x="1" y="491"/>
                  </a:lnTo>
                  <a:cubicBezTo>
                    <a:pt x="1" y="553"/>
                    <a:pt x="9" y="589"/>
                    <a:pt x="27" y="607"/>
                  </a:cubicBezTo>
                  <a:cubicBezTo>
                    <a:pt x="35" y="615"/>
                    <a:pt x="45" y="619"/>
                    <a:pt x="57" y="619"/>
                  </a:cubicBezTo>
                  <a:cubicBezTo>
                    <a:pt x="71" y="619"/>
                    <a:pt x="88" y="613"/>
                    <a:pt x="108" y="598"/>
                  </a:cubicBezTo>
                  <a:cubicBezTo>
                    <a:pt x="179" y="562"/>
                    <a:pt x="215" y="500"/>
                    <a:pt x="215" y="402"/>
                  </a:cubicBezTo>
                  <a:cubicBezTo>
                    <a:pt x="215" y="339"/>
                    <a:pt x="197" y="295"/>
                    <a:pt x="143" y="277"/>
                  </a:cubicBezTo>
                  <a:lnTo>
                    <a:pt x="108" y="250"/>
                  </a:lnTo>
                  <a:cubicBezTo>
                    <a:pt x="81" y="232"/>
                    <a:pt x="63" y="205"/>
                    <a:pt x="63" y="170"/>
                  </a:cubicBezTo>
                  <a:cubicBezTo>
                    <a:pt x="63" y="152"/>
                    <a:pt x="72" y="125"/>
                    <a:pt x="81" y="116"/>
                  </a:cubicBezTo>
                  <a:cubicBezTo>
                    <a:pt x="81" y="98"/>
                    <a:pt x="90" y="89"/>
                    <a:pt x="108" y="81"/>
                  </a:cubicBezTo>
                  <a:cubicBezTo>
                    <a:pt x="113" y="78"/>
                    <a:pt x="117" y="77"/>
                    <a:pt x="121" y="77"/>
                  </a:cubicBezTo>
                  <a:cubicBezTo>
                    <a:pt x="130" y="77"/>
                    <a:pt x="134" y="83"/>
                    <a:pt x="134" y="89"/>
                  </a:cubicBezTo>
                  <a:cubicBezTo>
                    <a:pt x="143" y="107"/>
                    <a:pt x="143" y="125"/>
                    <a:pt x="143" y="161"/>
                  </a:cubicBezTo>
                  <a:lnTo>
                    <a:pt x="143" y="205"/>
                  </a:lnTo>
                  <a:lnTo>
                    <a:pt x="206" y="170"/>
                  </a:lnTo>
                  <a:lnTo>
                    <a:pt x="206" y="143"/>
                  </a:lnTo>
                  <a:cubicBezTo>
                    <a:pt x="206" y="54"/>
                    <a:pt x="197" y="9"/>
                    <a:pt x="161" y="0"/>
                  </a:cubicBez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73"/>
            <p:cNvSpPr/>
            <p:nvPr/>
          </p:nvSpPr>
          <p:spPr>
            <a:xfrm>
              <a:off x="7701162" y="1770160"/>
              <a:ext cx="17162" cy="69052"/>
            </a:xfrm>
            <a:custGeom>
              <a:avLst/>
              <a:gdLst/>
              <a:ahLst/>
              <a:cxnLst/>
              <a:rect l="l" t="t" r="r" b="b"/>
              <a:pathLst>
                <a:path w="170" h="684" extrusionOk="0">
                  <a:moveTo>
                    <a:pt x="116" y="0"/>
                  </a:moveTo>
                  <a:lnTo>
                    <a:pt x="45" y="36"/>
                  </a:lnTo>
                  <a:lnTo>
                    <a:pt x="45" y="134"/>
                  </a:lnTo>
                  <a:lnTo>
                    <a:pt x="0" y="161"/>
                  </a:lnTo>
                  <a:lnTo>
                    <a:pt x="0" y="223"/>
                  </a:lnTo>
                  <a:lnTo>
                    <a:pt x="45" y="196"/>
                  </a:lnTo>
                  <a:lnTo>
                    <a:pt x="45" y="616"/>
                  </a:lnTo>
                  <a:cubicBezTo>
                    <a:pt x="45" y="651"/>
                    <a:pt x="54" y="669"/>
                    <a:pt x="63" y="678"/>
                  </a:cubicBezTo>
                  <a:cubicBezTo>
                    <a:pt x="66" y="682"/>
                    <a:pt x="72" y="684"/>
                    <a:pt x="79" y="684"/>
                  </a:cubicBezTo>
                  <a:cubicBezTo>
                    <a:pt x="90" y="684"/>
                    <a:pt x="104" y="680"/>
                    <a:pt x="125" y="669"/>
                  </a:cubicBezTo>
                  <a:lnTo>
                    <a:pt x="170" y="642"/>
                  </a:lnTo>
                  <a:lnTo>
                    <a:pt x="170" y="580"/>
                  </a:lnTo>
                  <a:cubicBezTo>
                    <a:pt x="143" y="589"/>
                    <a:pt x="134" y="598"/>
                    <a:pt x="125" y="598"/>
                  </a:cubicBezTo>
                  <a:cubicBezTo>
                    <a:pt x="116" y="598"/>
                    <a:pt x="116" y="589"/>
                    <a:pt x="116" y="571"/>
                  </a:cubicBezTo>
                  <a:lnTo>
                    <a:pt x="116" y="161"/>
                  </a:lnTo>
                  <a:lnTo>
                    <a:pt x="170" y="125"/>
                  </a:lnTo>
                  <a:lnTo>
                    <a:pt x="170" y="72"/>
                  </a:lnTo>
                  <a:lnTo>
                    <a:pt x="116" y="98"/>
                  </a:lnTo>
                  <a:lnTo>
                    <a:pt x="116" y="0"/>
                  </a:ln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73"/>
            <p:cNvSpPr/>
            <p:nvPr/>
          </p:nvSpPr>
          <p:spPr>
            <a:xfrm>
              <a:off x="7725492" y="1763800"/>
              <a:ext cx="15345" cy="66730"/>
            </a:xfrm>
            <a:custGeom>
              <a:avLst/>
              <a:gdLst/>
              <a:ahLst/>
              <a:cxnLst/>
              <a:rect l="l" t="t" r="r" b="b"/>
              <a:pathLst>
                <a:path w="152" h="661" extrusionOk="0">
                  <a:moveTo>
                    <a:pt x="152" y="1"/>
                  </a:moveTo>
                  <a:cubicBezTo>
                    <a:pt x="125" y="10"/>
                    <a:pt x="107" y="27"/>
                    <a:pt x="89" y="45"/>
                  </a:cubicBezTo>
                  <a:cubicBezTo>
                    <a:pt x="80" y="72"/>
                    <a:pt x="72" y="90"/>
                    <a:pt x="63" y="117"/>
                  </a:cubicBezTo>
                  <a:lnTo>
                    <a:pt x="63" y="54"/>
                  </a:lnTo>
                  <a:lnTo>
                    <a:pt x="0" y="90"/>
                  </a:lnTo>
                  <a:lnTo>
                    <a:pt x="0" y="661"/>
                  </a:lnTo>
                  <a:lnTo>
                    <a:pt x="63" y="625"/>
                  </a:lnTo>
                  <a:lnTo>
                    <a:pt x="63" y="161"/>
                  </a:lnTo>
                  <a:cubicBezTo>
                    <a:pt x="80" y="117"/>
                    <a:pt x="107" y="90"/>
                    <a:pt x="152" y="63"/>
                  </a:cubicBezTo>
                  <a:lnTo>
                    <a:pt x="152" y="45"/>
                  </a:lnTo>
                  <a:cubicBezTo>
                    <a:pt x="152" y="19"/>
                    <a:pt x="152" y="1"/>
                    <a:pt x="152" y="1"/>
                  </a:cubicBez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73"/>
            <p:cNvSpPr/>
            <p:nvPr/>
          </p:nvSpPr>
          <p:spPr>
            <a:xfrm>
              <a:off x="7746187" y="1748556"/>
              <a:ext cx="22613" cy="67335"/>
            </a:xfrm>
            <a:custGeom>
              <a:avLst/>
              <a:gdLst/>
              <a:ahLst/>
              <a:cxnLst/>
              <a:rect l="l" t="t" r="r" b="b"/>
              <a:pathLst>
                <a:path w="224" h="667" extrusionOk="0">
                  <a:moveTo>
                    <a:pt x="223" y="0"/>
                  </a:moveTo>
                  <a:lnTo>
                    <a:pt x="161" y="36"/>
                  </a:lnTo>
                  <a:lnTo>
                    <a:pt x="161" y="482"/>
                  </a:lnTo>
                  <a:cubicBezTo>
                    <a:pt x="161" y="500"/>
                    <a:pt x="152" y="517"/>
                    <a:pt x="152" y="535"/>
                  </a:cubicBezTo>
                  <a:cubicBezTo>
                    <a:pt x="143" y="553"/>
                    <a:pt x="125" y="571"/>
                    <a:pt x="116" y="580"/>
                  </a:cubicBezTo>
                  <a:cubicBezTo>
                    <a:pt x="108" y="582"/>
                    <a:pt x="102" y="583"/>
                    <a:pt x="96" y="583"/>
                  </a:cubicBezTo>
                  <a:cubicBezTo>
                    <a:pt x="77" y="583"/>
                    <a:pt x="72" y="570"/>
                    <a:pt x="72" y="535"/>
                  </a:cubicBezTo>
                  <a:lnTo>
                    <a:pt x="72" y="89"/>
                  </a:lnTo>
                  <a:lnTo>
                    <a:pt x="0" y="125"/>
                  </a:lnTo>
                  <a:lnTo>
                    <a:pt x="0" y="580"/>
                  </a:lnTo>
                  <a:cubicBezTo>
                    <a:pt x="0" y="625"/>
                    <a:pt x="9" y="651"/>
                    <a:pt x="27" y="660"/>
                  </a:cubicBezTo>
                  <a:cubicBezTo>
                    <a:pt x="36" y="665"/>
                    <a:pt x="45" y="667"/>
                    <a:pt x="54" y="667"/>
                  </a:cubicBezTo>
                  <a:cubicBezTo>
                    <a:pt x="63" y="667"/>
                    <a:pt x="72" y="665"/>
                    <a:pt x="81" y="660"/>
                  </a:cubicBezTo>
                  <a:cubicBezTo>
                    <a:pt x="99" y="651"/>
                    <a:pt x="116" y="633"/>
                    <a:pt x="134" y="616"/>
                  </a:cubicBezTo>
                  <a:cubicBezTo>
                    <a:pt x="143" y="598"/>
                    <a:pt x="152" y="571"/>
                    <a:pt x="161" y="553"/>
                  </a:cubicBezTo>
                  <a:lnTo>
                    <a:pt x="161" y="607"/>
                  </a:lnTo>
                  <a:lnTo>
                    <a:pt x="223" y="571"/>
                  </a:lnTo>
                  <a:lnTo>
                    <a:pt x="223" y="0"/>
                  </a:ln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73"/>
            <p:cNvSpPr/>
            <p:nvPr/>
          </p:nvSpPr>
          <p:spPr>
            <a:xfrm>
              <a:off x="7777684" y="1734927"/>
              <a:ext cx="21705" cy="62591"/>
            </a:xfrm>
            <a:custGeom>
              <a:avLst/>
              <a:gdLst/>
              <a:ahLst/>
              <a:cxnLst/>
              <a:rect l="l" t="t" r="r" b="b"/>
              <a:pathLst>
                <a:path w="215" h="620" extrusionOk="0">
                  <a:moveTo>
                    <a:pt x="167" y="0"/>
                  </a:moveTo>
                  <a:cubicBezTo>
                    <a:pt x="154" y="0"/>
                    <a:pt x="139" y="8"/>
                    <a:pt x="117" y="19"/>
                  </a:cubicBezTo>
                  <a:cubicBezTo>
                    <a:pt x="81" y="37"/>
                    <a:pt x="54" y="64"/>
                    <a:pt x="36" y="99"/>
                  </a:cubicBezTo>
                  <a:cubicBezTo>
                    <a:pt x="27" y="108"/>
                    <a:pt x="18" y="135"/>
                    <a:pt x="18" y="162"/>
                  </a:cubicBezTo>
                  <a:cubicBezTo>
                    <a:pt x="10" y="189"/>
                    <a:pt x="1" y="224"/>
                    <a:pt x="1" y="278"/>
                  </a:cubicBezTo>
                  <a:lnTo>
                    <a:pt x="1" y="465"/>
                  </a:lnTo>
                  <a:cubicBezTo>
                    <a:pt x="1" y="501"/>
                    <a:pt x="10" y="528"/>
                    <a:pt x="10" y="554"/>
                  </a:cubicBezTo>
                  <a:cubicBezTo>
                    <a:pt x="16" y="598"/>
                    <a:pt x="35" y="620"/>
                    <a:pt x="65" y="620"/>
                  </a:cubicBezTo>
                  <a:cubicBezTo>
                    <a:pt x="77" y="620"/>
                    <a:pt x="92" y="616"/>
                    <a:pt x="108" y="608"/>
                  </a:cubicBezTo>
                  <a:cubicBezTo>
                    <a:pt x="143" y="590"/>
                    <a:pt x="179" y="563"/>
                    <a:pt x="197" y="528"/>
                  </a:cubicBezTo>
                  <a:cubicBezTo>
                    <a:pt x="206" y="492"/>
                    <a:pt x="215" y="438"/>
                    <a:pt x="215" y="358"/>
                  </a:cubicBezTo>
                  <a:lnTo>
                    <a:pt x="215" y="322"/>
                  </a:lnTo>
                  <a:lnTo>
                    <a:pt x="152" y="358"/>
                  </a:lnTo>
                  <a:lnTo>
                    <a:pt x="152" y="412"/>
                  </a:lnTo>
                  <a:cubicBezTo>
                    <a:pt x="152" y="456"/>
                    <a:pt x="152" y="492"/>
                    <a:pt x="143" y="510"/>
                  </a:cubicBezTo>
                  <a:cubicBezTo>
                    <a:pt x="134" y="519"/>
                    <a:pt x="126" y="528"/>
                    <a:pt x="108" y="536"/>
                  </a:cubicBezTo>
                  <a:cubicBezTo>
                    <a:pt x="103" y="541"/>
                    <a:pt x="99" y="543"/>
                    <a:pt x="94" y="543"/>
                  </a:cubicBezTo>
                  <a:cubicBezTo>
                    <a:pt x="90" y="543"/>
                    <a:pt x="85" y="541"/>
                    <a:pt x="81" y="536"/>
                  </a:cubicBezTo>
                  <a:cubicBezTo>
                    <a:pt x="72" y="519"/>
                    <a:pt x="72" y="492"/>
                    <a:pt x="72" y="456"/>
                  </a:cubicBezTo>
                  <a:lnTo>
                    <a:pt x="72" y="215"/>
                  </a:lnTo>
                  <a:cubicBezTo>
                    <a:pt x="72" y="180"/>
                    <a:pt x="72" y="162"/>
                    <a:pt x="81" y="144"/>
                  </a:cubicBezTo>
                  <a:cubicBezTo>
                    <a:pt x="81" y="117"/>
                    <a:pt x="99" y="99"/>
                    <a:pt x="117" y="82"/>
                  </a:cubicBezTo>
                  <a:cubicBezTo>
                    <a:pt x="126" y="82"/>
                    <a:pt x="143" y="82"/>
                    <a:pt x="152" y="99"/>
                  </a:cubicBezTo>
                  <a:cubicBezTo>
                    <a:pt x="152" y="108"/>
                    <a:pt x="152" y="126"/>
                    <a:pt x="152" y="162"/>
                  </a:cubicBezTo>
                  <a:lnTo>
                    <a:pt x="152" y="215"/>
                  </a:lnTo>
                  <a:lnTo>
                    <a:pt x="215" y="180"/>
                  </a:lnTo>
                  <a:lnTo>
                    <a:pt x="215" y="135"/>
                  </a:lnTo>
                  <a:cubicBezTo>
                    <a:pt x="215" y="117"/>
                    <a:pt x="215" y="99"/>
                    <a:pt x="215" y="82"/>
                  </a:cubicBezTo>
                  <a:cubicBezTo>
                    <a:pt x="215" y="46"/>
                    <a:pt x="206" y="19"/>
                    <a:pt x="188" y="10"/>
                  </a:cubicBezTo>
                  <a:cubicBezTo>
                    <a:pt x="181" y="3"/>
                    <a:pt x="174" y="0"/>
                    <a:pt x="167" y="0"/>
                  </a:cubicBez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73"/>
            <p:cNvSpPr/>
            <p:nvPr/>
          </p:nvSpPr>
          <p:spPr>
            <a:xfrm>
              <a:off x="7804739" y="1712516"/>
              <a:ext cx="17162" cy="69758"/>
            </a:xfrm>
            <a:custGeom>
              <a:avLst/>
              <a:gdLst/>
              <a:ahLst/>
              <a:cxnLst/>
              <a:rect l="l" t="t" r="r" b="b"/>
              <a:pathLst>
                <a:path w="170" h="691" extrusionOk="0">
                  <a:moveTo>
                    <a:pt x="116" y="0"/>
                  </a:moveTo>
                  <a:lnTo>
                    <a:pt x="45" y="36"/>
                  </a:lnTo>
                  <a:lnTo>
                    <a:pt x="45" y="143"/>
                  </a:lnTo>
                  <a:lnTo>
                    <a:pt x="0" y="170"/>
                  </a:lnTo>
                  <a:lnTo>
                    <a:pt x="0" y="223"/>
                  </a:lnTo>
                  <a:lnTo>
                    <a:pt x="45" y="196"/>
                  </a:lnTo>
                  <a:lnTo>
                    <a:pt x="45" y="625"/>
                  </a:lnTo>
                  <a:cubicBezTo>
                    <a:pt x="45" y="660"/>
                    <a:pt x="54" y="678"/>
                    <a:pt x="63" y="687"/>
                  </a:cubicBezTo>
                  <a:cubicBezTo>
                    <a:pt x="65" y="690"/>
                    <a:pt x="68" y="691"/>
                    <a:pt x="72" y="691"/>
                  </a:cubicBezTo>
                  <a:cubicBezTo>
                    <a:pt x="82" y="691"/>
                    <a:pt x="99" y="682"/>
                    <a:pt x="125" y="669"/>
                  </a:cubicBezTo>
                  <a:lnTo>
                    <a:pt x="170" y="643"/>
                  </a:lnTo>
                  <a:lnTo>
                    <a:pt x="170" y="580"/>
                  </a:lnTo>
                  <a:cubicBezTo>
                    <a:pt x="143" y="598"/>
                    <a:pt x="125" y="607"/>
                    <a:pt x="125" y="607"/>
                  </a:cubicBezTo>
                  <a:cubicBezTo>
                    <a:pt x="116" y="607"/>
                    <a:pt x="116" y="598"/>
                    <a:pt x="116" y="580"/>
                  </a:cubicBezTo>
                  <a:lnTo>
                    <a:pt x="116" y="161"/>
                  </a:lnTo>
                  <a:lnTo>
                    <a:pt x="170" y="134"/>
                  </a:lnTo>
                  <a:lnTo>
                    <a:pt x="170" y="72"/>
                  </a:lnTo>
                  <a:lnTo>
                    <a:pt x="116" y="107"/>
                  </a:lnTo>
                  <a:lnTo>
                    <a:pt x="116" y="0"/>
                  </a:ln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73"/>
            <p:cNvSpPr/>
            <p:nvPr/>
          </p:nvSpPr>
          <p:spPr>
            <a:xfrm>
              <a:off x="7829069" y="1698988"/>
              <a:ext cx="6360" cy="11811"/>
            </a:xfrm>
            <a:custGeom>
              <a:avLst/>
              <a:gdLst/>
              <a:ahLst/>
              <a:cxnLst/>
              <a:rect l="l" t="t" r="r" b="b"/>
              <a:pathLst>
                <a:path w="63" h="117" extrusionOk="0">
                  <a:moveTo>
                    <a:pt x="63" y="0"/>
                  </a:moveTo>
                  <a:lnTo>
                    <a:pt x="0" y="45"/>
                  </a:lnTo>
                  <a:lnTo>
                    <a:pt x="0" y="116"/>
                  </a:lnTo>
                  <a:lnTo>
                    <a:pt x="63" y="72"/>
                  </a:lnTo>
                  <a:lnTo>
                    <a:pt x="63" y="0"/>
                  </a:ln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73"/>
            <p:cNvSpPr/>
            <p:nvPr/>
          </p:nvSpPr>
          <p:spPr>
            <a:xfrm>
              <a:off x="7829069" y="1711607"/>
              <a:ext cx="6360" cy="62187"/>
            </a:xfrm>
            <a:custGeom>
              <a:avLst/>
              <a:gdLst/>
              <a:ahLst/>
              <a:cxnLst/>
              <a:rect l="l" t="t" r="r" b="b"/>
              <a:pathLst>
                <a:path w="63" h="616" extrusionOk="0">
                  <a:moveTo>
                    <a:pt x="63" y="0"/>
                  </a:moveTo>
                  <a:lnTo>
                    <a:pt x="0" y="45"/>
                  </a:lnTo>
                  <a:lnTo>
                    <a:pt x="0" y="616"/>
                  </a:lnTo>
                  <a:lnTo>
                    <a:pt x="63" y="580"/>
                  </a:lnTo>
                  <a:lnTo>
                    <a:pt x="63" y="0"/>
                  </a:ln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73"/>
            <p:cNvSpPr/>
            <p:nvPr/>
          </p:nvSpPr>
          <p:spPr>
            <a:xfrm>
              <a:off x="7844313" y="1698282"/>
              <a:ext cx="22613" cy="62692"/>
            </a:xfrm>
            <a:custGeom>
              <a:avLst/>
              <a:gdLst/>
              <a:ahLst/>
              <a:cxnLst/>
              <a:rect l="l" t="t" r="r" b="b"/>
              <a:pathLst>
                <a:path w="224" h="621" extrusionOk="0">
                  <a:moveTo>
                    <a:pt x="135" y="79"/>
                  </a:moveTo>
                  <a:cubicBezTo>
                    <a:pt x="144" y="88"/>
                    <a:pt x="152" y="114"/>
                    <a:pt x="152" y="168"/>
                  </a:cubicBezTo>
                  <a:lnTo>
                    <a:pt x="152" y="409"/>
                  </a:lnTo>
                  <a:cubicBezTo>
                    <a:pt x="152" y="445"/>
                    <a:pt x="152" y="471"/>
                    <a:pt x="144" y="489"/>
                  </a:cubicBezTo>
                  <a:cubicBezTo>
                    <a:pt x="144" y="516"/>
                    <a:pt x="126" y="534"/>
                    <a:pt x="108" y="543"/>
                  </a:cubicBezTo>
                  <a:lnTo>
                    <a:pt x="90" y="543"/>
                  </a:lnTo>
                  <a:cubicBezTo>
                    <a:pt x="72" y="543"/>
                    <a:pt x="72" y="507"/>
                    <a:pt x="72" y="453"/>
                  </a:cubicBezTo>
                  <a:lnTo>
                    <a:pt x="72" y="213"/>
                  </a:lnTo>
                  <a:cubicBezTo>
                    <a:pt x="72" y="177"/>
                    <a:pt x="72" y="150"/>
                    <a:pt x="81" y="132"/>
                  </a:cubicBezTo>
                  <a:cubicBezTo>
                    <a:pt x="81" y="106"/>
                    <a:pt x="90" y="97"/>
                    <a:pt x="108" y="88"/>
                  </a:cubicBezTo>
                  <a:cubicBezTo>
                    <a:pt x="117" y="79"/>
                    <a:pt x="126" y="79"/>
                    <a:pt x="135" y="79"/>
                  </a:cubicBezTo>
                  <a:close/>
                  <a:moveTo>
                    <a:pt x="162" y="1"/>
                  </a:moveTo>
                  <a:cubicBezTo>
                    <a:pt x="147" y="1"/>
                    <a:pt x="129" y="6"/>
                    <a:pt x="108" y="16"/>
                  </a:cubicBezTo>
                  <a:cubicBezTo>
                    <a:pt x="90" y="34"/>
                    <a:pt x="72" y="43"/>
                    <a:pt x="54" y="61"/>
                  </a:cubicBezTo>
                  <a:cubicBezTo>
                    <a:pt x="19" y="106"/>
                    <a:pt x="1" y="177"/>
                    <a:pt x="1" y="266"/>
                  </a:cubicBezTo>
                  <a:lnTo>
                    <a:pt x="1" y="471"/>
                  </a:lnTo>
                  <a:cubicBezTo>
                    <a:pt x="1" y="516"/>
                    <a:pt x="10" y="560"/>
                    <a:pt x="10" y="578"/>
                  </a:cubicBezTo>
                  <a:cubicBezTo>
                    <a:pt x="21" y="606"/>
                    <a:pt x="39" y="620"/>
                    <a:pt x="62" y="620"/>
                  </a:cubicBezTo>
                  <a:cubicBezTo>
                    <a:pt x="76" y="620"/>
                    <a:pt x="91" y="615"/>
                    <a:pt x="108" y="605"/>
                  </a:cubicBezTo>
                  <a:cubicBezTo>
                    <a:pt x="144" y="587"/>
                    <a:pt x="170" y="560"/>
                    <a:pt x="197" y="525"/>
                  </a:cubicBezTo>
                  <a:cubicBezTo>
                    <a:pt x="215" y="489"/>
                    <a:pt x="224" y="427"/>
                    <a:pt x="224" y="346"/>
                  </a:cubicBezTo>
                  <a:lnTo>
                    <a:pt x="224" y="141"/>
                  </a:lnTo>
                  <a:cubicBezTo>
                    <a:pt x="224" y="97"/>
                    <a:pt x="215" y="61"/>
                    <a:pt x="206" y="34"/>
                  </a:cubicBezTo>
                  <a:cubicBezTo>
                    <a:pt x="201" y="13"/>
                    <a:pt x="185" y="1"/>
                    <a:pt x="162" y="1"/>
                  </a:cubicBez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73"/>
            <p:cNvSpPr/>
            <p:nvPr/>
          </p:nvSpPr>
          <p:spPr>
            <a:xfrm>
              <a:off x="7875911" y="1679605"/>
              <a:ext cx="22613" cy="68143"/>
            </a:xfrm>
            <a:custGeom>
              <a:avLst/>
              <a:gdLst/>
              <a:ahLst/>
              <a:cxnLst/>
              <a:rect l="l" t="t" r="r" b="b"/>
              <a:pathLst>
                <a:path w="224" h="675" extrusionOk="0">
                  <a:moveTo>
                    <a:pt x="178" y="1"/>
                  </a:moveTo>
                  <a:cubicBezTo>
                    <a:pt x="170" y="1"/>
                    <a:pt x="161" y="5"/>
                    <a:pt x="152" y="14"/>
                  </a:cubicBezTo>
                  <a:cubicBezTo>
                    <a:pt x="125" y="23"/>
                    <a:pt x="107" y="41"/>
                    <a:pt x="98" y="59"/>
                  </a:cubicBezTo>
                  <a:cubicBezTo>
                    <a:pt x="80" y="85"/>
                    <a:pt x="71" y="103"/>
                    <a:pt x="62" y="121"/>
                  </a:cubicBezTo>
                  <a:lnTo>
                    <a:pt x="62" y="67"/>
                  </a:lnTo>
                  <a:lnTo>
                    <a:pt x="0" y="103"/>
                  </a:lnTo>
                  <a:lnTo>
                    <a:pt x="0" y="674"/>
                  </a:lnTo>
                  <a:lnTo>
                    <a:pt x="62" y="638"/>
                  </a:lnTo>
                  <a:lnTo>
                    <a:pt x="62" y="183"/>
                  </a:lnTo>
                  <a:cubicBezTo>
                    <a:pt x="62" y="166"/>
                    <a:pt x="71" y="148"/>
                    <a:pt x="80" y="130"/>
                  </a:cubicBezTo>
                  <a:cubicBezTo>
                    <a:pt x="89" y="112"/>
                    <a:pt x="98" y="103"/>
                    <a:pt x="116" y="94"/>
                  </a:cubicBezTo>
                  <a:cubicBezTo>
                    <a:pt x="120" y="90"/>
                    <a:pt x="125" y="88"/>
                    <a:pt x="129" y="88"/>
                  </a:cubicBezTo>
                  <a:cubicBezTo>
                    <a:pt x="134" y="88"/>
                    <a:pt x="138" y="90"/>
                    <a:pt x="143" y="94"/>
                  </a:cubicBezTo>
                  <a:cubicBezTo>
                    <a:pt x="152" y="94"/>
                    <a:pt x="161" y="112"/>
                    <a:pt x="161" y="130"/>
                  </a:cubicBezTo>
                  <a:lnTo>
                    <a:pt x="161" y="585"/>
                  </a:lnTo>
                  <a:lnTo>
                    <a:pt x="223" y="549"/>
                  </a:lnTo>
                  <a:lnTo>
                    <a:pt x="223" y="94"/>
                  </a:lnTo>
                  <a:cubicBezTo>
                    <a:pt x="223" y="50"/>
                    <a:pt x="214" y="23"/>
                    <a:pt x="205" y="14"/>
                  </a:cubicBezTo>
                  <a:cubicBezTo>
                    <a:pt x="196" y="5"/>
                    <a:pt x="187" y="1"/>
                    <a:pt x="178" y="1"/>
                  </a:cubicBez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73"/>
            <p:cNvSpPr/>
            <p:nvPr/>
          </p:nvSpPr>
          <p:spPr>
            <a:xfrm>
              <a:off x="7630899" y="1904326"/>
              <a:ext cx="14537" cy="71272"/>
            </a:xfrm>
            <a:custGeom>
              <a:avLst/>
              <a:gdLst/>
              <a:ahLst/>
              <a:cxnLst/>
              <a:rect l="l" t="t" r="r" b="b"/>
              <a:pathLst>
                <a:path w="144" h="706" extrusionOk="0">
                  <a:moveTo>
                    <a:pt x="143" y="0"/>
                  </a:moveTo>
                  <a:lnTo>
                    <a:pt x="99" y="27"/>
                  </a:lnTo>
                  <a:cubicBezTo>
                    <a:pt x="90" y="54"/>
                    <a:pt x="72" y="81"/>
                    <a:pt x="54" y="107"/>
                  </a:cubicBezTo>
                  <a:cubicBezTo>
                    <a:pt x="45" y="125"/>
                    <a:pt x="27" y="143"/>
                    <a:pt x="0" y="161"/>
                  </a:cubicBezTo>
                  <a:lnTo>
                    <a:pt x="0" y="214"/>
                  </a:lnTo>
                  <a:cubicBezTo>
                    <a:pt x="18" y="206"/>
                    <a:pt x="27" y="197"/>
                    <a:pt x="45" y="188"/>
                  </a:cubicBezTo>
                  <a:cubicBezTo>
                    <a:pt x="63" y="170"/>
                    <a:pt x="72" y="161"/>
                    <a:pt x="81" y="143"/>
                  </a:cubicBezTo>
                  <a:lnTo>
                    <a:pt x="81" y="705"/>
                  </a:lnTo>
                  <a:lnTo>
                    <a:pt x="143" y="669"/>
                  </a:lnTo>
                  <a:lnTo>
                    <a:pt x="143" y="0"/>
                  </a:ln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73"/>
            <p:cNvSpPr/>
            <p:nvPr/>
          </p:nvSpPr>
          <p:spPr>
            <a:xfrm>
              <a:off x="7739827" y="1841836"/>
              <a:ext cx="20897" cy="76118"/>
            </a:xfrm>
            <a:custGeom>
              <a:avLst/>
              <a:gdLst/>
              <a:ahLst/>
              <a:cxnLst/>
              <a:rect l="l" t="t" r="r" b="b"/>
              <a:pathLst>
                <a:path w="207" h="754" extrusionOk="0">
                  <a:moveTo>
                    <a:pt x="153" y="1"/>
                  </a:moveTo>
                  <a:cubicBezTo>
                    <a:pt x="143" y="1"/>
                    <a:pt x="131" y="5"/>
                    <a:pt x="117" y="13"/>
                  </a:cubicBezTo>
                  <a:cubicBezTo>
                    <a:pt x="90" y="31"/>
                    <a:pt x="72" y="48"/>
                    <a:pt x="54" y="66"/>
                  </a:cubicBezTo>
                  <a:cubicBezTo>
                    <a:pt x="46" y="75"/>
                    <a:pt x="37" y="84"/>
                    <a:pt x="37" y="102"/>
                  </a:cubicBezTo>
                  <a:cubicBezTo>
                    <a:pt x="10" y="138"/>
                    <a:pt x="1" y="209"/>
                    <a:pt x="1" y="307"/>
                  </a:cubicBezTo>
                  <a:lnTo>
                    <a:pt x="1" y="352"/>
                  </a:lnTo>
                  <a:lnTo>
                    <a:pt x="72" y="316"/>
                  </a:lnTo>
                  <a:lnTo>
                    <a:pt x="72" y="227"/>
                  </a:lnTo>
                  <a:cubicBezTo>
                    <a:pt x="72" y="164"/>
                    <a:pt x="81" y="120"/>
                    <a:pt x="99" y="102"/>
                  </a:cubicBezTo>
                  <a:cubicBezTo>
                    <a:pt x="99" y="93"/>
                    <a:pt x="108" y="93"/>
                    <a:pt x="108" y="84"/>
                  </a:cubicBezTo>
                  <a:lnTo>
                    <a:pt x="126" y="84"/>
                  </a:lnTo>
                  <a:cubicBezTo>
                    <a:pt x="135" y="84"/>
                    <a:pt x="135" y="93"/>
                    <a:pt x="144" y="111"/>
                  </a:cubicBezTo>
                  <a:cubicBezTo>
                    <a:pt x="144" y="129"/>
                    <a:pt x="144" y="147"/>
                    <a:pt x="144" y="173"/>
                  </a:cubicBezTo>
                  <a:cubicBezTo>
                    <a:pt x="144" y="200"/>
                    <a:pt x="144" y="227"/>
                    <a:pt x="135" y="254"/>
                  </a:cubicBezTo>
                  <a:cubicBezTo>
                    <a:pt x="135" y="289"/>
                    <a:pt x="126" y="307"/>
                    <a:pt x="126" y="325"/>
                  </a:cubicBezTo>
                  <a:cubicBezTo>
                    <a:pt x="117" y="334"/>
                    <a:pt x="108" y="361"/>
                    <a:pt x="99" y="396"/>
                  </a:cubicBezTo>
                  <a:cubicBezTo>
                    <a:pt x="81" y="441"/>
                    <a:pt x="72" y="459"/>
                    <a:pt x="72" y="459"/>
                  </a:cubicBezTo>
                  <a:cubicBezTo>
                    <a:pt x="28" y="584"/>
                    <a:pt x="10" y="664"/>
                    <a:pt x="10" y="717"/>
                  </a:cubicBezTo>
                  <a:lnTo>
                    <a:pt x="10" y="753"/>
                  </a:lnTo>
                  <a:lnTo>
                    <a:pt x="197" y="646"/>
                  </a:lnTo>
                  <a:lnTo>
                    <a:pt x="197" y="584"/>
                  </a:lnTo>
                  <a:lnTo>
                    <a:pt x="72" y="664"/>
                  </a:lnTo>
                  <a:cubicBezTo>
                    <a:pt x="81" y="602"/>
                    <a:pt x="99" y="530"/>
                    <a:pt x="135" y="450"/>
                  </a:cubicBezTo>
                  <a:cubicBezTo>
                    <a:pt x="144" y="423"/>
                    <a:pt x="153" y="387"/>
                    <a:pt x="170" y="352"/>
                  </a:cubicBezTo>
                  <a:cubicBezTo>
                    <a:pt x="197" y="280"/>
                    <a:pt x="206" y="209"/>
                    <a:pt x="206" y="147"/>
                  </a:cubicBezTo>
                  <a:cubicBezTo>
                    <a:pt x="206" y="49"/>
                    <a:pt x="190" y="1"/>
                    <a:pt x="153" y="1"/>
                  </a:cubicBez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73"/>
            <p:cNvSpPr/>
            <p:nvPr/>
          </p:nvSpPr>
          <p:spPr>
            <a:xfrm>
              <a:off x="7851581" y="1778640"/>
              <a:ext cx="23522" cy="72989"/>
            </a:xfrm>
            <a:custGeom>
              <a:avLst/>
              <a:gdLst/>
              <a:ahLst/>
              <a:cxnLst/>
              <a:rect l="l" t="t" r="r" b="b"/>
              <a:pathLst>
                <a:path w="233" h="723" extrusionOk="0">
                  <a:moveTo>
                    <a:pt x="167" y="1"/>
                  </a:moveTo>
                  <a:cubicBezTo>
                    <a:pt x="152" y="1"/>
                    <a:pt x="134" y="5"/>
                    <a:pt x="116" y="14"/>
                  </a:cubicBezTo>
                  <a:cubicBezTo>
                    <a:pt x="80" y="41"/>
                    <a:pt x="45" y="68"/>
                    <a:pt x="27" y="112"/>
                  </a:cubicBezTo>
                  <a:cubicBezTo>
                    <a:pt x="18" y="148"/>
                    <a:pt x="9" y="193"/>
                    <a:pt x="9" y="255"/>
                  </a:cubicBezTo>
                  <a:lnTo>
                    <a:pt x="9" y="273"/>
                  </a:lnTo>
                  <a:lnTo>
                    <a:pt x="72" y="237"/>
                  </a:lnTo>
                  <a:lnTo>
                    <a:pt x="72" y="219"/>
                  </a:lnTo>
                  <a:cubicBezTo>
                    <a:pt x="72" y="175"/>
                    <a:pt x="80" y="148"/>
                    <a:pt x="80" y="130"/>
                  </a:cubicBezTo>
                  <a:cubicBezTo>
                    <a:pt x="89" y="112"/>
                    <a:pt x="98" y="95"/>
                    <a:pt x="116" y="86"/>
                  </a:cubicBezTo>
                  <a:cubicBezTo>
                    <a:pt x="125" y="81"/>
                    <a:pt x="132" y="79"/>
                    <a:pt x="137" y="79"/>
                  </a:cubicBezTo>
                  <a:cubicBezTo>
                    <a:pt x="143" y="79"/>
                    <a:pt x="147" y="81"/>
                    <a:pt x="152" y="86"/>
                  </a:cubicBezTo>
                  <a:cubicBezTo>
                    <a:pt x="161" y="95"/>
                    <a:pt x="161" y="121"/>
                    <a:pt x="161" y="166"/>
                  </a:cubicBezTo>
                  <a:cubicBezTo>
                    <a:pt x="161" y="228"/>
                    <a:pt x="152" y="273"/>
                    <a:pt x="143" y="291"/>
                  </a:cubicBezTo>
                  <a:cubicBezTo>
                    <a:pt x="134" y="300"/>
                    <a:pt x="116" y="309"/>
                    <a:pt x="98" y="318"/>
                  </a:cubicBezTo>
                  <a:lnTo>
                    <a:pt x="80" y="335"/>
                  </a:lnTo>
                  <a:lnTo>
                    <a:pt x="80" y="398"/>
                  </a:lnTo>
                  <a:lnTo>
                    <a:pt x="98" y="380"/>
                  </a:lnTo>
                  <a:cubicBezTo>
                    <a:pt x="109" y="376"/>
                    <a:pt x="119" y="374"/>
                    <a:pt x="127" y="374"/>
                  </a:cubicBezTo>
                  <a:cubicBezTo>
                    <a:pt x="138" y="374"/>
                    <a:pt x="147" y="378"/>
                    <a:pt x="152" y="389"/>
                  </a:cubicBezTo>
                  <a:cubicBezTo>
                    <a:pt x="161" y="398"/>
                    <a:pt x="161" y="434"/>
                    <a:pt x="161" y="478"/>
                  </a:cubicBezTo>
                  <a:cubicBezTo>
                    <a:pt x="161" y="532"/>
                    <a:pt x="161" y="567"/>
                    <a:pt x="152" y="585"/>
                  </a:cubicBezTo>
                  <a:cubicBezTo>
                    <a:pt x="152" y="612"/>
                    <a:pt x="134" y="630"/>
                    <a:pt x="116" y="639"/>
                  </a:cubicBezTo>
                  <a:cubicBezTo>
                    <a:pt x="107" y="643"/>
                    <a:pt x="98" y="645"/>
                    <a:pt x="92" y="645"/>
                  </a:cubicBezTo>
                  <a:cubicBezTo>
                    <a:pt x="85" y="645"/>
                    <a:pt x="80" y="643"/>
                    <a:pt x="80" y="639"/>
                  </a:cubicBezTo>
                  <a:cubicBezTo>
                    <a:pt x="72" y="621"/>
                    <a:pt x="72" y="594"/>
                    <a:pt x="72" y="541"/>
                  </a:cubicBezTo>
                  <a:lnTo>
                    <a:pt x="72" y="514"/>
                  </a:lnTo>
                  <a:lnTo>
                    <a:pt x="0" y="550"/>
                  </a:lnTo>
                  <a:lnTo>
                    <a:pt x="0" y="576"/>
                  </a:lnTo>
                  <a:cubicBezTo>
                    <a:pt x="0" y="648"/>
                    <a:pt x="9" y="683"/>
                    <a:pt x="27" y="710"/>
                  </a:cubicBezTo>
                  <a:cubicBezTo>
                    <a:pt x="35" y="718"/>
                    <a:pt x="45" y="723"/>
                    <a:pt x="57" y="723"/>
                  </a:cubicBezTo>
                  <a:cubicBezTo>
                    <a:pt x="72" y="723"/>
                    <a:pt x="92" y="716"/>
                    <a:pt x="116" y="701"/>
                  </a:cubicBezTo>
                  <a:cubicBezTo>
                    <a:pt x="152" y="683"/>
                    <a:pt x="187" y="648"/>
                    <a:pt x="205" y="603"/>
                  </a:cubicBezTo>
                  <a:cubicBezTo>
                    <a:pt x="223" y="567"/>
                    <a:pt x="232" y="514"/>
                    <a:pt x="232" y="442"/>
                  </a:cubicBezTo>
                  <a:cubicBezTo>
                    <a:pt x="232" y="353"/>
                    <a:pt x="214" y="309"/>
                    <a:pt x="170" y="309"/>
                  </a:cubicBezTo>
                  <a:cubicBezTo>
                    <a:pt x="214" y="273"/>
                    <a:pt x="232" y="211"/>
                    <a:pt x="232" y="130"/>
                  </a:cubicBezTo>
                  <a:cubicBezTo>
                    <a:pt x="232" y="68"/>
                    <a:pt x="223" y="32"/>
                    <a:pt x="205" y="14"/>
                  </a:cubicBezTo>
                  <a:cubicBezTo>
                    <a:pt x="196" y="5"/>
                    <a:pt x="183" y="1"/>
                    <a:pt x="167" y="1"/>
                  </a:cubicBez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73"/>
            <p:cNvSpPr/>
            <p:nvPr/>
          </p:nvSpPr>
          <p:spPr>
            <a:xfrm>
              <a:off x="7965052" y="1712516"/>
              <a:ext cx="25238" cy="71172"/>
            </a:xfrm>
            <a:custGeom>
              <a:avLst/>
              <a:gdLst/>
              <a:ahLst/>
              <a:cxnLst/>
              <a:rect l="l" t="t" r="r" b="b"/>
              <a:pathLst>
                <a:path w="250" h="705" extrusionOk="0">
                  <a:moveTo>
                    <a:pt x="143" y="170"/>
                  </a:moveTo>
                  <a:lnTo>
                    <a:pt x="143" y="518"/>
                  </a:lnTo>
                  <a:lnTo>
                    <a:pt x="98" y="535"/>
                  </a:lnTo>
                  <a:lnTo>
                    <a:pt x="63" y="562"/>
                  </a:lnTo>
                  <a:lnTo>
                    <a:pt x="98" y="366"/>
                  </a:lnTo>
                  <a:lnTo>
                    <a:pt x="143" y="170"/>
                  </a:lnTo>
                  <a:close/>
                  <a:moveTo>
                    <a:pt x="205" y="0"/>
                  </a:moveTo>
                  <a:lnTo>
                    <a:pt x="134" y="36"/>
                  </a:lnTo>
                  <a:lnTo>
                    <a:pt x="98" y="179"/>
                  </a:lnTo>
                  <a:lnTo>
                    <a:pt x="0" y="598"/>
                  </a:lnTo>
                  <a:lnTo>
                    <a:pt x="0" y="651"/>
                  </a:lnTo>
                  <a:lnTo>
                    <a:pt x="98" y="598"/>
                  </a:lnTo>
                  <a:lnTo>
                    <a:pt x="143" y="580"/>
                  </a:lnTo>
                  <a:lnTo>
                    <a:pt x="143" y="705"/>
                  </a:lnTo>
                  <a:lnTo>
                    <a:pt x="205" y="669"/>
                  </a:lnTo>
                  <a:lnTo>
                    <a:pt x="205" y="544"/>
                  </a:lnTo>
                  <a:lnTo>
                    <a:pt x="250" y="518"/>
                  </a:lnTo>
                  <a:lnTo>
                    <a:pt x="250" y="455"/>
                  </a:lnTo>
                  <a:lnTo>
                    <a:pt x="205" y="482"/>
                  </a:lnTo>
                  <a:lnTo>
                    <a:pt x="205" y="0"/>
                  </a:ln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73"/>
            <p:cNvSpPr/>
            <p:nvPr/>
          </p:nvSpPr>
          <p:spPr>
            <a:xfrm>
              <a:off x="8079431" y="1648512"/>
              <a:ext cx="20796" cy="75210"/>
            </a:xfrm>
            <a:custGeom>
              <a:avLst/>
              <a:gdLst/>
              <a:ahLst/>
              <a:cxnLst/>
              <a:rect l="l" t="t" r="r" b="b"/>
              <a:pathLst>
                <a:path w="206" h="745" extrusionOk="0">
                  <a:moveTo>
                    <a:pt x="188" y="1"/>
                  </a:moveTo>
                  <a:lnTo>
                    <a:pt x="9" y="99"/>
                  </a:lnTo>
                  <a:lnTo>
                    <a:pt x="9" y="438"/>
                  </a:lnTo>
                  <a:lnTo>
                    <a:pt x="63" y="411"/>
                  </a:lnTo>
                  <a:cubicBezTo>
                    <a:pt x="63" y="358"/>
                    <a:pt x="80" y="331"/>
                    <a:pt x="107" y="313"/>
                  </a:cubicBezTo>
                  <a:cubicBezTo>
                    <a:pt x="116" y="313"/>
                    <a:pt x="125" y="313"/>
                    <a:pt x="134" y="322"/>
                  </a:cubicBezTo>
                  <a:cubicBezTo>
                    <a:pt x="134" y="331"/>
                    <a:pt x="143" y="349"/>
                    <a:pt x="143" y="375"/>
                  </a:cubicBezTo>
                  <a:lnTo>
                    <a:pt x="143" y="572"/>
                  </a:lnTo>
                  <a:cubicBezTo>
                    <a:pt x="143" y="599"/>
                    <a:pt x="134" y="616"/>
                    <a:pt x="134" y="634"/>
                  </a:cubicBezTo>
                  <a:cubicBezTo>
                    <a:pt x="125" y="643"/>
                    <a:pt x="116" y="652"/>
                    <a:pt x="98" y="661"/>
                  </a:cubicBezTo>
                  <a:cubicBezTo>
                    <a:pt x="94" y="665"/>
                    <a:pt x="89" y="668"/>
                    <a:pt x="85" y="668"/>
                  </a:cubicBezTo>
                  <a:cubicBezTo>
                    <a:pt x="80" y="668"/>
                    <a:pt x="76" y="665"/>
                    <a:pt x="72" y="661"/>
                  </a:cubicBezTo>
                  <a:cubicBezTo>
                    <a:pt x="72" y="652"/>
                    <a:pt x="72" y="643"/>
                    <a:pt x="72" y="616"/>
                  </a:cubicBezTo>
                  <a:lnTo>
                    <a:pt x="72" y="545"/>
                  </a:lnTo>
                  <a:lnTo>
                    <a:pt x="0" y="581"/>
                  </a:lnTo>
                  <a:lnTo>
                    <a:pt x="0" y="661"/>
                  </a:lnTo>
                  <a:cubicBezTo>
                    <a:pt x="0" y="715"/>
                    <a:pt x="16" y="745"/>
                    <a:pt x="49" y="745"/>
                  </a:cubicBezTo>
                  <a:cubicBezTo>
                    <a:pt x="65" y="745"/>
                    <a:pt x="84" y="738"/>
                    <a:pt x="107" y="723"/>
                  </a:cubicBezTo>
                  <a:cubicBezTo>
                    <a:pt x="152" y="706"/>
                    <a:pt x="179" y="670"/>
                    <a:pt x="188" y="616"/>
                  </a:cubicBezTo>
                  <a:cubicBezTo>
                    <a:pt x="196" y="607"/>
                    <a:pt x="196" y="590"/>
                    <a:pt x="196" y="563"/>
                  </a:cubicBezTo>
                  <a:cubicBezTo>
                    <a:pt x="205" y="545"/>
                    <a:pt x="205" y="491"/>
                    <a:pt x="205" y="411"/>
                  </a:cubicBezTo>
                  <a:cubicBezTo>
                    <a:pt x="205" y="304"/>
                    <a:pt x="196" y="242"/>
                    <a:pt x="170" y="233"/>
                  </a:cubicBezTo>
                  <a:cubicBezTo>
                    <a:pt x="165" y="228"/>
                    <a:pt x="159" y="226"/>
                    <a:pt x="151" y="226"/>
                  </a:cubicBezTo>
                  <a:cubicBezTo>
                    <a:pt x="143" y="226"/>
                    <a:pt x="134" y="228"/>
                    <a:pt x="125" y="233"/>
                  </a:cubicBezTo>
                  <a:cubicBezTo>
                    <a:pt x="98" y="251"/>
                    <a:pt x="80" y="277"/>
                    <a:pt x="72" y="295"/>
                  </a:cubicBezTo>
                  <a:lnTo>
                    <a:pt x="72" y="135"/>
                  </a:lnTo>
                  <a:lnTo>
                    <a:pt x="188" y="72"/>
                  </a:lnTo>
                  <a:lnTo>
                    <a:pt x="188" y="1"/>
                  </a:lnTo>
                  <a:close/>
                </a:path>
              </a:pathLst>
            </a:custGeom>
            <a:solidFill>
              <a:srgbClr val="E0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73"/>
            <p:cNvSpPr/>
            <p:nvPr/>
          </p:nvSpPr>
          <p:spPr>
            <a:xfrm>
              <a:off x="7655229" y="1859301"/>
              <a:ext cx="69455" cy="188276"/>
            </a:xfrm>
            <a:custGeom>
              <a:avLst/>
              <a:gdLst/>
              <a:ahLst/>
              <a:cxnLst/>
              <a:rect l="l" t="t" r="r" b="b"/>
              <a:pathLst>
                <a:path w="688" h="1865" extrusionOk="0">
                  <a:moveTo>
                    <a:pt x="0" y="1865"/>
                  </a:moveTo>
                  <a:lnTo>
                    <a:pt x="0" y="375"/>
                  </a:lnTo>
                  <a:lnTo>
                    <a:pt x="687" y="0"/>
                  </a:lnTo>
                  <a:lnTo>
                    <a:pt x="678" y="147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73"/>
            <p:cNvSpPr/>
            <p:nvPr/>
          </p:nvSpPr>
          <p:spPr>
            <a:xfrm>
              <a:off x="7770516" y="1794489"/>
              <a:ext cx="69455" cy="188276"/>
            </a:xfrm>
            <a:custGeom>
              <a:avLst/>
              <a:gdLst/>
              <a:ahLst/>
              <a:cxnLst/>
              <a:rect l="l" t="t" r="r" b="b"/>
              <a:pathLst>
                <a:path w="688" h="1865" extrusionOk="0">
                  <a:moveTo>
                    <a:pt x="0" y="1864"/>
                  </a:moveTo>
                  <a:lnTo>
                    <a:pt x="0" y="375"/>
                  </a:lnTo>
                  <a:lnTo>
                    <a:pt x="687" y="0"/>
                  </a:lnTo>
                  <a:lnTo>
                    <a:pt x="687" y="147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73"/>
            <p:cNvSpPr/>
            <p:nvPr/>
          </p:nvSpPr>
          <p:spPr>
            <a:xfrm>
              <a:off x="7885804" y="1729577"/>
              <a:ext cx="69455" cy="188377"/>
            </a:xfrm>
            <a:custGeom>
              <a:avLst/>
              <a:gdLst/>
              <a:ahLst/>
              <a:cxnLst/>
              <a:rect l="l" t="t" r="r" b="b"/>
              <a:pathLst>
                <a:path w="688" h="1866" extrusionOk="0">
                  <a:moveTo>
                    <a:pt x="0" y="1865"/>
                  </a:moveTo>
                  <a:lnTo>
                    <a:pt x="0" y="375"/>
                  </a:lnTo>
                  <a:lnTo>
                    <a:pt x="687" y="1"/>
                  </a:lnTo>
                  <a:lnTo>
                    <a:pt x="687" y="1473"/>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73"/>
            <p:cNvSpPr/>
            <p:nvPr/>
          </p:nvSpPr>
          <p:spPr>
            <a:xfrm>
              <a:off x="8001092" y="1664765"/>
              <a:ext cx="69354" cy="188276"/>
            </a:xfrm>
            <a:custGeom>
              <a:avLst/>
              <a:gdLst/>
              <a:ahLst/>
              <a:cxnLst/>
              <a:rect l="l" t="t" r="r" b="b"/>
              <a:pathLst>
                <a:path w="687" h="1865" extrusionOk="0">
                  <a:moveTo>
                    <a:pt x="0" y="1865"/>
                  </a:moveTo>
                  <a:lnTo>
                    <a:pt x="0" y="375"/>
                  </a:lnTo>
                  <a:lnTo>
                    <a:pt x="687" y="0"/>
                  </a:lnTo>
                  <a:lnTo>
                    <a:pt x="687" y="147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73"/>
            <p:cNvSpPr/>
            <p:nvPr/>
          </p:nvSpPr>
          <p:spPr>
            <a:xfrm>
              <a:off x="8116279" y="1599954"/>
              <a:ext cx="69455" cy="188276"/>
            </a:xfrm>
            <a:custGeom>
              <a:avLst/>
              <a:gdLst/>
              <a:ahLst/>
              <a:cxnLst/>
              <a:rect l="l" t="t" r="r" b="b"/>
              <a:pathLst>
                <a:path w="688" h="1865" extrusionOk="0">
                  <a:moveTo>
                    <a:pt x="1" y="1865"/>
                  </a:moveTo>
                  <a:lnTo>
                    <a:pt x="1" y="375"/>
                  </a:lnTo>
                  <a:lnTo>
                    <a:pt x="688" y="0"/>
                  </a:lnTo>
                  <a:lnTo>
                    <a:pt x="688" y="1472"/>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5"/>
        <p:cNvGrpSpPr/>
        <p:nvPr/>
      </p:nvGrpSpPr>
      <p:grpSpPr>
        <a:xfrm>
          <a:off x="0" y="0"/>
          <a:ext cx="0" cy="0"/>
          <a:chOff x="0" y="0"/>
          <a:chExt cx="0" cy="0"/>
        </a:xfrm>
      </p:grpSpPr>
      <p:sp>
        <p:nvSpPr>
          <p:cNvPr id="1066" name="Google Shape;1066;p39"/>
          <p:cNvSpPr txBox="1">
            <a:spLocks noGrp="1"/>
          </p:cNvSpPr>
          <p:nvPr>
            <p:ph type="body" idx="1"/>
          </p:nvPr>
        </p:nvSpPr>
        <p:spPr>
          <a:xfrm>
            <a:off x="4791025" y="1537325"/>
            <a:ext cx="3636900" cy="237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dirty="0" smtClean="0"/>
              <a:t>Όταν στο 3</a:t>
            </a:r>
            <a:r>
              <a:rPr lang="el-GR" baseline="30000" dirty="0" smtClean="0"/>
              <a:t>ο</a:t>
            </a:r>
            <a:r>
              <a:rPr lang="el-GR" dirty="0" smtClean="0"/>
              <a:t> Γυμνάσιο Χαριλάου μάθαμε για το πρόγραμμα, προβήκαμε σε ορισμένες ενέργειες</a:t>
            </a:r>
            <a:r>
              <a:rPr lang="en" dirty="0" smtClean="0"/>
              <a:t>:</a:t>
            </a:r>
            <a:endParaRPr/>
          </a:p>
          <a:p>
            <a:pPr marL="338328" lvl="0" indent="-216916" algn="l" rtl="0">
              <a:spcBef>
                <a:spcPts val="1600"/>
              </a:spcBef>
              <a:spcAft>
                <a:spcPts val="0"/>
              </a:spcAft>
              <a:buSzPts val="1400"/>
              <a:buChar char="■"/>
            </a:pPr>
            <a:r>
              <a:rPr lang="el-GR" dirty="0" smtClean="0"/>
              <a:t>Αναζήτηση περαιτέρω πληροφοριών</a:t>
            </a:r>
            <a:endParaRPr/>
          </a:p>
          <a:p>
            <a:pPr marL="338328" lvl="0" indent="-216916" algn="l" rtl="0">
              <a:spcBef>
                <a:spcPts val="0"/>
              </a:spcBef>
              <a:spcAft>
                <a:spcPts val="0"/>
              </a:spcAft>
              <a:buSzPts val="1400"/>
              <a:buChar char="■"/>
            </a:pPr>
            <a:r>
              <a:rPr lang="el-GR" dirty="0" smtClean="0"/>
              <a:t>Συγκρότηση της ομάδας</a:t>
            </a:r>
            <a:endParaRPr/>
          </a:p>
          <a:p>
            <a:pPr marL="338328" lvl="0" indent="-216916" algn="l" rtl="0">
              <a:spcBef>
                <a:spcPts val="0"/>
              </a:spcBef>
              <a:spcAft>
                <a:spcPts val="0"/>
              </a:spcAft>
              <a:buSzPts val="1400"/>
              <a:buChar char="■"/>
            </a:pPr>
            <a:r>
              <a:rPr lang="el-GR" dirty="0" smtClean="0"/>
              <a:t>Ορισμός αρμοδιοτήτων </a:t>
            </a:r>
            <a:endParaRPr/>
          </a:p>
          <a:p>
            <a:pPr marL="0" lvl="0" indent="0" algn="l" rtl="0">
              <a:spcBef>
                <a:spcPts val="1600"/>
              </a:spcBef>
              <a:spcAft>
                <a:spcPts val="1600"/>
              </a:spcAft>
              <a:buNone/>
            </a:pPr>
            <a:r>
              <a:rPr lang="el-GR" dirty="0" smtClean="0"/>
              <a:t>Μετά από ομόφωνη απόφαση, αποφασίσαμε να ασχοληθούμε εκτενώς με το πρόγραμμα!</a:t>
            </a:r>
            <a:endParaRPr/>
          </a:p>
        </p:txBody>
      </p:sp>
      <p:sp>
        <p:nvSpPr>
          <p:cNvPr id="1068" name="Google Shape;1068;p39"/>
          <p:cNvSpPr txBox="1">
            <a:spLocks noGrp="1"/>
          </p:cNvSpPr>
          <p:nvPr>
            <p:ph type="ctrTitle"/>
          </p:nvPr>
        </p:nvSpPr>
        <p:spPr>
          <a:xfrm>
            <a:off x="713250" y="470050"/>
            <a:ext cx="7717500" cy="63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dirty="0" smtClean="0"/>
              <a:t>Το σχολείο μας</a:t>
            </a:r>
            <a:endParaRPr/>
          </a:p>
        </p:txBody>
      </p:sp>
      <p:sp>
        <p:nvSpPr>
          <p:cNvPr id="1069" name="Google Shape;1069;p39"/>
          <p:cNvSpPr/>
          <p:nvPr/>
        </p:nvSpPr>
        <p:spPr>
          <a:xfrm>
            <a:off x="4791025" y="4019525"/>
            <a:ext cx="3636900" cy="593400"/>
          </a:xfrm>
          <a:prstGeom prst="rightArrow">
            <a:avLst>
              <a:gd name="adj1" fmla="val 50000"/>
              <a:gd name="adj2"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9"/>
          <p:cNvSpPr/>
          <p:nvPr/>
        </p:nvSpPr>
        <p:spPr>
          <a:xfrm rot="5400000">
            <a:off x="7962591" y="745450"/>
            <a:ext cx="457800" cy="84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9"/>
          <p:cNvSpPr/>
          <p:nvPr/>
        </p:nvSpPr>
        <p:spPr>
          <a:xfrm rot="-5400000" flipH="1">
            <a:off x="723591" y="745450"/>
            <a:ext cx="457800" cy="84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8 - Θέση εικόνας" descr="3.jpg"/>
          <p:cNvPicPr>
            <a:picLocks noGrp="1" noChangeAspect="1"/>
          </p:cNvPicPr>
          <p:nvPr>
            <p:ph type="pic" idx="2"/>
          </p:nvPr>
        </p:nvPicPr>
        <p:blipFill>
          <a:blip r:embed="rId3"/>
          <a:srcRect l="28026" r="28026"/>
          <a:stretch>
            <a:fillRect/>
          </a:stretch>
        </p:blipFill>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5"/>
        <p:cNvGrpSpPr/>
        <p:nvPr/>
      </p:nvGrpSpPr>
      <p:grpSpPr>
        <a:xfrm>
          <a:off x="0" y="0"/>
          <a:ext cx="0" cy="0"/>
          <a:chOff x="0" y="0"/>
          <a:chExt cx="0" cy="0"/>
        </a:xfrm>
      </p:grpSpPr>
      <p:sp>
        <p:nvSpPr>
          <p:cNvPr id="1196" name="Google Shape;1196;p42"/>
          <p:cNvSpPr txBox="1">
            <a:spLocks noGrp="1"/>
          </p:cNvSpPr>
          <p:nvPr>
            <p:ph type="ctrTitle"/>
          </p:nvPr>
        </p:nvSpPr>
        <p:spPr>
          <a:xfrm>
            <a:off x="713250" y="470050"/>
            <a:ext cx="7717500" cy="63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dirty="0" smtClean="0"/>
              <a:t>Πώς ορίζεται το </a:t>
            </a:r>
            <a:r>
              <a:rPr lang="en-US" dirty="0" smtClean="0"/>
              <a:t>Ecomobility</a:t>
            </a:r>
            <a:r>
              <a:rPr lang="el-GR" dirty="0" smtClean="0"/>
              <a:t>;</a:t>
            </a:r>
            <a:endParaRPr/>
          </a:p>
        </p:txBody>
      </p:sp>
      <p:sp>
        <p:nvSpPr>
          <p:cNvPr id="1197" name="Google Shape;1197;p42"/>
          <p:cNvSpPr txBox="1">
            <a:spLocks noGrp="1"/>
          </p:cNvSpPr>
          <p:nvPr>
            <p:ph type="subTitle" idx="1"/>
          </p:nvPr>
        </p:nvSpPr>
        <p:spPr>
          <a:xfrm>
            <a:off x="955040" y="2904250"/>
            <a:ext cx="3049857" cy="1077300"/>
          </a:xfrm>
          <a:prstGeom prst="rect">
            <a:avLst/>
          </a:prstGeom>
        </p:spPr>
        <p:txBody>
          <a:bodyPr spcFirstLastPara="1" wrap="square" lIns="91425" tIns="91425" rIns="91425" bIns="91425" anchor="t" anchorCtr="0">
            <a:noAutofit/>
          </a:bodyPr>
          <a:lstStyle/>
          <a:p>
            <a:pPr marL="0" lvl="0" indent="0">
              <a:spcAft>
                <a:spcPts val="1200"/>
              </a:spcAft>
            </a:pPr>
            <a:r>
              <a:rPr lang="el-GR" dirty="0" smtClean="0"/>
              <a:t>Ένα μέσο ενημέρωσης, ευαισθητοποίησης και επηρεασμού συμπεριφορών και συνθηκών μετακίνησης στην πόλη μας.</a:t>
            </a:r>
            <a:endParaRPr/>
          </a:p>
        </p:txBody>
      </p:sp>
      <p:sp>
        <p:nvSpPr>
          <p:cNvPr id="1198" name="Google Shape;1198;p42"/>
          <p:cNvSpPr txBox="1">
            <a:spLocks noGrp="1"/>
          </p:cNvSpPr>
          <p:nvPr>
            <p:ph type="subTitle" idx="2"/>
          </p:nvPr>
        </p:nvSpPr>
        <p:spPr>
          <a:xfrm>
            <a:off x="5220383" y="2971983"/>
            <a:ext cx="2994300" cy="1077300"/>
          </a:xfrm>
          <a:prstGeom prst="rect">
            <a:avLst/>
          </a:prstGeom>
        </p:spPr>
        <p:txBody>
          <a:bodyPr spcFirstLastPara="1" wrap="square" lIns="91425" tIns="91425" rIns="91425" bIns="91425" anchor="t" anchorCtr="0">
            <a:noAutofit/>
          </a:bodyPr>
          <a:lstStyle/>
          <a:p>
            <a:pPr marL="0" lvl="0" indent="0">
              <a:spcAft>
                <a:spcPts val="1200"/>
              </a:spcAft>
            </a:pPr>
            <a:r>
              <a:rPr lang="el-GR" dirty="0" smtClean="0"/>
              <a:t>Η ανάδειξη λύσεων για την αλλαγή συνθηκών και συνηθειών κυκλοφορίας στην πόλη μας.</a:t>
            </a:r>
            <a:endParaRPr/>
          </a:p>
        </p:txBody>
      </p:sp>
      <p:sp>
        <p:nvSpPr>
          <p:cNvPr id="1199" name="Google Shape;1199;p42"/>
          <p:cNvSpPr txBox="1">
            <a:spLocks noGrp="1"/>
          </p:cNvSpPr>
          <p:nvPr>
            <p:ph type="subTitle" idx="3"/>
          </p:nvPr>
        </p:nvSpPr>
        <p:spPr>
          <a:xfrm>
            <a:off x="956410" y="2487550"/>
            <a:ext cx="2994300" cy="416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l-GR" dirty="0" smtClean="0"/>
              <a:t>Σημασία για την πόλη</a:t>
            </a:r>
            <a:endParaRPr/>
          </a:p>
        </p:txBody>
      </p:sp>
      <p:sp>
        <p:nvSpPr>
          <p:cNvPr id="1200" name="Google Shape;1200;p42"/>
          <p:cNvSpPr txBox="1">
            <a:spLocks noGrp="1"/>
          </p:cNvSpPr>
          <p:nvPr>
            <p:ph type="subTitle" idx="4"/>
          </p:nvPr>
        </p:nvSpPr>
        <p:spPr>
          <a:xfrm>
            <a:off x="5193290" y="2487550"/>
            <a:ext cx="2994300" cy="416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l-GR" dirty="0" smtClean="0"/>
              <a:t>Σημασία για τους μαθητές</a:t>
            </a:r>
            <a:endParaRPr/>
          </a:p>
        </p:txBody>
      </p:sp>
      <p:sp>
        <p:nvSpPr>
          <p:cNvPr id="1201" name="Google Shape;1201;p42"/>
          <p:cNvSpPr/>
          <p:nvPr/>
        </p:nvSpPr>
        <p:spPr>
          <a:xfrm>
            <a:off x="1782010" y="1424378"/>
            <a:ext cx="1343100" cy="876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2"/>
          <p:cNvSpPr/>
          <p:nvPr/>
        </p:nvSpPr>
        <p:spPr>
          <a:xfrm>
            <a:off x="6018890" y="1424378"/>
            <a:ext cx="1343100" cy="876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3" name="Google Shape;1203;p42"/>
          <p:cNvGrpSpPr/>
          <p:nvPr/>
        </p:nvGrpSpPr>
        <p:grpSpPr>
          <a:xfrm>
            <a:off x="6507258" y="1678883"/>
            <a:ext cx="366364" cy="367290"/>
            <a:chOff x="-61784125" y="3377700"/>
            <a:chExt cx="316650" cy="317450"/>
          </a:xfrm>
        </p:grpSpPr>
        <p:sp>
          <p:nvSpPr>
            <p:cNvPr id="1204" name="Google Shape;1204;p42"/>
            <p:cNvSpPr/>
            <p:nvPr/>
          </p:nvSpPr>
          <p:spPr>
            <a:xfrm>
              <a:off x="-61688025" y="3460400"/>
              <a:ext cx="124450" cy="51225"/>
            </a:xfrm>
            <a:custGeom>
              <a:avLst/>
              <a:gdLst/>
              <a:ahLst/>
              <a:cxnLst/>
              <a:rect l="l" t="t" r="r" b="b"/>
              <a:pathLst>
                <a:path w="4978" h="2049" extrusionOk="0">
                  <a:moveTo>
                    <a:pt x="630" y="1"/>
                  </a:moveTo>
                  <a:cubicBezTo>
                    <a:pt x="252" y="442"/>
                    <a:pt x="0" y="1041"/>
                    <a:pt x="0" y="1671"/>
                  </a:cubicBezTo>
                  <a:cubicBezTo>
                    <a:pt x="0" y="1891"/>
                    <a:pt x="189" y="2049"/>
                    <a:pt x="441" y="2049"/>
                  </a:cubicBezTo>
                  <a:lnTo>
                    <a:pt x="4568" y="2049"/>
                  </a:lnTo>
                  <a:cubicBezTo>
                    <a:pt x="4820" y="2049"/>
                    <a:pt x="4978" y="1860"/>
                    <a:pt x="4978" y="1671"/>
                  </a:cubicBezTo>
                  <a:cubicBezTo>
                    <a:pt x="4978" y="1041"/>
                    <a:pt x="4726" y="442"/>
                    <a:pt x="4348" y="1"/>
                  </a:cubicBezTo>
                  <a:cubicBezTo>
                    <a:pt x="3875" y="568"/>
                    <a:pt x="3182" y="852"/>
                    <a:pt x="2489" y="852"/>
                  </a:cubicBezTo>
                  <a:cubicBezTo>
                    <a:pt x="1827" y="852"/>
                    <a:pt x="1134" y="568"/>
                    <a:pt x="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2"/>
            <p:cNvSpPr/>
            <p:nvPr/>
          </p:nvSpPr>
          <p:spPr>
            <a:xfrm>
              <a:off x="-61677800" y="3518900"/>
              <a:ext cx="104775" cy="61850"/>
            </a:xfrm>
            <a:custGeom>
              <a:avLst/>
              <a:gdLst/>
              <a:ahLst/>
              <a:cxnLst/>
              <a:rect l="l" t="t" r="r" b="b"/>
              <a:pathLst>
                <a:path w="4191" h="2474" extrusionOk="0">
                  <a:moveTo>
                    <a:pt x="2096" y="0"/>
                  </a:moveTo>
                  <a:cubicBezTo>
                    <a:pt x="1985" y="0"/>
                    <a:pt x="1875" y="40"/>
                    <a:pt x="1796" y="118"/>
                  </a:cubicBezTo>
                  <a:lnTo>
                    <a:pt x="158" y="1757"/>
                  </a:lnTo>
                  <a:cubicBezTo>
                    <a:pt x="1" y="1914"/>
                    <a:pt x="1" y="2198"/>
                    <a:pt x="158" y="2355"/>
                  </a:cubicBezTo>
                  <a:cubicBezTo>
                    <a:pt x="237" y="2434"/>
                    <a:pt x="339" y="2473"/>
                    <a:pt x="442" y="2473"/>
                  </a:cubicBezTo>
                  <a:cubicBezTo>
                    <a:pt x="544" y="2473"/>
                    <a:pt x="646" y="2434"/>
                    <a:pt x="725" y="2355"/>
                  </a:cubicBezTo>
                  <a:lnTo>
                    <a:pt x="2111" y="969"/>
                  </a:lnTo>
                  <a:lnTo>
                    <a:pt x="3498" y="2355"/>
                  </a:lnTo>
                  <a:cubicBezTo>
                    <a:pt x="3576" y="2434"/>
                    <a:pt x="3687" y="2473"/>
                    <a:pt x="3797" y="2473"/>
                  </a:cubicBezTo>
                  <a:cubicBezTo>
                    <a:pt x="3907" y="2473"/>
                    <a:pt x="4017" y="2434"/>
                    <a:pt x="4096" y="2355"/>
                  </a:cubicBezTo>
                  <a:cubicBezTo>
                    <a:pt x="4191" y="2198"/>
                    <a:pt x="4191" y="1914"/>
                    <a:pt x="4033" y="1757"/>
                  </a:cubicBezTo>
                  <a:lnTo>
                    <a:pt x="2395" y="118"/>
                  </a:lnTo>
                  <a:cubicBezTo>
                    <a:pt x="2316" y="40"/>
                    <a:pt x="2206" y="0"/>
                    <a:pt x="20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2"/>
            <p:cNvSpPr/>
            <p:nvPr/>
          </p:nvSpPr>
          <p:spPr>
            <a:xfrm>
              <a:off x="-61667550" y="3377700"/>
              <a:ext cx="82700" cy="82725"/>
            </a:xfrm>
            <a:custGeom>
              <a:avLst/>
              <a:gdLst/>
              <a:ahLst/>
              <a:cxnLst/>
              <a:rect l="l" t="t" r="r" b="b"/>
              <a:pathLst>
                <a:path w="3308" h="3309" extrusionOk="0">
                  <a:moveTo>
                    <a:pt x="1670" y="1"/>
                  </a:moveTo>
                  <a:cubicBezTo>
                    <a:pt x="756" y="1"/>
                    <a:pt x="0" y="757"/>
                    <a:pt x="0" y="1671"/>
                  </a:cubicBezTo>
                  <a:cubicBezTo>
                    <a:pt x="0" y="2584"/>
                    <a:pt x="756" y="3309"/>
                    <a:pt x="1670" y="3309"/>
                  </a:cubicBezTo>
                  <a:cubicBezTo>
                    <a:pt x="2584" y="3309"/>
                    <a:pt x="3308" y="2584"/>
                    <a:pt x="3308" y="1671"/>
                  </a:cubicBezTo>
                  <a:cubicBezTo>
                    <a:pt x="3308" y="757"/>
                    <a:pt x="2584" y="1"/>
                    <a:pt x="16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2"/>
            <p:cNvSpPr/>
            <p:nvPr/>
          </p:nvSpPr>
          <p:spPr>
            <a:xfrm>
              <a:off x="-61591150" y="3643150"/>
              <a:ext cx="123675" cy="51200"/>
            </a:xfrm>
            <a:custGeom>
              <a:avLst/>
              <a:gdLst/>
              <a:ahLst/>
              <a:cxnLst/>
              <a:rect l="l" t="t" r="r" b="b"/>
              <a:pathLst>
                <a:path w="4947" h="2048" extrusionOk="0">
                  <a:moveTo>
                    <a:pt x="630" y="0"/>
                  </a:moveTo>
                  <a:cubicBezTo>
                    <a:pt x="221" y="410"/>
                    <a:pt x="0" y="1008"/>
                    <a:pt x="0" y="1638"/>
                  </a:cubicBezTo>
                  <a:cubicBezTo>
                    <a:pt x="0" y="1890"/>
                    <a:pt x="189" y="2048"/>
                    <a:pt x="378" y="2048"/>
                  </a:cubicBezTo>
                  <a:lnTo>
                    <a:pt x="4505" y="2048"/>
                  </a:lnTo>
                  <a:cubicBezTo>
                    <a:pt x="4757" y="2048"/>
                    <a:pt x="4946" y="1827"/>
                    <a:pt x="4946" y="1638"/>
                  </a:cubicBezTo>
                  <a:cubicBezTo>
                    <a:pt x="4946" y="1008"/>
                    <a:pt x="4726" y="410"/>
                    <a:pt x="4316" y="0"/>
                  </a:cubicBezTo>
                  <a:cubicBezTo>
                    <a:pt x="3844" y="536"/>
                    <a:pt x="3182" y="819"/>
                    <a:pt x="2458" y="819"/>
                  </a:cubicBezTo>
                  <a:cubicBezTo>
                    <a:pt x="1796" y="819"/>
                    <a:pt x="1134" y="536"/>
                    <a:pt x="6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2"/>
            <p:cNvSpPr/>
            <p:nvPr/>
          </p:nvSpPr>
          <p:spPr>
            <a:xfrm>
              <a:off x="-61570675" y="3560450"/>
              <a:ext cx="82725" cy="82725"/>
            </a:xfrm>
            <a:custGeom>
              <a:avLst/>
              <a:gdLst/>
              <a:ahLst/>
              <a:cxnLst/>
              <a:rect l="l" t="t" r="r" b="b"/>
              <a:pathLst>
                <a:path w="3309" h="3309" extrusionOk="0">
                  <a:moveTo>
                    <a:pt x="1670" y="0"/>
                  </a:moveTo>
                  <a:cubicBezTo>
                    <a:pt x="756" y="0"/>
                    <a:pt x="0" y="725"/>
                    <a:pt x="0" y="1638"/>
                  </a:cubicBezTo>
                  <a:cubicBezTo>
                    <a:pt x="0" y="2552"/>
                    <a:pt x="756" y="3308"/>
                    <a:pt x="1670" y="3308"/>
                  </a:cubicBezTo>
                  <a:cubicBezTo>
                    <a:pt x="2552" y="3308"/>
                    <a:pt x="3308" y="2552"/>
                    <a:pt x="3308" y="1638"/>
                  </a:cubicBezTo>
                  <a:cubicBezTo>
                    <a:pt x="3308" y="725"/>
                    <a:pt x="2552" y="0"/>
                    <a:pt x="16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2"/>
            <p:cNvSpPr/>
            <p:nvPr/>
          </p:nvSpPr>
          <p:spPr>
            <a:xfrm>
              <a:off x="-61784125" y="3643925"/>
              <a:ext cx="124450" cy="51225"/>
            </a:xfrm>
            <a:custGeom>
              <a:avLst/>
              <a:gdLst/>
              <a:ahLst/>
              <a:cxnLst/>
              <a:rect l="l" t="t" r="r" b="b"/>
              <a:pathLst>
                <a:path w="4978" h="2049" extrusionOk="0">
                  <a:moveTo>
                    <a:pt x="662" y="1"/>
                  </a:moveTo>
                  <a:cubicBezTo>
                    <a:pt x="252" y="442"/>
                    <a:pt x="32" y="1009"/>
                    <a:pt x="32" y="1639"/>
                  </a:cubicBezTo>
                  <a:cubicBezTo>
                    <a:pt x="0" y="1859"/>
                    <a:pt x="189" y="2048"/>
                    <a:pt x="410" y="2048"/>
                  </a:cubicBezTo>
                  <a:lnTo>
                    <a:pt x="4569" y="2048"/>
                  </a:lnTo>
                  <a:cubicBezTo>
                    <a:pt x="4789" y="2048"/>
                    <a:pt x="4978" y="1859"/>
                    <a:pt x="4978" y="1639"/>
                  </a:cubicBezTo>
                  <a:cubicBezTo>
                    <a:pt x="4978" y="1009"/>
                    <a:pt x="4758" y="442"/>
                    <a:pt x="4348" y="1"/>
                  </a:cubicBezTo>
                  <a:cubicBezTo>
                    <a:pt x="3876" y="536"/>
                    <a:pt x="3214" y="820"/>
                    <a:pt x="2521" y="820"/>
                  </a:cubicBezTo>
                  <a:cubicBezTo>
                    <a:pt x="1828" y="820"/>
                    <a:pt x="1166" y="536"/>
                    <a:pt x="6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2"/>
            <p:cNvSpPr/>
            <p:nvPr/>
          </p:nvSpPr>
          <p:spPr>
            <a:xfrm>
              <a:off x="-61763650" y="3560450"/>
              <a:ext cx="82725" cy="82725"/>
            </a:xfrm>
            <a:custGeom>
              <a:avLst/>
              <a:gdLst/>
              <a:ahLst/>
              <a:cxnLst/>
              <a:rect l="l" t="t" r="r" b="b"/>
              <a:pathLst>
                <a:path w="3309" h="3309" extrusionOk="0">
                  <a:moveTo>
                    <a:pt x="1670" y="0"/>
                  </a:moveTo>
                  <a:cubicBezTo>
                    <a:pt x="757" y="0"/>
                    <a:pt x="1" y="725"/>
                    <a:pt x="1" y="1638"/>
                  </a:cubicBezTo>
                  <a:cubicBezTo>
                    <a:pt x="1" y="2552"/>
                    <a:pt x="757" y="3308"/>
                    <a:pt x="1670" y="3308"/>
                  </a:cubicBezTo>
                  <a:cubicBezTo>
                    <a:pt x="2552" y="3308"/>
                    <a:pt x="3309" y="2552"/>
                    <a:pt x="3309" y="1638"/>
                  </a:cubicBezTo>
                  <a:cubicBezTo>
                    <a:pt x="3309" y="725"/>
                    <a:pt x="2552" y="0"/>
                    <a:pt x="16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1" name="Google Shape;1211;p42"/>
          <p:cNvSpPr/>
          <p:nvPr/>
        </p:nvSpPr>
        <p:spPr>
          <a:xfrm>
            <a:off x="2293619" y="1678797"/>
            <a:ext cx="319882" cy="367463"/>
          </a:xfrm>
          <a:custGeom>
            <a:avLst/>
            <a:gdLst/>
            <a:ahLst/>
            <a:cxnLst/>
            <a:rect l="l" t="t" r="r" b="b"/>
            <a:pathLst>
              <a:path w="11059" h="12704" extrusionOk="0">
                <a:moveTo>
                  <a:pt x="5545" y="3449"/>
                </a:moveTo>
                <a:cubicBezTo>
                  <a:pt x="5797" y="3449"/>
                  <a:pt x="5955" y="3638"/>
                  <a:pt x="5955" y="3859"/>
                </a:cubicBezTo>
                <a:lnTo>
                  <a:pt x="5955" y="4111"/>
                </a:lnTo>
                <a:cubicBezTo>
                  <a:pt x="6427" y="4268"/>
                  <a:pt x="6774" y="4741"/>
                  <a:pt x="6774" y="5308"/>
                </a:cubicBezTo>
                <a:cubicBezTo>
                  <a:pt x="6774" y="5528"/>
                  <a:pt x="6585" y="5749"/>
                  <a:pt x="6333" y="5749"/>
                </a:cubicBezTo>
                <a:cubicBezTo>
                  <a:pt x="6081" y="5749"/>
                  <a:pt x="5955" y="5528"/>
                  <a:pt x="5955" y="5308"/>
                </a:cubicBezTo>
                <a:cubicBezTo>
                  <a:pt x="5955" y="5056"/>
                  <a:pt x="5734" y="4898"/>
                  <a:pt x="5545" y="4898"/>
                </a:cubicBezTo>
                <a:cubicBezTo>
                  <a:pt x="5293" y="4898"/>
                  <a:pt x="5104" y="5119"/>
                  <a:pt x="5104" y="5308"/>
                </a:cubicBezTo>
                <a:cubicBezTo>
                  <a:pt x="5104" y="5528"/>
                  <a:pt x="5419" y="5780"/>
                  <a:pt x="5766" y="6001"/>
                </a:cubicBezTo>
                <a:cubicBezTo>
                  <a:pt x="6207" y="6316"/>
                  <a:pt x="6774" y="6725"/>
                  <a:pt x="6774" y="7387"/>
                </a:cubicBezTo>
                <a:cubicBezTo>
                  <a:pt x="6774" y="7954"/>
                  <a:pt x="6427" y="8364"/>
                  <a:pt x="5923" y="8584"/>
                </a:cubicBezTo>
                <a:lnTo>
                  <a:pt x="5923" y="8836"/>
                </a:lnTo>
                <a:cubicBezTo>
                  <a:pt x="5923" y="9088"/>
                  <a:pt x="5734" y="9246"/>
                  <a:pt x="5545" y="9246"/>
                </a:cubicBezTo>
                <a:cubicBezTo>
                  <a:pt x="5293" y="9246"/>
                  <a:pt x="5104" y="9057"/>
                  <a:pt x="5104" y="8836"/>
                </a:cubicBezTo>
                <a:lnTo>
                  <a:pt x="5104" y="8584"/>
                </a:lnTo>
                <a:cubicBezTo>
                  <a:pt x="4632" y="8427"/>
                  <a:pt x="4285" y="7954"/>
                  <a:pt x="4285" y="7387"/>
                </a:cubicBezTo>
                <a:cubicBezTo>
                  <a:pt x="4285" y="7167"/>
                  <a:pt x="4474" y="7009"/>
                  <a:pt x="4726" y="7009"/>
                </a:cubicBezTo>
                <a:cubicBezTo>
                  <a:pt x="4947" y="7009"/>
                  <a:pt x="5104" y="7198"/>
                  <a:pt x="5104" y="7387"/>
                </a:cubicBezTo>
                <a:cubicBezTo>
                  <a:pt x="5104" y="7639"/>
                  <a:pt x="5293" y="7828"/>
                  <a:pt x="5545" y="7828"/>
                </a:cubicBezTo>
                <a:cubicBezTo>
                  <a:pt x="5766" y="7828"/>
                  <a:pt x="5923" y="7639"/>
                  <a:pt x="5923" y="7387"/>
                </a:cubicBezTo>
                <a:cubicBezTo>
                  <a:pt x="5923" y="7167"/>
                  <a:pt x="5608" y="6914"/>
                  <a:pt x="5262" y="6694"/>
                </a:cubicBezTo>
                <a:cubicBezTo>
                  <a:pt x="4821" y="6379"/>
                  <a:pt x="4285" y="5969"/>
                  <a:pt x="4285" y="5308"/>
                </a:cubicBezTo>
                <a:cubicBezTo>
                  <a:pt x="4285" y="4741"/>
                  <a:pt x="4632" y="4331"/>
                  <a:pt x="5104" y="4111"/>
                </a:cubicBezTo>
                <a:lnTo>
                  <a:pt x="5104" y="3859"/>
                </a:lnTo>
                <a:cubicBezTo>
                  <a:pt x="5104" y="3606"/>
                  <a:pt x="5293" y="3449"/>
                  <a:pt x="5545" y="3449"/>
                </a:cubicBezTo>
                <a:close/>
                <a:moveTo>
                  <a:pt x="10651" y="1"/>
                </a:moveTo>
                <a:cubicBezTo>
                  <a:pt x="10562" y="1"/>
                  <a:pt x="10473" y="34"/>
                  <a:pt x="10397" y="109"/>
                </a:cubicBezTo>
                <a:cubicBezTo>
                  <a:pt x="9389" y="834"/>
                  <a:pt x="8538" y="960"/>
                  <a:pt x="8034" y="960"/>
                </a:cubicBezTo>
                <a:cubicBezTo>
                  <a:pt x="7310" y="960"/>
                  <a:pt x="6396" y="645"/>
                  <a:pt x="5766" y="172"/>
                </a:cubicBezTo>
                <a:cubicBezTo>
                  <a:pt x="5703" y="109"/>
                  <a:pt x="5616" y="78"/>
                  <a:pt x="5526" y="78"/>
                </a:cubicBezTo>
                <a:cubicBezTo>
                  <a:pt x="5435" y="78"/>
                  <a:pt x="5341" y="109"/>
                  <a:pt x="5262" y="172"/>
                </a:cubicBezTo>
                <a:cubicBezTo>
                  <a:pt x="4632" y="645"/>
                  <a:pt x="3781" y="960"/>
                  <a:pt x="3025" y="960"/>
                </a:cubicBezTo>
                <a:cubicBezTo>
                  <a:pt x="2237" y="960"/>
                  <a:pt x="1418" y="645"/>
                  <a:pt x="662" y="109"/>
                </a:cubicBezTo>
                <a:cubicBezTo>
                  <a:pt x="582" y="47"/>
                  <a:pt x="495" y="20"/>
                  <a:pt x="411" y="20"/>
                </a:cubicBezTo>
                <a:cubicBezTo>
                  <a:pt x="196" y="20"/>
                  <a:pt x="0" y="198"/>
                  <a:pt x="0" y="424"/>
                </a:cubicBezTo>
                <a:lnTo>
                  <a:pt x="0" y="5276"/>
                </a:lnTo>
                <a:cubicBezTo>
                  <a:pt x="0" y="8616"/>
                  <a:pt x="2143" y="11609"/>
                  <a:pt x="5388" y="12680"/>
                </a:cubicBezTo>
                <a:cubicBezTo>
                  <a:pt x="5419" y="12696"/>
                  <a:pt x="5459" y="12703"/>
                  <a:pt x="5506" y="12703"/>
                </a:cubicBezTo>
                <a:cubicBezTo>
                  <a:pt x="5553" y="12703"/>
                  <a:pt x="5608" y="12696"/>
                  <a:pt x="5671" y="12680"/>
                </a:cubicBezTo>
                <a:cubicBezTo>
                  <a:pt x="8885" y="11609"/>
                  <a:pt x="11059" y="8616"/>
                  <a:pt x="11059" y="5276"/>
                </a:cubicBezTo>
                <a:lnTo>
                  <a:pt x="11059" y="424"/>
                </a:lnTo>
                <a:cubicBezTo>
                  <a:pt x="11059" y="182"/>
                  <a:pt x="10858" y="1"/>
                  <a:pt x="106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2" name="Google Shape;1212;p42"/>
          <p:cNvGrpSpPr/>
          <p:nvPr/>
        </p:nvGrpSpPr>
        <p:grpSpPr>
          <a:xfrm>
            <a:off x="4029073" y="1507743"/>
            <a:ext cx="1085854" cy="1670898"/>
            <a:chOff x="4154662" y="1316316"/>
            <a:chExt cx="834887" cy="1284713"/>
          </a:xfrm>
        </p:grpSpPr>
        <p:sp>
          <p:nvSpPr>
            <p:cNvPr id="1213" name="Google Shape;1213;p42"/>
            <p:cNvSpPr/>
            <p:nvPr/>
          </p:nvSpPr>
          <p:spPr>
            <a:xfrm>
              <a:off x="4154662" y="1316316"/>
              <a:ext cx="749614" cy="1284713"/>
            </a:xfrm>
            <a:custGeom>
              <a:avLst/>
              <a:gdLst/>
              <a:ahLst/>
              <a:cxnLst/>
              <a:rect l="l" t="t" r="r" b="b"/>
              <a:pathLst>
                <a:path w="9573" h="16406" extrusionOk="0">
                  <a:moveTo>
                    <a:pt x="4800" y="821"/>
                  </a:moveTo>
                  <a:cubicBezTo>
                    <a:pt x="5969" y="134"/>
                    <a:pt x="7039" y="0"/>
                    <a:pt x="7860" y="330"/>
                  </a:cubicBezTo>
                  <a:cubicBezTo>
                    <a:pt x="7931" y="357"/>
                    <a:pt x="7994" y="393"/>
                    <a:pt x="8056" y="419"/>
                  </a:cubicBezTo>
                  <a:lnTo>
                    <a:pt x="8056" y="419"/>
                  </a:lnTo>
                  <a:lnTo>
                    <a:pt x="9180" y="1017"/>
                  </a:lnTo>
                  <a:lnTo>
                    <a:pt x="8841" y="1097"/>
                  </a:lnTo>
                  <a:cubicBezTo>
                    <a:pt x="9305" y="1668"/>
                    <a:pt x="9573" y="2507"/>
                    <a:pt x="9573" y="3568"/>
                  </a:cubicBezTo>
                  <a:cubicBezTo>
                    <a:pt x="9573" y="4220"/>
                    <a:pt x="9475" y="4898"/>
                    <a:pt x="9287" y="5576"/>
                  </a:cubicBezTo>
                  <a:cubicBezTo>
                    <a:pt x="8681" y="9349"/>
                    <a:pt x="6772" y="13792"/>
                    <a:pt x="5969" y="16406"/>
                  </a:cubicBezTo>
                  <a:lnTo>
                    <a:pt x="4871" y="15826"/>
                  </a:lnTo>
                  <a:lnTo>
                    <a:pt x="4871" y="15826"/>
                  </a:lnTo>
                  <a:lnTo>
                    <a:pt x="4871" y="15826"/>
                  </a:lnTo>
                  <a:lnTo>
                    <a:pt x="4871" y="15826"/>
                  </a:lnTo>
                  <a:lnTo>
                    <a:pt x="4871" y="15826"/>
                  </a:lnTo>
                  <a:lnTo>
                    <a:pt x="955" y="11892"/>
                  </a:lnTo>
                  <a:cubicBezTo>
                    <a:pt x="919" y="11856"/>
                    <a:pt x="884" y="11820"/>
                    <a:pt x="857" y="11794"/>
                  </a:cubicBezTo>
                  <a:lnTo>
                    <a:pt x="848" y="11785"/>
                  </a:lnTo>
                  <a:lnTo>
                    <a:pt x="848" y="11776"/>
                  </a:lnTo>
                  <a:cubicBezTo>
                    <a:pt x="759" y="11687"/>
                    <a:pt x="670" y="11580"/>
                    <a:pt x="598" y="11464"/>
                  </a:cubicBezTo>
                  <a:lnTo>
                    <a:pt x="589" y="11464"/>
                  </a:lnTo>
                  <a:lnTo>
                    <a:pt x="589" y="11464"/>
                  </a:lnTo>
                  <a:cubicBezTo>
                    <a:pt x="215" y="10902"/>
                    <a:pt x="1" y="10134"/>
                    <a:pt x="1" y="9180"/>
                  </a:cubicBezTo>
                  <a:cubicBezTo>
                    <a:pt x="1" y="8546"/>
                    <a:pt x="99" y="7877"/>
                    <a:pt x="277" y="7208"/>
                  </a:cubicBezTo>
                  <a:cubicBezTo>
                    <a:pt x="794" y="4773"/>
                    <a:pt x="2570" y="2239"/>
                    <a:pt x="4577" y="955"/>
                  </a:cubicBezTo>
                  <a:cubicBezTo>
                    <a:pt x="4648" y="910"/>
                    <a:pt x="4720" y="865"/>
                    <a:pt x="4800" y="82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2"/>
            <p:cNvSpPr/>
            <p:nvPr/>
          </p:nvSpPr>
          <p:spPr>
            <a:xfrm>
              <a:off x="4240562" y="1349126"/>
              <a:ext cx="748987" cy="1251902"/>
            </a:xfrm>
            <a:custGeom>
              <a:avLst/>
              <a:gdLst/>
              <a:ahLst/>
              <a:cxnLst/>
              <a:rect l="l" t="t" r="r" b="b"/>
              <a:pathLst>
                <a:path w="9565" h="15987" extrusionOk="0">
                  <a:moveTo>
                    <a:pt x="4800" y="982"/>
                  </a:moveTo>
                  <a:cubicBezTo>
                    <a:pt x="6460" y="0"/>
                    <a:pt x="7923" y="143"/>
                    <a:pt x="8752" y="1151"/>
                  </a:cubicBezTo>
                  <a:cubicBezTo>
                    <a:pt x="9270" y="1722"/>
                    <a:pt x="9564" y="2596"/>
                    <a:pt x="9564" y="3729"/>
                  </a:cubicBezTo>
                  <a:cubicBezTo>
                    <a:pt x="9564" y="4684"/>
                    <a:pt x="9359" y="5701"/>
                    <a:pt x="8984" y="6700"/>
                  </a:cubicBezTo>
                  <a:lnTo>
                    <a:pt x="4872" y="15987"/>
                  </a:lnTo>
                  <a:lnTo>
                    <a:pt x="955" y="12044"/>
                  </a:lnTo>
                  <a:cubicBezTo>
                    <a:pt x="920" y="12017"/>
                    <a:pt x="884" y="11981"/>
                    <a:pt x="857" y="11946"/>
                  </a:cubicBezTo>
                  <a:lnTo>
                    <a:pt x="839" y="11937"/>
                  </a:lnTo>
                  <a:lnTo>
                    <a:pt x="848" y="11937"/>
                  </a:lnTo>
                  <a:cubicBezTo>
                    <a:pt x="750" y="11839"/>
                    <a:pt x="670" y="11731"/>
                    <a:pt x="590" y="11615"/>
                  </a:cubicBezTo>
                  <a:lnTo>
                    <a:pt x="590" y="11615"/>
                  </a:lnTo>
                  <a:lnTo>
                    <a:pt x="590" y="11615"/>
                  </a:lnTo>
                  <a:cubicBezTo>
                    <a:pt x="215" y="11062"/>
                    <a:pt x="1" y="10286"/>
                    <a:pt x="1" y="9332"/>
                  </a:cubicBezTo>
                  <a:cubicBezTo>
                    <a:pt x="1" y="8698"/>
                    <a:pt x="99" y="8029"/>
                    <a:pt x="277" y="7360"/>
                  </a:cubicBezTo>
                  <a:cubicBezTo>
                    <a:pt x="822" y="4836"/>
                    <a:pt x="2695" y="2213"/>
                    <a:pt x="4800" y="98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2"/>
            <p:cNvSpPr/>
            <p:nvPr/>
          </p:nvSpPr>
          <p:spPr>
            <a:xfrm>
              <a:off x="4320197" y="1483968"/>
              <a:ext cx="590420" cy="753788"/>
            </a:xfrm>
            <a:custGeom>
              <a:avLst/>
              <a:gdLst/>
              <a:ahLst/>
              <a:cxnLst/>
              <a:rect l="l" t="t" r="r" b="b"/>
              <a:pathLst>
                <a:path w="7540" h="9626" extrusionOk="0">
                  <a:moveTo>
                    <a:pt x="5434" y="232"/>
                  </a:moveTo>
                  <a:cubicBezTo>
                    <a:pt x="6585" y="232"/>
                    <a:pt x="7307" y="1169"/>
                    <a:pt x="7307" y="2667"/>
                  </a:cubicBezTo>
                  <a:cubicBezTo>
                    <a:pt x="7307" y="4933"/>
                    <a:pt x="5692" y="7726"/>
                    <a:pt x="3712" y="8885"/>
                  </a:cubicBezTo>
                  <a:cubicBezTo>
                    <a:pt x="3150" y="9215"/>
                    <a:pt x="2597" y="9385"/>
                    <a:pt x="2106" y="9385"/>
                  </a:cubicBezTo>
                  <a:cubicBezTo>
                    <a:pt x="946" y="9385"/>
                    <a:pt x="233" y="8457"/>
                    <a:pt x="233" y="6950"/>
                  </a:cubicBezTo>
                  <a:cubicBezTo>
                    <a:pt x="233" y="4684"/>
                    <a:pt x="1847" y="1900"/>
                    <a:pt x="3828" y="741"/>
                  </a:cubicBezTo>
                  <a:cubicBezTo>
                    <a:pt x="4390" y="410"/>
                    <a:pt x="4943" y="232"/>
                    <a:pt x="5434" y="232"/>
                  </a:cubicBezTo>
                  <a:close/>
                  <a:moveTo>
                    <a:pt x="5434" y="0"/>
                  </a:moveTo>
                  <a:cubicBezTo>
                    <a:pt x="4890" y="0"/>
                    <a:pt x="4310" y="179"/>
                    <a:pt x="3712" y="535"/>
                  </a:cubicBezTo>
                  <a:cubicBezTo>
                    <a:pt x="1660" y="1731"/>
                    <a:pt x="1" y="4612"/>
                    <a:pt x="1" y="6950"/>
                  </a:cubicBezTo>
                  <a:cubicBezTo>
                    <a:pt x="1" y="8573"/>
                    <a:pt x="822" y="9626"/>
                    <a:pt x="2106" y="9626"/>
                  </a:cubicBezTo>
                  <a:cubicBezTo>
                    <a:pt x="2641" y="9626"/>
                    <a:pt x="3221" y="9447"/>
                    <a:pt x="3828" y="9091"/>
                  </a:cubicBezTo>
                  <a:cubicBezTo>
                    <a:pt x="5871" y="7886"/>
                    <a:pt x="7539" y="5014"/>
                    <a:pt x="7539" y="2667"/>
                  </a:cubicBezTo>
                  <a:cubicBezTo>
                    <a:pt x="7539" y="1044"/>
                    <a:pt x="6709" y="0"/>
                    <a:pt x="54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2"/>
            <p:cNvSpPr/>
            <p:nvPr/>
          </p:nvSpPr>
          <p:spPr>
            <a:xfrm>
              <a:off x="4494189" y="1553111"/>
              <a:ext cx="326297" cy="622466"/>
            </a:xfrm>
            <a:custGeom>
              <a:avLst/>
              <a:gdLst/>
              <a:ahLst/>
              <a:cxnLst/>
              <a:rect l="l" t="t" r="r" b="b"/>
              <a:pathLst>
                <a:path w="4167" h="7949" extrusionOk="0">
                  <a:moveTo>
                    <a:pt x="2646" y="1374"/>
                  </a:moveTo>
                  <a:cubicBezTo>
                    <a:pt x="2724" y="1374"/>
                    <a:pt x="2793" y="1394"/>
                    <a:pt x="2855" y="1437"/>
                  </a:cubicBezTo>
                  <a:cubicBezTo>
                    <a:pt x="2971" y="1517"/>
                    <a:pt x="3033" y="1669"/>
                    <a:pt x="3033" y="1892"/>
                  </a:cubicBezTo>
                  <a:cubicBezTo>
                    <a:pt x="3033" y="2079"/>
                    <a:pt x="2989" y="2257"/>
                    <a:pt x="2908" y="2445"/>
                  </a:cubicBezTo>
                  <a:cubicBezTo>
                    <a:pt x="2828" y="2632"/>
                    <a:pt x="2712" y="2801"/>
                    <a:pt x="2569" y="2953"/>
                  </a:cubicBezTo>
                  <a:cubicBezTo>
                    <a:pt x="2471" y="3060"/>
                    <a:pt x="2302" y="3185"/>
                    <a:pt x="2070" y="3337"/>
                  </a:cubicBezTo>
                  <a:cubicBezTo>
                    <a:pt x="1963" y="3408"/>
                    <a:pt x="1838" y="3479"/>
                    <a:pt x="1695" y="3560"/>
                  </a:cubicBezTo>
                  <a:lnTo>
                    <a:pt x="1097" y="3908"/>
                  </a:lnTo>
                  <a:lnTo>
                    <a:pt x="1097" y="2150"/>
                  </a:lnTo>
                  <a:lnTo>
                    <a:pt x="1633" y="1838"/>
                  </a:lnTo>
                  <a:cubicBezTo>
                    <a:pt x="1802" y="1740"/>
                    <a:pt x="1945" y="1660"/>
                    <a:pt x="2070" y="1588"/>
                  </a:cubicBezTo>
                  <a:cubicBezTo>
                    <a:pt x="2230" y="1508"/>
                    <a:pt x="2346" y="1445"/>
                    <a:pt x="2418" y="1419"/>
                  </a:cubicBezTo>
                  <a:cubicBezTo>
                    <a:pt x="2501" y="1389"/>
                    <a:pt x="2577" y="1374"/>
                    <a:pt x="2646" y="1374"/>
                  </a:cubicBezTo>
                  <a:close/>
                  <a:moveTo>
                    <a:pt x="3356" y="1"/>
                  </a:moveTo>
                  <a:cubicBezTo>
                    <a:pt x="3265" y="1"/>
                    <a:pt x="3169" y="15"/>
                    <a:pt x="3069" y="45"/>
                  </a:cubicBezTo>
                  <a:cubicBezTo>
                    <a:pt x="2899" y="89"/>
                    <a:pt x="2560" y="250"/>
                    <a:pt x="2070" y="536"/>
                  </a:cubicBezTo>
                  <a:cubicBezTo>
                    <a:pt x="1972" y="589"/>
                    <a:pt x="1874" y="652"/>
                    <a:pt x="1767" y="714"/>
                  </a:cubicBezTo>
                  <a:lnTo>
                    <a:pt x="0" y="1740"/>
                  </a:lnTo>
                  <a:lnTo>
                    <a:pt x="0" y="7949"/>
                  </a:lnTo>
                  <a:lnTo>
                    <a:pt x="1097" y="7307"/>
                  </a:lnTo>
                  <a:lnTo>
                    <a:pt x="1097" y="4969"/>
                  </a:lnTo>
                  <a:lnTo>
                    <a:pt x="1811" y="4550"/>
                  </a:lnTo>
                  <a:cubicBezTo>
                    <a:pt x="1900" y="4496"/>
                    <a:pt x="1990" y="4443"/>
                    <a:pt x="2070" y="4398"/>
                  </a:cubicBezTo>
                  <a:cubicBezTo>
                    <a:pt x="2445" y="4166"/>
                    <a:pt x="2739" y="3961"/>
                    <a:pt x="2953" y="3792"/>
                  </a:cubicBezTo>
                  <a:cubicBezTo>
                    <a:pt x="3140" y="3631"/>
                    <a:pt x="3337" y="3417"/>
                    <a:pt x="3515" y="3167"/>
                  </a:cubicBezTo>
                  <a:cubicBezTo>
                    <a:pt x="3702" y="2909"/>
                    <a:pt x="3863" y="2614"/>
                    <a:pt x="3979" y="2284"/>
                  </a:cubicBezTo>
                  <a:cubicBezTo>
                    <a:pt x="4104" y="1954"/>
                    <a:pt x="4166" y="1597"/>
                    <a:pt x="4166" y="1214"/>
                  </a:cubicBezTo>
                  <a:cubicBezTo>
                    <a:pt x="4166" y="723"/>
                    <a:pt x="4059" y="375"/>
                    <a:pt x="3845" y="188"/>
                  </a:cubicBezTo>
                  <a:cubicBezTo>
                    <a:pt x="3708" y="62"/>
                    <a:pt x="3542" y="1"/>
                    <a:pt x="33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2"/>
            <p:cNvSpPr/>
            <p:nvPr/>
          </p:nvSpPr>
          <p:spPr>
            <a:xfrm>
              <a:off x="4320197" y="1483968"/>
              <a:ext cx="590420" cy="753788"/>
            </a:xfrm>
            <a:custGeom>
              <a:avLst/>
              <a:gdLst/>
              <a:ahLst/>
              <a:cxnLst/>
              <a:rect l="l" t="t" r="r" b="b"/>
              <a:pathLst>
                <a:path w="7540" h="9626" extrusionOk="0">
                  <a:moveTo>
                    <a:pt x="5434" y="232"/>
                  </a:moveTo>
                  <a:cubicBezTo>
                    <a:pt x="6585" y="232"/>
                    <a:pt x="7307" y="1169"/>
                    <a:pt x="7307" y="2667"/>
                  </a:cubicBezTo>
                  <a:cubicBezTo>
                    <a:pt x="7307" y="4933"/>
                    <a:pt x="5692" y="7726"/>
                    <a:pt x="3712" y="8885"/>
                  </a:cubicBezTo>
                  <a:cubicBezTo>
                    <a:pt x="3150" y="9215"/>
                    <a:pt x="2597" y="9385"/>
                    <a:pt x="2106" y="9385"/>
                  </a:cubicBezTo>
                  <a:cubicBezTo>
                    <a:pt x="946" y="9385"/>
                    <a:pt x="233" y="8457"/>
                    <a:pt x="233" y="6950"/>
                  </a:cubicBezTo>
                  <a:cubicBezTo>
                    <a:pt x="233" y="4684"/>
                    <a:pt x="1847" y="1900"/>
                    <a:pt x="3828" y="741"/>
                  </a:cubicBezTo>
                  <a:cubicBezTo>
                    <a:pt x="4390" y="410"/>
                    <a:pt x="4943" y="232"/>
                    <a:pt x="5434" y="232"/>
                  </a:cubicBezTo>
                  <a:close/>
                  <a:moveTo>
                    <a:pt x="5434" y="0"/>
                  </a:moveTo>
                  <a:cubicBezTo>
                    <a:pt x="4890" y="0"/>
                    <a:pt x="4310" y="179"/>
                    <a:pt x="3712" y="535"/>
                  </a:cubicBezTo>
                  <a:cubicBezTo>
                    <a:pt x="1660" y="1731"/>
                    <a:pt x="1" y="4612"/>
                    <a:pt x="1" y="6950"/>
                  </a:cubicBezTo>
                  <a:cubicBezTo>
                    <a:pt x="1" y="8573"/>
                    <a:pt x="822" y="9626"/>
                    <a:pt x="2106" y="9626"/>
                  </a:cubicBezTo>
                  <a:cubicBezTo>
                    <a:pt x="2641" y="9626"/>
                    <a:pt x="3221" y="9447"/>
                    <a:pt x="3828" y="9091"/>
                  </a:cubicBezTo>
                  <a:cubicBezTo>
                    <a:pt x="5871" y="7886"/>
                    <a:pt x="7539" y="5014"/>
                    <a:pt x="7539" y="2667"/>
                  </a:cubicBezTo>
                  <a:cubicBezTo>
                    <a:pt x="7539" y="1044"/>
                    <a:pt x="6709" y="0"/>
                    <a:pt x="54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8" name="Google Shape;1218;p42"/>
          <p:cNvSpPr/>
          <p:nvPr/>
        </p:nvSpPr>
        <p:spPr>
          <a:xfrm>
            <a:off x="710425" y="4019525"/>
            <a:ext cx="7717500" cy="593400"/>
          </a:xfrm>
          <a:prstGeom prst="rightArrow">
            <a:avLst>
              <a:gd name="adj1" fmla="val 50000"/>
              <a:gd name="adj2"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2"/>
          <p:cNvSpPr/>
          <p:nvPr/>
        </p:nvSpPr>
        <p:spPr>
          <a:xfrm rot="5400000">
            <a:off x="7962591" y="745450"/>
            <a:ext cx="457800" cy="84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2"/>
          <p:cNvSpPr/>
          <p:nvPr/>
        </p:nvSpPr>
        <p:spPr>
          <a:xfrm rot="-5400000" flipH="1">
            <a:off x="723591" y="745450"/>
            <a:ext cx="457800" cy="84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4"/>
        <p:cNvGrpSpPr/>
        <p:nvPr/>
      </p:nvGrpSpPr>
      <p:grpSpPr>
        <a:xfrm>
          <a:off x="0" y="0"/>
          <a:ext cx="0" cy="0"/>
          <a:chOff x="0" y="0"/>
          <a:chExt cx="0" cy="0"/>
        </a:xfrm>
      </p:grpSpPr>
      <p:sp>
        <p:nvSpPr>
          <p:cNvPr id="1225" name="Google Shape;1225;p43"/>
          <p:cNvSpPr txBox="1">
            <a:spLocks noGrp="1"/>
          </p:cNvSpPr>
          <p:nvPr>
            <p:ph type="subTitle" idx="2"/>
          </p:nvPr>
        </p:nvSpPr>
        <p:spPr>
          <a:xfrm>
            <a:off x="842500" y="2623420"/>
            <a:ext cx="2029500" cy="438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l-GR" dirty="0" smtClean="0"/>
              <a:t>Ενημέρωση</a:t>
            </a:r>
            <a:endParaRPr/>
          </a:p>
        </p:txBody>
      </p:sp>
      <p:sp>
        <p:nvSpPr>
          <p:cNvPr id="1226" name="Google Shape;1226;p43"/>
          <p:cNvSpPr txBox="1">
            <a:spLocks noGrp="1"/>
          </p:cNvSpPr>
          <p:nvPr>
            <p:ph type="subTitle" idx="1"/>
          </p:nvPr>
        </p:nvSpPr>
        <p:spPr>
          <a:xfrm>
            <a:off x="842500" y="3019000"/>
            <a:ext cx="2029500" cy="1034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l-GR" dirty="0" smtClean="0"/>
              <a:t>Η γνώση πλήθους δεδομένων που δυσχεραίνουν την ποιότητα μετακινήσεων.</a:t>
            </a:r>
            <a:endParaRPr/>
          </a:p>
        </p:txBody>
      </p:sp>
      <p:sp>
        <p:nvSpPr>
          <p:cNvPr id="1227" name="Google Shape;1227;p43"/>
          <p:cNvSpPr txBox="1">
            <a:spLocks noGrp="1"/>
          </p:cNvSpPr>
          <p:nvPr>
            <p:ph type="ctrTitle"/>
          </p:nvPr>
        </p:nvSpPr>
        <p:spPr>
          <a:xfrm>
            <a:off x="713250" y="199380"/>
            <a:ext cx="7717500" cy="1017528"/>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GR" dirty="0" smtClean="0"/>
              <a:t>Ποια είναι η σημασία του προγράμματος για εμάς;</a:t>
            </a:r>
            <a:endParaRPr/>
          </a:p>
        </p:txBody>
      </p:sp>
      <p:sp>
        <p:nvSpPr>
          <p:cNvPr id="1228" name="Google Shape;1228;p43"/>
          <p:cNvSpPr txBox="1">
            <a:spLocks noGrp="1"/>
          </p:cNvSpPr>
          <p:nvPr>
            <p:ph type="subTitle" idx="3"/>
          </p:nvPr>
        </p:nvSpPr>
        <p:spPr>
          <a:xfrm>
            <a:off x="3557250" y="3019000"/>
            <a:ext cx="2029500" cy="1034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l-GR" dirty="0" smtClean="0"/>
              <a:t>Η εύρεση τρόπων επίλυσης των προβλημάτων που προκύπτουν.</a:t>
            </a:r>
            <a:endParaRPr/>
          </a:p>
        </p:txBody>
      </p:sp>
      <p:sp>
        <p:nvSpPr>
          <p:cNvPr id="1229" name="Google Shape;1229;p43"/>
          <p:cNvSpPr txBox="1">
            <a:spLocks noGrp="1"/>
          </p:cNvSpPr>
          <p:nvPr>
            <p:ph type="subTitle" idx="4"/>
          </p:nvPr>
        </p:nvSpPr>
        <p:spPr>
          <a:xfrm>
            <a:off x="3557250" y="2623420"/>
            <a:ext cx="2029500" cy="438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l-GR" dirty="0" smtClean="0"/>
              <a:t>Ευαισθητοποίηση</a:t>
            </a:r>
            <a:endParaRPr/>
          </a:p>
        </p:txBody>
      </p:sp>
      <p:sp>
        <p:nvSpPr>
          <p:cNvPr id="1230" name="Google Shape;1230;p43"/>
          <p:cNvSpPr txBox="1">
            <a:spLocks noGrp="1"/>
          </p:cNvSpPr>
          <p:nvPr>
            <p:ph type="subTitle" idx="5"/>
          </p:nvPr>
        </p:nvSpPr>
        <p:spPr>
          <a:xfrm>
            <a:off x="6272000" y="3019000"/>
            <a:ext cx="2029500" cy="1034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l-GR" dirty="0" smtClean="0"/>
              <a:t>Η εφαρμογή του οργανωμένου μας σχεδίου στην κοινότητα.</a:t>
            </a:r>
            <a:endParaRPr/>
          </a:p>
        </p:txBody>
      </p:sp>
      <p:sp>
        <p:nvSpPr>
          <p:cNvPr id="1231" name="Google Shape;1231;p43"/>
          <p:cNvSpPr txBox="1">
            <a:spLocks noGrp="1"/>
          </p:cNvSpPr>
          <p:nvPr>
            <p:ph type="subTitle" idx="6"/>
          </p:nvPr>
        </p:nvSpPr>
        <p:spPr>
          <a:xfrm>
            <a:off x="6272000" y="2623420"/>
            <a:ext cx="2029500" cy="438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l-GR" dirty="0" smtClean="0"/>
              <a:t>Δράση</a:t>
            </a:r>
            <a:endParaRPr/>
          </a:p>
        </p:txBody>
      </p:sp>
      <p:sp>
        <p:nvSpPr>
          <p:cNvPr id="1232" name="Google Shape;1232;p43"/>
          <p:cNvSpPr/>
          <p:nvPr/>
        </p:nvSpPr>
        <p:spPr>
          <a:xfrm>
            <a:off x="1185700" y="1623775"/>
            <a:ext cx="1343100" cy="876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3"/>
          <p:cNvSpPr/>
          <p:nvPr/>
        </p:nvSpPr>
        <p:spPr>
          <a:xfrm>
            <a:off x="6609274" y="1623775"/>
            <a:ext cx="1343100" cy="876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3"/>
          <p:cNvSpPr/>
          <p:nvPr/>
        </p:nvSpPr>
        <p:spPr>
          <a:xfrm>
            <a:off x="3885751" y="1623775"/>
            <a:ext cx="1343100" cy="876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5" name="Google Shape;1235;p43"/>
          <p:cNvGrpSpPr/>
          <p:nvPr/>
        </p:nvGrpSpPr>
        <p:grpSpPr>
          <a:xfrm>
            <a:off x="4401713" y="1892290"/>
            <a:ext cx="340573" cy="339271"/>
            <a:chOff x="2085450" y="842250"/>
            <a:chExt cx="483700" cy="481850"/>
          </a:xfrm>
        </p:grpSpPr>
        <p:sp>
          <p:nvSpPr>
            <p:cNvPr id="1236" name="Google Shape;1236;p43"/>
            <p:cNvSpPr/>
            <p:nvPr/>
          </p:nvSpPr>
          <p:spPr>
            <a:xfrm>
              <a:off x="2085525" y="926925"/>
              <a:ext cx="483625" cy="397175"/>
            </a:xfrm>
            <a:custGeom>
              <a:avLst/>
              <a:gdLst/>
              <a:ahLst/>
              <a:cxnLst/>
              <a:rect l="l" t="t" r="r" b="b"/>
              <a:pathLst>
                <a:path w="19345" h="15887" extrusionOk="0">
                  <a:moveTo>
                    <a:pt x="1693" y="1"/>
                  </a:moveTo>
                  <a:cubicBezTo>
                    <a:pt x="756" y="1"/>
                    <a:pt x="0" y="760"/>
                    <a:pt x="0" y="1696"/>
                  </a:cubicBezTo>
                  <a:cubicBezTo>
                    <a:pt x="0" y="2630"/>
                    <a:pt x="756" y="3389"/>
                    <a:pt x="1693" y="3389"/>
                  </a:cubicBezTo>
                  <a:lnTo>
                    <a:pt x="3990" y="3389"/>
                  </a:lnTo>
                  <a:cubicBezTo>
                    <a:pt x="4924" y="3389"/>
                    <a:pt x="5683" y="4147"/>
                    <a:pt x="5683" y="5084"/>
                  </a:cubicBezTo>
                  <a:lnTo>
                    <a:pt x="5683" y="8547"/>
                  </a:lnTo>
                  <a:cubicBezTo>
                    <a:pt x="5683" y="11347"/>
                    <a:pt x="7962" y="13627"/>
                    <a:pt x="10766" y="13627"/>
                  </a:cubicBezTo>
                  <a:lnTo>
                    <a:pt x="13626" y="13627"/>
                  </a:lnTo>
                  <a:lnTo>
                    <a:pt x="13626" y="15322"/>
                  </a:lnTo>
                  <a:cubicBezTo>
                    <a:pt x="13626" y="15656"/>
                    <a:pt x="13901" y="15887"/>
                    <a:pt x="14194" y="15887"/>
                  </a:cubicBezTo>
                  <a:cubicBezTo>
                    <a:pt x="14308" y="15887"/>
                    <a:pt x="14425" y="15852"/>
                    <a:pt x="14530" y="15774"/>
                  </a:cubicBezTo>
                  <a:lnTo>
                    <a:pt x="19046" y="12386"/>
                  </a:lnTo>
                  <a:cubicBezTo>
                    <a:pt x="19345" y="12160"/>
                    <a:pt x="19345" y="11706"/>
                    <a:pt x="19046" y="11483"/>
                  </a:cubicBezTo>
                  <a:lnTo>
                    <a:pt x="14530" y="8095"/>
                  </a:lnTo>
                  <a:cubicBezTo>
                    <a:pt x="14424" y="8016"/>
                    <a:pt x="14307" y="7981"/>
                    <a:pt x="14192" y="7981"/>
                  </a:cubicBezTo>
                  <a:cubicBezTo>
                    <a:pt x="13899" y="7981"/>
                    <a:pt x="13626" y="8212"/>
                    <a:pt x="13626" y="8547"/>
                  </a:cubicBezTo>
                  <a:lnTo>
                    <a:pt x="13626" y="10239"/>
                  </a:lnTo>
                  <a:lnTo>
                    <a:pt x="10766" y="10239"/>
                  </a:lnTo>
                  <a:cubicBezTo>
                    <a:pt x="9829" y="10239"/>
                    <a:pt x="9070" y="9480"/>
                    <a:pt x="9070" y="8547"/>
                  </a:cubicBezTo>
                  <a:lnTo>
                    <a:pt x="9070" y="5084"/>
                  </a:lnTo>
                  <a:cubicBezTo>
                    <a:pt x="9070" y="2280"/>
                    <a:pt x="6791" y="1"/>
                    <a:pt x="39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37" name="Google Shape;1237;p43"/>
            <p:cNvSpPr/>
            <p:nvPr/>
          </p:nvSpPr>
          <p:spPr>
            <a:xfrm>
              <a:off x="2085450" y="1151875"/>
              <a:ext cx="143650" cy="87575"/>
            </a:xfrm>
            <a:custGeom>
              <a:avLst/>
              <a:gdLst/>
              <a:ahLst/>
              <a:cxnLst/>
              <a:rect l="l" t="t" r="r" b="b"/>
              <a:pathLst>
                <a:path w="5746" h="3503" extrusionOk="0">
                  <a:moveTo>
                    <a:pt x="4577" y="1"/>
                  </a:moveTo>
                  <a:cubicBezTo>
                    <a:pt x="4391" y="73"/>
                    <a:pt x="4192" y="112"/>
                    <a:pt x="3990" y="115"/>
                  </a:cubicBezTo>
                  <a:lnTo>
                    <a:pt x="1693" y="115"/>
                  </a:lnTo>
                  <a:cubicBezTo>
                    <a:pt x="759" y="115"/>
                    <a:pt x="0" y="871"/>
                    <a:pt x="0" y="1807"/>
                  </a:cubicBezTo>
                  <a:cubicBezTo>
                    <a:pt x="0" y="2744"/>
                    <a:pt x="759" y="3503"/>
                    <a:pt x="1693" y="3503"/>
                  </a:cubicBezTo>
                  <a:lnTo>
                    <a:pt x="1696" y="3500"/>
                  </a:lnTo>
                  <a:lnTo>
                    <a:pt x="3993" y="3500"/>
                  </a:lnTo>
                  <a:cubicBezTo>
                    <a:pt x="4589" y="3500"/>
                    <a:pt x="5183" y="3391"/>
                    <a:pt x="5746" y="3186"/>
                  </a:cubicBezTo>
                  <a:cubicBezTo>
                    <a:pt x="5065" y="2253"/>
                    <a:pt x="4662" y="1151"/>
                    <a:pt x="4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38" name="Google Shape;1238;p43"/>
            <p:cNvSpPr/>
            <p:nvPr/>
          </p:nvSpPr>
          <p:spPr>
            <a:xfrm>
              <a:off x="2274775" y="842250"/>
              <a:ext cx="294375" cy="197650"/>
            </a:xfrm>
            <a:custGeom>
              <a:avLst/>
              <a:gdLst/>
              <a:ahLst/>
              <a:cxnLst/>
              <a:rect l="l" t="t" r="r" b="b"/>
              <a:pathLst>
                <a:path w="11775" h="7906" extrusionOk="0">
                  <a:moveTo>
                    <a:pt x="6622" y="0"/>
                  </a:moveTo>
                  <a:cubicBezTo>
                    <a:pt x="6329" y="0"/>
                    <a:pt x="6056" y="231"/>
                    <a:pt x="6056" y="566"/>
                  </a:cubicBezTo>
                  <a:lnTo>
                    <a:pt x="6056" y="2259"/>
                  </a:lnTo>
                  <a:lnTo>
                    <a:pt x="3196" y="2259"/>
                  </a:lnTo>
                  <a:cubicBezTo>
                    <a:pt x="2030" y="2265"/>
                    <a:pt x="904" y="2668"/>
                    <a:pt x="1" y="3406"/>
                  </a:cubicBezTo>
                  <a:cubicBezTo>
                    <a:pt x="940" y="4068"/>
                    <a:pt x="1675" y="4978"/>
                    <a:pt x="2130" y="6032"/>
                  </a:cubicBezTo>
                  <a:cubicBezTo>
                    <a:pt x="2431" y="5785"/>
                    <a:pt x="2804" y="5649"/>
                    <a:pt x="3196" y="5646"/>
                  </a:cubicBezTo>
                  <a:lnTo>
                    <a:pt x="6056" y="5646"/>
                  </a:lnTo>
                  <a:lnTo>
                    <a:pt x="6056" y="7342"/>
                  </a:lnTo>
                  <a:cubicBezTo>
                    <a:pt x="6056" y="7679"/>
                    <a:pt x="6334" y="7906"/>
                    <a:pt x="6625" y="7906"/>
                  </a:cubicBezTo>
                  <a:cubicBezTo>
                    <a:pt x="6740" y="7906"/>
                    <a:pt x="6857" y="7871"/>
                    <a:pt x="6960" y="7793"/>
                  </a:cubicBezTo>
                  <a:lnTo>
                    <a:pt x="11476" y="4406"/>
                  </a:lnTo>
                  <a:cubicBezTo>
                    <a:pt x="11775" y="4180"/>
                    <a:pt x="11775" y="3725"/>
                    <a:pt x="11476" y="3502"/>
                  </a:cubicBezTo>
                  <a:lnTo>
                    <a:pt x="6960" y="115"/>
                  </a:lnTo>
                  <a:cubicBezTo>
                    <a:pt x="6854" y="36"/>
                    <a:pt x="6737" y="0"/>
                    <a:pt x="66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239" name="Google Shape;1239;p43"/>
          <p:cNvGrpSpPr/>
          <p:nvPr/>
        </p:nvGrpSpPr>
        <p:grpSpPr>
          <a:xfrm>
            <a:off x="7117124" y="1892299"/>
            <a:ext cx="339253" cy="339253"/>
            <a:chOff x="1492675" y="2620775"/>
            <a:chExt cx="481825" cy="481825"/>
          </a:xfrm>
        </p:grpSpPr>
        <p:sp>
          <p:nvSpPr>
            <p:cNvPr id="1240" name="Google Shape;1240;p43"/>
            <p:cNvSpPr/>
            <p:nvPr/>
          </p:nvSpPr>
          <p:spPr>
            <a:xfrm>
              <a:off x="1677125" y="2620775"/>
              <a:ext cx="112950" cy="113850"/>
            </a:xfrm>
            <a:custGeom>
              <a:avLst/>
              <a:gdLst/>
              <a:ahLst/>
              <a:cxnLst/>
              <a:rect l="l" t="t" r="r" b="b"/>
              <a:pathLst>
                <a:path w="4518" h="4554" extrusionOk="0">
                  <a:moveTo>
                    <a:pt x="2259" y="0"/>
                  </a:moveTo>
                  <a:cubicBezTo>
                    <a:pt x="1009" y="0"/>
                    <a:pt x="0" y="1048"/>
                    <a:pt x="0" y="2298"/>
                  </a:cubicBezTo>
                  <a:cubicBezTo>
                    <a:pt x="0" y="3544"/>
                    <a:pt x="1009" y="4553"/>
                    <a:pt x="2259" y="4553"/>
                  </a:cubicBezTo>
                  <a:cubicBezTo>
                    <a:pt x="3505" y="4553"/>
                    <a:pt x="4517" y="3544"/>
                    <a:pt x="4517" y="2298"/>
                  </a:cubicBezTo>
                  <a:cubicBezTo>
                    <a:pt x="4517" y="1048"/>
                    <a:pt x="3505" y="0"/>
                    <a:pt x="2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41" name="Google Shape;1241;p43"/>
            <p:cNvSpPr/>
            <p:nvPr/>
          </p:nvSpPr>
          <p:spPr>
            <a:xfrm>
              <a:off x="1492675" y="2734675"/>
              <a:ext cx="481825" cy="367925"/>
            </a:xfrm>
            <a:custGeom>
              <a:avLst/>
              <a:gdLst/>
              <a:ahLst/>
              <a:cxnLst/>
              <a:rect l="l" t="t" r="r" b="b"/>
              <a:pathLst>
                <a:path w="19273" h="14717" extrusionOk="0">
                  <a:moveTo>
                    <a:pt x="5120" y="4517"/>
                  </a:moveTo>
                  <a:cubicBezTo>
                    <a:pt x="5623" y="4517"/>
                    <a:pt x="5873" y="5122"/>
                    <a:pt x="5517" y="5481"/>
                  </a:cubicBezTo>
                  <a:cubicBezTo>
                    <a:pt x="5403" y="5595"/>
                    <a:pt x="5262" y="5647"/>
                    <a:pt x="5123" y="5647"/>
                  </a:cubicBezTo>
                  <a:cubicBezTo>
                    <a:pt x="4833" y="5647"/>
                    <a:pt x="4554" y="5421"/>
                    <a:pt x="4554" y="5080"/>
                  </a:cubicBezTo>
                  <a:cubicBezTo>
                    <a:pt x="4554" y="4767"/>
                    <a:pt x="4807" y="4517"/>
                    <a:pt x="5120" y="4517"/>
                  </a:cubicBezTo>
                  <a:close/>
                  <a:moveTo>
                    <a:pt x="3991" y="0"/>
                  </a:moveTo>
                  <a:cubicBezTo>
                    <a:pt x="3677" y="0"/>
                    <a:pt x="3425" y="250"/>
                    <a:pt x="3425" y="563"/>
                  </a:cubicBezTo>
                  <a:lnTo>
                    <a:pt x="3425" y="2572"/>
                  </a:lnTo>
                  <a:cubicBezTo>
                    <a:pt x="2455" y="3367"/>
                    <a:pt x="1750" y="4439"/>
                    <a:pt x="1401" y="5646"/>
                  </a:cubicBezTo>
                  <a:lnTo>
                    <a:pt x="564" y="5646"/>
                  </a:lnTo>
                  <a:cubicBezTo>
                    <a:pt x="251" y="5646"/>
                    <a:pt x="1" y="5896"/>
                    <a:pt x="1" y="6209"/>
                  </a:cubicBezTo>
                  <a:lnTo>
                    <a:pt x="1" y="9597"/>
                  </a:lnTo>
                  <a:cubicBezTo>
                    <a:pt x="1" y="9910"/>
                    <a:pt x="251" y="10163"/>
                    <a:pt x="564" y="10163"/>
                  </a:cubicBezTo>
                  <a:lnTo>
                    <a:pt x="1850" y="10163"/>
                  </a:lnTo>
                  <a:cubicBezTo>
                    <a:pt x="2446" y="11322"/>
                    <a:pt x="3391" y="12265"/>
                    <a:pt x="4554" y="12858"/>
                  </a:cubicBezTo>
                  <a:lnTo>
                    <a:pt x="4554" y="14153"/>
                  </a:lnTo>
                  <a:cubicBezTo>
                    <a:pt x="4554" y="14463"/>
                    <a:pt x="4807" y="14716"/>
                    <a:pt x="5120" y="14716"/>
                  </a:cubicBezTo>
                  <a:lnTo>
                    <a:pt x="7378" y="14716"/>
                  </a:lnTo>
                  <a:cubicBezTo>
                    <a:pt x="7688" y="14716"/>
                    <a:pt x="7941" y="14463"/>
                    <a:pt x="7941" y="14153"/>
                  </a:cubicBezTo>
                  <a:lnTo>
                    <a:pt x="7941" y="13551"/>
                  </a:lnTo>
                  <a:lnTo>
                    <a:pt x="11329" y="13551"/>
                  </a:lnTo>
                  <a:lnTo>
                    <a:pt x="11329" y="14153"/>
                  </a:lnTo>
                  <a:cubicBezTo>
                    <a:pt x="11329" y="14463"/>
                    <a:pt x="11582" y="14716"/>
                    <a:pt x="11895" y="14716"/>
                  </a:cubicBezTo>
                  <a:lnTo>
                    <a:pt x="14154" y="14716"/>
                  </a:lnTo>
                  <a:cubicBezTo>
                    <a:pt x="14464" y="14716"/>
                    <a:pt x="14717" y="14463"/>
                    <a:pt x="14717" y="14153"/>
                  </a:cubicBezTo>
                  <a:lnTo>
                    <a:pt x="14717" y="12864"/>
                  </a:lnTo>
                  <a:cubicBezTo>
                    <a:pt x="16647" y="11880"/>
                    <a:pt x="17945" y="9958"/>
                    <a:pt x="18107" y="7808"/>
                  </a:cubicBezTo>
                  <a:cubicBezTo>
                    <a:pt x="18800" y="7582"/>
                    <a:pt x="19270" y="6938"/>
                    <a:pt x="19273" y="6209"/>
                  </a:cubicBezTo>
                  <a:lnTo>
                    <a:pt x="19273" y="5080"/>
                  </a:lnTo>
                  <a:cubicBezTo>
                    <a:pt x="19273" y="4767"/>
                    <a:pt x="19020" y="4517"/>
                    <a:pt x="18707" y="4517"/>
                  </a:cubicBezTo>
                  <a:cubicBezTo>
                    <a:pt x="18393" y="4517"/>
                    <a:pt x="18144" y="4767"/>
                    <a:pt x="18144" y="5080"/>
                  </a:cubicBezTo>
                  <a:lnTo>
                    <a:pt x="18144" y="6209"/>
                  </a:lnTo>
                  <a:cubicBezTo>
                    <a:pt x="18141" y="6300"/>
                    <a:pt x="18116" y="6387"/>
                    <a:pt x="18074" y="6465"/>
                  </a:cubicBezTo>
                  <a:cubicBezTo>
                    <a:pt x="17647" y="3454"/>
                    <a:pt x="15021" y="1129"/>
                    <a:pt x="11895" y="1129"/>
                  </a:cubicBezTo>
                  <a:lnTo>
                    <a:pt x="7378" y="1129"/>
                  </a:lnTo>
                  <a:cubicBezTo>
                    <a:pt x="7020" y="1129"/>
                    <a:pt x="6665" y="1166"/>
                    <a:pt x="6315" y="1232"/>
                  </a:cubicBezTo>
                  <a:cubicBezTo>
                    <a:pt x="5788" y="464"/>
                    <a:pt x="4921" y="3"/>
                    <a:pt x="39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242" name="Google Shape;1242;p43"/>
          <p:cNvGrpSpPr/>
          <p:nvPr/>
        </p:nvGrpSpPr>
        <p:grpSpPr>
          <a:xfrm>
            <a:off x="1687624" y="1907542"/>
            <a:ext cx="339253" cy="308765"/>
            <a:chOff x="1492675" y="4420975"/>
            <a:chExt cx="481825" cy="438525"/>
          </a:xfrm>
        </p:grpSpPr>
        <p:sp>
          <p:nvSpPr>
            <p:cNvPr id="1243" name="Google Shape;1243;p43"/>
            <p:cNvSpPr/>
            <p:nvPr/>
          </p:nvSpPr>
          <p:spPr>
            <a:xfrm>
              <a:off x="1841375" y="4649825"/>
              <a:ext cx="43325" cy="43300"/>
            </a:xfrm>
            <a:custGeom>
              <a:avLst/>
              <a:gdLst/>
              <a:ahLst/>
              <a:cxnLst/>
              <a:rect l="l" t="t" r="r" b="b"/>
              <a:pathLst>
                <a:path w="1733" h="1732" extrusionOk="0">
                  <a:moveTo>
                    <a:pt x="868" y="0"/>
                  </a:moveTo>
                  <a:cubicBezTo>
                    <a:pt x="389" y="0"/>
                    <a:pt x="1" y="386"/>
                    <a:pt x="1" y="865"/>
                  </a:cubicBezTo>
                  <a:cubicBezTo>
                    <a:pt x="1" y="1343"/>
                    <a:pt x="389" y="1732"/>
                    <a:pt x="868" y="1732"/>
                  </a:cubicBezTo>
                  <a:cubicBezTo>
                    <a:pt x="1347" y="1732"/>
                    <a:pt x="1732" y="1343"/>
                    <a:pt x="1732" y="865"/>
                  </a:cubicBezTo>
                  <a:cubicBezTo>
                    <a:pt x="1732" y="386"/>
                    <a:pt x="1347" y="0"/>
                    <a:pt x="8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44" name="Google Shape;1244;p43"/>
            <p:cNvSpPr/>
            <p:nvPr/>
          </p:nvSpPr>
          <p:spPr>
            <a:xfrm>
              <a:off x="1582425" y="4649825"/>
              <a:ext cx="43300" cy="43300"/>
            </a:xfrm>
            <a:custGeom>
              <a:avLst/>
              <a:gdLst/>
              <a:ahLst/>
              <a:cxnLst/>
              <a:rect l="l" t="t" r="r" b="b"/>
              <a:pathLst>
                <a:path w="1732" h="1732" extrusionOk="0">
                  <a:moveTo>
                    <a:pt x="864" y="0"/>
                  </a:moveTo>
                  <a:cubicBezTo>
                    <a:pt x="386" y="0"/>
                    <a:pt x="0" y="386"/>
                    <a:pt x="0" y="865"/>
                  </a:cubicBezTo>
                  <a:cubicBezTo>
                    <a:pt x="0" y="1343"/>
                    <a:pt x="386" y="1732"/>
                    <a:pt x="864" y="1732"/>
                  </a:cubicBezTo>
                  <a:cubicBezTo>
                    <a:pt x="1343" y="1732"/>
                    <a:pt x="1732" y="1343"/>
                    <a:pt x="1732" y="865"/>
                  </a:cubicBezTo>
                  <a:cubicBezTo>
                    <a:pt x="1732" y="386"/>
                    <a:pt x="1343" y="0"/>
                    <a:pt x="8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45" name="Google Shape;1245;p43"/>
            <p:cNvSpPr/>
            <p:nvPr/>
          </p:nvSpPr>
          <p:spPr>
            <a:xfrm>
              <a:off x="1492675" y="4420975"/>
              <a:ext cx="481825" cy="356475"/>
            </a:xfrm>
            <a:custGeom>
              <a:avLst/>
              <a:gdLst/>
              <a:ahLst/>
              <a:cxnLst/>
              <a:rect l="l" t="t" r="r" b="b"/>
              <a:pathLst>
                <a:path w="19273" h="14259" extrusionOk="0">
                  <a:moveTo>
                    <a:pt x="12783" y="1126"/>
                  </a:moveTo>
                  <a:cubicBezTo>
                    <a:pt x="14322" y="1126"/>
                    <a:pt x="15629" y="2382"/>
                    <a:pt x="15822" y="4047"/>
                  </a:cubicBezTo>
                  <a:cubicBezTo>
                    <a:pt x="15825" y="4065"/>
                    <a:pt x="15828" y="4083"/>
                    <a:pt x="15831" y="4099"/>
                  </a:cubicBezTo>
                  <a:lnTo>
                    <a:pt x="16198" y="5854"/>
                  </a:lnTo>
                  <a:lnTo>
                    <a:pt x="9381" y="5854"/>
                  </a:lnTo>
                  <a:lnTo>
                    <a:pt x="11672" y="4099"/>
                  </a:lnTo>
                  <a:cubicBezTo>
                    <a:pt x="11925" y="3909"/>
                    <a:pt x="11973" y="3550"/>
                    <a:pt x="11784" y="3301"/>
                  </a:cubicBezTo>
                  <a:cubicBezTo>
                    <a:pt x="11672" y="3157"/>
                    <a:pt x="11504" y="3082"/>
                    <a:pt x="11334" y="3082"/>
                  </a:cubicBezTo>
                  <a:cubicBezTo>
                    <a:pt x="11212" y="3082"/>
                    <a:pt x="11089" y="3121"/>
                    <a:pt x="10986" y="3201"/>
                  </a:cubicBezTo>
                  <a:lnTo>
                    <a:pt x="7598" y="5800"/>
                  </a:lnTo>
                  <a:cubicBezTo>
                    <a:pt x="7577" y="5818"/>
                    <a:pt x="7556" y="5836"/>
                    <a:pt x="7535" y="5854"/>
                  </a:cubicBezTo>
                  <a:lnTo>
                    <a:pt x="3072" y="5854"/>
                  </a:lnTo>
                  <a:lnTo>
                    <a:pt x="3440" y="4099"/>
                  </a:lnTo>
                  <a:cubicBezTo>
                    <a:pt x="3446" y="4083"/>
                    <a:pt x="3446" y="4065"/>
                    <a:pt x="3449" y="4047"/>
                  </a:cubicBezTo>
                  <a:cubicBezTo>
                    <a:pt x="3641" y="2382"/>
                    <a:pt x="4948" y="1126"/>
                    <a:pt x="6490" y="1126"/>
                  </a:cubicBezTo>
                  <a:close/>
                  <a:moveTo>
                    <a:pt x="11404" y="9606"/>
                  </a:moveTo>
                  <a:cubicBezTo>
                    <a:pt x="11718" y="9606"/>
                    <a:pt x="11967" y="9856"/>
                    <a:pt x="11967" y="10169"/>
                  </a:cubicBezTo>
                  <a:cubicBezTo>
                    <a:pt x="11967" y="10482"/>
                    <a:pt x="11718" y="10735"/>
                    <a:pt x="11404" y="10735"/>
                  </a:cubicBezTo>
                  <a:lnTo>
                    <a:pt x="7755" y="10735"/>
                  </a:lnTo>
                  <a:cubicBezTo>
                    <a:pt x="7442" y="10735"/>
                    <a:pt x="7189" y="10482"/>
                    <a:pt x="7189" y="10169"/>
                  </a:cubicBezTo>
                  <a:cubicBezTo>
                    <a:pt x="7189" y="9856"/>
                    <a:pt x="7442" y="9606"/>
                    <a:pt x="7755" y="9606"/>
                  </a:cubicBezTo>
                  <a:close/>
                  <a:moveTo>
                    <a:pt x="4457" y="8025"/>
                  </a:moveTo>
                  <a:cubicBezTo>
                    <a:pt x="5264" y="8025"/>
                    <a:pt x="5990" y="8510"/>
                    <a:pt x="6300" y="9254"/>
                  </a:cubicBezTo>
                  <a:cubicBezTo>
                    <a:pt x="6607" y="10001"/>
                    <a:pt x="6439" y="10859"/>
                    <a:pt x="5867" y="11428"/>
                  </a:cubicBezTo>
                  <a:cubicBezTo>
                    <a:pt x="5486" y="11811"/>
                    <a:pt x="4976" y="12014"/>
                    <a:pt x="4456" y="12014"/>
                  </a:cubicBezTo>
                  <a:cubicBezTo>
                    <a:pt x="4199" y="12014"/>
                    <a:pt x="3940" y="11964"/>
                    <a:pt x="3693" y="11862"/>
                  </a:cubicBezTo>
                  <a:cubicBezTo>
                    <a:pt x="2949" y="11554"/>
                    <a:pt x="2461" y="10826"/>
                    <a:pt x="2461" y="10019"/>
                  </a:cubicBezTo>
                  <a:cubicBezTo>
                    <a:pt x="2464" y="8920"/>
                    <a:pt x="3355" y="8025"/>
                    <a:pt x="4454" y="8025"/>
                  </a:cubicBezTo>
                  <a:close/>
                  <a:moveTo>
                    <a:pt x="14816" y="8025"/>
                  </a:moveTo>
                  <a:cubicBezTo>
                    <a:pt x="15915" y="8025"/>
                    <a:pt x="16810" y="8917"/>
                    <a:pt x="16810" y="10019"/>
                  </a:cubicBezTo>
                  <a:cubicBezTo>
                    <a:pt x="16810" y="10826"/>
                    <a:pt x="16325" y="11554"/>
                    <a:pt x="15578" y="11862"/>
                  </a:cubicBezTo>
                  <a:cubicBezTo>
                    <a:pt x="15332" y="11964"/>
                    <a:pt x="15073" y="12014"/>
                    <a:pt x="14816" y="12014"/>
                  </a:cubicBezTo>
                  <a:cubicBezTo>
                    <a:pt x="14297" y="12014"/>
                    <a:pt x="13786" y="11811"/>
                    <a:pt x="13404" y="11428"/>
                  </a:cubicBezTo>
                  <a:cubicBezTo>
                    <a:pt x="12835" y="10859"/>
                    <a:pt x="12663" y="10001"/>
                    <a:pt x="12973" y="9254"/>
                  </a:cubicBezTo>
                  <a:cubicBezTo>
                    <a:pt x="13280" y="8510"/>
                    <a:pt x="14009" y="8025"/>
                    <a:pt x="14816" y="8025"/>
                  </a:cubicBezTo>
                  <a:close/>
                  <a:moveTo>
                    <a:pt x="6490" y="0"/>
                  </a:moveTo>
                  <a:cubicBezTo>
                    <a:pt x="4385" y="0"/>
                    <a:pt x="2599" y="1671"/>
                    <a:pt x="2331" y="3894"/>
                  </a:cubicBezTo>
                  <a:lnTo>
                    <a:pt x="1907" y="5917"/>
                  </a:lnTo>
                  <a:cubicBezTo>
                    <a:pt x="799" y="6143"/>
                    <a:pt x="1" y="7119"/>
                    <a:pt x="1" y="8251"/>
                  </a:cubicBezTo>
                  <a:lnTo>
                    <a:pt x="1" y="11877"/>
                  </a:lnTo>
                  <a:cubicBezTo>
                    <a:pt x="1" y="13192"/>
                    <a:pt x="1064" y="14255"/>
                    <a:pt x="2380" y="14258"/>
                  </a:cubicBezTo>
                  <a:lnTo>
                    <a:pt x="16894" y="14258"/>
                  </a:lnTo>
                  <a:cubicBezTo>
                    <a:pt x="18207" y="14255"/>
                    <a:pt x="19270" y="13192"/>
                    <a:pt x="19273" y="11880"/>
                  </a:cubicBezTo>
                  <a:lnTo>
                    <a:pt x="19273" y="8251"/>
                  </a:lnTo>
                  <a:cubicBezTo>
                    <a:pt x="19270" y="7119"/>
                    <a:pt x="18472" y="6143"/>
                    <a:pt x="17364" y="5917"/>
                  </a:cubicBezTo>
                  <a:lnTo>
                    <a:pt x="16939" y="3894"/>
                  </a:lnTo>
                  <a:cubicBezTo>
                    <a:pt x="16671" y="1671"/>
                    <a:pt x="14885" y="0"/>
                    <a:pt x="127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46" name="Google Shape;1246;p43"/>
            <p:cNvSpPr/>
            <p:nvPr/>
          </p:nvSpPr>
          <p:spPr>
            <a:xfrm>
              <a:off x="1546875" y="4805650"/>
              <a:ext cx="118975" cy="53850"/>
            </a:xfrm>
            <a:custGeom>
              <a:avLst/>
              <a:gdLst/>
              <a:ahLst/>
              <a:cxnLst/>
              <a:rect l="l" t="t" r="r" b="b"/>
              <a:pathLst>
                <a:path w="4759" h="2154" extrusionOk="0">
                  <a:moveTo>
                    <a:pt x="1" y="1"/>
                  </a:moveTo>
                  <a:lnTo>
                    <a:pt x="1" y="458"/>
                  </a:lnTo>
                  <a:cubicBezTo>
                    <a:pt x="1" y="1395"/>
                    <a:pt x="757" y="2151"/>
                    <a:pt x="1693" y="2154"/>
                  </a:cubicBezTo>
                  <a:lnTo>
                    <a:pt x="3063" y="2154"/>
                  </a:lnTo>
                  <a:cubicBezTo>
                    <a:pt x="4000" y="2151"/>
                    <a:pt x="4756" y="1395"/>
                    <a:pt x="4759" y="458"/>
                  </a:cubicBezTo>
                  <a:lnTo>
                    <a:pt x="47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47" name="Google Shape;1247;p43"/>
            <p:cNvSpPr/>
            <p:nvPr/>
          </p:nvSpPr>
          <p:spPr>
            <a:xfrm>
              <a:off x="1801325" y="4805650"/>
              <a:ext cx="118975" cy="53850"/>
            </a:xfrm>
            <a:custGeom>
              <a:avLst/>
              <a:gdLst/>
              <a:ahLst/>
              <a:cxnLst/>
              <a:rect l="l" t="t" r="r" b="b"/>
              <a:pathLst>
                <a:path w="4759" h="2154" extrusionOk="0">
                  <a:moveTo>
                    <a:pt x="1" y="1"/>
                  </a:moveTo>
                  <a:lnTo>
                    <a:pt x="1" y="458"/>
                  </a:lnTo>
                  <a:cubicBezTo>
                    <a:pt x="1" y="1395"/>
                    <a:pt x="757" y="2151"/>
                    <a:pt x="1693" y="2154"/>
                  </a:cubicBezTo>
                  <a:lnTo>
                    <a:pt x="3063" y="2154"/>
                  </a:lnTo>
                  <a:cubicBezTo>
                    <a:pt x="4000" y="2151"/>
                    <a:pt x="4756" y="1395"/>
                    <a:pt x="4759" y="458"/>
                  </a:cubicBezTo>
                  <a:lnTo>
                    <a:pt x="47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248" name="Google Shape;1248;p43"/>
          <p:cNvSpPr/>
          <p:nvPr/>
        </p:nvSpPr>
        <p:spPr>
          <a:xfrm rot="5400000">
            <a:off x="7962591" y="745450"/>
            <a:ext cx="457800" cy="84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3"/>
          <p:cNvSpPr/>
          <p:nvPr/>
        </p:nvSpPr>
        <p:spPr>
          <a:xfrm rot="-5400000" flipH="1">
            <a:off x="723591" y="745450"/>
            <a:ext cx="457800" cy="84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0" name="Google Shape;1250;p43"/>
          <p:cNvGrpSpPr/>
          <p:nvPr/>
        </p:nvGrpSpPr>
        <p:grpSpPr>
          <a:xfrm>
            <a:off x="2793717" y="4135524"/>
            <a:ext cx="1041993" cy="1141205"/>
            <a:chOff x="2914650" y="3945525"/>
            <a:chExt cx="693737" cy="759791"/>
          </a:xfrm>
        </p:grpSpPr>
        <p:sp>
          <p:nvSpPr>
            <p:cNvPr id="1251" name="Google Shape;1251;p43"/>
            <p:cNvSpPr/>
            <p:nvPr/>
          </p:nvSpPr>
          <p:spPr>
            <a:xfrm>
              <a:off x="2914650" y="4283291"/>
              <a:ext cx="693737" cy="422024"/>
            </a:xfrm>
            <a:custGeom>
              <a:avLst/>
              <a:gdLst/>
              <a:ahLst/>
              <a:cxnLst/>
              <a:rect l="l" t="t" r="r" b="b"/>
              <a:pathLst>
                <a:path w="13962" h="8494" extrusionOk="0">
                  <a:moveTo>
                    <a:pt x="13605" y="3622"/>
                  </a:moveTo>
                  <a:lnTo>
                    <a:pt x="7699" y="259"/>
                  </a:lnTo>
                  <a:cubicBezTo>
                    <a:pt x="7253" y="0"/>
                    <a:pt x="6745" y="0"/>
                    <a:pt x="6299" y="259"/>
                  </a:cubicBezTo>
                  <a:lnTo>
                    <a:pt x="357" y="3631"/>
                  </a:lnTo>
                  <a:cubicBezTo>
                    <a:pt x="134" y="3756"/>
                    <a:pt x="0" y="3979"/>
                    <a:pt x="0" y="4247"/>
                  </a:cubicBezTo>
                  <a:cubicBezTo>
                    <a:pt x="0" y="4506"/>
                    <a:pt x="134" y="4729"/>
                    <a:pt x="357" y="4862"/>
                  </a:cubicBezTo>
                  <a:lnTo>
                    <a:pt x="6281" y="8234"/>
                  </a:lnTo>
                  <a:cubicBezTo>
                    <a:pt x="6727" y="8493"/>
                    <a:pt x="7235" y="8493"/>
                    <a:pt x="7681" y="8234"/>
                  </a:cubicBezTo>
                  <a:lnTo>
                    <a:pt x="13605" y="4853"/>
                  </a:lnTo>
                  <a:cubicBezTo>
                    <a:pt x="13828" y="4729"/>
                    <a:pt x="13962" y="4506"/>
                    <a:pt x="13962" y="4238"/>
                  </a:cubicBezTo>
                  <a:cubicBezTo>
                    <a:pt x="13962" y="3979"/>
                    <a:pt x="13828" y="3756"/>
                    <a:pt x="13605" y="36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3"/>
            <p:cNvSpPr/>
            <p:nvPr/>
          </p:nvSpPr>
          <p:spPr>
            <a:xfrm>
              <a:off x="2935469" y="4279763"/>
              <a:ext cx="652099" cy="396288"/>
            </a:xfrm>
            <a:custGeom>
              <a:avLst/>
              <a:gdLst/>
              <a:ahLst/>
              <a:cxnLst/>
              <a:rect l="l" t="t" r="r" b="b"/>
              <a:pathLst>
                <a:path w="13124" h="7976" extrusionOk="0">
                  <a:moveTo>
                    <a:pt x="12784" y="3408"/>
                  </a:moveTo>
                  <a:lnTo>
                    <a:pt x="7236" y="241"/>
                  </a:lnTo>
                  <a:cubicBezTo>
                    <a:pt x="6816" y="0"/>
                    <a:pt x="6335" y="0"/>
                    <a:pt x="5915" y="241"/>
                  </a:cubicBezTo>
                  <a:lnTo>
                    <a:pt x="340" y="3408"/>
                  </a:lnTo>
                  <a:cubicBezTo>
                    <a:pt x="126" y="3533"/>
                    <a:pt x="1" y="3738"/>
                    <a:pt x="1" y="3988"/>
                  </a:cubicBezTo>
                  <a:cubicBezTo>
                    <a:pt x="1" y="4238"/>
                    <a:pt x="126" y="4443"/>
                    <a:pt x="340" y="4568"/>
                  </a:cubicBezTo>
                  <a:lnTo>
                    <a:pt x="5897" y="7735"/>
                  </a:lnTo>
                  <a:cubicBezTo>
                    <a:pt x="6317" y="7975"/>
                    <a:pt x="6798" y="7975"/>
                    <a:pt x="7218" y="7735"/>
                  </a:cubicBezTo>
                  <a:lnTo>
                    <a:pt x="12784" y="4559"/>
                  </a:lnTo>
                  <a:cubicBezTo>
                    <a:pt x="12999" y="4443"/>
                    <a:pt x="13123" y="4229"/>
                    <a:pt x="13123" y="3988"/>
                  </a:cubicBezTo>
                  <a:cubicBezTo>
                    <a:pt x="13123" y="3738"/>
                    <a:pt x="12999" y="3524"/>
                    <a:pt x="12784" y="34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3"/>
            <p:cNvSpPr/>
            <p:nvPr/>
          </p:nvSpPr>
          <p:spPr>
            <a:xfrm>
              <a:off x="2935469" y="4262026"/>
              <a:ext cx="652099" cy="396288"/>
            </a:xfrm>
            <a:custGeom>
              <a:avLst/>
              <a:gdLst/>
              <a:ahLst/>
              <a:cxnLst/>
              <a:rect l="l" t="t" r="r" b="b"/>
              <a:pathLst>
                <a:path w="13124" h="7976" extrusionOk="0">
                  <a:moveTo>
                    <a:pt x="12784" y="3408"/>
                  </a:moveTo>
                  <a:lnTo>
                    <a:pt x="7236" y="241"/>
                  </a:lnTo>
                  <a:cubicBezTo>
                    <a:pt x="6816" y="0"/>
                    <a:pt x="6335" y="0"/>
                    <a:pt x="5915" y="241"/>
                  </a:cubicBezTo>
                  <a:lnTo>
                    <a:pt x="340" y="3408"/>
                  </a:lnTo>
                  <a:cubicBezTo>
                    <a:pt x="126" y="3533"/>
                    <a:pt x="1" y="3738"/>
                    <a:pt x="1" y="3988"/>
                  </a:cubicBezTo>
                  <a:cubicBezTo>
                    <a:pt x="1" y="4238"/>
                    <a:pt x="126" y="4443"/>
                    <a:pt x="340" y="4568"/>
                  </a:cubicBezTo>
                  <a:lnTo>
                    <a:pt x="5897" y="7735"/>
                  </a:lnTo>
                  <a:cubicBezTo>
                    <a:pt x="6317" y="7976"/>
                    <a:pt x="6798" y="7976"/>
                    <a:pt x="7218" y="7735"/>
                  </a:cubicBezTo>
                  <a:lnTo>
                    <a:pt x="12784" y="4559"/>
                  </a:lnTo>
                  <a:cubicBezTo>
                    <a:pt x="12999" y="4443"/>
                    <a:pt x="13123" y="4229"/>
                    <a:pt x="13123" y="3988"/>
                  </a:cubicBezTo>
                  <a:cubicBezTo>
                    <a:pt x="13123" y="3738"/>
                    <a:pt x="12999" y="3524"/>
                    <a:pt x="12784" y="34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43"/>
            <p:cNvSpPr/>
            <p:nvPr/>
          </p:nvSpPr>
          <p:spPr>
            <a:xfrm>
              <a:off x="2943021" y="4266000"/>
              <a:ext cx="636994" cy="379444"/>
            </a:xfrm>
            <a:custGeom>
              <a:avLst/>
              <a:gdLst/>
              <a:ahLst/>
              <a:cxnLst/>
              <a:rect l="l" t="t" r="r" b="b"/>
              <a:pathLst>
                <a:path w="12820" h="7637" extrusionOk="0">
                  <a:moveTo>
                    <a:pt x="12490" y="3328"/>
                  </a:moveTo>
                  <a:lnTo>
                    <a:pt x="7066" y="232"/>
                  </a:lnTo>
                  <a:cubicBezTo>
                    <a:pt x="6655" y="0"/>
                    <a:pt x="6191" y="0"/>
                    <a:pt x="5781" y="232"/>
                  </a:cubicBezTo>
                  <a:lnTo>
                    <a:pt x="330" y="3328"/>
                  </a:lnTo>
                  <a:cubicBezTo>
                    <a:pt x="125" y="3453"/>
                    <a:pt x="0" y="3658"/>
                    <a:pt x="0" y="3899"/>
                  </a:cubicBezTo>
                  <a:cubicBezTo>
                    <a:pt x="0" y="4140"/>
                    <a:pt x="125" y="4345"/>
                    <a:pt x="330" y="4461"/>
                  </a:cubicBezTo>
                  <a:cubicBezTo>
                    <a:pt x="5603" y="7467"/>
                    <a:pt x="6905" y="7637"/>
                    <a:pt x="12490" y="4461"/>
                  </a:cubicBezTo>
                  <a:cubicBezTo>
                    <a:pt x="12704" y="4336"/>
                    <a:pt x="12820" y="4131"/>
                    <a:pt x="12820" y="3890"/>
                  </a:cubicBezTo>
                  <a:cubicBezTo>
                    <a:pt x="12820" y="3649"/>
                    <a:pt x="12704" y="3444"/>
                    <a:pt x="12490" y="332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43"/>
            <p:cNvSpPr/>
            <p:nvPr/>
          </p:nvSpPr>
          <p:spPr>
            <a:xfrm>
              <a:off x="3034345" y="3945525"/>
              <a:ext cx="455237" cy="617485"/>
            </a:xfrm>
            <a:custGeom>
              <a:avLst/>
              <a:gdLst/>
              <a:ahLst/>
              <a:cxnLst/>
              <a:rect l="l" t="t" r="r" b="b"/>
              <a:pathLst>
                <a:path w="9162" h="12428" extrusionOk="0">
                  <a:moveTo>
                    <a:pt x="143" y="9403"/>
                  </a:moveTo>
                  <a:cubicBezTo>
                    <a:pt x="107" y="9475"/>
                    <a:pt x="80" y="9564"/>
                    <a:pt x="54" y="9644"/>
                  </a:cubicBezTo>
                  <a:lnTo>
                    <a:pt x="0" y="9778"/>
                  </a:lnTo>
                  <a:lnTo>
                    <a:pt x="27" y="9778"/>
                  </a:lnTo>
                  <a:cubicBezTo>
                    <a:pt x="9" y="9849"/>
                    <a:pt x="0" y="9921"/>
                    <a:pt x="0" y="10001"/>
                  </a:cubicBezTo>
                  <a:cubicBezTo>
                    <a:pt x="0" y="11339"/>
                    <a:pt x="2052" y="12428"/>
                    <a:pt x="4585" y="12428"/>
                  </a:cubicBezTo>
                  <a:cubicBezTo>
                    <a:pt x="7110" y="12428"/>
                    <a:pt x="9162" y="11339"/>
                    <a:pt x="9162" y="10001"/>
                  </a:cubicBezTo>
                  <a:cubicBezTo>
                    <a:pt x="9162" y="9921"/>
                    <a:pt x="9153" y="9849"/>
                    <a:pt x="9135" y="9778"/>
                  </a:cubicBezTo>
                  <a:lnTo>
                    <a:pt x="9162" y="9778"/>
                  </a:lnTo>
                  <a:lnTo>
                    <a:pt x="9108" y="9644"/>
                  </a:lnTo>
                  <a:cubicBezTo>
                    <a:pt x="9082" y="9564"/>
                    <a:pt x="9055" y="9484"/>
                    <a:pt x="9019" y="9403"/>
                  </a:cubicBezTo>
                  <a:lnTo>
                    <a:pt x="5808" y="911"/>
                  </a:lnTo>
                  <a:cubicBezTo>
                    <a:pt x="5594" y="349"/>
                    <a:pt x="5130" y="1"/>
                    <a:pt x="4585" y="1"/>
                  </a:cubicBezTo>
                  <a:cubicBezTo>
                    <a:pt x="4032" y="1"/>
                    <a:pt x="3568" y="349"/>
                    <a:pt x="3354" y="9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43"/>
            <p:cNvSpPr/>
            <p:nvPr/>
          </p:nvSpPr>
          <p:spPr>
            <a:xfrm>
              <a:off x="3021800" y="4370350"/>
              <a:ext cx="491409" cy="195053"/>
            </a:xfrm>
            <a:custGeom>
              <a:avLst/>
              <a:gdLst/>
              <a:ahLst/>
              <a:cxnLst/>
              <a:rect l="l" t="t" r="r" b="b"/>
              <a:pathLst>
                <a:path w="9635" h="3926" extrusionOk="0">
                  <a:moveTo>
                    <a:pt x="607" y="0"/>
                  </a:moveTo>
                  <a:cubicBezTo>
                    <a:pt x="446" y="429"/>
                    <a:pt x="286" y="848"/>
                    <a:pt x="125" y="1276"/>
                  </a:cubicBezTo>
                  <a:cubicBezTo>
                    <a:pt x="0" y="3033"/>
                    <a:pt x="2650" y="3926"/>
                    <a:pt x="4710" y="3926"/>
                  </a:cubicBezTo>
                  <a:cubicBezTo>
                    <a:pt x="5933" y="3926"/>
                    <a:pt x="9635" y="3355"/>
                    <a:pt x="9260" y="1276"/>
                  </a:cubicBezTo>
                  <a:cubicBezTo>
                    <a:pt x="9287" y="1276"/>
                    <a:pt x="8850" y="125"/>
                    <a:pt x="8805" y="0"/>
                  </a:cubicBezTo>
                  <a:cubicBezTo>
                    <a:pt x="8234" y="1026"/>
                    <a:pt x="6566" y="1660"/>
                    <a:pt x="4710" y="1660"/>
                  </a:cubicBezTo>
                  <a:cubicBezTo>
                    <a:pt x="2846" y="1660"/>
                    <a:pt x="1169" y="999"/>
                    <a:pt x="607" y="0"/>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3"/>
            <p:cNvSpPr/>
            <p:nvPr/>
          </p:nvSpPr>
          <p:spPr>
            <a:xfrm>
              <a:off x="3099037" y="4164045"/>
              <a:ext cx="324956" cy="179562"/>
            </a:xfrm>
            <a:custGeom>
              <a:avLst/>
              <a:gdLst/>
              <a:ahLst/>
              <a:cxnLst/>
              <a:rect l="l" t="t" r="r" b="b"/>
              <a:pathLst>
                <a:path w="6540" h="3614" extrusionOk="0">
                  <a:moveTo>
                    <a:pt x="0" y="1937"/>
                  </a:moveTo>
                  <a:cubicBezTo>
                    <a:pt x="295" y="2998"/>
                    <a:pt x="1624" y="3614"/>
                    <a:pt x="3283" y="3614"/>
                  </a:cubicBezTo>
                  <a:cubicBezTo>
                    <a:pt x="4934" y="3614"/>
                    <a:pt x="6388" y="2945"/>
                    <a:pt x="6540" y="1892"/>
                  </a:cubicBezTo>
                  <a:lnTo>
                    <a:pt x="5826" y="1"/>
                  </a:lnTo>
                  <a:cubicBezTo>
                    <a:pt x="5648" y="679"/>
                    <a:pt x="4639" y="1348"/>
                    <a:pt x="3283" y="1348"/>
                  </a:cubicBezTo>
                  <a:cubicBezTo>
                    <a:pt x="1919" y="1348"/>
                    <a:pt x="964" y="821"/>
                    <a:pt x="714" y="45"/>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3"/>
            <p:cNvSpPr/>
            <p:nvPr/>
          </p:nvSpPr>
          <p:spPr>
            <a:xfrm>
              <a:off x="3169940" y="3945525"/>
              <a:ext cx="184042" cy="169823"/>
            </a:xfrm>
            <a:custGeom>
              <a:avLst/>
              <a:gdLst/>
              <a:ahLst/>
              <a:cxnLst/>
              <a:rect l="l" t="t" r="r" b="b"/>
              <a:pathLst>
                <a:path w="3704" h="3418" extrusionOk="0">
                  <a:moveTo>
                    <a:pt x="1" y="2561"/>
                  </a:moveTo>
                  <a:cubicBezTo>
                    <a:pt x="197" y="3132"/>
                    <a:pt x="1107" y="3417"/>
                    <a:pt x="1856" y="3417"/>
                  </a:cubicBezTo>
                  <a:cubicBezTo>
                    <a:pt x="2597" y="3417"/>
                    <a:pt x="3551" y="3096"/>
                    <a:pt x="3703" y="2561"/>
                  </a:cubicBezTo>
                  <a:lnTo>
                    <a:pt x="3079" y="911"/>
                  </a:lnTo>
                  <a:cubicBezTo>
                    <a:pt x="2865" y="349"/>
                    <a:pt x="2401" y="1"/>
                    <a:pt x="1856" y="1"/>
                  </a:cubicBezTo>
                  <a:cubicBezTo>
                    <a:pt x="1303" y="1"/>
                    <a:pt x="839" y="349"/>
                    <a:pt x="625" y="911"/>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9" name="Google Shape;1259;p43"/>
          <p:cNvGrpSpPr/>
          <p:nvPr/>
        </p:nvGrpSpPr>
        <p:grpSpPr>
          <a:xfrm>
            <a:off x="5533399" y="4135524"/>
            <a:ext cx="1041993" cy="1141205"/>
            <a:chOff x="2914650" y="3945525"/>
            <a:chExt cx="693737" cy="759791"/>
          </a:xfrm>
        </p:grpSpPr>
        <p:sp>
          <p:nvSpPr>
            <p:cNvPr id="1260" name="Google Shape;1260;p43"/>
            <p:cNvSpPr/>
            <p:nvPr/>
          </p:nvSpPr>
          <p:spPr>
            <a:xfrm>
              <a:off x="2914650" y="4283291"/>
              <a:ext cx="693737" cy="422024"/>
            </a:xfrm>
            <a:custGeom>
              <a:avLst/>
              <a:gdLst/>
              <a:ahLst/>
              <a:cxnLst/>
              <a:rect l="l" t="t" r="r" b="b"/>
              <a:pathLst>
                <a:path w="13962" h="8494" extrusionOk="0">
                  <a:moveTo>
                    <a:pt x="13605" y="3622"/>
                  </a:moveTo>
                  <a:lnTo>
                    <a:pt x="7699" y="259"/>
                  </a:lnTo>
                  <a:cubicBezTo>
                    <a:pt x="7253" y="0"/>
                    <a:pt x="6745" y="0"/>
                    <a:pt x="6299" y="259"/>
                  </a:cubicBezTo>
                  <a:lnTo>
                    <a:pt x="357" y="3631"/>
                  </a:lnTo>
                  <a:cubicBezTo>
                    <a:pt x="134" y="3756"/>
                    <a:pt x="0" y="3979"/>
                    <a:pt x="0" y="4247"/>
                  </a:cubicBezTo>
                  <a:cubicBezTo>
                    <a:pt x="0" y="4506"/>
                    <a:pt x="134" y="4729"/>
                    <a:pt x="357" y="4862"/>
                  </a:cubicBezTo>
                  <a:lnTo>
                    <a:pt x="6281" y="8234"/>
                  </a:lnTo>
                  <a:cubicBezTo>
                    <a:pt x="6727" y="8493"/>
                    <a:pt x="7235" y="8493"/>
                    <a:pt x="7681" y="8234"/>
                  </a:cubicBezTo>
                  <a:lnTo>
                    <a:pt x="13605" y="4853"/>
                  </a:lnTo>
                  <a:cubicBezTo>
                    <a:pt x="13828" y="4729"/>
                    <a:pt x="13962" y="4506"/>
                    <a:pt x="13962" y="4238"/>
                  </a:cubicBezTo>
                  <a:cubicBezTo>
                    <a:pt x="13962" y="3979"/>
                    <a:pt x="13828" y="3756"/>
                    <a:pt x="13605" y="36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3"/>
            <p:cNvSpPr/>
            <p:nvPr/>
          </p:nvSpPr>
          <p:spPr>
            <a:xfrm>
              <a:off x="2935469" y="4279763"/>
              <a:ext cx="652099" cy="396288"/>
            </a:xfrm>
            <a:custGeom>
              <a:avLst/>
              <a:gdLst/>
              <a:ahLst/>
              <a:cxnLst/>
              <a:rect l="l" t="t" r="r" b="b"/>
              <a:pathLst>
                <a:path w="13124" h="7976" extrusionOk="0">
                  <a:moveTo>
                    <a:pt x="12784" y="3408"/>
                  </a:moveTo>
                  <a:lnTo>
                    <a:pt x="7236" y="241"/>
                  </a:lnTo>
                  <a:cubicBezTo>
                    <a:pt x="6816" y="0"/>
                    <a:pt x="6335" y="0"/>
                    <a:pt x="5915" y="241"/>
                  </a:cubicBezTo>
                  <a:lnTo>
                    <a:pt x="340" y="3408"/>
                  </a:lnTo>
                  <a:cubicBezTo>
                    <a:pt x="126" y="3533"/>
                    <a:pt x="1" y="3738"/>
                    <a:pt x="1" y="3988"/>
                  </a:cubicBezTo>
                  <a:cubicBezTo>
                    <a:pt x="1" y="4238"/>
                    <a:pt x="126" y="4443"/>
                    <a:pt x="340" y="4568"/>
                  </a:cubicBezTo>
                  <a:lnTo>
                    <a:pt x="5897" y="7735"/>
                  </a:lnTo>
                  <a:cubicBezTo>
                    <a:pt x="6317" y="7975"/>
                    <a:pt x="6798" y="7975"/>
                    <a:pt x="7218" y="7735"/>
                  </a:cubicBezTo>
                  <a:lnTo>
                    <a:pt x="12784" y="4559"/>
                  </a:lnTo>
                  <a:cubicBezTo>
                    <a:pt x="12999" y="4443"/>
                    <a:pt x="13123" y="4229"/>
                    <a:pt x="13123" y="3988"/>
                  </a:cubicBezTo>
                  <a:cubicBezTo>
                    <a:pt x="13123" y="3738"/>
                    <a:pt x="12999" y="3524"/>
                    <a:pt x="12784" y="34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43"/>
            <p:cNvSpPr/>
            <p:nvPr/>
          </p:nvSpPr>
          <p:spPr>
            <a:xfrm>
              <a:off x="2935469" y="4262026"/>
              <a:ext cx="652099" cy="396288"/>
            </a:xfrm>
            <a:custGeom>
              <a:avLst/>
              <a:gdLst/>
              <a:ahLst/>
              <a:cxnLst/>
              <a:rect l="l" t="t" r="r" b="b"/>
              <a:pathLst>
                <a:path w="13124" h="7976" extrusionOk="0">
                  <a:moveTo>
                    <a:pt x="12784" y="3408"/>
                  </a:moveTo>
                  <a:lnTo>
                    <a:pt x="7236" y="241"/>
                  </a:lnTo>
                  <a:cubicBezTo>
                    <a:pt x="6816" y="0"/>
                    <a:pt x="6335" y="0"/>
                    <a:pt x="5915" y="241"/>
                  </a:cubicBezTo>
                  <a:lnTo>
                    <a:pt x="340" y="3408"/>
                  </a:lnTo>
                  <a:cubicBezTo>
                    <a:pt x="126" y="3533"/>
                    <a:pt x="1" y="3738"/>
                    <a:pt x="1" y="3988"/>
                  </a:cubicBezTo>
                  <a:cubicBezTo>
                    <a:pt x="1" y="4238"/>
                    <a:pt x="126" y="4443"/>
                    <a:pt x="340" y="4568"/>
                  </a:cubicBezTo>
                  <a:lnTo>
                    <a:pt x="5897" y="7735"/>
                  </a:lnTo>
                  <a:cubicBezTo>
                    <a:pt x="6317" y="7976"/>
                    <a:pt x="6798" y="7976"/>
                    <a:pt x="7218" y="7735"/>
                  </a:cubicBezTo>
                  <a:lnTo>
                    <a:pt x="12784" y="4559"/>
                  </a:lnTo>
                  <a:cubicBezTo>
                    <a:pt x="12999" y="4443"/>
                    <a:pt x="13123" y="4229"/>
                    <a:pt x="13123" y="3988"/>
                  </a:cubicBezTo>
                  <a:cubicBezTo>
                    <a:pt x="13123" y="3738"/>
                    <a:pt x="12999" y="3524"/>
                    <a:pt x="12784" y="34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3"/>
            <p:cNvSpPr/>
            <p:nvPr/>
          </p:nvSpPr>
          <p:spPr>
            <a:xfrm>
              <a:off x="2943021" y="4266000"/>
              <a:ext cx="636994" cy="379444"/>
            </a:xfrm>
            <a:custGeom>
              <a:avLst/>
              <a:gdLst/>
              <a:ahLst/>
              <a:cxnLst/>
              <a:rect l="l" t="t" r="r" b="b"/>
              <a:pathLst>
                <a:path w="12820" h="7637" extrusionOk="0">
                  <a:moveTo>
                    <a:pt x="12490" y="3328"/>
                  </a:moveTo>
                  <a:lnTo>
                    <a:pt x="7066" y="232"/>
                  </a:lnTo>
                  <a:cubicBezTo>
                    <a:pt x="6655" y="0"/>
                    <a:pt x="6191" y="0"/>
                    <a:pt x="5781" y="232"/>
                  </a:cubicBezTo>
                  <a:lnTo>
                    <a:pt x="330" y="3328"/>
                  </a:lnTo>
                  <a:cubicBezTo>
                    <a:pt x="125" y="3453"/>
                    <a:pt x="0" y="3658"/>
                    <a:pt x="0" y="3899"/>
                  </a:cubicBezTo>
                  <a:cubicBezTo>
                    <a:pt x="0" y="4140"/>
                    <a:pt x="125" y="4345"/>
                    <a:pt x="330" y="4461"/>
                  </a:cubicBezTo>
                  <a:cubicBezTo>
                    <a:pt x="5603" y="7467"/>
                    <a:pt x="6905" y="7637"/>
                    <a:pt x="12490" y="4461"/>
                  </a:cubicBezTo>
                  <a:cubicBezTo>
                    <a:pt x="12704" y="4336"/>
                    <a:pt x="12820" y="4131"/>
                    <a:pt x="12820" y="3890"/>
                  </a:cubicBezTo>
                  <a:cubicBezTo>
                    <a:pt x="12820" y="3649"/>
                    <a:pt x="12704" y="3444"/>
                    <a:pt x="12490" y="332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3"/>
            <p:cNvSpPr/>
            <p:nvPr/>
          </p:nvSpPr>
          <p:spPr>
            <a:xfrm>
              <a:off x="3034345" y="3945525"/>
              <a:ext cx="455237" cy="617485"/>
            </a:xfrm>
            <a:custGeom>
              <a:avLst/>
              <a:gdLst/>
              <a:ahLst/>
              <a:cxnLst/>
              <a:rect l="l" t="t" r="r" b="b"/>
              <a:pathLst>
                <a:path w="9162" h="12428" extrusionOk="0">
                  <a:moveTo>
                    <a:pt x="143" y="9403"/>
                  </a:moveTo>
                  <a:cubicBezTo>
                    <a:pt x="107" y="9475"/>
                    <a:pt x="80" y="9564"/>
                    <a:pt x="54" y="9644"/>
                  </a:cubicBezTo>
                  <a:lnTo>
                    <a:pt x="0" y="9778"/>
                  </a:lnTo>
                  <a:lnTo>
                    <a:pt x="27" y="9778"/>
                  </a:lnTo>
                  <a:cubicBezTo>
                    <a:pt x="9" y="9849"/>
                    <a:pt x="0" y="9921"/>
                    <a:pt x="0" y="10001"/>
                  </a:cubicBezTo>
                  <a:cubicBezTo>
                    <a:pt x="0" y="11339"/>
                    <a:pt x="2052" y="12428"/>
                    <a:pt x="4585" y="12428"/>
                  </a:cubicBezTo>
                  <a:cubicBezTo>
                    <a:pt x="7110" y="12428"/>
                    <a:pt x="9162" y="11339"/>
                    <a:pt x="9162" y="10001"/>
                  </a:cubicBezTo>
                  <a:cubicBezTo>
                    <a:pt x="9162" y="9921"/>
                    <a:pt x="9153" y="9849"/>
                    <a:pt x="9135" y="9778"/>
                  </a:cubicBezTo>
                  <a:lnTo>
                    <a:pt x="9162" y="9778"/>
                  </a:lnTo>
                  <a:lnTo>
                    <a:pt x="9108" y="9644"/>
                  </a:lnTo>
                  <a:cubicBezTo>
                    <a:pt x="9082" y="9564"/>
                    <a:pt x="9055" y="9484"/>
                    <a:pt x="9019" y="9403"/>
                  </a:cubicBezTo>
                  <a:lnTo>
                    <a:pt x="5808" y="911"/>
                  </a:lnTo>
                  <a:cubicBezTo>
                    <a:pt x="5594" y="349"/>
                    <a:pt x="5130" y="1"/>
                    <a:pt x="4585" y="1"/>
                  </a:cubicBezTo>
                  <a:cubicBezTo>
                    <a:pt x="4032" y="1"/>
                    <a:pt x="3568" y="349"/>
                    <a:pt x="3354" y="9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3"/>
            <p:cNvSpPr/>
            <p:nvPr/>
          </p:nvSpPr>
          <p:spPr>
            <a:xfrm>
              <a:off x="3021800" y="4370350"/>
              <a:ext cx="491409" cy="195053"/>
            </a:xfrm>
            <a:custGeom>
              <a:avLst/>
              <a:gdLst/>
              <a:ahLst/>
              <a:cxnLst/>
              <a:rect l="l" t="t" r="r" b="b"/>
              <a:pathLst>
                <a:path w="9635" h="3926" extrusionOk="0">
                  <a:moveTo>
                    <a:pt x="607" y="0"/>
                  </a:moveTo>
                  <a:cubicBezTo>
                    <a:pt x="446" y="429"/>
                    <a:pt x="286" y="848"/>
                    <a:pt x="125" y="1276"/>
                  </a:cubicBezTo>
                  <a:cubicBezTo>
                    <a:pt x="0" y="3033"/>
                    <a:pt x="2650" y="3926"/>
                    <a:pt x="4710" y="3926"/>
                  </a:cubicBezTo>
                  <a:cubicBezTo>
                    <a:pt x="5933" y="3926"/>
                    <a:pt x="9635" y="3355"/>
                    <a:pt x="9260" y="1276"/>
                  </a:cubicBezTo>
                  <a:cubicBezTo>
                    <a:pt x="9287" y="1276"/>
                    <a:pt x="8850" y="125"/>
                    <a:pt x="8805" y="0"/>
                  </a:cubicBezTo>
                  <a:cubicBezTo>
                    <a:pt x="8234" y="1026"/>
                    <a:pt x="6566" y="1660"/>
                    <a:pt x="4710" y="1660"/>
                  </a:cubicBezTo>
                  <a:cubicBezTo>
                    <a:pt x="2846" y="1660"/>
                    <a:pt x="1169" y="999"/>
                    <a:pt x="607" y="0"/>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3"/>
            <p:cNvSpPr/>
            <p:nvPr/>
          </p:nvSpPr>
          <p:spPr>
            <a:xfrm>
              <a:off x="3099037" y="4164045"/>
              <a:ext cx="324956" cy="179562"/>
            </a:xfrm>
            <a:custGeom>
              <a:avLst/>
              <a:gdLst/>
              <a:ahLst/>
              <a:cxnLst/>
              <a:rect l="l" t="t" r="r" b="b"/>
              <a:pathLst>
                <a:path w="6540" h="3614" extrusionOk="0">
                  <a:moveTo>
                    <a:pt x="0" y="1937"/>
                  </a:moveTo>
                  <a:cubicBezTo>
                    <a:pt x="295" y="2998"/>
                    <a:pt x="1624" y="3614"/>
                    <a:pt x="3283" y="3614"/>
                  </a:cubicBezTo>
                  <a:cubicBezTo>
                    <a:pt x="4934" y="3614"/>
                    <a:pt x="6388" y="2945"/>
                    <a:pt x="6540" y="1892"/>
                  </a:cubicBezTo>
                  <a:lnTo>
                    <a:pt x="5826" y="1"/>
                  </a:lnTo>
                  <a:cubicBezTo>
                    <a:pt x="5648" y="679"/>
                    <a:pt x="4639" y="1348"/>
                    <a:pt x="3283" y="1348"/>
                  </a:cubicBezTo>
                  <a:cubicBezTo>
                    <a:pt x="1919" y="1348"/>
                    <a:pt x="964" y="821"/>
                    <a:pt x="714" y="45"/>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3"/>
            <p:cNvSpPr/>
            <p:nvPr/>
          </p:nvSpPr>
          <p:spPr>
            <a:xfrm>
              <a:off x="3169940" y="3945525"/>
              <a:ext cx="184042" cy="169823"/>
            </a:xfrm>
            <a:custGeom>
              <a:avLst/>
              <a:gdLst/>
              <a:ahLst/>
              <a:cxnLst/>
              <a:rect l="l" t="t" r="r" b="b"/>
              <a:pathLst>
                <a:path w="3704" h="3418" extrusionOk="0">
                  <a:moveTo>
                    <a:pt x="1" y="2561"/>
                  </a:moveTo>
                  <a:cubicBezTo>
                    <a:pt x="197" y="3132"/>
                    <a:pt x="1107" y="3417"/>
                    <a:pt x="1856" y="3417"/>
                  </a:cubicBezTo>
                  <a:cubicBezTo>
                    <a:pt x="2597" y="3417"/>
                    <a:pt x="3551" y="3096"/>
                    <a:pt x="3703" y="2561"/>
                  </a:cubicBezTo>
                  <a:lnTo>
                    <a:pt x="3079" y="911"/>
                  </a:lnTo>
                  <a:cubicBezTo>
                    <a:pt x="2865" y="349"/>
                    <a:pt x="2401" y="1"/>
                    <a:pt x="1856" y="1"/>
                  </a:cubicBezTo>
                  <a:cubicBezTo>
                    <a:pt x="1303" y="1"/>
                    <a:pt x="839" y="349"/>
                    <a:pt x="625" y="911"/>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8" name="Google Shape;1268;p43"/>
          <p:cNvGrpSpPr/>
          <p:nvPr/>
        </p:nvGrpSpPr>
        <p:grpSpPr>
          <a:xfrm>
            <a:off x="-396183" y="4135524"/>
            <a:ext cx="1041993" cy="1141205"/>
            <a:chOff x="2914650" y="3945525"/>
            <a:chExt cx="693737" cy="759791"/>
          </a:xfrm>
        </p:grpSpPr>
        <p:sp>
          <p:nvSpPr>
            <p:cNvPr id="1269" name="Google Shape;1269;p43"/>
            <p:cNvSpPr/>
            <p:nvPr/>
          </p:nvSpPr>
          <p:spPr>
            <a:xfrm>
              <a:off x="2914650" y="4283291"/>
              <a:ext cx="693737" cy="422024"/>
            </a:xfrm>
            <a:custGeom>
              <a:avLst/>
              <a:gdLst/>
              <a:ahLst/>
              <a:cxnLst/>
              <a:rect l="l" t="t" r="r" b="b"/>
              <a:pathLst>
                <a:path w="13962" h="8494" extrusionOk="0">
                  <a:moveTo>
                    <a:pt x="13605" y="3622"/>
                  </a:moveTo>
                  <a:lnTo>
                    <a:pt x="7699" y="259"/>
                  </a:lnTo>
                  <a:cubicBezTo>
                    <a:pt x="7253" y="0"/>
                    <a:pt x="6745" y="0"/>
                    <a:pt x="6299" y="259"/>
                  </a:cubicBezTo>
                  <a:lnTo>
                    <a:pt x="357" y="3631"/>
                  </a:lnTo>
                  <a:cubicBezTo>
                    <a:pt x="134" y="3756"/>
                    <a:pt x="0" y="3979"/>
                    <a:pt x="0" y="4247"/>
                  </a:cubicBezTo>
                  <a:cubicBezTo>
                    <a:pt x="0" y="4506"/>
                    <a:pt x="134" y="4729"/>
                    <a:pt x="357" y="4862"/>
                  </a:cubicBezTo>
                  <a:lnTo>
                    <a:pt x="6281" y="8234"/>
                  </a:lnTo>
                  <a:cubicBezTo>
                    <a:pt x="6727" y="8493"/>
                    <a:pt x="7235" y="8493"/>
                    <a:pt x="7681" y="8234"/>
                  </a:cubicBezTo>
                  <a:lnTo>
                    <a:pt x="13605" y="4853"/>
                  </a:lnTo>
                  <a:cubicBezTo>
                    <a:pt x="13828" y="4729"/>
                    <a:pt x="13962" y="4506"/>
                    <a:pt x="13962" y="4238"/>
                  </a:cubicBezTo>
                  <a:cubicBezTo>
                    <a:pt x="13962" y="3979"/>
                    <a:pt x="13828" y="3756"/>
                    <a:pt x="13605" y="36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3"/>
            <p:cNvSpPr/>
            <p:nvPr/>
          </p:nvSpPr>
          <p:spPr>
            <a:xfrm>
              <a:off x="2935469" y="4279763"/>
              <a:ext cx="652099" cy="396288"/>
            </a:xfrm>
            <a:custGeom>
              <a:avLst/>
              <a:gdLst/>
              <a:ahLst/>
              <a:cxnLst/>
              <a:rect l="l" t="t" r="r" b="b"/>
              <a:pathLst>
                <a:path w="13124" h="7976" extrusionOk="0">
                  <a:moveTo>
                    <a:pt x="12784" y="3408"/>
                  </a:moveTo>
                  <a:lnTo>
                    <a:pt x="7236" y="241"/>
                  </a:lnTo>
                  <a:cubicBezTo>
                    <a:pt x="6816" y="0"/>
                    <a:pt x="6335" y="0"/>
                    <a:pt x="5915" y="241"/>
                  </a:cubicBezTo>
                  <a:lnTo>
                    <a:pt x="340" y="3408"/>
                  </a:lnTo>
                  <a:cubicBezTo>
                    <a:pt x="126" y="3533"/>
                    <a:pt x="1" y="3738"/>
                    <a:pt x="1" y="3988"/>
                  </a:cubicBezTo>
                  <a:cubicBezTo>
                    <a:pt x="1" y="4238"/>
                    <a:pt x="126" y="4443"/>
                    <a:pt x="340" y="4568"/>
                  </a:cubicBezTo>
                  <a:lnTo>
                    <a:pt x="5897" y="7735"/>
                  </a:lnTo>
                  <a:cubicBezTo>
                    <a:pt x="6317" y="7975"/>
                    <a:pt x="6798" y="7975"/>
                    <a:pt x="7218" y="7735"/>
                  </a:cubicBezTo>
                  <a:lnTo>
                    <a:pt x="12784" y="4559"/>
                  </a:lnTo>
                  <a:cubicBezTo>
                    <a:pt x="12999" y="4443"/>
                    <a:pt x="13123" y="4229"/>
                    <a:pt x="13123" y="3988"/>
                  </a:cubicBezTo>
                  <a:cubicBezTo>
                    <a:pt x="13123" y="3738"/>
                    <a:pt x="12999" y="3524"/>
                    <a:pt x="12784" y="34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3"/>
            <p:cNvSpPr/>
            <p:nvPr/>
          </p:nvSpPr>
          <p:spPr>
            <a:xfrm>
              <a:off x="2935469" y="4262026"/>
              <a:ext cx="652099" cy="396288"/>
            </a:xfrm>
            <a:custGeom>
              <a:avLst/>
              <a:gdLst/>
              <a:ahLst/>
              <a:cxnLst/>
              <a:rect l="l" t="t" r="r" b="b"/>
              <a:pathLst>
                <a:path w="13124" h="7976" extrusionOk="0">
                  <a:moveTo>
                    <a:pt x="12784" y="3408"/>
                  </a:moveTo>
                  <a:lnTo>
                    <a:pt x="7236" y="241"/>
                  </a:lnTo>
                  <a:cubicBezTo>
                    <a:pt x="6816" y="0"/>
                    <a:pt x="6335" y="0"/>
                    <a:pt x="5915" y="241"/>
                  </a:cubicBezTo>
                  <a:lnTo>
                    <a:pt x="340" y="3408"/>
                  </a:lnTo>
                  <a:cubicBezTo>
                    <a:pt x="126" y="3533"/>
                    <a:pt x="1" y="3738"/>
                    <a:pt x="1" y="3988"/>
                  </a:cubicBezTo>
                  <a:cubicBezTo>
                    <a:pt x="1" y="4238"/>
                    <a:pt x="126" y="4443"/>
                    <a:pt x="340" y="4568"/>
                  </a:cubicBezTo>
                  <a:lnTo>
                    <a:pt x="5897" y="7735"/>
                  </a:lnTo>
                  <a:cubicBezTo>
                    <a:pt x="6317" y="7976"/>
                    <a:pt x="6798" y="7976"/>
                    <a:pt x="7218" y="7735"/>
                  </a:cubicBezTo>
                  <a:lnTo>
                    <a:pt x="12784" y="4559"/>
                  </a:lnTo>
                  <a:cubicBezTo>
                    <a:pt x="12999" y="4443"/>
                    <a:pt x="13123" y="4229"/>
                    <a:pt x="13123" y="3988"/>
                  </a:cubicBezTo>
                  <a:cubicBezTo>
                    <a:pt x="13123" y="3738"/>
                    <a:pt x="12999" y="3524"/>
                    <a:pt x="12784" y="34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3"/>
            <p:cNvSpPr/>
            <p:nvPr/>
          </p:nvSpPr>
          <p:spPr>
            <a:xfrm>
              <a:off x="2943021" y="4266000"/>
              <a:ext cx="636994" cy="379444"/>
            </a:xfrm>
            <a:custGeom>
              <a:avLst/>
              <a:gdLst/>
              <a:ahLst/>
              <a:cxnLst/>
              <a:rect l="l" t="t" r="r" b="b"/>
              <a:pathLst>
                <a:path w="12820" h="7637" extrusionOk="0">
                  <a:moveTo>
                    <a:pt x="12490" y="3328"/>
                  </a:moveTo>
                  <a:lnTo>
                    <a:pt x="7066" y="232"/>
                  </a:lnTo>
                  <a:cubicBezTo>
                    <a:pt x="6655" y="0"/>
                    <a:pt x="6191" y="0"/>
                    <a:pt x="5781" y="232"/>
                  </a:cubicBezTo>
                  <a:lnTo>
                    <a:pt x="330" y="3328"/>
                  </a:lnTo>
                  <a:cubicBezTo>
                    <a:pt x="125" y="3453"/>
                    <a:pt x="0" y="3658"/>
                    <a:pt x="0" y="3899"/>
                  </a:cubicBezTo>
                  <a:cubicBezTo>
                    <a:pt x="0" y="4140"/>
                    <a:pt x="125" y="4345"/>
                    <a:pt x="330" y="4461"/>
                  </a:cubicBezTo>
                  <a:cubicBezTo>
                    <a:pt x="5603" y="7467"/>
                    <a:pt x="6905" y="7637"/>
                    <a:pt x="12490" y="4461"/>
                  </a:cubicBezTo>
                  <a:cubicBezTo>
                    <a:pt x="12704" y="4336"/>
                    <a:pt x="12820" y="4131"/>
                    <a:pt x="12820" y="3890"/>
                  </a:cubicBezTo>
                  <a:cubicBezTo>
                    <a:pt x="12820" y="3649"/>
                    <a:pt x="12704" y="3444"/>
                    <a:pt x="12490" y="332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3"/>
            <p:cNvSpPr/>
            <p:nvPr/>
          </p:nvSpPr>
          <p:spPr>
            <a:xfrm>
              <a:off x="3034345" y="3945525"/>
              <a:ext cx="455237" cy="617485"/>
            </a:xfrm>
            <a:custGeom>
              <a:avLst/>
              <a:gdLst/>
              <a:ahLst/>
              <a:cxnLst/>
              <a:rect l="l" t="t" r="r" b="b"/>
              <a:pathLst>
                <a:path w="9162" h="12428" extrusionOk="0">
                  <a:moveTo>
                    <a:pt x="143" y="9403"/>
                  </a:moveTo>
                  <a:cubicBezTo>
                    <a:pt x="107" y="9475"/>
                    <a:pt x="80" y="9564"/>
                    <a:pt x="54" y="9644"/>
                  </a:cubicBezTo>
                  <a:lnTo>
                    <a:pt x="0" y="9778"/>
                  </a:lnTo>
                  <a:lnTo>
                    <a:pt x="27" y="9778"/>
                  </a:lnTo>
                  <a:cubicBezTo>
                    <a:pt x="9" y="9849"/>
                    <a:pt x="0" y="9921"/>
                    <a:pt x="0" y="10001"/>
                  </a:cubicBezTo>
                  <a:cubicBezTo>
                    <a:pt x="0" y="11339"/>
                    <a:pt x="2052" y="12428"/>
                    <a:pt x="4585" y="12428"/>
                  </a:cubicBezTo>
                  <a:cubicBezTo>
                    <a:pt x="7110" y="12428"/>
                    <a:pt x="9162" y="11339"/>
                    <a:pt x="9162" y="10001"/>
                  </a:cubicBezTo>
                  <a:cubicBezTo>
                    <a:pt x="9162" y="9921"/>
                    <a:pt x="9153" y="9849"/>
                    <a:pt x="9135" y="9778"/>
                  </a:cubicBezTo>
                  <a:lnTo>
                    <a:pt x="9162" y="9778"/>
                  </a:lnTo>
                  <a:lnTo>
                    <a:pt x="9108" y="9644"/>
                  </a:lnTo>
                  <a:cubicBezTo>
                    <a:pt x="9082" y="9564"/>
                    <a:pt x="9055" y="9484"/>
                    <a:pt x="9019" y="9403"/>
                  </a:cubicBezTo>
                  <a:lnTo>
                    <a:pt x="5808" y="911"/>
                  </a:lnTo>
                  <a:cubicBezTo>
                    <a:pt x="5594" y="349"/>
                    <a:pt x="5130" y="1"/>
                    <a:pt x="4585" y="1"/>
                  </a:cubicBezTo>
                  <a:cubicBezTo>
                    <a:pt x="4032" y="1"/>
                    <a:pt x="3568" y="349"/>
                    <a:pt x="3354" y="9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3"/>
            <p:cNvSpPr/>
            <p:nvPr/>
          </p:nvSpPr>
          <p:spPr>
            <a:xfrm>
              <a:off x="3021800" y="4370350"/>
              <a:ext cx="491409" cy="195053"/>
            </a:xfrm>
            <a:custGeom>
              <a:avLst/>
              <a:gdLst/>
              <a:ahLst/>
              <a:cxnLst/>
              <a:rect l="l" t="t" r="r" b="b"/>
              <a:pathLst>
                <a:path w="9635" h="3926" extrusionOk="0">
                  <a:moveTo>
                    <a:pt x="607" y="0"/>
                  </a:moveTo>
                  <a:cubicBezTo>
                    <a:pt x="446" y="429"/>
                    <a:pt x="286" y="848"/>
                    <a:pt x="125" y="1276"/>
                  </a:cubicBezTo>
                  <a:cubicBezTo>
                    <a:pt x="0" y="3033"/>
                    <a:pt x="2650" y="3926"/>
                    <a:pt x="4710" y="3926"/>
                  </a:cubicBezTo>
                  <a:cubicBezTo>
                    <a:pt x="5933" y="3926"/>
                    <a:pt x="9635" y="3355"/>
                    <a:pt x="9260" y="1276"/>
                  </a:cubicBezTo>
                  <a:cubicBezTo>
                    <a:pt x="9287" y="1276"/>
                    <a:pt x="8850" y="125"/>
                    <a:pt x="8805" y="0"/>
                  </a:cubicBezTo>
                  <a:cubicBezTo>
                    <a:pt x="8234" y="1026"/>
                    <a:pt x="6566" y="1660"/>
                    <a:pt x="4710" y="1660"/>
                  </a:cubicBezTo>
                  <a:cubicBezTo>
                    <a:pt x="2846" y="1660"/>
                    <a:pt x="1169" y="999"/>
                    <a:pt x="607" y="0"/>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3"/>
            <p:cNvSpPr/>
            <p:nvPr/>
          </p:nvSpPr>
          <p:spPr>
            <a:xfrm>
              <a:off x="3099037" y="4164045"/>
              <a:ext cx="324956" cy="179562"/>
            </a:xfrm>
            <a:custGeom>
              <a:avLst/>
              <a:gdLst/>
              <a:ahLst/>
              <a:cxnLst/>
              <a:rect l="l" t="t" r="r" b="b"/>
              <a:pathLst>
                <a:path w="6540" h="3614" extrusionOk="0">
                  <a:moveTo>
                    <a:pt x="0" y="1937"/>
                  </a:moveTo>
                  <a:cubicBezTo>
                    <a:pt x="295" y="2998"/>
                    <a:pt x="1624" y="3614"/>
                    <a:pt x="3283" y="3614"/>
                  </a:cubicBezTo>
                  <a:cubicBezTo>
                    <a:pt x="4934" y="3614"/>
                    <a:pt x="6388" y="2945"/>
                    <a:pt x="6540" y="1892"/>
                  </a:cubicBezTo>
                  <a:lnTo>
                    <a:pt x="5826" y="1"/>
                  </a:lnTo>
                  <a:cubicBezTo>
                    <a:pt x="5648" y="679"/>
                    <a:pt x="4639" y="1348"/>
                    <a:pt x="3283" y="1348"/>
                  </a:cubicBezTo>
                  <a:cubicBezTo>
                    <a:pt x="1919" y="1348"/>
                    <a:pt x="964" y="821"/>
                    <a:pt x="714" y="45"/>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3"/>
            <p:cNvSpPr/>
            <p:nvPr/>
          </p:nvSpPr>
          <p:spPr>
            <a:xfrm>
              <a:off x="3169940" y="3945525"/>
              <a:ext cx="184042" cy="169823"/>
            </a:xfrm>
            <a:custGeom>
              <a:avLst/>
              <a:gdLst/>
              <a:ahLst/>
              <a:cxnLst/>
              <a:rect l="l" t="t" r="r" b="b"/>
              <a:pathLst>
                <a:path w="3704" h="3418" extrusionOk="0">
                  <a:moveTo>
                    <a:pt x="1" y="2561"/>
                  </a:moveTo>
                  <a:cubicBezTo>
                    <a:pt x="197" y="3132"/>
                    <a:pt x="1107" y="3417"/>
                    <a:pt x="1856" y="3417"/>
                  </a:cubicBezTo>
                  <a:cubicBezTo>
                    <a:pt x="2597" y="3417"/>
                    <a:pt x="3551" y="3096"/>
                    <a:pt x="3703" y="2561"/>
                  </a:cubicBezTo>
                  <a:lnTo>
                    <a:pt x="3079" y="911"/>
                  </a:lnTo>
                  <a:cubicBezTo>
                    <a:pt x="2865" y="349"/>
                    <a:pt x="2401" y="1"/>
                    <a:pt x="1856" y="1"/>
                  </a:cubicBezTo>
                  <a:cubicBezTo>
                    <a:pt x="1303" y="1"/>
                    <a:pt x="839" y="349"/>
                    <a:pt x="625" y="911"/>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7" name="Google Shape;1277;p43"/>
          <p:cNvGrpSpPr/>
          <p:nvPr/>
        </p:nvGrpSpPr>
        <p:grpSpPr>
          <a:xfrm>
            <a:off x="8498199" y="4135524"/>
            <a:ext cx="1041993" cy="1141205"/>
            <a:chOff x="2914650" y="3945525"/>
            <a:chExt cx="693737" cy="759791"/>
          </a:xfrm>
        </p:grpSpPr>
        <p:sp>
          <p:nvSpPr>
            <p:cNvPr id="1278" name="Google Shape;1278;p43"/>
            <p:cNvSpPr/>
            <p:nvPr/>
          </p:nvSpPr>
          <p:spPr>
            <a:xfrm>
              <a:off x="2914650" y="4283291"/>
              <a:ext cx="693737" cy="422024"/>
            </a:xfrm>
            <a:custGeom>
              <a:avLst/>
              <a:gdLst/>
              <a:ahLst/>
              <a:cxnLst/>
              <a:rect l="l" t="t" r="r" b="b"/>
              <a:pathLst>
                <a:path w="13962" h="8494" extrusionOk="0">
                  <a:moveTo>
                    <a:pt x="13605" y="3622"/>
                  </a:moveTo>
                  <a:lnTo>
                    <a:pt x="7699" y="259"/>
                  </a:lnTo>
                  <a:cubicBezTo>
                    <a:pt x="7253" y="0"/>
                    <a:pt x="6745" y="0"/>
                    <a:pt x="6299" y="259"/>
                  </a:cubicBezTo>
                  <a:lnTo>
                    <a:pt x="357" y="3631"/>
                  </a:lnTo>
                  <a:cubicBezTo>
                    <a:pt x="134" y="3756"/>
                    <a:pt x="0" y="3979"/>
                    <a:pt x="0" y="4247"/>
                  </a:cubicBezTo>
                  <a:cubicBezTo>
                    <a:pt x="0" y="4506"/>
                    <a:pt x="134" y="4729"/>
                    <a:pt x="357" y="4862"/>
                  </a:cubicBezTo>
                  <a:lnTo>
                    <a:pt x="6281" y="8234"/>
                  </a:lnTo>
                  <a:cubicBezTo>
                    <a:pt x="6727" y="8493"/>
                    <a:pt x="7235" y="8493"/>
                    <a:pt x="7681" y="8234"/>
                  </a:cubicBezTo>
                  <a:lnTo>
                    <a:pt x="13605" y="4853"/>
                  </a:lnTo>
                  <a:cubicBezTo>
                    <a:pt x="13828" y="4729"/>
                    <a:pt x="13962" y="4506"/>
                    <a:pt x="13962" y="4238"/>
                  </a:cubicBezTo>
                  <a:cubicBezTo>
                    <a:pt x="13962" y="3979"/>
                    <a:pt x="13828" y="3756"/>
                    <a:pt x="13605" y="36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3"/>
            <p:cNvSpPr/>
            <p:nvPr/>
          </p:nvSpPr>
          <p:spPr>
            <a:xfrm>
              <a:off x="2935469" y="4279763"/>
              <a:ext cx="652099" cy="396288"/>
            </a:xfrm>
            <a:custGeom>
              <a:avLst/>
              <a:gdLst/>
              <a:ahLst/>
              <a:cxnLst/>
              <a:rect l="l" t="t" r="r" b="b"/>
              <a:pathLst>
                <a:path w="13124" h="7976" extrusionOk="0">
                  <a:moveTo>
                    <a:pt x="12784" y="3408"/>
                  </a:moveTo>
                  <a:lnTo>
                    <a:pt x="7236" y="241"/>
                  </a:lnTo>
                  <a:cubicBezTo>
                    <a:pt x="6816" y="0"/>
                    <a:pt x="6335" y="0"/>
                    <a:pt x="5915" y="241"/>
                  </a:cubicBezTo>
                  <a:lnTo>
                    <a:pt x="340" y="3408"/>
                  </a:lnTo>
                  <a:cubicBezTo>
                    <a:pt x="126" y="3533"/>
                    <a:pt x="1" y="3738"/>
                    <a:pt x="1" y="3988"/>
                  </a:cubicBezTo>
                  <a:cubicBezTo>
                    <a:pt x="1" y="4238"/>
                    <a:pt x="126" y="4443"/>
                    <a:pt x="340" y="4568"/>
                  </a:cubicBezTo>
                  <a:lnTo>
                    <a:pt x="5897" y="7735"/>
                  </a:lnTo>
                  <a:cubicBezTo>
                    <a:pt x="6317" y="7975"/>
                    <a:pt x="6798" y="7975"/>
                    <a:pt x="7218" y="7735"/>
                  </a:cubicBezTo>
                  <a:lnTo>
                    <a:pt x="12784" y="4559"/>
                  </a:lnTo>
                  <a:cubicBezTo>
                    <a:pt x="12999" y="4443"/>
                    <a:pt x="13123" y="4229"/>
                    <a:pt x="13123" y="3988"/>
                  </a:cubicBezTo>
                  <a:cubicBezTo>
                    <a:pt x="13123" y="3738"/>
                    <a:pt x="12999" y="3524"/>
                    <a:pt x="12784" y="34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3"/>
            <p:cNvSpPr/>
            <p:nvPr/>
          </p:nvSpPr>
          <p:spPr>
            <a:xfrm>
              <a:off x="2935469" y="4262026"/>
              <a:ext cx="652099" cy="396288"/>
            </a:xfrm>
            <a:custGeom>
              <a:avLst/>
              <a:gdLst/>
              <a:ahLst/>
              <a:cxnLst/>
              <a:rect l="l" t="t" r="r" b="b"/>
              <a:pathLst>
                <a:path w="13124" h="7976" extrusionOk="0">
                  <a:moveTo>
                    <a:pt x="12784" y="3408"/>
                  </a:moveTo>
                  <a:lnTo>
                    <a:pt x="7236" y="241"/>
                  </a:lnTo>
                  <a:cubicBezTo>
                    <a:pt x="6816" y="0"/>
                    <a:pt x="6335" y="0"/>
                    <a:pt x="5915" y="241"/>
                  </a:cubicBezTo>
                  <a:lnTo>
                    <a:pt x="340" y="3408"/>
                  </a:lnTo>
                  <a:cubicBezTo>
                    <a:pt x="126" y="3533"/>
                    <a:pt x="1" y="3738"/>
                    <a:pt x="1" y="3988"/>
                  </a:cubicBezTo>
                  <a:cubicBezTo>
                    <a:pt x="1" y="4238"/>
                    <a:pt x="126" y="4443"/>
                    <a:pt x="340" y="4568"/>
                  </a:cubicBezTo>
                  <a:lnTo>
                    <a:pt x="5897" y="7735"/>
                  </a:lnTo>
                  <a:cubicBezTo>
                    <a:pt x="6317" y="7976"/>
                    <a:pt x="6798" y="7976"/>
                    <a:pt x="7218" y="7735"/>
                  </a:cubicBezTo>
                  <a:lnTo>
                    <a:pt x="12784" y="4559"/>
                  </a:lnTo>
                  <a:cubicBezTo>
                    <a:pt x="12999" y="4443"/>
                    <a:pt x="13123" y="4229"/>
                    <a:pt x="13123" y="3988"/>
                  </a:cubicBezTo>
                  <a:cubicBezTo>
                    <a:pt x="13123" y="3738"/>
                    <a:pt x="12999" y="3524"/>
                    <a:pt x="12784" y="34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3"/>
            <p:cNvSpPr/>
            <p:nvPr/>
          </p:nvSpPr>
          <p:spPr>
            <a:xfrm>
              <a:off x="2943021" y="4266000"/>
              <a:ext cx="636994" cy="379444"/>
            </a:xfrm>
            <a:custGeom>
              <a:avLst/>
              <a:gdLst/>
              <a:ahLst/>
              <a:cxnLst/>
              <a:rect l="l" t="t" r="r" b="b"/>
              <a:pathLst>
                <a:path w="12820" h="7637" extrusionOk="0">
                  <a:moveTo>
                    <a:pt x="12490" y="3328"/>
                  </a:moveTo>
                  <a:lnTo>
                    <a:pt x="7066" y="232"/>
                  </a:lnTo>
                  <a:cubicBezTo>
                    <a:pt x="6655" y="0"/>
                    <a:pt x="6191" y="0"/>
                    <a:pt x="5781" y="232"/>
                  </a:cubicBezTo>
                  <a:lnTo>
                    <a:pt x="330" y="3328"/>
                  </a:lnTo>
                  <a:cubicBezTo>
                    <a:pt x="125" y="3453"/>
                    <a:pt x="0" y="3658"/>
                    <a:pt x="0" y="3899"/>
                  </a:cubicBezTo>
                  <a:cubicBezTo>
                    <a:pt x="0" y="4140"/>
                    <a:pt x="125" y="4345"/>
                    <a:pt x="330" y="4461"/>
                  </a:cubicBezTo>
                  <a:cubicBezTo>
                    <a:pt x="5603" y="7467"/>
                    <a:pt x="6905" y="7637"/>
                    <a:pt x="12490" y="4461"/>
                  </a:cubicBezTo>
                  <a:cubicBezTo>
                    <a:pt x="12704" y="4336"/>
                    <a:pt x="12820" y="4131"/>
                    <a:pt x="12820" y="3890"/>
                  </a:cubicBezTo>
                  <a:cubicBezTo>
                    <a:pt x="12820" y="3649"/>
                    <a:pt x="12704" y="3444"/>
                    <a:pt x="12490" y="332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3"/>
            <p:cNvSpPr/>
            <p:nvPr/>
          </p:nvSpPr>
          <p:spPr>
            <a:xfrm>
              <a:off x="3034345" y="3945525"/>
              <a:ext cx="455237" cy="617485"/>
            </a:xfrm>
            <a:custGeom>
              <a:avLst/>
              <a:gdLst/>
              <a:ahLst/>
              <a:cxnLst/>
              <a:rect l="l" t="t" r="r" b="b"/>
              <a:pathLst>
                <a:path w="9162" h="12428" extrusionOk="0">
                  <a:moveTo>
                    <a:pt x="143" y="9403"/>
                  </a:moveTo>
                  <a:cubicBezTo>
                    <a:pt x="107" y="9475"/>
                    <a:pt x="80" y="9564"/>
                    <a:pt x="54" y="9644"/>
                  </a:cubicBezTo>
                  <a:lnTo>
                    <a:pt x="0" y="9778"/>
                  </a:lnTo>
                  <a:lnTo>
                    <a:pt x="27" y="9778"/>
                  </a:lnTo>
                  <a:cubicBezTo>
                    <a:pt x="9" y="9849"/>
                    <a:pt x="0" y="9921"/>
                    <a:pt x="0" y="10001"/>
                  </a:cubicBezTo>
                  <a:cubicBezTo>
                    <a:pt x="0" y="11339"/>
                    <a:pt x="2052" y="12428"/>
                    <a:pt x="4585" y="12428"/>
                  </a:cubicBezTo>
                  <a:cubicBezTo>
                    <a:pt x="7110" y="12428"/>
                    <a:pt x="9162" y="11339"/>
                    <a:pt x="9162" y="10001"/>
                  </a:cubicBezTo>
                  <a:cubicBezTo>
                    <a:pt x="9162" y="9921"/>
                    <a:pt x="9153" y="9849"/>
                    <a:pt x="9135" y="9778"/>
                  </a:cubicBezTo>
                  <a:lnTo>
                    <a:pt x="9162" y="9778"/>
                  </a:lnTo>
                  <a:lnTo>
                    <a:pt x="9108" y="9644"/>
                  </a:lnTo>
                  <a:cubicBezTo>
                    <a:pt x="9082" y="9564"/>
                    <a:pt x="9055" y="9484"/>
                    <a:pt x="9019" y="9403"/>
                  </a:cubicBezTo>
                  <a:lnTo>
                    <a:pt x="5808" y="911"/>
                  </a:lnTo>
                  <a:cubicBezTo>
                    <a:pt x="5594" y="349"/>
                    <a:pt x="5130" y="1"/>
                    <a:pt x="4585" y="1"/>
                  </a:cubicBezTo>
                  <a:cubicBezTo>
                    <a:pt x="4032" y="1"/>
                    <a:pt x="3568" y="349"/>
                    <a:pt x="3354" y="9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3"/>
            <p:cNvSpPr/>
            <p:nvPr/>
          </p:nvSpPr>
          <p:spPr>
            <a:xfrm>
              <a:off x="3021800" y="4370350"/>
              <a:ext cx="491409" cy="195053"/>
            </a:xfrm>
            <a:custGeom>
              <a:avLst/>
              <a:gdLst/>
              <a:ahLst/>
              <a:cxnLst/>
              <a:rect l="l" t="t" r="r" b="b"/>
              <a:pathLst>
                <a:path w="9635" h="3926" extrusionOk="0">
                  <a:moveTo>
                    <a:pt x="607" y="0"/>
                  </a:moveTo>
                  <a:cubicBezTo>
                    <a:pt x="446" y="429"/>
                    <a:pt x="286" y="848"/>
                    <a:pt x="125" y="1276"/>
                  </a:cubicBezTo>
                  <a:cubicBezTo>
                    <a:pt x="0" y="3033"/>
                    <a:pt x="2650" y="3926"/>
                    <a:pt x="4710" y="3926"/>
                  </a:cubicBezTo>
                  <a:cubicBezTo>
                    <a:pt x="5933" y="3926"/>
                    <a:pt x="9635" y="3355"/>
                    <a:pt x="9260" y="1276"/>
                  </a:cubicBezTo>
                  <a:cubicBezTo>
                    <a:pt x="9287" y="1276"/>
                    <a:pt x="8850" y="125"/>
                    <a:pt x="8805" y="0"/>
                  </a:cubicBezTo>
                  <a:cubicBezTo>
                    <a:pt x="8234" y="1026"/>
                    <a:pt x="6566" y="1660"/>
                    <a:pt x="4710" y="1660"/>
                  </a:cubicBezTo>
                  <a:cubicBezTo>
                    <a:pt x="2846" y="1660"/>
                    <a:pt x="1169" y="999"/>
                    <a:pt x="607" y="0"/>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43"/>
            <p:cNvSpPr/>
            <p:nvPr/>
          </p:nvSpPr>
          <p:spPr>
            <a:xfrm>
              <a:off x="3099037" y="4164045"/>
              <a:ext cx="324956" cy="179562"/>
            </a:xfrm>
            <a:custGeom>
              <a:avLst/>
              <a:gdLst/>
              <a:ahLst/>
              <a:cxnLst/>
              <a:rect l="l" t="t" r="r" b="b"/>
              <a:pathLst>
                <a:path w="6540" h="3614" extrusionOk="0">
                  <a:moveTo>
                    <a:pt x="0" y="1937"/>
                  </a:moveTo>
                  <a:cubicBezTo>
                    <a:pt x="295" y="2998"/>
                    <a:pt x="1624" y="3614"/>
                    <a:pt x="3283" y="3614"/>
                  </a:cubicBezTo>
                  <a:cubicBezTo>
                    <a:pt x="4934" y="3614"/>
                    <a:pt x="6388" y="2945"/>
                    <a:pt x="6540" y="1892"/>
                  </a:cubicBezTo>
                  <a:lnTo>
                    <a:pt x="5826" y="1"/>
                  </a:lnTo>
                  <a:cubicBezTo>
                    <a:pt x="5648" y="679"/>
                    <a:pt x="4639" y="1348"/>
                    <a:pt x="3283" y="1348"/>
                  </a:cubicBezTo>
                  <a:cubicBezTo>
                    <a:pt x="1919" y="1348"/>
                    <a:pt x="964" y="821"/>
                    <a:pt x="714" y="45"/>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43"/>
            <p:cNvSpPr/>
            <p:nvPr/>
          </p:nvSpPr>
          <p:spPr>
            <a:xfrm>
              <a:off x="3169940" y="3945525"/>
              <a:ext cx="184042" cy="169823"/>
            </a:xfrm>
            <a:custGeom>
              <a:avLst/>
              <a:gdLst/>
              <a:ahLst/>
              <a:cxnLst/>
              <a:rect l="l" t="t" r="r" b="b"/>
              <a:pathLst>
                <a:path w="3704" h="3418" extrusionOk="0">
                  <a:moveTo>
                    <a:pt x="1" y="2561"/>
                  </a:moveTo>
                  <a:cubicBezTo>
                    <a:pt x="197" y="3132"/>
                    <a:pt x="1107" y="3417"/>
                    <a:pt x="1856" y="3417"/>
                  </a:cubicBezTo>
                  <a:cubicBezTo>
                    <a:pt x="2597" y="3417"/>
                    <a:pt x="3551" y="3096"/>
                    <a:pt x="3703" y="2561"/>
                  </a:cubicBezTo>
                  <a:lnTo>
                    <a:pt x="3079" y="911"/>
                  </a:lnTo>
                  <a:cubicBezTo>
                    <a:pt x="2865" y="349"/>
                    <a:pt x="2401" y="1"/>
                    <a:pt x="1856" y="1"/>
                  </a:cubicBezTo>
                  <a:cubicBezTo>
                    <a:pt x="1303" y="1"/>
                    <a:pt x="839" y="349"/>
                    <a:pt x="625" y="911"/>
                  </a:cubicBez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0"/>
        <p:cNvGrpSpPr/>
        <p:nvPr/>
      </p:nvGrpSpPr>
      <p:grpSpPr>
        <a:xfrm>
          <a:off x="0" y="0"/>
          <a:ext cx="0" cy="0"/>
          <a:chOff x="0" y="0"/>
          <a:chExt cx="0" cy="0"/>
        </a:xfrm>
      </p:grpSpPr>
      <p:sp>
        <p:nvSpPr>
          <p:cNvPr id="1411" name="Google Shape;1411;p47"/>
          <p:cNvSpPr txBox="1">
            <a:spLocks noGrp="1"/>
          </p:cNvSpPr>
          <p:nvPr>
            <p:ph type="ctrTitle"/>
          </p:nvPr>
        </p:nvSpPr>
        <p:spPr>
          <a:xfrm>
            <a:off x="713250" y="470050"/>
            <a:ext cx="7717500" cy="63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dirty="0" smtClean="0"/>
              <a:t>Το περιβάλλον</a:t>
            </a:r>
            <a:endParaRPr/>
          </a:p>
        </p:txBody>
      </p:sp>
      <p:grpSp>
        <p:nvGrpSpPr>
          <p:cNvPr id="1412" name="Google Shape;1412;p47"/>
          <p:cNvGrpSpPr/>
          <p:nvPr/>
        </p:nvGrpSpPr>
        <p:grpSpPr>
          <a:xfrm>
            <a:off x="2400401" y="1454771"/>
            <a:ext cx="4342660" cy="2525862"/>
            <a:chOff x="2896884" y="1957071"/>
            <a:chExt cx="3373202" cy="1961987"/>
          </a:xfrm>
        </p:grpSpPr>
        <p:sp>
          <p:nvSpPr>
            <p:cNvPr id="1413" name="Google Shape;1413;p47"/>
            <p:cNvSpPr/>
            <p:nvPr/>
          </p:nvSpPr>
          <p:spPr>
            <a:xfrm>
              <a:off x="4895255" y="2918009"/>
              <a:ext cx="763112" cy="170332"/>
            </a:xfrm>
            <a:custGeom>
              <a:avLst/>
              <a:gdLst/>
              <a:ahLst/>
              <a:cxnLst/>
              <a:rect l="l" t="t" r="r" b="b"/>
              <a:pathLst>
                <a:path w="59156" h="13204" extrusionOk="0">
                  <a:moveTo>
                    <a:pt x="1" y="0"/>
                  </a:moveTo>
                  <a:lnTo>
                    <a:pt x="1" y="0"/>
                  </a:lnTo>
                  <a:close/>
                  <a:moveTo>
                    <a:pt x="59155" y="13203"/>
                  </a:move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7"/>
            <p:cNvSpPr/>
            <p:nvPr/>
          </p:nvSpPr>
          <p:spPr>
            <a:xfrm>
              <a:off x="4111426" y="2024013"/>
              <a:ext cx="2125223" cy="1604360"/>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7"/>
            <p:cNvSpPr/>
            <p:nvPr/>
          </p:nvSpPr>
          <p:spPr>
            <a:xfrm>
              <a:off x="5661696" y="3286626"/>
              <a:ext cx="572283" cy="419960"/>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7"/>
            <p:cNvSpPr/>
            <p:nvPr/>
          </p:nvSpPr>
          <p:spPr>
            <a:xfrm>
              <a:off x="5934338" y="3139902"/>
              <a:ext cx="294958" cy="160889"/>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7"/>
            <p:cNvSpPr/>
            <p:nvPr/>
          </p:nvSpPr>
          <p:spPr>
            <a:xfrm>
              <a:off x="5653892" y="3031813"/>
              <a:ext cx="145589" cy="16432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7"/>
            <p:cNvSpPr/>
            <p:nvPr/>
          </p:nvSpPr>
          <p:spPr>
            <a:xfrm>
              <a:off x="5471086" y="3050389"/>
              <a:ext cx="279569" cy="222241"/>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7"/>
            <p:cNvSpPr/>
            <p:nvPr/>
          </p:nvSpPr>
          <p:spPr>
            <a:xfrm>
              <a:off x="4874744" y="3290522"/>
              <a:ext cx="117274" cy="204039"/>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7"/>
            <p:cNvSpPr/>
            <p:nvPr/>
          </p:nvSpPr>
          <p:spPr>
            <a:xfrm>
              <a:off x="5932338" y="2445959"/>
              <a:ext cx="138004" cy="215830"/>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7"/>
            <p:cNvSpPr/>
            <p:nvPr/>
          </p:nvSpPr>
          <p:spPr>
            <a:xfrm>
              <a:off x="5864123" y="2838622"/>
              <a:ext cx="120164" cy="198879"/>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7"/>
            <p:cNvSpPr/>
            <p:nvPr/>
          </p:nvSpPr>
          <p:spPr>
            <a:xfrm>
              <a:off x="5778286" y="3108864"/>
              <a:ext cx="95654" cy="117351"/>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7"/>
            <p:cNvSpPr/>
            <p:nvPr/>
          </p:nvSpPr>
          <p:spPr>
            <a:xfrm>
              <a:off x="4839295" y="2025613"/>
              <a:ext cx="134225" cy="84108"/>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7"/>
            <p:cNvSpPr/>
            <p:nvPr/>
          </p:nvSpPr>
          <p:spPr>
            <a:xfrm>
              <a:off x="4241393" y="2300925"/>
              <a:ext cx="59766" cy="59766"/>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7"/>
            <p:cNvSpPr/>
            <p:nvPr/>
          </p:nvSpPr>
          <p:spPr>
            <a:xfrm>
              <a:off x="5748926" y="3253241"/>
              <a:ext cx="111121" cy="42506"/>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7"/>
            <p:cNvSpPr/>
            <p:nvPr/>
          </p:nvSpPr>
          <p:spPr>
            <a:xfrm>
              <a:off x="5565217" y="2038319"/>
              <a:ext cx="135282" cy="28290"/>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7"/>
            <p:cNvSpPr/>
            <p:nvPr/>
          </p:nvSpPr>
          <p:spPr>
            <a:xfrm>
              <a:off x="5362971" y="2968383"/>
              <a:ext cx="42364" cy="66074"/>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7"/>
            <p:cNvSpPr/>
            <p:nvPr/>
          </p:nvSpPr>
          <p:spPr>
            <a:xfrm>
              <a:off x="5122644" y="1983468"/>
              <a:ext cx="82947" cy="34133"/>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7"/>
            <p:cNvSpPr/>
            <p:nvPr/>
          </p:nvSpPr>
          <p:spPr>
            <a:xfrm>
              <a:off x="5832466" y="3255731"/>
              <a:ext cx="65996" cy="39551"/>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7"/>
            <p:cNvSpPr/>
            <p:nvPr/>
          </p:nvSpPr>
          <p:spPr>
            <a:xfrm>
              <a:off x="5854125" y="2740324"/>
              <a:ext cx="34972" cy="48427"/>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7"/>
            <p:cNvSpPr/>
            <p:nvPr/>
          </p:nvSpPr>
          <p:spPr>
            <a:xfrm>
              <a:off x="5850294" y="2945202"/>
              <a:ext cx="39022" cy="50194"/>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7"/>
            <p:cNvSpPr/>
            <p:nvPr/>
          </p:nvSpPr>
          <p:spPr>
            <a:xfrm>
              <a:off x="4749008" y="1982140"/>
              <a:ext cx="57534" cy="24420"/>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7"/>
            <p:cNvSpPr/>
            <p:nvPr/>
          </p:nvSpPr>
          <p:spPr>
            <a:xfrm>
              <a:off x="5985860" y="3077801"/>
              <a:ext cx="34095" cy="41177"/>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7"/>
            <p:cNvSpPr/>
            <p:nvPr/>
          </p:nvSpPr>
          <p:spPr>
            <a:xfrm>
              <a:off x="4817675" y="1978128"/>
              <a:ext cx="45008" cy="25877"/>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7"/>
            <p:cNvSpPr/>
            <p:nvPr/>
          </p:nvSpPr>
          <p:spPr>
            <a:xfrm>
              <a:off x="6013531" y="2090048"/>
              <a:ext cx="41835" cy="21569"/>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47"/>
            <p:cNvSpPr/>
            <p:nvPr/>
          </p:nvSpPr>
          <p:spPr>
            <a:xfrm>
              <a:off x="5210996" y="2002599"/>
              <a:ext cx="42080" cy="24239"/>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7"/>
            <p:cNvSpPr/>
            <p:nvPr/>
          </p:nvSpPr>
          <p:spPr>
            <a:xfrm>
              <a:off x="5902745" y="3172810"/>
              <a:ext cx="40145" cy="20756"/>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7"/>
            <p:cNvSpPr/>
            <p:nvPr/>
          </p:nvSpPr>
          <p:spPr>
            <a:xfrm>
              <a:off x="4872745" y="1983030"/>
              <a:ext cx="32005" cy="20524"/>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7"/>
            <p:cNvSpPr/>
            <p:nvPr/>
          </p:nvSpPr>
          <p:spPr>
            <a:xfrm>
              <a:off x="3860398" y="1985580"/>
              <a:ext cx="268423" cy="49046"/>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7"/>
            <p:cNvSpPr/>
            <p:nvPr/>
          </p:nvSpPr>
          <p:spPr>
            <a:xfrm>
              <a:off x="2896884" y="1957071"/>
              <a:ext cx="1667996" cy="1961987"/>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7"/>
            <p:cNvSpPr/>
            <p:nvPr/>
          </p:nvSpPr>
          <p:spPr>
            <a:xfrm>
              <a:off x="3592439" y="2009638"/>
              <a:ext cx="146028" cy="47304"/>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7"/>
            <p:cNvSpPr/>
            <p:nvPr/>
          </p:nvSpPr>
          <p:spPr>
            <a:xfrm>
              <a:off x="3526223" y="2761902"/>
              <a:ext cx="136005" cy="5836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7"/>
            <p:cNvSpPr/>
            <p:nvPr/>
          </p:nvSpPr>
          <p:spPr>
            <a:xfrm>
              <a:off x="3746929" y="1993758"/>
              <a:ext cx="83605" cy="5780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7"/>
            <p:cNvSpPr/>
            <p:nvPr/>
          </p:nvSpPr>
          <p:spPr>
            <a:xfrm>
              <a:off x="3647948" y="2810638"/>
              <a:ext cx="85166" cy="38158"/>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7"/>
            <p:cNvSpPr/>
            <p:nvPr/>
          </p:nvSpPr>
          <p:spPr>
            <a:xfrm>
              <a:off x="3768330" y="2161239"/>
              <a:ext cx="66886" cy="3329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47"/>
            <p:cNvSpPr/>
            <p:nvPr/>
          </p:nvSpPr>
          <p:spPr>
            <a:xfrm>
              <a:off x="3698993" y="1999021"/>
              <a:ext cx="48633" cy="23130"/>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47"/>
            <p:cNvSpPr/>
            <p:nvPr/>
          </p:nvSpPr>
          <p:spPr>
            <a:xfrm>
              <a:off x="3741576" y="2829124"/>
              <a:ext cx="30560" cy="22872"/>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47"/>
            <p:cNvSpPr/>
            <p:nvPr/>
          </p:nvSpPr>
          <p:spPr>
            <a:xfrm>
              <a:off x="3945112" y="3856402"/>
              <a:ext cx="32340" cy="20240"/>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47"/>
            <p:cNvSpPr/>
            <p:nvPr/>
          </p:nvSpPr>
          <p:spPr>
            <a:xfrm>
              <a:off x="3604255" y="2832258"/>
              <a:ext cx="28986" cy="19750"/>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47"/>
            <p:cNvSpPr/>
            <p:nvPr/>
          </p:nvSpPr>
          <p:spPr>
            <a:xfrm>
              <a:off x="6245640" y="3215006"/>
              <a:ext cx="24446" cy="27632"/>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47"/>
            <p:cNvSpPr/>
            <p:nvPr/>
          </p:nvSpPr>
          <p:spPr>
            <a:xfrm>
              <a:off x="4824589" y="2113939"/>
              <a:ext cx="28328" cy="19556"/>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47"/>
            <p:cNvSpPr/>
            <p:nvPr/>
          </p:nvSpPr>
          <p:spPr>
            <a:xfrm>
              <a:off x="5873037" y="3179208"/>
              <a:ext cx="25864" cy="19260"/>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47"/>
            <p:cNvSpPr/>
            <p:nvPr/>
          </p:nvSpPr>
          <p:spPr>
            <a:xfrm>
              <a:off x="6057171" y="2444360"/>
              <a:ext cx="23775" cy="21775"/>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47"/>
            <p:cNvSpPr/>
            <p:nvPr/>
          </p:nvSpPr>
          <p:spPr>
            <a:xfrm>
              <a:off x="4442478" y="2477719"/>
              <a:ext cx="27658" cy="65106"/>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7"/>
            <p:cNvSpPr/>
            <p:nvPr/>
          </p:nvSpPr>
          <p:spPr>
            <a:xfrm>
              <a:off x="4627735" y="2584054"/>
              <a:ext cx="48388" cy="23426"/>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47"/>
            <p:cNvSpPr/>
            <p:nvPr/>
          </p:nvSpPr>
          <p:spPr>
            <a:xfrm>
              <a:off x="4738985" y="2590452"/>
              <a:ext cx="26097" cy="19402"/>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7"/>
            <p:cNvSpPr/>
            <p:nvPr/>
          </p:nvSpPr>
          <p:spPr>
            <a:xfrm>
              <a:off x="4372715" y="2520508"/>
              <a:ext cx="23181" cy="19698"/>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8" name="Google Shape;1458;p47"/>
          <p:cNvSpPr txBox="1"/>
          <p:nvPr/>
        </p:nvSpPr>
        <p:spPr>
          <a:xfrm>
            <a:off x="223519" y="1434625"/>
            <a:ext cx="1946027" cy="814122"/>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l-GR" sz="1800" b="1" dirty="0" smtClean="0">
                <a:solidFill>
                  <a:schemeClr val="dk1"/>
                </a:solidFill>
                <a:latin typeface="Hammersmith One"/>
                <a:ea typeface="Hammersmith One"/>
                <a:cs typeface="Hammersmith One"/>
                <a:sym typeface="Hammersmith One"/>
              </a:rPr>
              <a:t>Η περιβαλλοντική συνείδηση</a:t>
            </a:r>
            <a:endParaRPr sz="1800" b="1">
              <a:solidFill>
                <a:schemeClr val="dk1"/>
              </a:solidFill>
              <a:latin typeface="Hammersmith One"/>
              <a:ea typeface="Hammersmith One"/>
              <a:cs typeface="Hammersmith One"/>
              <a:sym typeface="Hammersmith One"/>
            </a:endParaRPr>
          </a:p>
        </p:txBody>
      </p:sp>
      <p:sp>
        <p:nvSpPr>
          <p:cNvPr id="1460" name="Google Shape;1460;p47"/>
          <p:cNvSpPr txBox="1"/>
          <p:nvPr/>
        </p:nvSpPr>
        <p:spPr>
          <a:xfrm>
            <a:off x="399627" y="2357119"/>
            <a:ext cx="1756373" cy="1876213"/>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l-GR" sz="1450" dirty="0" smtClean="0">
                <a:solidFill>
                  <a:schemeClr val="dk1"/>
                </a:solidFill>
                <a:latin typeface="Roboto" charset="0"/>
                <a:ea typeface="Roboto" charset="0"/>
                <a:cs typeface="Hammersmith One"/>
                <a:sym typeface="Hammersmith One"/>
              </a:rPr>
              <a:t>Η κινητοποίηση των μαθητών για την αντιμετώπιση οξέων περιβαλλοντικών προβλημάτων αποτέλεσε ύψιστη προτεραιότητα.</a:t>
            </a:r>
            <a:endParaRPr sz="1450">
              <a:solidFill>
                <a:schemeClr val="dk1"/>
              </a:solidFill>
              <a:latin typeface="Roboto" charset="0"/>
              <a:ea typeface="Roboto" charset="0"/>
              <a:cs typeface="Hammersmith One"/>
              <a:sym typeface="Hammersmith One"/>
            </a:endParaRPr>
          </a:p>
        </p:txBody>
      </p:sp>
      <p:sp>
        <p:nvSpPr>
          <p:cNvPr id="1462" name="Google Shape;1462;p47"/>
          <p:cNvSpPr txBox="1"/>
          <p:nvPr/>
        </p:nvSpPr>
        <p:spPr>
          <a:xfrm>
            <a:off x="6987450" y="1144694"/>
            <a:ext cx="2075270" cy="1022773"/>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l-GR" sz="1800" b="1" dirty="0" smtClean="0">
                <a:solidFill>
                  <a:schemeClr val="dk1"/>
                </a:solidFill>
                <a:latin typeface="Hammersmith One"/>
                <a:ea typeface="Hammersmith One"/>
                <a:cs typeface="Hammersmith One"/>
                <a:sym typeface="Hammersmith One"/>
              </a:rPr>
              <a:t>Το αντίκτυπο των οχημάτων</a:t>
            </a:r>
            <a:endParaRPr sz="1800" b="1">
              <a:solidFill>
                <a:schemeClr val="dk1"/>
              </a:solidFill>
              <a:latin typeface="Hammersmith One"/>
              <a:ea typeface="Hammersmith One"/>
              <a:cs typeface="Hammersmith One"/>
              <a:sym typeface="Hammersmith One"/>
            </a:endParaRPr>
          </a:p>
        </p:txBody>
      </p:sp>
      <p:sp>
        <p:nvSpPr>
          <p:cNvPr id="1464" name="Google Shape;1464;p47"/>
          <p:cNvSpPr txBox="1"/>
          <p:nvPr/>
        </p:nvSpPr>
        <p:spPr>
          <a:xfrm>
            <a:off x="6987449" y="2302932"/>
            <a:ext cx="2061723" cy="1882987"/>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l-GR" sz="1450" dirty="0" smtClean="0">
                <a:solidFill>
                  <a:schemeClr val="dk1"/>
                </a:solidFill>
                <a:latin typeface="Roboto" charset="0"/>
                <a:ea typeface="Roboto" charset="0"/>
                <a:cs typeface="Hammersmith One"/>
                <a:sym typeface="Hammersmith One"/>
              </a:rPr>
              <a:t>Η κυκλοφορία των αμαξιών στους δρόμους καταστρέφει περισσότερο το «οικοσύστημα» της πόλης, έχοντας σοβαρές επιπτώσεις και στον άνθρωπο.</a:t>
            </a:r>
            <a:endParaRPr sz="1450">
              <a:solidFill>
                <a:schemeClr val="dk1"/>
              </a:solidFill>
              <a:latin typeface="Roboto" charset="0"/>
              <a:ea typeface="Roboto" charset="0"/>
              <a:cs typeface="Hammersmith One"/>
              <a:sym typeface="Hammersmith One"/>
            </a:endParaRPr>
          </a:p>
        </p:txBody>
      </p:sp>
      <p:sp>
        <p:nvSpPr>
          <p:cNvPr id="1474" name="Google Shape;1474;p47"/>
          <p:cNvSpPr/>
          <p:nvPr/>
        </p:nvSpPr>
        <p:spPr>
          <a:xfrm rot="5400000">
            <a:off x="7962591" y="745450"/>
            <a:ext cx="457800" cy="84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7"/>
          <p:cNvSpPr/>
          <p:nvPr/>
        </p:nvSpPr>
        <p:spPr>
          <a:xfrm rot="-5400000" flipH="1">
            <a:off x="723591" y="745450"/>
            <a:ext cx="457800" cy="84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7"/>
          <p:cNvSpPr/>
          <p:nvPr/>
        </p:nvSpPr>
        <p:spPr>
          <a:xfrm>
            <a:off x="710425" y="4229650"/>
            <a:ext cx="7717500" cy="593400"/>
          </a:xfrm>
          <a:prstGeom prst="rightArrow">
            <a:avLst>
              <a:gd name="adj1" fmla="val 50000"/>
              <a:gd name="adj2"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0"/>
        <p:cNvGrpSpPr/>
        <p:nvPr/>
      </p:nvGrpSpPr>
      <p:grpSpPr>
        <a:xfrm>
          <a:off x="0" y="0"/>
          <a:ext cx="0" cy="0"/>
          <a:chOff x="0" y="0"/>
          <a:chExt cx="0" cy="0"/>
        </a:xfrm>
      </p:grpSpPr>
      <p:sp>
        <p:nvSpPr>
          <p:cNvPr id="1311" name="Google Shape;1311;p45"/>
          <p:cNvSpPr txBox="1">
            <a:spLocks noGrp="1"/>
          </p:cNvSpPr>
          <p:nvPr>
            <p:ph type="subTitle" idx="1"/>
          </p:nvPr>
        </p:nvSpPr>
        <p:spPr>
          <a:xfrm>
            <a:off x="906458" y="4127150"/>
            <a:ext cx="7331100" cy="423600"/>
          </a:xfrm>
          <a:prstGeom prst="rect">
            <a:avLst/>
          </a:prstGeom>
        </p:spPr>
        <p:txBody>
          <a:bodyPr spcFirstLastPara="1" wrap="square" lIns="91425" tIns="91425" rIns="91425" bIns="91425" anchor="b" anchorCtr="0">
            <a:noAutofit/>
          </a:bodyPr>
          <a:lstStyle/>
          <a:p>
            <a:pPr marL="0" lvl="0" indent="0"/>
            <a:r>
              <a:rPr lang="el-GR" dirty="0" smtClean="0"/>
              <a:t>Το μήνυμα και ο σκοπός του προγράμματος.</a:t>
            </a:r>
            <a:endParaRPr lang="el-GR" dirty="0"/>
          </a:p>
        </p:txBody>
      </p:sp>
      <p:sp>
        <p:nvSpPr>
          <p:cNvPr id="1312" name="Google Shape;1312;p45"/>
          <p:cNvSpPr txBox="1">
            <a:spLocks noGrp="1"/>
          </p:cNvSpPr>
          <p:nvPr>
            <p:ph type="title"/>
          </p:nvPr>
        </p:nvSpPr>
        <p:spPr>
          <a:xfrm>
            <a:off x="906442" y="2209800"/>
            <a:ext cx="7331100" cy="1940700"/>
          </a:xfrm>
          <a:prstGeom prst="rect">
            <a:avLst/>
          </a:prstGeom>
        </p:spPr>
        <p:txBody>
          <a:bodyPr spcFirstLastPara="1" wrap="square" lIns="91425" tIns="91425" rIns="91425" bIns="91425" anchor="t" anchorCtr="0">
            <a:noAutofit/>
          </a:bodyPr>
          <a:lstStyle/>
          <a:p>
            <a:pPr lvl="0"/>
            <a:r>
              <a:rPr lang="el-GR" dirty="0" smtClean="0"/>
              <a:t>Γιατί επιλέξαμε το πρόγραμμα;</a:t>
            </a:r>
            <a:endParaRPr lang="el-GR" dirty="0"/>
          </a:p>
        </p:txBody>
      </p:sp>
      <p:sp>
        <p:nvSpPr>
          <p:cNvPr id="1313" name="Google Shape;1313;p45"/>
          <p:cNvSpPr txBox="1">
            <a:spLocks noGrp="1"/>
          </p:cNvSpPr>
          <p:nvPr>
            <p:ph type="title" idx="2"/>
          </p:nvPr>
        </p:nvSpPr>
        <p:spPr>
          <a:xfrm>
            <a:off x="6438125" y="675450"/>
            <a:ext cx="1799400" cy="121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grpSp>
        <p:nvGrpSpPr>
          <p:cNvPr id="1314" name="Google Shape;1314;p45"/>
          <p:cNvGrpSpPr/>
          <p:nvPr/>
        </p:nvGrpSpPr>
        <p:grpSpPr>
          <a:xfrm>
            <a:off x="430228" y="232489"/>
            <a:ext cx="3455078" cy="2246307"/>
            <a:chOff x="-3284522" y="1823164"/>
            <a:chExt cx="3455078" cy="2246307"/>
          </a:xfrm>
        </p:grpSpPr>
        <p:sp>
          <p:nvSpPr>
            <p:cNvPr id="1315" name="Google Shape;1315;p45"/>
            <p:cNvSpPr/>
            <p:nvPr/>
          </p:nvSpPr>
          <p:spPr>
            <a:xfrm>
              <a:off x="-3284522" y="2214462"/>
              <a:ext cx="2948732" cy="1809047"/>
            </a:xfrm>
            <a:custGeom>
              <a:avLst/>
              <a:gdLst/>
              <a:ahLst/>
              <a:cxnLst/>
              <a:rect l="l" t="t" r="r" b="b"/>
              <a:pathLst>
                <a:path w="30859" h="18932" extrusionOk="0">
                  <a:moveTo>
                    <a:pt x="30858" y="1294"/>
                  </a:moveTo>
                  <a:lnTo>
                    <a:pt x="0" y="18931"/>
                  </a:lnTo>
                  <a:lnTo>
                    <a:pt x="0" y="18797"/>
                  </a:lnTo>
                  <a:lnTo>
                    <a:pt x="0" y="16344"/>
                  </a:lnTo>
                  <a:lnTo>
                    <a:pt x="28548" y="1"/>
                  </a:ln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45"/>
            <p:cNvSpPr/>
            <p:nvPr/>
          </p:nvSpPr>
          <p:spPr>
            <a:xfrm>
              <a:off x="-3202727" y="2259659"/>
              <a:ext cx="2947872" cy="1809812"/>
            </a:xfrm>
            <a:custGeom>
              <a:avLst/>
              <a:gdLst/>
              <a:ahLst/>
              <a:cxnLst/>
              <a:rect l="l" t="t" r="r" b="b"/>
              <a:pathLst>
                <a:path w="30850" h="18940" extrusionOk="0">
                  <a:moveTo>
                    <a:pt x="30850" y="1294"/>
                  </a:moveTo>
                  <a:lnTo>
                    <a:pt x="1" y="18940"/>
                  </a:lnTo>
                  <a:lnTo>
                    <a:pt x="1" y="18797"/>
                  </a:lnTo>
                  <a:lnTo>
                    <a:pt x="1" y="16344"/>
                  </a:lnTo>
                  <a:lnTo>
                    <a:pt x="28548" y="0"/>
                  </a:lnTo>
                  <a:close/>
                </a:path>
              </a:pathLst>
            </a:custGeom>
            <a:solidFill>
              <a:srgbClr val="CC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45"/>
            <p:cNvSpPr/>
            <p:nvPr/>
          </p:nvSpPr>
          <p:spPr>
            <a:xfrm>
              <a:off x="-1345233" y="2686695"/>
              <a:ext cx="369225" cy="180886"/>
            </a:xfrm>
            <a:custGeom>
              <a:avLst/>
              <a:gdLst/>
              <a:ahLst/>
              <a:cxnLst/>
              <a:rect l="l" t="t" r="r" b="b"/>
              <a:pathLst>
                <a:path w="3864" h="1893" extrusionOk="0">
                  <a:moveTo>
                    <a:pt x="1" y="750"/>
                  </a:moveTo>
                  <a:lnTo>
                    <a:pt x="2561" y="1892"/>
                  </a:lnTo>
                  <a:lnTo>
                    <a:pt x="3863" y="1143"/>
                  </a:lnTo>
                  <a:lnTo>
                    <a:pt x="1303"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45"/>
            <p:cNvSpPr/>
            <p:nvPr/>
          </p:nvSpPr>
          <p:spPr>
            <a:xfrm>
              <a:off x="-1592434" y="2828212"/>
              <a:ext cx="368365" cy="180886"/>
            </a:xfrm>
            <a:custGeom>
              <a:avLst/>
              <a:gdLst/>
              <a:ahLst/>
              <a:cxnLst/>
              <a:rect l="l" t="t" r="r" b="b"/>
              <a:pathLst>
                <a:path w="3855" h="1893" extrusionOk="0">
                  <a:moveTo>
                    <a:pt x="1" y="750"/>
                  </a:moveTo>
                  <a:lnTo>
                    <a:pt x="2552" y="1892"/>
                  </a:lnTo>
                  <a:lnTo>
                    <a:pt x="3854" y="1143"/>
                  </a:lnTo>
                  <a:lnTo>
                    <a:pt x="1303"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45"/>
            <p:cNvSpPr/>
            <p:nvPr/>
          </p:nvSpPr>
          <p:spPr>
            <a:xfrm>
              <a:off x="-1839635" y="2969729"/>
              <a:ext cx="368365" cy="180790"/>
            </a:xfrm>
            <a:custGeom>
              <a:avLst/>
              <a:gdLst/>
              <a:ahLst/>
              <a:cxnLst/>
              <a:rect l="l" t="t" r="r" b="b"/>
              <a:pathLst>
                <a:path w="3855" h="1892" extrusionOk="0">
                  <a:moveTo>
                    <a:pt x="0" y="750"/>
                  </a:moveTo>
                  <a:lnTo>
                    <a:pt x="2552" y="1892"/>
                  </a:lnTo>
                  <a:lnTo>
                    <a:pt x="3854" y="1143"/>
                  </a:lnTo>
                  <a:lnTo>
                    <a:pt x="1303"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45"/>
            <p:cNvSpPr/>
            <p:nvPr/>
          </p:nvSpPr>
          <p:spPr>
            <a:xfrm>
              <a:off x="-2086836" y="3111246"/>
              <a:ext cx="368365" cy="180790"/>
            </a:xfrm>
            <a:custGeom>
              <a:avLst/>
              <a:gdLst/>
              <a:ahLst/>
              <a:cxnLst/>
              <a:rect l="l" t="t" r="r" b="b"/>
              <a:pathLst>
                <a:path w="3855" h="1892" extrusionOk="0">
                  <a:moveTo>
                    <a:pt x="0" y="750"/>
                  </a:moveTo>
                  <a:lnTo>
                    <a:pt x="2543" y="1892"/>
                  </a:lnTo>
                  <a:lnTo>
                    <a:pt x="3854" y="1142"/>
                  </a:lnTo>
                  <a:lnTo>
                    <a:pt x="1303" y="1"/>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5"/>
            <p:cNvSpPr/>
            <p:nvPr/>
          </p:nvSpPr>
          <p:spPr>
            <a:xfrm>
              <a:off x="-2334896" y="3252763"/>
              <a:ext cx="368365" cy="180790"/>
            </a:xfrm>
            <a:custGeom>
              <a:avLst/>
              <a:gdLst/>
              <a:ahLst/>
              <a:cxnLst/>
              <a:rect l="l" t="t" r="r" b="b"/>
              <a:pathLst>
                <a:path w="3855" h="1892" extrusionOk="0">
                  <a:moveTo>
                    <a:pt x="0" y="750"/>
                  </a:moveTo>
                  <a:lnTo>
                    <a:pt x="2552" y="1892"/>
                  </a:lnTo>
                  <a:lnTo>
                    <a:pt x="3854" y="1142"/>
                  </a:lnTo>
                  <a:lnTo>
                    <a:pt x="1303"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5"/>
            <p:cNvSpPr/>
            <p:nvPr/>
          </p:nvSpPr>
          <p:spPr>
            <a:xfrm>
              <a:off x="-2582097" y="3395140"/>
              <a:ext cx="368365" cy="179930"/>
            </a:xfrm>
            <a:custGeom>
              <a:avLst/>
              <a:gdLst/>
              <a:ahLst/>
              <a:cxnLst/>
              <a:rect l="l" t="t" r="r" b="b"/>
              <a:pathLst>
                <a:path w="3855" h="1883" extrusionOk="0">
                  <a:moveTo>
                    <a:pt x="0" y="741"/>
                  </a:moveTo>
                  <a:lnTo>
                    <a:pt x="2552" y="1883"/>
                  </a:lnTo>
                  <a:lnTo>
                    <a:pt x="3854" y="1133"/>
                  </a:lnTo>
                  <a:lnTo>
                    <a:pt x="1303"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5"/>
            <p:cNvSpPr/>
            <p:nvPr/>
          </p:nvSpPr>
          <p:spPr>
            <a:xfrm>
              <a:off x="-2829298" y="3536656"/>
              <a:ext cx="367505" cy="179930"/>
            </a:xfrm>
            <a:custGeom>
              <a:avLst/>
              <a:gdLst/>
              <a:ahLst/>
              <a:cxnLst/>
              <a:rect l="l" t="t" r="r" b="b"/>
              <a:pathLst>
                <a:path w="3846" h="1883" extrusionOk="0">
                  <a:moveTo>
                    <a:pt x="0" y="741"/>
                  </a:moveTo>
                  <a:lnTo>
                    <a:pt x="2543" y="1882"/>
                  </a:lnTo>
                  <a:lnTo>
                    <a:pt x="3845" y="1133"/>
                  </a:lnTo>
                  <a:lnTo>
                    <a:pt x="1303"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5"/>
            <p:cNvSpPr/>
            <p:nvPr/>
          </p:nvSpPr>
          <p:spPr>
            <a:xfrm>
              <a:off x="-3077359" y="3678173"/>
              <a:ext cx="368269" cy="179930"/>
            </a:xfrm>
            <a:custGeom>
              <a:avLst/>
              <a:gdLst/>
              <a:ahLst/>
              <a:cxnLst/>
              <a:rect l="l" t="t" r="r" b="b"/>
              <a:pathLst>
                <a:path w="3854" h="1883" extrusionOk="0">
                  <a:moveTo>
                    <a:pt x="0" y="740"/>
                  </a:moveTo>
                  <a:lnTo>
                    <a:pt x="2551" y="1882"/>
                  </a:lnTo>
                  <a:lnTo>
                    <a:pt x="3854" y="1133"/>
                  </a:lnTo>
                  <a:lnTo>
                    <a:pt x="1311" y="0"/>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5"/>
            <p:cNvSpPr/>
            <p:nvPr/>
          </p:nvSpPr>
          <p:spPr>
            <a:xfrm>
              <a:off x="-866980" y="3227154"/>
              <a:ext cx="1037536" cy="602761"/>
            </a:xfrm>
            <a:custGeom>
              <a:avLst/>
              <a:gdLst/>
              <a:ahLst/>
              <a:cxnLst/>
              <a:rect l="l" t="t" r="r" b="b"/>
              <a:pathLst>
                <a:path w="10858" h="6308" extrusionOk="0">
                  <a:moveTo>
                    <a:pt x="10857" y="2713"/>
                  </a:moveTo>
                  <a:lnTo>
                    <a:pt x="4773" y="6308"/>
                  </a:lnTo>
                  <a:lnTo>
                    <a:pt x="0" y="3596"/>
                  </a:lnTo>
                  <a:lnTo>
                    <a:pt x="6084" y="1"/>
                  </a:lnTo>
                  <a:close/>
                </a:path>
              </a:pathLst>
            </a:custGeom>
            <a:solidFill>
              <a:srgbClr val="262162">
                <a:alpha val="25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5"/>
            <p:cNvSpPr/>
            <p:nvPr/>
          </p:nvSpPr>
          <p:spPr>
            <a:xfrm>
              <a:off x="-736548" y="2132667"/>
              <a:ext cx="328231" cy="1617173"/>
            </a:xfrm>
            <a:custGeom>
              <a:avLst/>
              <a:gdLst/>
              <a:ahLst/>
              <a:cxnLst/>
              <a:rect l="l" t="t" r="r" b="b"/>
              <a:pathLst>
                <a:path w="3435" h="16924" extrusionOk="0">
                  <a:moveTo>
                    <a:pt x="3435" y="16923"/>
                  </a:moveTo>
                  <a:lnTo>
                    <a:pt x="3435" y="1936"/>
                  </a:lnTo>
                  <a:lnTo>
                    <a:pt x="0" y="0"/>
                  </a:lnTo>
                  <a:lnTo>
                    <a:pt x="9" y="14988"/>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5"/>
            <p:cNvSpPr/>
            <p:nvPr/>
          </p:nvSpPr>
          <p:spPr>
            <a:xfrm>
              <a:off x="-408412" y="2055076"/>
              <a:ext cx="460480" cy="1694763"/>
            </a:xfrm>
            <a:custGeom>
              <a:avLst/>
              <a:gdLst/>
              <a:ahLst/>
              <a:cxnLst/>
              <a:rect l="l" t="t" r="r" b="b"/>
              <a:pathLst>
                <a:path w="4819" h="17736" extrusionOk="0">
                  <a:moveTo>
                    <a:pt x="4809" y="0"/>
                  </a:moveTo>
                  <a:lnTo>
                    <a:pt x="1" y="2748"/>
                  </a:lnTo>
                  <a:lnTo>
                    <a:pt x="1" y="17735"/>
                  </a:lnTo>
                  <a:lnTo>
                    <a:pt x="4818" y="14988"/>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5"/>
            <p:cNvSpPr/>
            <p:nvPr/>
          </p:nvSpPr>
          <p:spPr>
            <a:xfrm>
              <a:off x="-736548" y="1869222"/>
              <a:ext cx="787755" cy="448535"/>
            </a:xfrm>
            <a:custGeom>
              <a:avLst/>
              <a:gdLst/>
              <a:ahLst/>
              <a:cxnLst/>
              <a:rect l="l" t="t" r="r" b="b"/>
              <a:pathLst>
                <a:path w="8244" h="4694" extrusionOk="0">
                  <a:moveTo>
                    <a:pt x="0" y="2757"/>
                  </a:moveTo>
                  <a:lnTo>
                    <a:pt x="3435" y="4693"/>
                  </a:lnTo>
                  <a:lnTo>
                    <a:pt x="8243" y="1945"/>
                  </a:lnTo>
                  <a:lnTo>
                    <a:pt x="4764" y="1"/>
                  </a:lnTo>
                  <a:close/>
                </a:path>
              </a:pathLst>
            </a:custGeom>
            <a:solidFill>
              <a:srgbClr val="D0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5"/>
            <p:cNvSpPr/>
            <p:nvPr/>
          </p:nvSpPr>
          <p:spPr>
            <a:xfrm>
              <a:off x="-345346" y="2289473"/>
              <a:ext cx="346196" cy="609641"/>
            </a:xfrm>
            <a:custGeom>
              <a:avLst/>
              <a:gdLst/>
              <a:ahLst/>
              <a:cxnLst/>
              <a:rect l="l" t="t" r="r" b="b"/>
              <a:pathLst>
                <a:path w="3623" h="6380" extrusionOk="0">
                  <a:moveTo>
                    <a:pt x="3418" y="63"/>
                  </a:moveTo>
                  <a:lnTo>
                    <a:pt x="206" y="1910"/>
                  </a:lnTo>
                  <a:cubicBezTo>
                    <a:pt x="90" y="1972"/>
                    <a:pt x="1" y="2133"/>
                    <a:pt x="1" y="2267"/>
                  </a:cubicBezTo>
                  <a:lnTo>
                    <a:pt x="1" y="6192"/>
                  </a:lnTo>
                  <a:cubicBezTo>
                    <a:pt x="1" y="6326"/>
                    <a:pt x="90" y="6379"/>
                    <a:pt x="206" y="6317"/>
                  </a:cubicBezTo>
                  <a:lnTo>
                    <a:pt x="3418" y="4470"/>
                  </a:lnTo>
                  <a:cubicBezTo>
                    <a:pt x="3534" y="4408"/>
                    <a:pt x="3623" y="4247"/>
                    <a:pt x="3623" y="4113"/>
                  </a:cubicBezTo>
                  <a:lnTo>
                    <a:pt x="3623" y="197"/>
                  </a:lnTo>
                  <a:cubicBezTo>
                    <a:pt x="3623" y="63"/>
                    <a:pt x="3534" y="1"/>
                    <a:pt x="3418" y="6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5"/>
            <p:cNvSpPr/>
            <p:nvPr/>
          </p:nvSpPr>
          <p:spPr>
            <a:xfrm>
              <a:off x="-332541" y="2312501"/>
              <a:ext cx="320683" cy="563583"/>
            </a:xfrm>
            <a:custGeom>
              <a:avLst/>
              <a:gdLst/>
              <a:ahLst/>
              <a:cxnLst/>
              <a:rect l="l" t="t" r="r" b="b"/>
              <a:pathLst>
                <a:path w="3356" h="5898" extrusionOk="0">
                  <a:moveTo>
                    <a:pt x="3168" y="54"/>
                  </a:moveTo>
                  <a:lnTo>
                    <a:pt x="188" y="1767"/>
                  </a:lnTo>
                  <a:cubicBezTo>
                    <a:pt x="90" y="1820"/>
                    <a:pt x="1" y="1972"/>
                    <a:pt x="1" y="2097"/>
                  </a:cubicBezTo>
                  <a:lnTo>
                    <a:pt x="1" y="5728"/>
                  </a:lnTo>
                  <a:cubicBezTo>
                    <a:pt x="1" y="5844"/>
                    <a:pt x="90" y="5897"/>
                    <a:pt x="188" y="5844"/>
                  </a:cubicBezTo>
                  <a:lnTo>
                    <a:pt x="3168" y="4140"/>
                  </a:lnTo>
                  <a:cubicBezTo>
                    <a:pt x="3266" y="4077"/>
                    <a:pt x="3355" y="3926"/>
                    <a:pt x="3355" y="3801"/>
                  </a:cubicBezTo>
                  <a:lnTo>
                    <a:pt x="3355" y="170"/>
                  </a:lnTo>
                  <a:cubicBezTo>
                    <a:pt x="3355" y="54"/>
                    <a:pt x="3266" y="1"/>
                    <a:pt x="3168" y="54"/>
                  </a:cubicBezTo>
                  <a:close/>
                </a:path>
              </a:pathLst>
            </a:custGeom>
            <a:solidFill>
              <a:srgbClr val="007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5"/>
            <p:cNvSpPr/>
            <p:nvPr/>
          </p:nvSpPr>
          <p:spPr>
            <a:xfrm>
              <a:off x="-254951" y="2402801"/>
              <a:ext cx="190250" cy="380309"/>
            </a:xfrm>
            <a:custGeom>
              <a:avLst/>
              <a:gdLst/>
              <a:ahLst/>
              <a:cxnLst/>
              <a:rect l="l" t="t" r="r" b="b"/>
              <a:pathLst>
                <a:path w="1991" h="3980" extrusionOk="0">
                  <a:moveTo>
                    <a:pt x="1256" y="684"/>
                  </a:moveTo>
                  <a:cubicBezTo>
                    <a:pt x="1297" y="684"/>
                    <a:pt x="1334" y="698"/>
                    <a:pt x="1366" y="724"/>
                  </a:cubicBezTo>
                  <a:cubicBezTo>
                    <a:pt x="1428" y="768"/>
                    <a:pt x="1455" y="840"/>
                    <a:pt x="1455" y="956"/>
                  </a:cubicBezTo>
                  <a:cubicBezTo>
                    <a:pt x="1455" y="1054"/>
                    <a:pt x="1428" y="1143"/>
                    <a:pt x="1392" y="1241"/>
                  </a:cubicBezTo>
                  <a:cubicBezTo>
                    <a:pt x="1357" y="1330"/>
                    <a:pt x="1294" y="1420"/>
                    <a:pt x="1232" y="1491"/>
                  </a:cubicBezTo>
                  <a:cubicBezTo>
                    <a:pt x="1178" y="1545"/>
                    <a:pt x="1098" y="1598"/>
                    <a:pt x="991" y="1669"/>
                  </a:cubicBezTo>
                  <a:cubicBezTo>
                    <a:pt x="937" y="1705"/>
                    <a:pt x="884" y="1741"/>
                    <a:pt x="812" y="1776"/>
                  </a:cubicBezTo>
                  <a:lnTo>
                    <a:pt x="527" y="1946"/>
                  </a:lnTo>
                  <a:lnTo>
                    <a:pt x="527" y="1054"/>
                  </a:lnTo>
                  <a:lnTo>
                    <a:pt x="777" y="902"/>
                  </a:lnTo>
                  <a:cubicBezTo>
                    <a:pt x="866" y="858"/>
                    <a:pt x="928" y="813"/>
                    <a:pt x="991" y="786"/>
                  </a:cubicBezTo>
                  <a:cubicBezTo>
                    <a:pt x="1062" y="742"/>
                    <a:pt x="1125" y="715"/>
                    <a:pt x="1160" y="706"/>
                  </a:cubicBezTo>
                  <a:cubicBezTo>
                    <a:pt x="1194" y="691"/>
                    <a:pt x="1226" y="684"/>
                    <a:pt x="1256" y="684"/>
                  </a:cubicBezTo>
                  <a:close/>
                  <a:moveTo>
                    <a:pt x="1588" y="0"/>
                  </a:moveTo>
                  <a:cubicBezTo>
                    <a:pt x="1549" y="0"/>
                    <a:pt x="1507" y="6"/>
                    <a:pt x="1464" y="19"/>
                  </a:cubicBezTo>
                  <a:cubicBezTo>
                    <a:pt x="1383" y="37"/>
                    <a:pt x="1223" y="108"/>
                    <a:pt x="991" y="242"/>
                  </a:cubicBezTo>
                  <a:cubicBezTo>
                    <a:pt x="946" y="269"/>
                    <a:pt x="893" y="305"/>
                    <a:pt x="848" y="331"/>
                  </a:cubicBezTo>
                  <a:lnTo>
                    <a:pt x="1" y="822"/>
                  </a:lnTo>
                  <a:lnTo>
                    <a:pt x="1" y="3980"/>
                  </a:lnTo>
                  <a:lnTo>
                    <a:pt x="527" y="3677"/>
                  </a:lnTo>
                  <a:lnTo>
                    <a:pt x="527" y="2481"/>
                  </a:lnTo>
                  <a:lnTo>
                    <a:pt x="866" y="2285"/>
                  </a:lnTo>
                  <a:cubicBezTo>
                    <a:pt x="911" y="2258"/>
                    <a:pt x="955" y="2240"/>
                    <a:pt x="991" y="2214"/>
                  </a:cubicBezTo>
                  <a:cubicBezTo>
                    <a:pt x="1169" y="2107"/>
                    <a:pt x="1312" y="2008"/>
                    <a:pt x="1410" y="1928"/>
                  </a:cubicBezTo>
                  <a:cubicBezTo>
                    <a:pt x="1508" y="1848"/>
                    <a:pt x="1597" y="1741"/>
                    <a:pt x="1687" y="1616"/>
                  </a:cubicBezTo>
                  <a:cubicBezTo>
                    <a:pt x="1776" y="1491"/>
                    <a:pt x="1847" y="1339"/>
                    <a:pt x="1910" y="1179"/>
                  </a:cubicBezTo>
                  <a:cubicBezTo>
                    <a:pt x="1963" y="1009"/>
                    <a:pt x="1990" y="831"/>
                    <a:pt x="1990" y="635"/>
                  </a:cubicBezTo>
                  <a:cubicBezTo>
                    <a:pt x="1990" y="385"/>
                    <a:pt x="1945" y="206"/>
                    <a:pt x="1838" y="108"/>
                  </a:cubicBezTo>
                  <a:cubicBezTo>
                    <a:pt x="1768" y="38"/>
                    <a:pt x="1685" y="0"/>
                    <a:pt x="15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5"/>
            <p:cNvSpPr/>
            <p:nvPr/>
          </p:nvSpPr>
          <p:spPr>
            <a:xfrm>
              <a:off x="-3171194" y="3781277"/>
              <a:ext cx="150977" cy="221688"/>
            </a:xfrm>
            <a:custGeom>
              <a:avLst/>
              <a:gdLst/>
              <a:ahLst/>
              <a:cxnLst/>
              <a:rect l="l" t="t" r="r" b="b"/>
              <a:pathLst>
                <a:path w="1580" h="2320" extrusionOk="0">
                  <a:moveTo>
                    <a:pt x="795" y="250"/>
                  </a:moveTo>
                  <a:cubicBezTo>
                    <a:pt x="1232" y="0"/>
                    <a:pt x="1580" y="197"/>
                    <a:pt x="1580" y="696"/>
                  </a:cubicBezTo>
                  <a:cubicBezTo>
                    <a:pt x="1580" y="1196"/>
                    <a:pt x="1232" y="1803"/>
                    <a:pt x="795" y="2061"/>
                  </a:cubicBezTo>
                  <a:cubicBezTo>
                    <a:pt x="358" y="2320"/>
                    <a:pt x="1" y="2115"/>
                    <a:pt x="1" y="1624"/>
                  </a:cubicBezTo>
                  <a:cubicBezTo>
                    <a:pt x="1" y="1125"/>
                    <a:pt x="358" y="509"/>
                    <a:pt x="795" y="25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45"/>
            <p:cNvSpPr/>
            <p:nvPr/>
          </p:nvSpPr>
          <p:spPr>
            <a:xfrm>
              <a:off x="-3165174" y="3782997"/>
              <a:ext cx="150977" cy="221688"/>
            </a:xfrm>
            <a:custGeom>
              <a:avLst/>
              <a:gdLst/>
              <a:ahLst/>
              <a:cxnLst/>
              <a:rect l="l" t="t" r="r" b="b"/>
              <a:pathLst>
                <a:path w="1580" h="2320" extrusionOk="0">
                  <a:moveTo>
                    <a:pt x="794" y="250"/>
                  </a:moveTo>
                  <a:cubicBezTo>
                    <a:pt x="1231" y="0"/>
                    <a:pt x="1579" y="197"/>
                    <a:pt x="1579" y="696"/>
                  </a:cubicBezTo>
                  <a:cubicBezTo>
                    <a:pt x="1579" y="1196"/>
                    <a:pt x="1231" y="1802"/>
                    <a:pt x="794" y="2061"/>
                  </a:cubicBezTo>
                  <a:cubicBezTo>
                    <a:pt x="357" y="2320"/>
                    <a:pt x="0" y="2115"/>
                    <a:pt x="0" y="1624"/>
                  </a:cubicBezTo>
                  <a:cubicBezTo>
                    <a:pt x="0" y="1124"/>
                    <a:pt x="357" y="509"/>
                    <a:pt x="794" y="25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45"/>
            <p:cNvSpPr/>
            <p:nvPr/>
          </p:nvSpPr>
          <p:spPr>
            <a:xfrm>
              <a:off x="-3150745" y="3804306"/>
              <a:ext cx="122884" cy="179070"/>
            </a:xfrm>
            <a:custGeom>
              <a:avLst/>
              <a:gdLst/>
              <a:ahLst/>
              <a:cxnLst/>
              <a:rect l="l" t="t" r="r" b="b"/>
              <a:pathLst>
                <a:path w="1286" h="1874" extrusionOk="0">
                  <a:moveTo>
                    <a:pt x="643" y="206"/>
                  </a:moveTo>
                  <a:cubicBezTo>
                    <a:pt x="991" y="0"/>
                    <a:pt x="1285" y="152"/>
                    <a:pt x="1285" y="562"/>
                  </a:cubicBezTo>
                  <a:cubicBezTo>
                    <a:pt x="1285" y="964"/>
                    <a:pt x="991" y="1454"/>
                    <a:pt x="643" y="1669"/>
                  </a:cubicBezTo>
                  <a:cubicBezTo>
                    <a:pt x="286" y="1874"/>
                    <a:pt x="1" y="1713"/>
                    <a:pt x="1" y="1312"/>
                  </a:cubicBezTo>
                  <a:cubicBezTo>
                    <a:pt x="1" y="901"/>
                    <a:pt x="286" y="411"/>
                    <a:pt x="643" y="206"/>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45"/>
            <p:cNvSpPr/>
            <p:nvPr/>
          </p:nvSpPr>
          <p:spPr>
            <a:xfrm>
              <a:off x="-3143005" y="3809370"/>
              <a:ext cx="121928" cy="179166"/>
            </a:xfrm>
            <a:custGeom>
              <a:avLst/>
              <a:gdLst/>
              <a:ahLst/>
              <a:cxnLst/>
              <a:rect l="l" t="t" r="r" b="b"/>
              <a:pathLst>
                <a:path w="1276" h="1875" extrusionOk="0">
                  <a:moveTo>
                    <a:pt x="642" y="206"/>
                  </a:moveTo>
                  <a:cubicBezTo>
                    <a:pt x="990" y="1"/>
                    <a:pt x="1276" y="161"/>
                    <a:pt x="1276" y="563"/>
                  </a:cubicBezTo>
                  <a:cubicBezTo>
                    <a:pt x="1276" y="964"/>
                    <a:pt x="990" y="1464"/>
                    <a:pt x="642" y="1669"/>
                  </a:cubicBezTo>
                  <a:cubicBezTo>
                    <a:pt x="286" y="1874"/>
                    <a:pt x="0" y="1714"/>
                    <a:pt x="0" y="1312"/>
                  </a:cubicBezTo>
                  <a:cubicBezTo>
                    <a:pt x="0" y="911"/>
                    <a:pt x="286" y="411"/>
                    <a:pt x="642" y="206"/>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45"/>
            <p:cNvSpPr/>
            <p:nvPr/>
          </p:nvSpPr>
          <p:spPr>
            <a:xfrm>
              <a:off x="-408412" y="2055076"/>
              <a:ext cx="459620" cy="400758"/>
            </a:xfrm>
            <a:custGeom>
              <a:avLst/>
              <a:gdLst/>
              <a:ahLst/>
              <a:cxnLst/>
              <a:rect l="l" t="t" r="r" b="b"/>
              <a:pathLst>
                <a:path w="4810" h="4194" extrusionOk="0">
                  <a:moveTo>
                    <a:pt x="1" y="4193"/>
                  </a:moveTo>
                  <a:lnTo>
                    <a:pt x="4809" y="1446"/>
                  </a:lnTo>
                  <a:lnTo>
                    <a:pt x="4809" y="0"/>
                  </a:lnTo>
                  <a:lnTo>
                    <a:pt x="1" y="2748"/>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45"/>
            <p:cNvSpPr/>
            <p:nvPr/>
          </p:nvSpPr>
          <p:spPr>
            <a:xfrm>
              <a:off x="-736548" y="2130947"/>
              <a:ext cx="328231" cy="324887"/>
            </a:xfrm>
            <a:custGeom>
              <a:avLst/>
              <a:gdLst/>
              <a:ahLst/>
              <a:cxnLst/>
              <a:rect l="l" t="t" r="r" b="b"/>
              <a:pathLst>
                <a:path w="3435" h="3400" extrusionOk="0">
                  <a:moveTo>
                    <a:pt x="3435" y="3399"/>
                  </a:moveTo>
                  <a:lnTo>
                    <a:pt x="0" y="1446"/>
                  </a:lnTo>
                  <a:lnTo>
                    <a:pt x="0" y="0"/>
                  </a:lnTo>
                  <a:lnTo>
                    <a:pt x="3435" y="1954"/>
                  </a:ln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45"/>
            <p:cNvSpPr/>
            <p:nvPr/>
          </p:nvSpPr>
          <p:spPr>
            <a:xfrm>
              <a:off x="-451029" y="2025263"/>
              <a:ext cx="209839" cy="133013"/>
            </a:xfrm>
            <a:custGeom>
              <a:avLst/>
              <a:gdLst/>
              <a:ahLst/>
              <a:cxnLst/>
              <a:rect l="l" t="t" r="r" b="b"/>
              <a:pathLst>
                <a:path w="2196" h="1392" extrusionOk="0">
                  <a:moveTo>
                    <a:pt x="1098" y="0"/>
                  </a:moveTo>
                  <a:cubicBezTo>
                    <a:pt x="491" y="0"/>
                    <a:pt x="1" y="312"/>
                    <a:pt x="1" y="696"/>
                  </a:cubicBezTo>
                  <a:cubicBezTo>
                    <a:pt x="1" y="1080"/>
                    <a:pt x="491" y="1392"/>
                    <a:pt x="1098" y="1392"/>
                  </a:cubicBezTo>
                  <a:cubicBezTo>
                    <a:pt x="1705" y="1392"/>
                    <a:pt x="2195" y="1080"/>
                    <a:pt x="2195" y="696"/>
                  </a:cubicBezTo>
                  <a:cubicBezTo>
                    <a:pt x="2195" y="312"/>
                    <a:pt x="1705" y="0"/>
                    <a:pt x="1098" y="0"/>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45"/>
            <p:cNvSpPr/>
            <p:nvPr/>
          </p:nvSpPr>
          <p:spPr>
            <a:xfrm>
              <a:off x="-451029" y="1998794"/>
              <a:ext cx="209839" cy="133108"/>
            </a:xfrm>
            <a:custGeom>
              <a:avLst/>
              <a:gdLst/>
              <a:ahLst/>
              <a:cxnLst/>
              <a:rect l="l" t="t" r="r" b="b"/>
              <a:pathLst>
                <a:path w="2196" h="1393" extrusionOk="0">
                  <a:moveTo>
                    <a:pt x="1098" y="1"/>
                  </a:moveTo>
                  <a:cubicBezTo>
                    <a:pt x="491" y="1"/>
                    <a:pt x="1" y="313"/>
                    <a:pt x="1" y="696"/>
                  </a:cubicBezTo>
                  <a:cubicBezTo>
                    <a:pt x="1" y="1080"/>
                    <a:pt x="491" y="1392"/>
                    <a:pt x="1098" y="1392"/>
                  </a:cubicBezTo>
                  <a:cubicBezTo>
                    <a:pt x="1705" y="1392"/>
                    <a:pt x="2195" y="1080"/>
                    <a:pt x="2195" y="696"/>
                  </a:cubicBezTo>
                  <a:cubicBezTo>
                    <a:pt x="2195" y="313"/>
                    <a:pt x="1705" y="1"/>
                    <a:pt x="1098"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5"/>
            <p:cNvSpPr/>
            <p:nvPr/>
          </p:nvSpPr>
          <p:spPr>
            <a:xfrm>
              <a:off x="-446730" y="1823164"/>
              <a:ext cx="202099" cy="315523"/>
            </a:xfrm>
            <a:custGeom>
              <a:avLst/>
              <a:gdLst/>
              <a:ahLst/>
              <a:cxnLst/>
              <a:rect l="l" t="t" r="r" b="b"/>
              <a:pathLst>
                <a:path w="2115" h="3302" extrusionOk="0">
                  <a:moveTo>
                    <a:pt x="1053" y="1"/>
                  </a:moveTo>
                  <a:lnTo>
                    <a:pt x="1053" y="1"/>
                  </a:lnTo>
                  <a:cubicBezTo>
                    <a:pt x="473" y="1"/>
                    <a:pt x="0" y="474"/>
                    <a:pt x="0" y="1063"/>
                  </a:cubicBezTo>
                  <a:lnTo>
                    <a:pt x="0" y="2579"/>
                  </a:lnTo>
                  <a:cubicBezTo>
                    <a:pt x="277" y="3302"/>
                    <a:pt x="1856" y="3284"/>
                    <a:pt x="2115" y="2579"/>
                  </a:cubicBezTo>
                  <a:lnTo>
                    <a:pt x="2115" y="1063"/>
                  </a:lnTo>
                  <a:cubicBezTo>
                    <a:pt x="2115" y="474"/>
                    <a:pt x="1633" y="1"/>
                    <a:pt x="1053" y="1"/>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5"/>
            <p:cNvSpPr/>
            <p:nvPr/>
          </p:nvSpPr>
          <p:spPr>
            <a:xfrm>
              <a:off x="-434785" y="1841129"/>
              <a:ext cx="177350" cy="265165"/>
            </a:xfrm>
            <a:custGeom>
              <a:avLst/>
              <a:gdLst/>
              <a:ahLst/>
              <a:cxnLst/>
              <a:rect l="l" t="t" r="r" b="b"/>
              <a:pathLst>
                <a:path w="1856" h="2775" extrusionOk="0">
                  <a:moveTo>
                    <a:pt x="928" y="0"/>
                  </a:moveTo>
                  <a:lnTo>
                    <a:pt x="928" y="0"/>
                  </a:lnTo>
                  <a:cubicBezTo>
                    <a:pt x="420" y="0"/>
                    <a:pt x="0" y="420"/>
                    <a:pt x="0" y="928"/>
                  </a:cubicBezTo>
                  <a:cubicBezTo>
                    <a:pt x="0" y="1936"/>
                    <a:pt x="928" y="2775"/>
                    <a:pt x="1856" y="2427"/>
                  </a:cubicBezTo>
                  <a:lnTo>
                    <a:pt x="1856" y="928"/>
                  </a:lnTo>
                  <a:cubicBezTo>
                    <a:pt x="1856" y="420"/>
                    <a:pt x="1437" y="0"/>
                    <a:pt x="928" y="0"/>
                  </a:cubicBez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5"/>
            <p:cNvSpPr/>
            <p:nvPr/>
          </p:nvSpPr>
          <p:spPr>
            <a:xfrm>
              <a:off x="-325661" y="1892250"/>
              <a:ext cx="52937" cy="40133"/>
            </a:xfrm>
            <a:custGeom>
              <a:avLst/>
              <a:gdLst/>
              <a:ahLst/>
              <a:cxnLst/>
              <a:rect l="l" t="t" r="r" b="b"/>
              <a:pathLst>
                <a:path w="554" h="420" extrusionOk="0">
                  <a:moveTo>
                    <a:pt x="214" y="63"/>
                  </a:moveTo>
                  <a:cubicBezTo>
                    <a:pt x="80" y="117"/>
                    <a:pt x="0" y="232"/>
                    <a:pt x="36" y="313"/>
                  </a:cubicBezTo>
                  <a:cubicBezTo>
                    <a:pt x="72" y="402"/>
                    <a:pt x="214" y="420"/>
                    <a:pt x="339" y="366"/>
                  </a:cubicBezTo>
                  <a:cubicBezTo>
                    <a:pt x="473" y="304"/>
                    <a:pt x="553" y="197"/>
                    <a:pt x="518" y="108"/>
                  </a:cubicBezTo>
                  <a:cubicBezTo>
                    <a:pt x="482" y="27"/>
                    <a:pt x="339" y="1"/>
                    <a:pt x="214" y="6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3" name="Google Shape;1343;p45"/>
          <p:cNvGrpSpPr/>
          <p:nvPr/>
        </p:nvGrpSpPr>
        <p:grpSpPr>
          <a:xfrm>
            <a:off x="4952647" y="384172"/>
            <a:ext cx="493733" cy="1714352"/>
            <a:chOff x="399697" y="2748997"/>
            <a:chExt cx="493733" cy="1714352"/>
          </a:xfrm>
        </p:grpSpPr>
        <p:sp>
          <p:nvSpPr>
            <p:cNvPr id="1344" name="Google Shape;1344;p45"/>
            <p:cNvSpPr/>
            <p:nvPr/>
          </p:nvSpPr>
          <p:spPr>
            <a:xfrm>
              <a:off x="399697" y="4200668"/>
              <a:ext cx="493733" cy="262681"/>
            </a:xfrm>
            <a:custGeom>
              <a:avLst/>
              <a:gdLst/>
              <a:ahLst/>
              <a:cxnLst/>
              <a:rect l="l" t="t" r="r" b="b"/>
              <a:pathLst>
                <a:path w="5167" h="2749" extrusionOk="0">
                  <a:moveTo>
                    <a:pt x="2579" y="1"/>
                  </a:moveTo>
                  <a:cubicBezTo>
                    <a:pt x="4007" y="1"/>
                    <a:pt x="5166" y="616"/>
                    <a:pt x="5166" y="1374"/>
                  </a:cubicBezTo>
                  <a:cubicBezTo>
                    <a:pt x="5166" y="2133"/>
                    <a:pt x="4007" y="2748"/>
                    <a:pt x="2579" y="2748"/>
                  </a:cubicBezTo>
                  <a:cubicBezTo>
                    <a:pt x="1152" y="2748"/>
                    <a:pt x="1" y="2133"/>
                    <a:pt x="1" y="1374"/>
                  </a:cubicBezTo>
                  <a:cubicBezTo>
                    <a:pt x="1" y="616"/>
                    <a:pt x="1152" y="1"/>
                    <a:pt x="2579" y="1"/>
                  </a:cubicBezTo>
                  <a:close/>
                </a:path>
              </a:pathLst>
            </a:custGeom>
            <a:solidFill>
              <a:srgbClr val="262162">
                <a:alpha val="25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5"/>
            <p:cNvSpPr/>
            <p:nvPr/>
          </p:nvSpPr>
          <p:spPr>
            <a:xfrm>
              <a:off x="613740" y="2991897"/>
              <a:ext cx="73386" cy="1357168"/>
            </a:xfrm>
            <a:custGeom>
              <a:avLst/>
              <a:gdLst/>
              <a:ahLst/>
              <a:cxnLst/>
              <a:rect l="l" t="t" r="r" b="b"/>
              <a:pathLst>
                <a:path w="768" h="14203" extrusionOk="0">
                  <a:moveTo>
                    <a:pt x="384" y="1"/>
                  </a:moveTo>
                  <a:lnTo>
                    <a:pt x="384" y="1"/>
                  </a:lnTo>
                  <a:cubicBezTo>
                    <a:pt x="170" y="1"/>
                    <a:pt x="0" y="179"/>
                    <a:pt x="0" y="384"/>
                  </a:cubicBezTo>
                  <a:lnTo>
                    <a:pt x="0" y="13935"/>
                  </a:lnTo>
                  <a:cubicBezTo>
                    <a:pt x="98" y="14203"/>
                    <a:pt x="678" y="14194"/>
                    <a:pt x="767" y="13935"/>
                  </a:cubicBezTo>
                  <a:lnTo>
                    <a:pt x="767" y="384"/>
                  </a:lnTo>
                  <a:cubicBezTo>
                    <a:pt x="767" y="179"/>
                    <a:pt x="598" y="1"/>
                    <a:pt x="384" y="1"/>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5"/>
            <p:cNvSpPr/>
            <p:nvPr/>
          </p:nvSpPr>
          <p:spPr>
            <a:xfrm>
              <a:off x="467063" y="2799259"/>
              <a:ext cx="253316" cy="490293"/>
            </a:xfrm>
            <a:custGeom>
              <a:avLst/>
              <a:gdLst/>
              <a:ahLst/>
              <a:cxnLst/>
              <a:rect l="l" t="t" r="r" b="b"/>
              <a:pathLst>
                <a:path w="2651" h="5131" extrusionOk="0">
                  <a:moveTo>
                    <a:pt x="2650" y="5130"/>
                  </a:moveTo>
                  <a:lnTo>
                    <a:pt x="2650" y="1535"/>
                  </a:lnTo>
                  <a:lnTo>
                    <a:pt x="1" y="0"/>
                  </a:lnTo>
                  <a:lnTo>
                    <a:pt x="10" y="3596"/>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5"/>
            <p:cNvSpPr/>
            <p:nvPr/>
          </p:nvSpPr>
          <p:spPr>
            <a:xfrm>
              <a:off x="720284" y="2895578"/>
              <a:ext cx="87911" cy="393973"/>
            </a:xfrm>
            <a:custGeom>
              <a:avLst/>
              <a:gdLst/>
              <a:ahLst/>
              <a:cxnLst/>
              <a:rect l="l" t="t" r="r" b="b"/>
              <a:pathLst>
                <a:path w="920" h="4123" extrusionOk="0">
                  <a:moveTo>
                    <a:pt x="919" y="1"/>
                  </a:moveTo>
                  <a:lnTo>
                    <a:pt x="0" y="527"/>
                  </a:lnTo>
                  <a:lnTo>
                    <a:pt x="0" y="4122"/>
                  </a:lnTo>
                  <a:lnTo>
                    <a:pt x="919" y="3596"/>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5"/>
            <p:cNvSpPr/>
            <p:nvPr/>
          </p:nvSpPr>
          <p:spPr>
            <a:xfrm>
              <a:off x="467063" y="2748997"/>
              <a:ext cx="341131" cy="196939"/>
            </a:xfrm>
            <a:custGeom>
              <a:avLst/>
              <a:gdLst/>
              <a:ahLst/>
              <a:cxnLst/>
              <a:rect l="l" t="t" r="r" b="b"/>
              <a:pathLst>
                <a:path w="3570" h="2061" extrusionOk="0">
                  <a:moveTo>
                    <a:pt x="3569" y="1535"/>
                  </a:moveTo>
                  <a:lnTo>
                    <a:pt x="2650" y="2061"/>
                  </a:lnTo>
                  <a:lnTo>
                    <a:pt x="1" y="526"/>
                  </a:lnTo>
                  <a:lnTo>
                    <a:pt x="911" y="0"/>
                  </a:lnTo>
                  <a:close/>
                </a:path>
              </a:pathLst>
            </a:custGeom>
            <a:solidFill>
              <a:srgbClr val="D74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5"/>
            <p:cNvSpPr/>
            <p:nvPr/>
          </p:nvSpPr>
          <p:spPr>
            <a:xfrm>
              <a:off x="539589" y="2965524"/>
              <a:ext cx="109124" cy="160341"/>
            </a:xfrm>
            <a:custGeom>
              <a:avLst/>
              <a:gdLst/>
              <a:ahLst/>
              <a:cxnLst/>
              <a:rect l="l" t="t" r="r" b="b"/>
              <a:pathLst>
                <a:path w="1142" h="1678" extrusionOk="0">
                  <a:moveTo>
                    <a:pt x="571" y="187"/>
                  </a:moveTo>
                  <a:cubicBezTo>
                    <a:pt x="250" y="0"/>
                    <a:pt x="0" y="143"/>
                    <a:pt x="0" y="500"/>
                  </a:cubicBezTo>
                  <a:cubicBezTo>
                    <a:pt x="0" y="865"/>
                    <a:pt x="250" y="1303"/>
                    <a:pt x="571" y="1490"/>
                  </a:cubicBezTo>
                  <a:cubicBezTo>
                    <a:pt x="883" y="1677"/>
                    <a:pt x="1142" y="1534"/>
                    <a:pt x="1142" y="1169"/>
                  </a:cubicBezTo>
                  <a:cubicBezTo>
                    <a:pt x="1142" y="812"/>
                    <a:pt x="883" y="366"/>
                    <a:pt x="571" y="187"/>
                  </a:cubicBezTo>
                  <a:close/>
                </a:path>
              </a:pathLst>
            </a:cu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Car Parking Business Plan by Slidesgo">
  <a:themeElements>
    <a:clrScheme name="Simple Light">
      <a:dk1>
        <a:srgbClr val="262162"/>
      </a:dk1>
      <a:lt1>
        <a:srgbClr val="FFFFFF"/>
      </a:lt1>
      <a:dk2>
        <a:srgbClr val="858585"/>
      </a:dk2>
      <a:lt2>
        <a:srgbClr val="CC171F"/>
      </a:lt2>
      <a:accent1>
        <a:srgbClr val="D74618"/>
      </a:accent1>
      <a:accent2>
        <a:srgbClr val="E0AF00"/>
      </a:accent2>
      <a:accent3>
        <a:srgbClr val="FFED00"/>
      </a:accent3>
      <a:accent4>
        <a:srgbClr val="55D625"/>
      </a:accent4>
      <a:accent5>
        <a:srgbClr val="0076BE"/>
      </a:accent5>
      <a:accent6>
        <a:srgbClr val="9AD1D8"/>
      </a:accent6>
      <a:hlink>
        <a:srgbClr val="26216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361</TotalTime>
  <Words>1682</Words>
  <PresentationFormat>Προβολή στην οθόνη (16:9)</PresentationFormat>
  <Paragraphs>264</Paragraphs>
  <Slides>43</Slides>
  <Notes>43</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43</vt:i4>
      </vt:variant>
    </vt:vector>
  </HeadingPairs>
  <TitlesOfParts>
    <vt:vector size="53" baseType="lpstr">
      <vt:lpstr>Arial</vt:lpstr>
      <vt:lpstr>Hammersmith One</vt:lpstr>
      <vt:lpstr>Roboto</vt:lpstr>
      <vt:lpstr>Cabin</vt:lpstr>
      <vt:lpstr>Poppins</vt:lpstr>
      <vt:lpstr>Bebas Neue</vt:lpstr>
      <vt:lpstr>Poppins Medium</vt:lpstr>
      <vt:lpstr>Poppins Black</vt:lpstr>
      <vt:lpstr>Londrina Solid</vt:lpstr>
      <vt:lpstr>Car Parking Business Plan by Slidesgo</vt:lpstr>
      <vt:lpstr> </vt:lpstr>
      <vt:lpstr>ΠΕΡΙΕΧΟΜΕΝΑ</vt:lpstr>
      <vt:lpstr>Τι είναι Ecomobility;</vt:lpstr>
      <vt:lpstr>Η πόλη μας</vt:lpstr>
      <vt:lpstr>Το σχολείο μας</vt:lpstr>
      <vt:lpstr>Πώς ορίζεται το Ecomobility;</vt:lpstr>
      <vt:lpstr>Ποια είναι η σημασία του προγράμματος για εμάς;</vt:lpstr>
      <vt:lpstr>Το περιβάλλον</vt:lpstr>
      <vt:lpstr>Γιατί επιλέξαμε το πρόγραμμα;</vt:lpstr>
      <vt:lpstr>Ο σκοπός </vt:lpstr>
      <vt:lpstr>Λόγοι συμμετοχής</vt:lpstr>
      <vt:lpstr>Ποιοι είναι οι κύριοι παράγοντες μόλυνσης του περιβάλλοντος;</vt:lpstr>
      <vt:lpstr>Παράγοντες υπεύθυνοι για την περιβαλλοντική καταστροφή</vt:lpstr>
      <vt:lpstr>Πώς εργαστήκαμε;</vt:lpstr>
      <vt:lpstr>Οι μαθητές έδρασαν πολλαπλώς:</vt:lpstr>
      <vt:lpstr>Συγκεκριμένα:</vt:lpstr>
      <vt:lpstr>ΕΡΩΤΗΜΑΤΟΛΟΓΙΑ</vt:lpstr>
      <vt:lpstr>ΣΧΕΔΙΟ</vt:lpstr>
      <vt:lpstr>Τα θέματα</vt:lpstr>
      <vt:lpstr>Ερωτηματολόγιο στο σχολείο</vt:lpstr>
      <vt:lpstr>Εφαρμογές του Δήμου Θεσσαλονίκης</vt:lpstr>
      <vt:lpstr>Ποια είναι τα αποτελέσματα;</vt:lpstr>
      <vt:lpstr>Συνθήκες μετακίνησης</vt:lpstr>
      <vt:lpstr>Οι απαντήσεις κυμαίνονται από το αρκετά (3) έως το πάρα πολύ (5) </vt:lpstr>
      <vt:lpstr>Οικολογικό αποτύπωμα</vt:lpstr>
      <vt:lpstr>Η πλειοψηφία δήλωσε πως διαθέτει τουλάχιστον ένα Ι.Χ.</vt:lpstr>
      <vt:lpstr>Αποτελέσματα της έρευνας για τις συνθήκες μετακίνησης στη Θεσσαλονίκη:</vt:lpstr>
      <vt:lpstr>Αποτελέσματα της έρευνας για τις συνθήκες μετακίνησης στη Θεσσαλονίκη:</vt:lpstr>
      <vt:lpstr>Πώς πιστεύετε ότι θα μπορούσαν να βελτιωθούν οι συνθήκες μετακίνησης στον Δήμο Θεσσαλονίκης;</vt:lpstr>
      <vt:lpstr>«Με περισσότερα λεωφορεία, μεγαλύτερα πεζοδρόμια και ποινές στα διπλοπαρκαρισμένα αυτοκίνητα»</vt:lpstr>
      <vt:lpstr>Διαδικτυακή εφαρμογή</vt:lpstr>
      <vt:lpstr>Συνοπτικά:</vt:lpstr>
      <vt:lpstr>Ποια είναι τα συμπεράσματα;</vt:lpstr>
      <vt:lpstr>Μερικές από τις προτάσεις των μαθητών:</vt:lpstr>
      <vt:lpstr>Παραδείγματα (αντι)οικολογικών / παράνομων ενεργειών</vt:lpstr>
      <vt:lpstr>Η πρόοδος</vt:lpstr>
      <vt:lpstr>Πώς μπορούμε να δράσουμε μετά;</vt:lpstr>
      <vt:lpstr>Προτάσεις για συμπληρωματική δράση</vt:lpstr>
      <vt:lpstr>Τι άλλο μπορούμε να κάνουμε;</vt:lpstr>
      <vt:lpstr>…για εμάς και την πόλη μας, τη Θεσσαλονίκη! „</vt:lpstr>
      <vt:lpstr>Και τώρα…</vt:lpstr>
      <vt:lpstr>Ευχαριστούμε πολύ!</vt:lpstr>
      <vt:lpstr>Βιβλιογραφία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ECOMOBILITY</dc:title>
  <cp:lastModifiedBy>Κωνσταντίνος Καρτσιούνης</cp:lastModifiedBy>
  <cp:revision>48</cp:revision>
  <dcterms:modified xsi:type="dcterms:W3CDTF">2023-05-03T18:46:14Z</dcterms:modified>
</cp:coreProperties>
</file>