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6" r:id="rId10"/>
    <p:sldId id="265" r:id="rId11"/>
    <p:sldId id="270" r:id="rId12"/>
    <p:sldId id="271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26" autoAdjust="0"/>
    <p:restoredTop sz="94660"/>
  </p:normalViewPr>
  <p:slideViewPr>
    <p:cSldViewPr>
      <p:cViewPr varScale="1">
        <p:scale>
          <a:sx n="74" d="100"/>
          <a:sy n="74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0464823-3520-4AAE-9760-7971E9CE6C3C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AF9CCD3-A38C-4BB0-8FD9-E60DE662F6C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464496" cy="4032448"/>
          </a:xfrm>
          <a:ln w="38100"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Τίτλος έρευνας:</a:t>
            </a:r>
            <a:b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l-G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7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7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7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7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7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753302" y="3501008"/>
            <a:ext cx="3309803" cy="1260629"/>
          </a:xfrm>
        </p:spPr>
        <p:txBody>
          <a:bodyPr>
            <a:normAutofit/>
          </a:bodyPr>
          <a:lstStyle/>
          <a:p>
            <a:r>
              <a:rPr lang="el-GR" b="1" dirty="0" smtClean="0"/>
              <a:t>Όνομα</a:t>
            </a:r>
          </a:p>
          <a:p>
            <a:endParaRPr lang="el-GR" b="1" dirty="0" smtClean="0"/>
          </a:p>
          <a:p>
            <a:r>
              <a:rPr lang="el-GR" b="1" dirty="0" smtClean="0"/>
              <a:t>Τμήμα</a:t>
            </a:r>
          </a:p>
          <a:p>
            <a:endParaRPr lang="el-GR" b="1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4572000" y="404664"/>
            <a:ext cx="36724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«Έρευνα και πειραματισμός»</a:t>
            </a:r>
          </a:p>
          <a:p>
            <a:pPr algn="ctr"/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Υπεύθυνη καθηγήτρια</a:t>
            </a:r>
          </a:p>
          <a:p>
            <a:pPr algn="ctr"/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Καζολέα Σταυρούλα</a:t>
            </a:r>
          </a:p>
          <a:p>
            <a:pPr algn="ctr"/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l-GR" sz="2000" b="1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</a:t>
            </a:r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Γυμνάσιο Κατερίνης</a:t>
            </a:r>
          </a:p>
          <a:p>
            <a:pPr algn="ctr"/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2019-2020 </a:t>
            </a:r>
            <a:endParaRPr lang="el-GR" sz="2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3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ΕΡΕΥΝΗΤΙΚΟ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ΜΕΡΟΣ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752528"/>
          </a:xfrm>
        </p:spPr>
        <p:txBody>
          <a:bodyPr/>
          <a:lstStyle/>
          <a:p>
            <a:r>
              <a:rPr lang="el-GR" dirty="0"/>
              <a:t>Καταγραφή υλικών και μέσων που χρησιμοποιήθηκαν στο πείραμα</a:t>
            </a:r>
          </a:p>
          <a:p>
            <a:r>
              <a:rPr lang="el-GR" dirty="0" smtClean="0"/>
              <a:t>Περιγραφή </a:t>
            </a:r>
            <a:r>
              <a:rPr lang="el-GR" dirty="0"/>
              <a:t>πειράματος </a:t>
            </a:r>
            <a:r>
              <a:rPr lang="el-GR" dirty="0" smtClean="0"/>
              <a:t>(και φωτογραφίες)</a:t>
            </a:r>
          </a:p>
          <a:p>
            <a:r>
              <a:rPr lang="el-GR" dirty="0"/>
              <a:t>Καταγραφή μετρήσεων σε πίνακα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220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ΦΩΤΟΓΡΑΦΙΕΣ ΤΟΥ ΠΕΙΡΑΜΑΤΟΣ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772816"/>
            <a:ext cx="7848872" cy="4464496"/>
          </a:xfrm>
        </p:spPr>
        <p:txBody>
          <a:bodyPr/>
          <a:lstStyle/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999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ΜΕΤΡΗΣΕΙΣ</a:t>
            </a:r>
            <a:b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dirty="0" smtClean="0"/>
              <a:t>(Με </a:t>
            </a:r>
            <a:r>
              <a:rPr lang="el-GR" sz="3600" dirty="0"/>
              <a:t>εισαγωγή </a:t>
            </a:r>
            <a:r>
              <a:rPr lang="el-GR" sz="3600" dirty="0" smtClean="0"/>
              <a:t>πίνακα )  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323652"/>
            <a:ext cx="7920880" cy="4057676"/>
          </a:xfrm>
        </p:spPr>
        <p:txBody>
          <a:bodyPr/>
          <a:lstStyle/>
          <a:p>
            <a:pPr marL="6858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2416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ΣΥΜΠΕΡΑΣΜΑΤΑ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1844824"/>
            <a:ext cx="7848872" cy="4392488"/>
          </a:xfrm>
        </p:spPr>
        <p:txBody>
          <a:bodyPr/>
          <a:lstStyle/>
          <a:p>
            <a:r>
              <a:rPr lang="el-GR" dirty="0" smtClean="0"/>
              <a:t>Επαλήθευση </a:t>
            </a:r>
            <a:r>
              <a:rPr lang="el-GR" dirty="0"/>
              <a:t>ή διάψευση της </a:t>
            </a:r>
            <a:r>
              <a:rPr lang="el-GR" dirty="0" smtClean="0"/>
              <a:t>υπόθεσης</a:t>
            </a:r>
          </a:p>
          <a:p>
            <a:r>
              <a:rPr lang="el-GR" dirty="0" smtClean="0"/>
              <a:t>Ερμηνεία </a:t>
            </a:r>
            <a:r>
              <a:rPr lang="el-GR" dirty="0"/>
              <a:t>των αποτελεσμάτων.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8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080120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ΠΡΟΤΑΣΕΙΣ ΓΙΑ ΣΥΜΠΛΗΡΩΜΑΤΙΚΗ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ΕΡΕΥΝΑ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323652"/>
            <a:ext cx="7776864" cy="4129684"/>
          </a:xfrm>
        </p:spPr>
        <p:txBody>
          <a:bodyPr>
            <a:normAutofit/>
          </a:bodyPr>
          <a:lstStyle/>
          <a:p>
            <a:r>
              <a:rPr lang="el-GR" dirty="0" smtClean="0"/>
              <a:t>Γίνονται </a:t>
            </a:r>
            <a:r>
              <a:rPr lang="el-GR" dirty="0"/>
              <a:t>κάποιες </a:t>
            </a:r>
            <a:r>
              <a:rPr lang="el-GR" dirty="0" smtClean="0"/>
              <a:t>προτάσεις για </a:t>
            </a:r>
            <a:r>
              <a:rPr lang="el-GR" dirty="0"/>
              <a:t>μια νέα έρευνα στον ίδιο ή άλλο τομέα της επιστήμης.</a:t>
            </a:r>
          </a:p>
          <a:p>
            <a:r>
              <a:rPr lang="el-GR" dirty="0" smtClean="0"/>
              <a:t>Αν η αρχική </a:t>
            </a:r>
            <a:r>
              <a:rPr lang="el-GR" dirty="0"/>
              <a:t>υπόθεση </a:t>
            </a:r>
            <a:r>
              <a:rPr lang="el-GR" dirty="0" smtClean="0"/>
              <a:t>της έρευνας διαψευσθεί, </a:t>
            </a:r>
            <a:r>
              <a:rPr lang="el-GR" dirty="0"/>
              <a:t>πρέπει να επαναδιατυπωθεί και να </a:t>
            </a:r>
            <a:r>
              <a:rPr lang="el-GR" dirty="0" smtClean="0"/>
              <a:t>γίνει </a:t>
            </a:r>
            <a:r>
              <a:rPr lang="el-GR" dirty="0"/>
              <a:t>όλη η </a:t>
            </a:r>
            <a:r>
              <a:rPr lang="el-GR" dirty="0" smtClean="0"/>
              <a:t>διαδικασία από την αρχή με νέο σχεδιασμό.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95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ΒΙΒΛΙΟΓΡΑΦΙΑ/ ΔΙΚΤΥΟΓΡΑΦΙΑ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1988840"/>
            <a:ext cx="7560840" cy="4248472"/>
          </a:xfrm>
        </p:spPr>
        <p:txBody>
          <a:bodyPr/>
          <a:lstStyle/>
          <a:p>
            <a:r>
              <a:rPr lang="el-GR" dirty="0"/>
              <a:t> Γράφεται η ακριβής διεύθυνση της ιστοσελίδας (Το </a:t>
            </a:r>
            <a:r>
              <a:rPr lang="el-GR" dirty="0" err="1"/>
              <a:t>Google</a:t>
            </a:r>
            <a:r>
              <a:rPr lang="el-GR" dirty="0"/>
              <a:t> δεν είναι ιστοσελίδα αλλά μηχανή </a:t>
            </a:r>
            <a:r>
              <a:rPr lang="el-GR" dirty="0" smtClean="0"/>
              <a:t>αναζήτησης)</a:t>
            </a:r>
          </a:p>
          <a:p>
            <a:r>
              <a:rPr lang="el-GR" dirty="0"/>
              <a:t> </a:t>
            </a:r>
            <a:endParaRPr lang="el-GR" dirty="0" smtClean="0"/>
          </a:p>
          <a:p>
            <a:r>
              <a:rPr lang="el-GR" dirty="0"/>
              <a:t> </a:t>
            </a:r>
            <a:endParaRPr lang="el-GR" dirty="0" smtClean="0"/>
          </a:p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74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pPr algn="ctr"/>
            <a:r>
              <a:rPr lang="el-G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ΠΑΡΟΥΣΙΑΣΗ ΤΟΥ </a:t>
            </a:r>
            <a:r>
              <a:rPr lang="el-G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ΠΡΟΒΛΗΜΑΤΟΣ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608512"/>
          </a:xfrm>
        </p:spPr>
        <p:txBody>
          <a:bodyPr/>
          <a:lstStyle/>
          <a:p>
            <a:r>
              <a:rPr lang="el-GR" dirty="0"/>
              <a:t>ποιο είναι το πρόβλημα που πρέπει να λυθεί με τη συγκεκριμένη </a:t>
            </a:r>
            <a:r>
              <a:rPr lang="el-GR" dirty="0" smtClean="0"/>
              <a:t>έρευνα;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Ανεξάρτητη μεταβλητή</a:t>
            </a:r>
            <a:r>
              <a:rPr lang="el-GR" dirty="0" smtClean="0"/>
              <a:t>: </a:t>
            </a:r>
          </a:p>
          <a:p>
            <a:r>
              <a:rPr lang="el-GR" b="1" dirty="0" smtClean="0"/>
              <a:t>Εξαρτημένη μεταβλητή</a:t>
            </a:r>
            <a:r>
              <a:rPr lang="el-GR" dirty="0" smtClean="0"/>
              <a:t>: </a:t>
            </a:r>
          </a:p>
          <a:p>
            <a:r>
              <a:rPr lang="el-GR" b="1" dirty="0" smtClean="0"/>
              <a:t>Ελεγχόμενες μεταβλητές</a:t>
            </a:r>
            <a:r>
              <a:rPr lang="el-GR" dirty="0" smtClean="0"/>
              <a:t>: 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215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848872" cy="1143000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ΠΑΡΟΥΣΙΑΣΗ ΤΟΥ ΣΚΟΠΟΥ ΤΗΣ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ΕΡΕΥΝΑΣ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132856"/>
            <a:ext cx="7992888" cy="4248472"/>
          </a:xfrm>
        </p:spPr>
        <p:txBody>
          <a:bodyPr/>
          <a:lstStyle/>
          <a:p>
            <a:r>
              <a:rPr lang="el-GR" dirty="0"/>
              <a:t>Εξήγηση των λόγων για τους οποίους </a:t>
            </a:r>
            <a:r>
              <a:rPr lang="el-GR" dirty="0" smtClean="0"/>
              <a:t>πραγματοποιήθηκε </a:t>
            </a:r>
            <a:r>
              <a:rPr lang="el-GR" dirty="0"/>
              <a:t>η έρευνα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770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848872" cy="1143000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ΠΑΡΟΥΣΙΑΣΗ ΤΩΝ ΚΟΙΝΩΝΙΚΩΝ ΑΝΑΓΚΩΝ ΠΟΥ ΕΞΥΠΗΡΕΤΕΙ Η ΕΡΕΥΝΑ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323652"/>
            <a:ext cx="7776864" cy="4057676"/>
          </a:xfrm>
        </p:spPr>
        <p:txBody>
          <a:bodyPr/>
          <a:lstStyle/>
          <a:p>
            <a:r>
              <a:rPr lang="el-GR" dirty="0"/>
              <a:t>Μικρή και περιεκτική αναφορά στον τρόπο και στους λόγους που η έρευνα θα βοηθήσει </a:t>
            </a:r>
            <a:r>
              <a:rPr lang="el-GR" dirty="0" smtClean="0"/>
              <a:t>την </a:t>
            </a:r>
            <a:r>
              <a:rPr lang="el-GR" dirty="0"/>
              <a:t>κοινωνία, τον </a:t>
            </a:r>
            <a:r>
              <a:rPr lang="el-GR" dirty="0" smtClean="0"/>
              <a:t>άνθρωπο κ.λ.π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40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Η ΥΠΟΘΕΣΗ ΤΗΣ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ΕΡΕΥΝΑΣ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988840"/>
            <a:ext cx="8064896" cy="4392488"/>
          </a:xfrm>
        </p:spPr>
        <p:txBody>
          <a:bodyPr/>
          <a:lstStyle/>
          <a:p>
            <a:r>
              <a:rPr lang="el-GR" dirty="0"/>
              <a:t>Ο ερευνητής γράφει εκ των προτέρων το συμπέρασμα στο οποίο περιμένει να καταλήξει η </a:t>
            </a:r>
            <a:r>
              <a:rPr lang="el-GR" dirty="0" smtClean="0"/>
              <a:t>έρευνα, προσωπικές εμπειρίες / εμπειρικές γνώσεις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94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992888" cy="1143000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ΠΑΡΑΜΕΤΡΟΙ ΠΟΥ ΔΕΝ ΕΠΗΡΕΑΖΟΥΝ ΤΑ ΑΠΟΤΕΛΕΣΜΑΤΑ ΤΗΣ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ΕΡΕΥΝΑΣ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3985668"/>
          </a:xfrm>
        </p:spPr>
        <p:txBody>
          <a:bodyPr/>
          <a:lstStyle/>
          <a:p>
            <a:r>
              <a:rPr lang="el-GR" dirty="0" smtClean="0"/>
              <a:t>Παρουσιάζονται όλες </a:t>
            </a:r>
            <a:r>
              <a:rPr lang="el-GR" dirty="0"/>
              <a:t>οι ελεγχόμενες μεταβλητές και ο τρόπος ελέγχου τους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514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ΠΕΡΙΟΡΙΣΜΟΙ ΚΑΙ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ΟΡΙΑ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4536504"/>
          </a:xfrm>
        </p:spPr>
        <p:txBody>
          <a:bodyPr/>
          <a:lstStyle/>
          <a:p>
            <a:r>
              <a:rPr lang="el-GR" dirty="0"/>
              <a:t>Είναι </a:t>
            </a:r>
            <a:r>
              <a:rPr lang="el-GR" dirty="0" smtClean="0"/>
              <a:t>οι παράγοντες </a:t>
            </a:r>
            <a:r>
              <a:rPr lang="el-GR" dirty="0"/>
              <a:t>που επηρεάζουν και περιορίζουν την αξιοπιστία </a:t>
            </a:r>
            <a:r>
              <a:rPr lang="el-GR" dirty="0" smtClean="0"/>
              <a:t>της έρευνας, </a:t>
            </a:r>
            <a:r>
              <a:rPr lang="el-GR" dirty="0"/>
              <a:t>οφειλόμενοι στις περιορισμένες δυνατότητες του ερευνητή.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77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ΟΡΙΣΜΟΙ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1700808"/>
            <a:ext cx="7920880" cy="4680520"/>
          </a:xfrm>
        </p:spPr>
        <p:txBody>
          <a:bodyPr/>
          <a:lstStyle/>
          <a:p>
            <a:r>
              <a:rPr lang="el-GR" dirty="0"/>
              <a:t>Άγνωστοι όροι, </a:t>
            </a:r>
            <a:r>
              <a:rPr lang="el-GR" dirty="0" smtClean="0"/>
              <a:t>επιστημονικές θεωρίες, έννοιες</a:t>
            </a:r>
            <a:r>
              <a:rPr lang="el-GR" dirty="0"/>
              <a:t>, ορισμοί με τους οποίους ασχολείται η έρευνα, τους οποίους δεν είναι υποχρεωμένοι οι αναγνώστες να γνωρίζουν και πρέπει να γίνουν κατανοητοί.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201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ΔΙΑΔΙΚΑΣΙΑ ΤΗΣ </a:t>
            </a:r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ΕΡΕΥΝΑΣ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5800" y="1773238"/>
            <a:ext cx="3852401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541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59</TotalTime>
  <Words>310</Words>
  <Application>Microsoft Office PowerPoint</Application>
  <PresentationFormat>Προβολή στην οθόνη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Austin</vt:lpstr>
      <vt:lpstr>Τίτλος έρευνας:        </vt:lpstr>
      <vt:lpstr>1. ΠΑΡΟΥΣΙΑΣΗ ΤΟΥ ΠΡΟΒΛΗΜΑΤΟΣ</vt:lpstr>
      <vt:lpstr>2. ΠΑΡΟΥΣΙΑΣΗ ΤΟΥ ΣΚΟΠΟΥ ΤΗΣ ΕΡΕΥΝΑΣ</vt:lpstr>
      <vt:lpstr>3. ΠΑΡΟΥΣΙΑΣΗ ΤΩΝ ΚΟΙΝΩΝΙΚΩΝ ΑΝΑΓΚΩΝ ΠΟΥ ΕΞΥΠΗΡΕΤΕΙ Η ΕΡΕΥΝΑ</vt:lpstr>
      <vt:lpstr>4. Η ΥΠΟΘΕΣΗ ΤΗΣ ΕΡΕΥΝΑΣ</vt:lpstr>
      <vt:lpstr>5. ΠΑΡΑΜΕΤΡΟΙ ΠΟΥ ΔΕΝ ΕΠΗΡΕΑΖΟΥΝ ΤΑ ΑΠΟΤΕΛΕΣΜΑΤΑ ΤΗΣ ΕΡΕΥΝΑΣ</vt:lpstr>
      <vt:lpstr>6. ΠΕΡΙΟΡΙΣΜΟΙ ΚΑΙ ΟΡΙΑ</vt:lpstr>
      <vt:lpstr>7. ΟΡΙΣΜΟΙ</vt:lpstr>
      <vt:lpstr>8. ΔΙΑΔΙΚΑΣΙΑ ΤΗΣ ΕΡΕΥΝΑΣ</vt:lpstr>
      <vt:lpstr>9. ΕΡΕΥΝΗΤΙΚΟ ΜΕΡΟΣ</vt:lpstr>
      <vt:lpstr>ΦΩΤΟΓΡΑΦΙΕΣ ΤΟΥ ΠΕΙΡΑΜΑΤΟΣ</vt:lpstr>
      <vt:lpstr>ΜΕΤΡΗΣΕΙΣ (Με εισαγωγή πίνακα )  </vt:lpstr>
      <vt:lpstr>10. ΣΥΜΠΕΡΑΣΜΑΤΑ </vt:lpstr>
      <vt:lpstr>10. ΠΡΟΤΑΣΕΙΣ ΓΙΑ ΣΥΜΠΛΗΡΩΜΑΤΙΚΗ ΕΡΕΥΝΑ</vt:lpstr>
      <vt:lpstr>11. ΒΙΒΛΙΟΓΡΑΦΙΑ/ ΔΙΚΤΥΟΓΡΑΦΙΑ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6</cp:revision>
  <dcterms:created xsi:type="dcterms:W3CDTF">2020-03-31T18:31:48Z</dcterms:created>
  <dcterms:modified xsi:type="dcterms:W3CDTF">2020-03-31T19:30:52Z</dcterms:modified>
</cp:coreProperties>
</file>