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antagames.net/santa/living-room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antagames.net/santa/living-room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417826" y="476672"/>
            <a:ext cx="6248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you get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eady for Christmas?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30" y="263691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Simple Present</a:t>
            </a:r>
            <a:r>
              <a:rPr lang="en-US" sz="3200" dirty="0">
                <a:latin typeface="Comic Sans MS" pitchFamily="66" charset="0"/>
              </a:rPr>
              <a:t>: a habit, a custom or an action we often do e.g. I play football every Sunday.  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619672" y="4612486"/>
            <a:ext cx="5520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 / you  / we / they + </a:t>
            </a:r>
            <a:r>
              <a:rPr lang="el-G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ρήμα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 / she / it + </a:t>
            </a:r>
            <a:r>
              <a:rPr lang="el-G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ρήμα με -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r>
              <a:rPr lang="el-G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l-GR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03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5582"/>
            <a:ext cx="6336704" cy="429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652" y="52445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My brother / sing carols 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336704" cy="429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93" y="5600635"/>
            <a:ext cx="793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My brother sing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itchFamily="66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Christmas carols.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0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4755"/>
            <a:ext cx="4158580" cy="55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1641" y="26064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We / watch Christmas films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266514" cy="56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5787466"/>
            <a:ext cx="793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We watch Christmas films.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2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6688"/>
            <a:ext cx="5970240" cy="48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31208"/>
            <a:ext cx="755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I / play Christmas computer games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3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2" y="548680"/>
            <a:ext cx="7353399" cy="48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724545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 play Christmas computer games.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0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208949-46E0-436C-EDD8-54380E5B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6192688" cy="4959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B2657-F424-0F39-4D16-552AFF7D8BFC}"/>
              </a:ext>
            </a:extLst>
          </p:cNvPr>
          <p:cNvSpPr txBox="1"/>
          <p:nvPr/>
        </p:nvSpPr>
        <p:spPr>
          <a:xfrm>
            <a:off x="755576" y="0"/>
            <a:ext cx="755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Mary / write a letter to Santa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3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208949-46E0-436C-EDD8-54380E5B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20906"/>
            <a:ext cx="6192688" cy="4959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B2657-F424-0F39-4D16-552AFF7D8BFC}"/>
              </a:ext>
            </a:extLst>
          </p:cNvPr>
          <p:cNvSpPr txBox="1"/>
          <p:nvPr/>
        </p:nvSpPr>
        <p:spPr>
          <a:xfrm>
            <a:off x="683568" y="5459827"/>
            <a:ext cx="755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Mary write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omic Sans MS" pitchFamily="66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a letter to Santa </a:t>
            </a:r>
            <a:endParaRPr lang="el-G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5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AB2657-F424-0F39-4D16-552AFF7D8BFC}"/>
              </a:ext>
            </a:extLst>
          </p:cNvPr>
          <p:cNvSpPr txBox="1"/>
          <p:nvPr/>
        </p:nvSpPr>
        <p:spPr>
          <a:xfrm>
            <a:off x="755576" y="0"/>
            <a:ext cx="755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We / open our presents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735B2D-5B42-6F0D-A0F4-190F4D6C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988840"/>
            <a:ext cx="7111689" cy="41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735B2D-5B42-6F0D-A0F4-190F4D6C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92696"/>
            <a:ext cx="7111689" cy="4148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02EF4-2357-3F0C-15C8-1D78FD24BA84}"/>
              </a:ext>
            </a:extLst>
          </p:cNvPr>
          <p:cNvSpPr txBox="1"/>
          <p:nvPr/>
        </p:nvSpPr>
        <p:spPr>
          <a:xfrm>
            <a:off x="795576" y="5013176"/>
            <a:ext cx="755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We open our presents. </a:t>
            </a:r>
            <a:endParaRPr lang="el-G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4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056784" cy="4695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5981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They / decorate the Christmas tree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0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AB2657-F424-0F39-4D16-552AFF7D8BFC}"/>
              </a:ext>
            </a:extLst>
          </p:cNvPr>
          <p:cNvSpPr txBox="1"/>
          <p:nvPr/>
        </p:nvSpPr>
        <p:spPr>
          <a:xfrm>
            <a:off x="1011600" y="407741"/>
            <a:ext cx="755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 John / cook the turkey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6D9391-E3BB-C4F3-5D62-A750DB70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930961"/>
            <a:ext cx="4055974" cy="59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6D9391-E3BB-C4F3-5D62-A750DB70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930961"/>
            <a:ext cx="4055974" cy="590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DD58E2-7B2F-7D14-4A4A-C4C36DBCD5C2}"/>
              </a:ext>
            </a:extLst>
          </p:cNvPr>
          <p:cNvSpPr txBox="1"/>
          <p:nvPr/>
        </p:nvSpPr>
        <p:spPr>
          <a:xfrm>
            <a:off x="467544" y="5449985"/>
            <a:ext cx="755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John cook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omic Sans MS" pitchFamily="66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the turkey. </a:t>
            </a:r>
            <a:endParaRPr lang="el-G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4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989514-A03D-76D2-D8EA-E66DC0AC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916832"/>
            <a:ext cx="6984776" cy="5073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B8DFF0-BABC-D03B-CE6C-568DB77312A2}"/>
              </a:ext>
            </a:extLst>
          </p:cNvPr>
          <p:cNvSpPr txBox="1"/>
          <p:nvPr/>
        </p:nvSpPr>
        <p:spPr>
          <a:xfrm>
            <a:off x="971600" y="404664"/>
            <a:ext cx="7736864" cy="107704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4800" b="1" dirty="0">
                <a:latin typeface="Curlz MT" panose="04040404050702020202" pitchFamily="82" charset="0"/>
              </a:rPr>
              <a:t>Whatever you do have </a:t>
            </a:r>
            <a:r>
              <a:rPr lang="en-US" sz="4800" b="1" dirty="0">
                <a:solidFill>
                  <a:srgbClr val="FF0000"/>
                </a:solidFill>
                <a:latin typeface="Curlz MT" panose="04040404050702020202" pitchFamily="82" charset="0"/>
              </a:rPr>
              <a:t>FUN</a:t>
            </a:r>
            <a:endParaRPr lang="el-GR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3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056784" cy="4695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93" y="5600635"/>
            <a:ext cx="793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They decorate the Christmas tree.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5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6" y="1468180"/>
            <a:ext cx="7380820" cy="4460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652" y="524455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My father / buy Christmas presents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9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6" y="836712"/>
            <a:ext cx="7380820" cy="4460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993" y="5600635"/>
            <a:ext cx="793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My father buy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itchFamily="66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Christmas presents.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5" y="1478562"/>
            <a:ext cx="7107307" cy="47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652" y="52445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My grandma / make melomakarona 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6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07307" cy="47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993" y="5600635"/>
            <a:ext cx="793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My grandma make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itchFamily="66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melomakarona.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4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049955"/>
            <a:ext cx="8585751" cy="43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8030" y="61493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 We / eat Christmas cookies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5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049955"/>
            <a:ext cx="8585751" cy="43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93" y="5600635"/>
            <a:ext cx="793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We eat Christmas cookies. 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799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172</Words>
  <Application>Microsoft Office PowerPoint</Application>
  <PresentationFormat>Προβολή στην οθόνη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Curlz MT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ACTIVITIES are …</dc:title>
  <dc:creator>Home</dc:creator>
  <cp:lastModifiedBy>Alexandros Zikopoulos</cp:lastModifiedBy>
  <cp:revision>8</cp:revision>
  <dcterms:created xsi:type="dcterms:W3CDTF">2020-12-07T11:17:00Z</dcterms:created>
  <dcterms:modified xsi:type="dcterms:W3CDTF">2022-12-04T17:36:11Z</dcterms:modified>
</cp:coreProperties>
</file>