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61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35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4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97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47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03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344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09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95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89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801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3B97-FFF8-4891-833C-0A302F06092D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55B4-220F-41EC-8FA4-EC3A5AC11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26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B050"/>
                </a:solidFill>
              </a:rPr>
              <a:t>Look at our world!</a:t>
            </a:r>
            <a:endParaRPr lang="el-GR" sz="6600" dirty="0">
              <a:solidFill>
                <a:srgbClr val="00B05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3" y="1462649"/>
            <a:ext cx="5221355" cy="50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Australia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63" y="1690688"/>
            <a:ext cx="5945332" cy="41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Pictures of Australia</a:t>
            </a:r>
            <a:endParaRPr lang="el-GR" dirty="0"/>
          </a:p>
        </p:txBody>
      </p:sp>
      <p:pic>
        <p:nvPicPr>
          <p:cNvPr id="3074" name="Picture 2" descr="http://www.pasauliolietuviai.lt/uploads/news/id13/Australia_DAPKU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81" y="1770019"/>
            <a:ext cx="5840896" cy="412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SHFBBLD2J_Md9vD0YhseW5blO-6zXuQJtFTWA7I0N4ocq8TBq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91" y="1278144"/>
            <a:ext cx="4100306" cy="25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gstudentexpeditions.com/wp-content/uploads/2012/01/Trip-Australia_header_2012-REs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2" y="4032401"/>
            <a:ext cx="4812058" cy="26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many things to see in Australia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8" y="1424753"/>
            <a:ext cx="7568694" cy="51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Strange animals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s://encrypted-tbn2.gstatic.com/images?q=tbn:ANd9GcQq1Zyxs1_eN_We82JYHpDXJgXpVGeZMVXidFDkpKS7bQJMjB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07741"/>
            <a:ext cx="18288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humortimes.com/wp-content/uploads/2011/10/australian-kangar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512903"/>
            <a:ext cx="2658948" cy="32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2.gstatic.com/images?q=tbn:ANd9GcTzTDFqqdahRxDGYxeuLqyFOOBq81QJB9P3zr9yUw2w5Q_rQP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4" y="4575636"/>
            <a:ext cx="2852542" cy="189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realaustraliatravel.com/images/australianem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51" y="1355465"/>
            <a:ext cx="2334315" cy="34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data:image/jpeg;base64,/9j/4AAQSkZJRgABAQAAAQABAAD/2wCEAAkGBxMTEhUTExMWFhUXGB8aGRgYGB0dGxgaGxgcHxweHx4eICghGxsoHhogITMkKCkrLi4uHyEzODMtOCgtLisBCgoKDg0OGxAQGywkICQsLCwsLCwsLCwsLCwsLCwsLCwsLCwsLCwsLCwsLCwsLCwsLCwsLCwsLCwsLCwsLCwsLP/AABEIAMMBAwMBIgACEQEDEQH/xAAbAAACAgMBAAAAAAAAAAAAAAAEBQMGAAECB//EAEAQAAIBAgUDAgQDBgQEBgMAAAECEQMhAAQSMUEFIlETYQYycYFCkaEUI1KxwfAHYnLRFYLh8SQzQ1OSohaT0v/EABkBAAMBAQEAAAAAAAAAAAAAAAECAwQABf/EAC0RAAICAQMDAwEIAwAAAAAAAAABAhEDEiExE0FRBCJhFDIzcYGRobHhQtHw/9oADAMBAAIRAxEAPwCyZ3qFHLpZFRVAA+VVA2VViJMkCNgGOxJwsy3V1rHTTYE3Dn5oMAttsRO8QTYeDWup9SZRqlnciQz/ACrf8NrWMG3I3gQ5+FU0ZZq7FRUqhmAggKq2EbkWDPI21rbYDHHTJWV1dhZ8WZxlB0FjHz6tLIJJAQbDXKiQLmRHIPPwTRq1v31UTTBKJAiWiC2rYKCSNUiDq5Xtq/WurvVfRTEamMArF3MD8ydr33LG+PXUWll6Ap020pSSDO4UNDEjeSZuYEzyVOGlCMVxuBLcQ5/OikrS0lW31HV6m0sCJmxiYsALWigdVz0E+/vMDi6t7frizfFEECpUdyr7Aa4VVE6dIYIQFZRLBixk9oBx551DMFmIGwJsAv8AJbH8zvgxxp7iyBczWLN7TienliU1AxG94J5GO8rR0g1Cth8vg3A29pn3g+MaYydTCJNgu3G235YuBIF7hyf7/ljZrMRc/ni6ZfpwBoUszSQa9SGoBLJVDMoDkWZTKryQRNrYBo9Dl+5UCqYJ1z36yCYAJiYEGBANzOFckOo2Vn1m2sR4IkfkccszkfNvx/f1xdKvQqaQdDVSYYKAyIw+WSblTJnt1C14F8AjoFUadITVrCMA2pZJkGBLEWJPtt4AWRMPTZV0pH++L4e9E6CaoJJiDBGxNpiSLTtMEDnfFizHQUI1en6RQxNoe5jkjf2EwYwypdTSkCdO1gpJBIJjY2vH6neBiMs23tKRxLuIKvwc0AqSW0yZuDYGRG4Oqbxt7HFXzOVKNpbcffYx/Qn3BHnF1zXxGKYKmmARcCAGEzcCCJmJBM2tHCLqnUqNVmJVyblTIADG1wSTHNySMPjc+4Mih2EK0TJEEnxe3v8Aa+HXwtkz6vqtGmkJM7FrhQT+bT/lI5wb0/NUmB1rMaZcE6mHqKIOo6VFlkEGVG63JsNHIU6ihKYGkvJCH5nNpOkETsIusbA2wck9qE6erhiheoDMOEouQUMrqA7zM6jMbkbbwNxNp/iT1C61AgXT3QyzDA7Cb7AbXsMR9Z6MaOmolYAr3IqTG+8mYmIIPjaMS5L4mR1VK6lXH4xADXIMW58RwReJM1FOnHhCSx6eQD4nz7K1FkMC7RcfwwPbYj/vhf1DqqNVZxTDSZDMxtIBIK22JIsRtOO/iCsp0KDIUdnmDvO03B4wpr5ZliQb7SI8fmIxTHBRSESHeT69qZSyaoEGWaYEDtWT3WBtckHfF16JWFcAJVBM2QupvqUgBFnugCZ3gHiMeU3HkR7/AExevhUVq4WA/pqyz6NNdZAKnTqtpXUQTGxZgLMRgZYKUdxi49XzCUgza29JR3KCTqIMAWEFiZv+GW8HC5s09dVt6NKABy7fLqPhR8pEAebkqFn6pT16aaqadMGaiE/jmAHOxvJ9y2IMzltv3gYMAQFFyDM3NhYeDFrc48trSr4+Scm7B2zVGlGlQWPga3Myb7kfhHA3846pdSuQU0iSSSwLE7/Lc3Pv4GCcr06lTF4kccC8fVhJXf3ttiLM9Wp00BTSZjsA0mJEGCAptwD5PviSSmvYm/kX5ZzlOz1HkaqlHSBcDVa/+UEqW/5uN8BZbMQppMPTckk6o7/l2JsdyY5geIJD9QYU2qtROkFZBaCyswDMJE6gQo3AILXxxT9Oup9M6lFzTYAMoOqPMHtmxi484p7quS/QEhfmcs4qzTApmO4wdL3kdu3AuPAwxyer0DrIUqWBP8QqRpN/+YRvYe2Ba7VKILJNSkBLI24+Yb8RLQdr82IMpsGUgduoDUjqJAJJEi9oH9LbYebtLuhKor2cy9PWZW9tisbC9x98bwfV6SSSRUUA8MWLfchYON4Ov5Eoqefzut5nfkmbyedv7/O8ZmuDkcogM/uocyOIsb20htuO2fZJk+m5TLUEr5sNVq1F1U6CyAFkwzH+nF7Exjh+vCsyppFFFEIihYk2ggKIm21rnacejONxpG3gz4MyRrZ8M5gUy1RzMAEAx3SNPcVgzPPBIvXxL1B1olUktFoGlKYBsd+zcwW7iNRAiJk+DujjLUNdQBalUgkwSwpz2gAXuJMz7RbuX/G3URSXQpKgmSNCgNAmCBAVRYQq2i5kwRepj7pAlWm+YyNN9Q1pTZJFoakTSDbAg313iJx57TpBAWcqb6QoMybE3GwAgneZAteLh8Gda9RqtCoAS59SmCd2IIdZ/iZdhBuDGm+EXxL0006khJUsQN4JLNsdzIE+bEG4xRbMV7kVPIVMxTTQJ74aAYBaYMWgBVG5t7Ti10uhsmVqrCyVdkOkErIgqTyYtItb8xPhDJsizpeH2EQytNome1lOqDvpPkHFiRibtKiFBUgdpU3mL8RElTFt8QyzaexoxwVbndfLU2p0lIL6SroQxkuCCLARc+drfZdSyh9WdBpsoklNIWpJGqYGoSTJ3t94ly2eiaeiWSpBKMBKXKQrb2VgxMEFAe6bbbKqWFSnVZStl7hBM9qwxkGftwZEAy3TplNjt2XRPqA6TuAxgEwNRI7Wv81ubCRElVJX94gJmQ2oiSIMlW0kMN7jcc45q1Hhij+srMB/5cLP4iWtGxO48E8YX5/qoliHfTMKrAa2JaTpAhRaBczJ4Awqi26GtFd691f06hWjVLBRYqwIBI2JAjwZAFrE4qtfPVGsWMTMcT9P72w66/QYk1X16tUdyrEX5AEmQ3HG+K9WPjG6CSRjm22YapNyZxiufP8Af9/yxwMdA74oTCsrmmp3WxiBc2P23txh70Xq2kCXK94MzxpYSRuV2H0i4gYrEY7Rv7/nhXFPYKk0eldW6prompSqDVIQqHAEs8BvTYHfuECR3FpjbeR+EcsESo81DZ3h9NihtJsBqFyfETOPPqOebUktZW1C8QZkkeDj1Do3UC1P1AS0/wCoz2SZhZLQNgZIiIvOeacEqNEZKb3Khl6HrOMy9MJlx3BYtoU2ETsdy1hv5xDnatTM5gGmmoJGhWt2ySoudiSBHJtucNv2OfRpEzQRO5gakO7TM21hTG1o1G98H9MyqlaNdCoGhadRbgEpqEzFjYm4/wCja0txNPYqNfIV62Y9NgWqk3CwRtO4MAAQfpi7dC6XXpUWZMx6DKWUjYHSwEsIgDtJvvA8iWXw7lyiVWyyepmK06naAtJTqFNZAI1EhX0884p2dRmasr1tbLUYKASRAcM29xG0EDY4dPUibVMcZqoKtRaZcnXr1kbkJF/fV2kcnX7YOq9UprU0Ej1G3aJFO8AKsjWYBB0kxbwYqJzdLLio9KoGrMoRSONU6nBFiBpUi+7LtEYd/A2XL0xVq30sRTgmSFESbwd9IJ/zTsMZfUQhGOuXCEcdyzZfKb7gk2JIcgRGxWASeYtPBxBTfLUW0oNVTY6QXqcTe8e5t74JzHd87wpJhVYqDyO4dzbTaBfe+BP2yhSBVCtM/wAKpcmBx87bjckXH1x5jySn5rwtl+bAMzoKaWBVzAKki1iDqNzNxviu57oxRvVoMFaDBWIvY72EzHj2GG2VOoHsdBBguoAJiBABJHAv7bXwI2XId3y7a11MCjWIbV3AT8p2ttODiUo8Ov3/AFBJbbg9HqwLRmEFJiLNBCuZN/Ye8xbjbA/W+myBUViDTGy2kE7yLgAE2vbaIOD6SrVBlZGzqREGLiLQbjbyIN8duvplTLVEcxvJAAEW8xvyYk3vh1KpWtn48k6YpzPUQrFUFSoogB1mGtfa2+Mw6bptX/00BT8J1kSPpjMPaO0sW57p1Ks5YhnYIFA1DtVe0cieRE7DzOGHw78D0ZTMnUKY0lFYHUSBdtAEqbav1iL4sPR+lLVbU6H01JIVzuwNwZLGBzO8ADkYadSrBVk2A31GFsRe/b5AIJiwtcrug5cs3zrsJOs9TqUqZ033AEupZQbbXVlESYHB4t5b1UtJqZir6h3C20k6SF0qsyL32gFrmQS/+KuqKzM2tWuBMETBJgaiXj2st4EQcI8v0qvmCr1SVUjsJA0iGvAbeSDcnfzi69qtk93wB9LyLNVDHZSHbTMi5IFouYAniZnFwybVM3lYr05q0iGYOD+8WJDT+HVtqGxDHypddF6KlBSkAsdTLMA2jWgkg6djFogGBjTOnqJUpmKiDS6kOCUJve4MErcTYPebGXWt0V6VIW9Kp1Kax6NWAogwGULAszSCAJ+0ngjBOdrOFZiO7SCWs03NiR80A2AsfMzpmr52nSLs1RaYIlWiQsligHEwflMbCx0xhXU6oMwhFKm1QAjQyhhcXI2gKCZmTJMfSVNvYqnSJ8jTonXYBjBsGDwQDrk6SRbTPid7Y7YprKwHp+ZYlb3MNMD/AKjzM1NmMAAsWUatGlkUAC41CReYW/n3wVl6TLYOFBEKAJaTBktBEg3AM73nCN7hVUA5dzP7oU/SmFZbRaPlUQAdIAMgXO5FkmfzvovTolwSTIcvA7WsALFZ+WdRIk3PNjTLUFf1Y1PpgMWMHfgdv6fpBxOvpiQESTaQqkktvJ08x/vGGUknYHujyjqDh2IDsQDpRRLD8ROkye2bzffiDCuurQGIaDsSpE/0/wC+PaKvVABuFiB4H9P7jbA2b6oCIiQbDUARNxef9vzOLr1HwReK+54vF+fbGRbHqmbyNGpcqpi0qLm/gWJ+o8Yr/UfhxIJpmDwr73kkyu/0j8tsUjmTJvG0Uv8Av88dTg2tkgCRcMNwf9uMCshG/wDf9xitiNUaSMWP4W6nocIx7IPvtLRfYm+1+BvithufzxPksxpdTex43wJK1R0XTPYq6PpOmwLTqHerxcGzdq3N1gGJPjC3LZarTpqWZwvctRGDEuXqMwdQAW1qXmfCwfIkyJPoiohUiRBF1KiSAZWAYEg/U++Da5qbn1FZLKC4FoBnWIJ2YTz584U3F0bNN7neYVhSpZZJSkrMtepB73fuKry0BTYTJgfWr0egrUrMiv8AudbGdWlqi2uLCASbwIkR74u/XSzZQIiqQi+oxJIGkN+8EASx1ag2xAYT7pOoZgZzKOKAUZmkYMm8KVkqxtOj3mAN7gaIt0Z6V7lc6zkKdR6eXyVIMQsvoYH5RYsdpIPDXkmO6MWLMVhksvSp+nrcBaYVB87gd0WkDckQTJFr3r/S8vTy8A1HrGQy0qBhS8gKHJUHSZAuZttuMOcvVeiTVqozZuqWCUpvSUT2iB2kLctExHMnGf1EVNJPdfyLM66b0qrds3UPdE0khdMR8z3NrWkna4tBuVzNNQFytEMNj6ahFkxu5BkmSNzJgc276Zk61ZWesnpIQqqr9o3LOwX5iwYQJEgMfaGVfLBVKrVVDpAXtkAiQbFlgCd73MwIE4Mr3qTX4dv2JsHzHqlD2okiLsSRMX+WOSd+RfeQhmVVzVSCjEU8ysCaTqzojt4HzNfcY76iz0nFU5kNSB719NRAJBBsSTBEETsAcQZiMtmBVM+jUtVFyIEqGiLwGBg+Ta5wccIpdqfj+BJMbpTcg6GU6gPmuINw4I2eDuBdSbREA5tAyuKThnQjWEM/i3EGRIBE8SfGJQv7M0W9FoK8hCY5/wDbaR7j74h6ohp1A1FQNZLFuJ5neft+sziUb48cf2GT2FdfO1aDGlTWsVXYqWi9zEHyTjeH9HPIyg6aiyNtLR9p48e2N4v1MngWxr1HNpSKJT0oqpACwFRYPcRY6YBGgEAwxJGliKZ8U9aql3o0VdnkDUADpMQAHgBQZO2kG/sRYOs5Ngpq5emrVFiVKq3qLeZNyxu1wdz9sb6VV/aKCkyrQLGRcWAPuGsDe0bgiNksyjub1isp/wAPfCTlyc1TkGdMNZDsSAJBAMRJg+Diy9Jya0zUTupg8hgyvH1uKnEGARcAxh5Ryn4SokETI8bGI/I+YHsIKmbRr0yCqEA6CGFztCmJImR+dwcK8jnuUUVHZHa0KT05FVWSd1GpQQbiVPB4mPpgZukBgWD/AH0lQPIm5kG4O9tyMG0CDOlmB5CKJO8HybA/XyRfEdfM+n+NtT/LTNQtIvBj5lFuI/TEal5HtCnquT9MAPThdgWY6CYsqrO9pGpSN/c4Ey4ATaUnsWICKp7RNzAJJ9pOJ6yvWbUwHb8oU/KCRMRyQsyTN/zkZQAYO23YArC+xm83k22j62VpUJJ77HLltlBEGON4i1/1+vvgOpTqWGklfz24tuPrb7ggHmpzp1A3BFpkGDA/Li5HvPbvEKv63mYEXvBAM/X74WtwNiCrUa/a1idhuZuLb7gE82sN8QNmnCyKLGCJEXgRsRcb/LP+2HgzQqPpvYAEckEc3uZB+hIIsTgbNVzTP8Sz7Xk2B5HIsJ3t+LDqvAKfkrlbrigkQUvubNtbxbfkR+uIP2twoTVqOxkiGJgnc3O9pO+2HtcU3gVFkGwP4hE3BXumSdvIG18LMr8PZmpW9OjWT04La3iVhiIiZLRcaY34tNo6aEaaYKuYqbFH/wApg3n2N128nGxWqKZNMgx8oBBsd5JB+8H6ni3HoHpFfVzdWodyECou25gSVN9jO/jHVLpdAAakZ2B1aiWMEeQO3Tb8IBHsZhHNIosTPNszkqjmVQlgDqCrYAHdoEcR9saXotcyvosSOIhieAFN2522vtePXsugpgU1XSAPmCgGCROxIIIMWB/TBDBO3tkq3BuDcAk76rmx8m4tPfUPwd0EeEv0qszACk5JE9qk2ne02kYOyHwfm6hWKLKGG7CBED78i0Xv4JHs7ZtVApyoMzp/E8X83mLlpmSORiPMVSSdWkg++oiT2kibAxFhqvabkH6l9kL9Or3Yi6Z02vTXT6dNlF1nvgnYwd4k2HMXBGGlKnUqt6Ol1WJcgW9NT3aZM3JtIaLbROO1NRlXQVhmA7oJsTeRKCBvt9QZGHeXrChRRpb8U8sQVZZjaZQGNhMcYWKt2NKVKkVv4izkValJxHyOjA7n1AtQEcCfP8V7QTSvh81qLvmaZUqGko1vUpm6sgPzWBIt+G0m2LHmqVTOV2OllogEM8gyO07jaSpg2ix5Bw7y+T0UkRUULJDBGkEyROkkL3EXDbRueayyKJGMLB8zmFSmFoUaf76zawAie7EmZAJIUTtYjcqG+IUQtUp0ndRK1MwylROxAtZbbEiSDzJwdm/RSiKQr6WYwoWSyh/wgKszcqNQEflhC+XzDhCmW00qBAT1P3aBgT3ldWovJFgBfukkgBFCM+TpKw/P/FbggplmZWEg1Fc9sm7QYjcEDxPAGOum9UzGbYJl1owB31fSfSpKgABWYS0yQYiw4woznS84yqlWuKinuakKglLkRYEWj5RN+CcWvp+VWmhpU1CgyXIgmDMAm52BJM+MZ86w4o7RVmeWxF1DKK1NgtRnGnTJ0wWDAyNIAiYHM24xH0t2r5eHSGUkKI7XSRB8H5ipna31xJkMylVqppMCtJNI8HUHOoXuJX+W2KxnaX7LnVroQSe4oANWkqdUkgKARqA+gJi0xxJybhLnkVIs/R1MNlyGNKNdFjfQrSHpG0WYMwnhieRjjSKqPTZCGosLTB2gMp/hMGPtN8Ddfremhq0nkWqoY7WJ0gTN9JsTN74ZUmV6tGuGISrQPbaO4nTMcjYmT8tvOFcW/c/+f9i2AZnMU1bS7ZYsAAS9UKx7RcrqtO+NY05190MZA2MWAgcYzDdReAWixL1ikzDSyj32JHG4tvEifvOCOl9VpV1ZzUhkJV4qAjSv4tdpWIPt7xOFHUaNW4oKlFmYiS1ULsCSFFjG0apncERhdQoZxJNVUzDkgLUWppcAj5R2hQom4tJJsd1ZemjNXLuek5NMsVXqqVxCLqpbGSZcgwQZMqAQbGxm485oe4gMvyhQoJUaRbSQAI07DeAYviu5fqWZX/zsmwBN3QqZuvcRO4ETAAIsRtpzO9YTUyAVabk6TIiAQNR4AMAKN9liwxRYZQ2jwPqg18h+Y6v6Z00QrMZBaTpQmG/ASGMwNOw3kQQRkQ7uTqgNcwRYwJBj8J22vYxgbLV1U8E2DWESIYn3E/ofMzLRzoDSGHgHZix+nJH56htiteCd2FZXLyJO0g/LYACbnYGCb7iYEY1WqrAtYgNoYQQTPHklYB4IEXUxzUzdrgXi4AufAkDxqAPg+SMD5lyJBMLN9ySIiZB3Nt/ItyOR1kyEmDO0WgEEcdp2XkD3t5xA2YYiwIIIMFiRM2mN5i5Fjp97crUg9zWBsJgzf22EGxFr8AY7BJHcFOwUAbEcC+wJM3tf6Y6jmcaLiC21zJBGnSYIiJgz9JEeZRRBkwLNcruIBFtiIGrnkX2xEjgmFQgR+I2X6wJmbEjzzjKeZk7iZ5uIkg3n5t/z8wME60c5zTrAYC0xC7SpjURGkQY94wPkiyVFqIwOiJUkhipB1KDHgsBbcTJi21r2sISAy7zttG5sJ/LkRjQYajK6TFgZ2k8GfeftvtgM5MulaqrqWVuBwbcR2+zG8+cDpkxB1MCDO2/J3PO/iPffFWp5h6bCAAIN5t9IY+4mRyZicW3p2eWuADCvB1AidW1lBJkX4NvBticollIiFIgzuwHMm03InYxeDIJ8biFV0xoKxcjVpUTA7RoFz9QI3k8H16RknVFyDAmCAbmTe07g38RjjLZMhmBUopkGHDLV1EzKmdJFzNvvJGFcklbGsiq09IOh2MHSCdLaObyt9ovPHicD06uorqQdsadRIYaiQCoIF7x2kiGi5JxB1HOu9T0cuEIpyarvOimTphe0rrcbkTC6RqIx29FlimwB1D5iqKrmDMWZTJvB9jMbmKdX5FcrJi+qoo0kgRB0yFIMrrPCkz9gw5xJQ1t2OFakyKNQN1dWEFgDAltQsd42LE46Vf3hEg6YI0rdQZLcmVuGAB1Ra/My2UkxUA/CsQRsPmYw0QYsbECbYZSpUhGk2SpkWHy6A4mOJHj5SNJ8R9pM4hHSmAI100BMys3YD38BQbkgR4xrP1gUdWevSgSSoIj6MQytMgCPNxItnRcxVkU64KzHo1X0K9WLkEL2qQIg21exglHrUbTDavg5q9oNIBGcCGWosKQ1xJA7wQpMiZ+xOF9ekzrGYLNEKVVjpkEgRDayb8kfpd8cqrLpaVjtDCAQTM7iBNrEXj89uPT1EKPd4vJPMd0+0ASdtsBZ00HQUUdIqU6nq1KCUVaQlMAkj5WEubE6RpkG0tbnFizfQKtWj6VMlNQ/eFQCxggkAFlgbib8jmxXWBqeiQS2lXbuUgCNIAAMGxg3G8Y56hkzVGlXcLYfIGjkEboDHJWfJvYU8mRSe1GXp3JsS/DfQ8xlhVWogWm6kKSihmb+KVuRoB3JH3xBmahFYrqTvpKNNtcaRN947hbbe20azhy2Xqq9XNZhnEHSGAkidwiC0jZoO0zvjWf6zlFe6H1HQFapB+U/JETHywbA2P8ADGKvHeTUic41uAdPrLXpVcqqqFpKdLT88tDMRsBqZSBJsOZwV1vPlKSUkB9VlIpgbqhuW9tjH1njEXw3TYJUqVDDVXAqSRIUdxPtJ02mT7YT9VyTNVao7+oXY6UWQdMwpFvlgRG/afeGUIyyV2RNY2y25BNNNBpJ7QZEkXE2P3xmIuknNUqSU/SpdojuYg7m0TtwPaMbxN+md8h6Jba1EqibHVILLqgaTJtNtrDiDBOMXKs0BdX+rSCm9uZETPF73wRXrmnSQAeowUFj2glmuWiNySTYDe3jEX7VUIKyFsY7WJHi0KI5mfG2Ot8G6PFm0ygVp9PU1yNOlQu4+YAEMRO0x580frubRswyQF9NRTVVuLHu5k3Nj/lAG2O/jXquYytMFc0Q7/KiUkiAFkkvrO3kg7b7YrfTKxZtRLMSRqckEsxnfdpkRPjeTGLQxtLU2TnNXSGIZjeBbYbzJgzO5n+/PZqEEeWm5jVABibDeLW98aQkE2b5bECQBeZ32iPv9MC5nMmFMEnWR4ABm4AvtYyLCd/wvFCDVMxcGVbzFrS0i1pHaSZvAaL4DaQYCwq2mANULE8yIMXmdjuSSc5VA2kNCgDja1t7H+98Lq1fTxBkTNhcwbneJ/K2+xO1GvVl1JMm5JWzGFhWi4NmP57mZJTMTEjmDsCxiNxYHSRE3gWAwFSpWkDTqFyJJv4FvJuOYjfHdPMSZEgEWv8ALK+3ErP/ADW2wasGoYqReFg7twAYHI32n7naMQ03A1fLcngmbyJA3gkeLxjsOIJJIj+GCIJUCTMRefEwN4gcMQ0Gw0gAwbWEfTg+PoMDgbk2tb1HkEkKAeTOoRJkCQQdUzsBI2xIlHsadRMTqAiZBNoAZZ8fT3GJHZwDbVA+T5ZmJuYH6/rjK4nsOpA1ybEzFwbmZF9rwL84ByMeoxsVKXMtCgAi5IjaQoufF7WxsZd270anMiL2EMxsY4Gwj2mARjp60AHa8QLngx5HduJ8+DGZTKV22+cEkWIm8qTF1kgWMxe5I7lKpjrIVKinVWrllgMEFPYzyxZmItEgra/0Yr1LUpNMjX+EEWHgxAnYmB/scVyh07MTASbWAKhdwZMWttaxve+CaPQsyZBC/VmE2mLLMXvaNuMZ5YlN22PqdEmW6bVoiKeafsAWKqqZOkX1KCyzYAEFtuIOCcrks0KZd1ph57lZ9QaNPcSUkMY07yBG9hg3KVSg/eoGcR3INwTFwYA+ot9Oe+oZ19MU6dzuXItAP4RYiSPxLzzjp5MjdJBSitzvLdZGrS6tSc7IQQWj5tGm1QAkSRtqnYgnqmKY/fOVLCT6mqGsSdJ2OmJETET4wpzhFT56dNmHcC8alIIupgaD7rtYzyR8qHDB6iisyiQzd2mSTKoYUDuIJF43JgHBjGK7g3Y0rdWp1cwKZRzTpoHbSCyBiRp17SIBYbjfxOGLZlTIIYibAgHXyIMwQYt/LCrL5tI0oqqBJFPUVsYJkQZWTO5H3MYLytEsGZoCxIgCCwJKxIBYyPxD+Rx0oJ8HJtbEa5w+ovpml6YaKlJQGZwwhb9oEG9x+H5hMFvQIklDPkXVhJBMi3txfz4BzOZIB9NdzvJuGG2omBJEwPYkWIZdQ6PqqerW1tWt3agUpk/hAQ6lN7klgQTwYAlCMl4Am7GefyIqaCp0Q+pwvaWIuLwdKyJMC5i8TjfUM3pBDCLntDIJ3n5uDO24m9sDVwtRIZSCYEkkEGLlSDKx/ECYsffA6U2NlZ2JkAlw0QYMKLqwFpBBH1ABMVS3Y1MgzNJtMJ6dEkXlSQp34ldO/cfygYEynQqCfO3qu7QGqnVB3XTeJJsObn2lnl+mhe3YwDppwpAEiTAi9xcmwicdPl1Ih1hjLaVY3A0tawLqJmByRI2w6k2qQKV7nNPIgqpgbFYK31EBpIGxADGZ3jziRemsCXRTVeYvAKpJMAkgTN+0QdjeDgjLeIVgDfSe0T7HaxHb3QDvtialWKDtq1Am8aSbX+WFJjwYMjbziGNNN2GaVbHeX+GqzKCa60yfwCiGC+2om+MxC2faTdhflztx8rxtjMV1Mjpfkm6f6j01DDRWQAOriJAEb7T9jO0845q6VYwwJIsouNtwCYjSL8x9Bhf0XqNZppVkYV1WTeFa0koNUOPIER9zhr1XPZmnS1UqArGQCGqBZBMHYNN4F/Ptge66HtJHlv8AiXlCtVGKjSwYAhSo323gbk2A+bbeFfSbKhW5YbD8Si02v2t+pHjHpnUchSzyBc1QfLso7SrKyiQCTIBgcHUq8ge/meZVaLMiVBVpgggmCDIvtIVwSRMgxeMa4O40QkqdlgdgFBMSwmCJuIJA2Xx/SwwoSpqzKLHlhfTAuI0yBcbyPzGDstmlKCJKmBa9wPxc2ERe0HCuhSC5he4WsSsgA/MBD3iIIg7xxYmIrD+rV1Fj2qe2TwT8sg20n+nsMBFhUJsQw33BGkyRqHmd7e9iQCeqKQCwI9ok8XBkjybGJFtwDhPmcwTAAmSdI7o2ho20nxvxwcMkBjJ6ajT3AQIH30mQTtcx7g3ONZWiajaklgGDMyKYIAIiTYbXki3N8BdOqNUqgAQJ2AAtJ1RwwO533Nhut1oZRAoOlSPmBIWxMXB03IPMycCb0hirBqKBSC4QwYHtM2+pm8eTuMQPBbzLAEAX4O45MkybRGxJkzMJsNj/ABR3afBMAgRzthfRZhqKtcD8SsdgZFiDfa5tzM4TkYKzVUgaVPcTMm35SI3G1yfputoU6jt84CEQCCTJsJmLTI4O82wVmiTaWUneAIIH1Jtb9R9cAZytoX1J1XJ0i41AGLkA6r3n7GwwUg2WDILTFlBdiJ/ecDUSe24AueAJFow5ylX1D6c7NcrA+0TvAjn3GxFQ6JmGI1HmZBE8GBxH0PgDxh7lc7pp6jv4kAxBkWNvM+2IyspFoe1M+EARRECwUbiBfbef9xgSt1QxcG1ztwNoLA/9r4r2a6rbufm4UDmIIM24tF/O2I6Z1QZJFz7kSD9VkeSPPF+UBnIc1M4TJuv3vz/X3B2FtsabMSRYTPtOxnxGw+v5YUZVjIEgiSbbAGb+P+254YvVYU2YD1WBA0hiBBI3KyfrAJtxwrjvRy4MqMSRBM8C17z5jncDxtiVMjWBkEQbgEjURMSo3I3M+foYR5jq+YItl6dNgwGtmYoSxECNOpj9f6jBC/AGYdxUq1FJY+o2ZDH1IIaQLg31D8gIN8OsUf8AJg6j7IZ9VLNTpufxTbaCpIM23kH7X5OFH/G69MmXLr4eW/8AtMjbYEWt7YPy+QqDL1SazVAKpAL2aGRTFt5Mgf8AfFYqZZ6lUUkB1G35XnG7FCDgtjHOUtd2WrIfEqVZ9XUhiFKksl5/AxIB4kXImSOXKZqnOpXos9hdpMGxg34PywL6tpnFcpdGqUremRHsf9sE0BpsUX8j/t7YnL08Xwxo55LksRNC5atSVTsA41gj2BibREH9YxzU6vQpqfTuTE6QQzHb5iB+c+cJ/VX+BPy/PElLNH8IX7f9DhPpIvZsb6mXgJGfp6T2sWeWJCqLk+S19IhRYiBwZxLlusovzCoI3ZoY+xLA6iedjGw84X5RiqkELrY6nYLpDMQATpDGLAC+Jeoq6UwAv7ytAReTa32+uww/QhQFmnew3q1yZBIIYSIva0OAf/LH0MTJ8425YxIa5tIBAvM6gQxk7Eex5nE3TiFpKiMr6AoknkRfb6m3546rAzDybXUQTIHlhF52+lsYHya7OAHG1A//ACK//UtI+98axHRy4KjSoVdgBU0gAWiNNvpjMdsDSxjRosjU2IgSVJgRpZTY90nv0/cb4O1ADTB0nYGePr73xW6+bd51uaXtrAY2/ERtew0kQZIYzGCx1F+2mabVEDFRUTTKkBj3bQNKi9pJAAthHFtWd3NZ1WWIDHUSIZiBAJJkgEgFZbgxE3OPNvjDoLUqxrU6bFCCahAsG31WPvN/f2J9Jr5sMwUwSokmxgEaSbbk7TYHidsK6tKpVViWemumYUDVftIYMDBB4VSPe9mwzknYZRTVM84yOY0k2Gk3gmL3mdp32sL2OD6tIuxURrHeB5GrTeIO458GDxhZ1jKVMvWOptZB1FkUBQXmNgFGog2FrH64edD11IqCARPJGoxBEe4tvyLY2N0tRmSt0R9ZyjOoICkRueDYHzPifaZ4xTszKnTJttvP0329seqSrAgGfIsGQkE3/lJ/lipfEfRTI7CP9MnVfxphjz/WcLjyBnBi34Zr9zKD42ueSYEWt5xcvWDLMFjqkaGIiCQPGr632M84ovRxpqFdiykRYmYtY77fTDrp2c0sZGppIgKIEyYLNfYXJ4+mGyRtixdDerRGrWzEwNgQSpM86ffk8YFy9YMXS2oG6WBNr22iD9BhqiB1DqFWYIIBhQQe7USskbCN5wi65RFIyWgAWggmBuYB1TzwIkxhUuwxOaNQ1RqUBBOntiJG5loIgztw1ucD9XQi9r+AdJPM2Go7R8x3t55XPhkBAFwRbUB73nVcAc+NrYlraQpusSdQAN7/AC3JMiYiTc7YJxJ0+tKkWEiAS06gL2ALHcxtwYwqr58qp7ovaX2i+mEuAYtze+9tdP6gKTSHd9ZvEg7GBBiwAuSLAeJxF1zKn54BQi1xAB+o2P12+2HUdwWS06oqQdXvJPveBaTH1iPazrJsAIklTJKwLgkce+8z98VPLZlkOq8Czb3mBM/fjwLzgn9rMFg0jeTfk2I3UjeACbbnjpQsKkWX9o0GwQ1CYEsQdjEESbTvA5xxm0VhAZkb+JCV2t9L7xc7THFeXqTByJOmf4rTA3IG3uPOGP8AxAaB2n2IOrYCTAFgLc+1jcJ02mNrB01CojM5MEwWMwbgTvfzubDfmy5j4qrKpQadrTHkXif68+2EOXYXYKBadiZIUm0gTESDtvzMNcn0fW3cLDb/AFaTBBPIEn6zsLYXLpu5DQt8HPReo5iklY6GZWkuImAL69oCi4JnlTJiSF074gpZfMpW1KYmxPB9/wCuLiwShSU3BarTB2llUlyCPxDtg+NW97+Z/GSU2zlQ01VQYLBbAMwlrDY+wxf083KBDNGpHtWV/wATMpUW4uR/En/9YTZ7q9FzqVftC+/v9eftjzr4M+FnzFVWZD6APeQCSw8LF54ldsXOr/hxl3vSq1UuRdlfYG4A4t5mBt5PVinQqhJ8Ba5lSbKv3ZR7+Rjf7TTHz1KS/wDNP5aZwnp/4aPInNoBteiC1wTECJNsNOlf4e06TMahesVFhAQExMlVM+0TfkY6XqIxVnLDNuifL9Xoav8Aw1Js1VB+ZhFNPE3ix5MbH2wXRSoHavmHDVgL2JSmP4VuDJkXG8W3wc1MIYCKqgCIlQAqgcEARta3kGxwHk827HTSSoEBJ1aIQXMQRuP1/njJP1DktjRjwqPJJTziIi6wqqIB5CggKFY9pAJN5AFwZnbMuppvbW9F4JDuSEBBMoWJYiYlSYja4g80VX1AQg9TYmIcCYmN4tvbbnBjVXEAIpkmdU3AN9K3Z2AG1tiZxmU5PZL9TQ0luydkpm+h2nmD/vjWA6+fqhiPSpHwStQkg3BJCEbe5xrHdKflA1x+SKpkjqKmoUUgEEDiZvBF/aCIjzjh89TNWpSpqfUAXUFWwBVY7uSFIIFxAk74edW6K7UmpoxAaRrAmCY3E3HBA3Ei0yEIyr0VWm9Qkjd2IEgEaQQN5mJBEfcyYxf+QqkuwLnsulWagY0a6wPUWVM2swEFlJsQwFtMEGYOXPltEurgW1LpMWmwsY4kzud8bCOgnQzCwBK33EEmTqYnfYXG0SZpdVbVqItYgByIEC2o2Owge3BNNaqrBpYBnv3iOGppVA0h6YKo31VibmIsxEAiG3xVKnRqiotTI6kUwYdiQ31DCBYwbfri5U+lio3qFaiuJVbskLMkwsAidrXuRM4g6xlGM+nVqGrAbQzqqREBmOmQpMCASx+l8PGdqkLKFbs806r1HMeoBrC1FJuiBSCefJH8+d72ro3xBTzK+jWISrsR+F/9Jg+TIN9/pgzLdEpN6hrhFzEFVFNgdUWBBMAA2WGiNJEyDiuUuiCh6z5qnUVFWdRUQwLhToMwwkiwJJ4mcWcVJUStrci6zkQlUMqzpa0eed7QRYwZviCskqHDKyRcyILHmBzYCANz7GF1LqNZfn7lEAFiuv7TdiBINjHtzxlep09UWemxkjaDMkheP52FxGHUWthZNMNy/UmosNJuYNwbbXERJtEyLiI5Fty9anWorrVl8GSukmLmW9xa+wjeMUvNqysrAahBgmBwOQTYEmbjjkY10DqGjtv5mwEH3uzE+3/XHSja2OTp0Mc/kijnTywAKiObBYO48TcxwIxrNerpgU5i4JMAzIAJMkxN43vfnFn6bS9WIYnSJ3HeSLXuTabDfbB69LBOmwaI07NHdJiZiCI/6nEnkrZlFCzzrL9PqIw0AnhrgbmSPY7fkLjfDSoA47ZLT3BjqEj7iNheSNpPOPQ16CjahHzGZjgGItwLe3N4OBs10EKDpmdrbtEwJ2G3uTYcAFXnsbpNHlOaRDqPcjRdZOkxAtNv7H1IwchiYjfb2vzebbe21hi6da6UVkLLHSATPiOb3vMRyBa2FmW6WzwrAgEWANwvPFpkjYeeIxZZVVk5Y5FfdGa5YGxMgbj6RaLLsL+cdZdWY23iBbkGPHj9Pri+5LoIIJeL7tawBPkWAAHNxxyGdLo9MAwRMc7zM7GP6f0xOXqorgpH08nyKejdL7YI2mSsTeSIPzb3+30h+r6FAibbRtvewv7/AFHNsIeuddpZaUDlmG1MWM3FyNh7/kDvis0/jTMa9ZFNhwhBhd9r+CZMfltiHSyZt+EV6kMW3ctXU/VrlFHZRVidbagsG1yBEwbMbSDcXwTk/gygpNVn9ZmuJMLM+xPvvxxbFdX/ABEr6QTSpGoIhhq+40zJNgN5t9sFZH45IAnLjk/u3YdxNzpKmQWGrSCLzcknF3iyKGlEozxuWpoua1TQABT1KIFmUJ6lKD/B+MX1CABAJMyMG0nV2LKyyRc3JAMG6zabEwJIaecKOjfFdOqA4UAiNQBup91+om3jzbEGa6XQzDeqjPTqsAoZHEKVLtcA6ZOqIJtp7RNsTS5UuRpJcxLDnqRKMGTWCo0wQZJ/DAggyJBHtcXwdkskoRPTqVGWIGptcabRLgn2N/vio9MzbJXTL1zrpt2q3qaldiFZWKSwpncQWhgfAJxb0zYplFqALTnTqZwALdoaTMSAouTJE7SVnB8CqXcU9UoOzAlyo/CAFhouB3oQbi4A35kiTOn5xmQB1OoCNdNQqzMEMjHtNona/GGPUGQBQ9zMwbSZgG3PH894wrr57ZRPcYtFrNMiQBzaQDex5yzy17YrcdJhSodRVWUkEMSFWduP80nfYD64lWki/wDpxHNwZ5uInCurlUNRajEaVTSqkBgCWLGBEnUdMX4NicG9GdpIV+wKO1u4dzWIm6yBZQYA8mMVUXpuztXkmOYRbQ4jiT/Q4zBNTLXPcP8A9aHGYHTmNqXg7yvVAUko/llZdBG/2bY/iPETgZ8/QqfIysY2LFSu28CBG9/54E6Z1zLZjtpkGIBA7GMzcXAs0WBJ3sMMm6dSq/MJWPlYA/eZJIvxIvvMjG9ryZE+4lzqkCKdYRN4jUov80jcAHcQIMxhYYDHvJJBIBcgmNOoEBBwR9+Yvizp0ZUMKQqRYaSbfnB+4P8APG/+H0luAy2kEoSqmIkAGwvsI5uMReFL7JWOV9xY4ZUSnSOmyqTKnSGBJAlWBeFiwIlvYxCQdMGWDgyWv537gDMeZg2AscFr0lolqyvJJJRVE+yiYUD6tM+bmTKZdaQCKXZRB/eNIU7ALIBkGw5vPtiUp6dmPabsgytEBQiUxTJmQFgzMSQJHEgkn63vDncmKisDTS4hC4BteRYmLHexsbyZE65+qWIFOmqEyjNULaliSfTCrpaYkFrfzX/EXVxl6a6R3sYSnfU5JFv8pOpb8atiYwvvvkZ6a3Isp8OZNSSaSNMT82nVMSFZis3OxkeeMA/EPQKaAmVFvkCktEgWCgmJPPne2J6pZC1U6lJChzTBMGIAgifIgH3i847yHUsrUc0xmTSckBUrUmpnURChdRAO/wAo3mwxRKXL3Feng88zGcpWElQZjUpGxvpJAgA7gHcD6FXmMoJa8G9wAQRFrz94tucejfE3wB6oJpwav/uajLA+VNhvxM39ooPUfhnN5Yr6lN9E2ZZdRO5EWFoJ+2NUZJ8GeUWmWL4dzLBhCs3EQATMEC5ABt7c7m5u7sjAmojoALsYMKsnYEjg22sNzsn+FqiNTnbTHI9pv/ygz7j64fVc+tMcsYmwksDE7bHa3vECcYpuTlRqgkoivM/FCIiqpBIAkzabNG8/Mb2vEczhS/xfqsatNd9yo8zc/SB9/MYg6v8ADNKuwqDQhbe37t5PgfIwttzf6I0/w8qx81OeBBjYWMAzPAAO2K9OCVzYqnK9lY//AOIUXYs1dT/zcHwLnzuPHBwXT6llwJVhbkAkyQIBtH2Ox/PFcP8Ah9UEFqtNB+JomLbiw1NItB5ExbDjpPwwKi+ouYqLrUpTBUOFKvpVjNjOjaReobiIwjw43xIZZpLsdZ74ke4y9JqjRuIVRsfxbn7D88Vut1LPVKgWpqopcmAQDbbXvMnYHF1yXQgsI9QE3KlFIcQO7t1QYniI3AJNm/Tug0Wkq+siQ4AiPAYEyDfm2GjohwvzFcpS5Z5l1bpQalVewZE1A76grDUPFwSB5JHtCvpXRfWXVqVQIBCwzX1XYEjTIBgf5dvPt1HoVEXZLtGlVYwCpkEb35m8feAj6p8NJTT08u6pUf5V0gemsnU5vqcwDHvFoXFYZ1wReLc88/8Ax6il61YqfmMwARO8mZHsInAOf6lTAKZanoG2u+oj2m48yTP02xbB/h3TLEftEvYhjTNyRJIOsaoKkWmCwmdsL83/AIf1V/8ALdGAAPhiC0SAbHY8idhNsVWWPdnPHLwV3L1hQh0qN6xW2gDSqsAQCxMlohoi0AGInHCZiCCjuvJOozq/5eP13m0Ykz/Sa1IlWpODAPymCoG/uLGYO8+MZQrBANeWV1k371LG1tUlfGy2MYe0yTUh50rr1SovoVE9WnxCgOhM96kRDAMTqsffHovSGZqTLUq+qASCQgWQdtYgSYESu423gUPIdUpFdFGjWRW0/JSnUSDuQxkTsSTPti2dOylWmremQjsFhqncEluFB7rX+YXI3IOMnqFJxqLovjvuOgZi4gKRaO2ANOo7AcxewE8YMTo7lZ2UqNIWATxLSCNtht5g3xXqeX1F0ep+0JN9bXSVuWRYSoJi1iC0TIvaOiZ0KrIzdqIHHbCqsGQDEQojmRzHGWOBRd9yjbSEuvvsxbdoJ7lgxKxYHf33uNsMel5lQ5mSHhZgALpBuT+ItJ22sIwqzvU1BLdxuWvomGIOkCLeIgkxzfA+ZzVR1imF0iJDSCZ+aLQogbmAZONCi2BtVY9r/D7szMr2JJH76ryfv+XGMxXUy+Zgf+MqL/l9Gm8e2pwWP3NtsZivTZPUI8g7rVJVl0st4AV76rES7kyeSROmFkYtGW6wxJCLTFOAqSHaoYJkklgoUkkAAtbxsPOKXxKJgLadySpgzA1JqKiONJFztzL/APkDHvFDUAP4tzN5ZlYtAHtER+EjFckZ17SMZHrvTeqzpA9IHlYeTYbFVOnnzP2wzzhYKGCCYmRAv7zE/ljy7oPxfSRwNDU2iIa0HeQLBt9jH9C8X4iapMZgEfwn2/5iTtN8ZXmljXv3fwOmmXOgzsJdVJ47W/UguP5b4yvQNSA6D2IJsbjtaxUwTex332NZ6f1lw0sTzIDgza49hPjfkjDrJdQo1mKAkMBJpuumBJEw1yPodP0w+LPDL/oNNcGfsBUu4OoMZiLiAOfx+Zk8bTgSh8OCpW9espOlCFU2Eue4gDaQFXuJ+UmBeXeWokEmZU7c39yeBeIi028x5zqDSxUWBABEmTbYbG9hPP3GHWJKWoOt1Qr63VrU2p0UCU6RDSVOpie0KgWABJa++2E1XJhUPr6fnVVT5y8fiCKG/iBKzpMNxctc93d1RtGg61WzshAu9Q3GkC2mR27+BXqjHWteqQ+inppJJd6zANqdgY0nUzAkg/isPmw8o3udF0NMrmXHaHJCA9vptAvIlWXWLXAXxEARjfUq8hhWpakI+dH0ujcaUd7j7zMWgzgbL9cqVGC1cuKYsBFUVCJ9nRYIK7C8jY446vRR41H03FhUTuYETKLaXBn5bi42JnGZPf3Fmttin5PMquZWmdYDse1lgSSSpPiRJjDZ8yKdKtoaamXJI51pp1AXF5Ujbc84UZ3ptT9qyr1VCg1PTIB7Jv3JBkqZLFTBAuO3aRcxSP7XU1auwkiPJVQLyRYzzcRM411GjNbGo6n6lSloBFLMgoVI2cCVI8Hk/T6gt8tWAVXaoSpuLqVKhZCgaAQ3ynSWtJvwEHQMmz0dATRUp1Fqqr9p06TCm0qGkNfyD4OLKDoIHq/KANOpGBAAHyhS2kxwCN5nEcrT2LYk+RF1/o2aqFiM0NI+Sm1JlkAjUpInRY7jfyIBMuWpVly+mRSr0wwMd9N1XtUkAyovOoDUDvImXlCgywQqBG9yHI0zBAEETH2P4pgSJl2BBEkG1woiwgMO2FAHgmTte09W1DtB/SurDMUy1Wl6VRR3JUURebg3BBiYmRyNie8x1MKlTQ9MsBKAdwJjYwYUTaSRH6YHhFpka7UyAxBj/Ttdj7EkTFzgaNSBWjXrGoIRC3GkkkmT8oJiJvB0jE691nLwcdN6jXCE19OsX1NoKAEmxCMCvvq2592uTzwcHVoRi1u6Q4jfUVUE8QJi3myuo3qa0DaXN/mUkKVsxCt38m4IFr2xxTrlWcPyZZoiBMGQRDLt3HcnYHB23G0jTOdPWppIgRwNm95AkEexEzeMAVcq6KQo9wdMxYie46ahg2C+w4kcjOU9ZiJ3JAMk2I1aRtExcAYVftoRvUSpUOrfXVeoIBBlAxbTc8EAgnwI6g8B9WmsMWCqJudfzmTBOpWljG33EQMD1KdNSIdQALMo3IWdXzXEbgg7W8YDr5ypVUAaQA1nIYMVvPbFo2j5TA+w75YyR6pM3+SIERECoQP+v5VjimyUssUM2z6Uyf3gEENAkSPmJ0lYW5INpi3gER/iBQyBPNpvuBsNW+47hBm1xYbLZJYGpdSyT+8GpRffv7eSNpvvhtRTtSJ0iQBrgWEWW0D2AjD9LyT6z7Av7ZUczRQkKYYAqJvMw5AZrxt5tzjB06q1GtSlaYr6NVt1R2JFxbVqvEgCAI3wxZI3SZvOm0xNjzwZ84lp12iAVM8NBKyOBe/tbDLGkBzs46f0sIv4iY+doLm0ASDaB4i3nntacKQCosZEAAEWPOOzQUm7ieQdNr8CYHF7R4wNmDBsebAFTYDaRx/cYqo+BXKjoBPJ+zQPyG2MwI9OoTIZh9qh/UWxmO0MXWin9c+FKSHszVIqLGFY3ETqK6jH5CTwZwD03MegdD1EqoTIFMlgLbwBEd3EEEbGYx6iaQdhTixnV3N7kzsN/wAIj5h94v8AguXXto0wg50rM+5JP2tb+WMiz6VTLdG+CjnJ5eomuCblpbweJ3JEzyRyODp+h0Fpa1Z0NySrGQIkAHYqfYTe/sR8SV6WVkuv7xoKBCUZ1FgWjYDfY+19q5kOvM7FXYLbtJmLHYiYuPcTBHJOLx90bIyVbMYIuYpsTq9WnAgT3c/n454NsWbodX9qXSKjJpGtqgJU0yD7HextsRM7nFdztRlkqNJA1MszqgXgm9xccRI5OGfRs6KYcwSrfNFjI/E2x/CBYzA2tjPPCtactvlHRe56MtYnLqqOWYqE9SADvo9SIEktqYECCPtjj1NBEQqgDTJMgHg38lyx3ICj3wu6f1H1NQ0mKbU9QDR3adW4PymDH+v/ACnCf4lzrBKS31Mt2gkMFoggTFu5iY3+oIxeT0jvYB+IfiX1XdEEgNojckqw1W/1ADkWt242Fr0KYqGkuYqaCpp611K0z2wxB4nTDfUbUxmNF00x2Pafc+JBnY/c87ejdGWrmKamkFKGZk3pkiIWPl3my31fWJZZ6afYbClLl0NcjkKVVVqJr9N4Ok20sLEEMNQYGxExaMErlApGlfJYGZa88ECSd7Yh/wCGhKZ/aKppKABNOq1NoB3LKRbtAv77YLZct6Yqes5QLq1/tFQLpAnVq1xp/wA364yy33Rp10AHJqw/eDSuqdOosTDEgkxcmTImLnc3xJkOhUtfrI4BKlRoUKIJJXt/EV1RPIiZN8c5brVKozU+8rstRlAE8pe8xBBKidQuTBJ3pKGJI37RP8J4gWB494x05TjsdFRkQNQyyOf36rUNjJQMQfNgx+Y3nc4zNdOfSPTZCATN4EMIk7jxtHi2I8xQkkjTJH4hOxMdwM7mR4gYrT9SYO9IoDpbuETEcSSb7kEwOfo0fdwBqhx+10i2lanq7BihZ9Lbx6hYj85tAtBwHmM7WD3qgKCDopINUCZUmoIYkxddIvvIuPTrVGW6VAp7bqCCP9Ra5swuANsQ/s2YdmuqID2oAWMCNyDovPHge2LqL7CakMsvmEQKveVFgzMGnfUTraA8nVxeDG4wNmutKoA1KxkqCILP8xCEEwpuSIEAgfQRU+kTpUzUCEkarkyIgmdWxPzMeN98S1MnSpgWRTFhIAW5IgRbc+/88P0r5A5+ECVsxmC/yFUZQe46TIAIgBdZ5sViR9iE1Ks8S/aoBAUTq+UOSGuLAARsRztixfs2kamp7/L+djv+u+I/QC6SKg3v7HncwMPGEUTbkxXS6e2/qvYyCTb6kgXbe99xiXLZFRJO/wDDB7yWmSzC2/GmYOG9VlJJMwfYHjiNp3+++NMAsCoLxttbbiARP15w6SQrbA2ogg2en7QBI52/mftjs0hAILahw/mLGBNv798GVqqi0qCbyeRI+W/gjG0gsCdLGLah/KDA/XDJCAfomx1HUfmETI2tccWwTS1dpXWwPsLe3tg9a8sJorEfNEAQD/Dc/niGm7NsiFRys/p4PtgtB2ItN+4jVsQTJB+ke/8ALHTMmkaiI/yzz/CCL/yx2+biVCtyJ/hvwbY1qaAQWg+InfkzF58Hc4KiwOSQFTYDbUwMntkXj3N7+x5xnqE3jT41G5/TeBNhhhUosWlpk+ZNvYf9cZUpruFJHJYGNvY/XnFEmibti4GubhKZH0Y/qAf54zDR6bk2Uj2E/wC5xmGF0lQ+JerVkKaKhXVUCsVsSumYkXwkqfEea1snr1IjzfYc7/rjMZjzI/ZNrEXxLT/eoSWYtSVmLMzEkg3liTxhbmEAUHyb/wDxXGsZjZHgzz5LdSpg0KQMwUvc/wACnfcGTvjn4fbu2F2VTYQV0paP4fbbGYzEs/2GcuS2/D7n9szCzILKTN7y4mTfbA2fYtTQncKv60ZxmMxD1PCK9gOtlENNiVE+hTb6N6hWR4sALeMM/grMvTzi00YhHViy8EjTB9iJxmMxSX3SEXJbPixR6JeBqVwVJAsdarP10sR9DirZrMOxfUxMKjATYFhDW2uCcaxmMjN0Psi7OtNOoxuxJGrmDom/3P54VJ1OsKakVqgmJAdgOeAYj7Y1jMaYE8g4+Auu5irmq1KpULInyghbW8xJ+5w86r21XUbBRAJkCy7TtucbxmFj94/wDP7slFMELImw39wcRVrVNIsI2H+oj+WN4zGlmaAaUuwuQNgSTFxtP1xxnKYEWH5fXGsZhGVfARQQET7f74GzAhp+/wB74zGY4UjzHaTptbBVLLqSAVBknGYzFBGKMveZv3HfBdOsw0kEgxuDfGYzFEIG5Guz1FLMx+59sTv3s2oCwnYDj2xmMxzOQADpewA7gNhsSAcG52oQqEEgloMHi3+5xmMwO4pGtQgi5+ZefJYfyGOs+5CNHnGYzDMBXDWY8nGYzGY4U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64" name="Picture 16" descr="https://encrypted-tbn0.gstatic.com/images?q=tbn:ANd9GcQpB44mIwGZl4Pm5seASWW1bGIlNKXXyao18FjuxD1II4FYBpt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63" y="29128"/>
            <a:ext cx="2768869" cy="20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natureswonderland.com.au/articles/wp-content/uploads/334271129_539cf08f2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73" y="4112505"/>
            <a:ext cx="2930794" cy="21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outback-australia-travel-secrets.com/image-files/australian-desert-animals-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89" y="4517590"/>
            <a:ext cx="3400990" cy="21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infonews.co.nz/photos/600-evolution-platypu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45" y="2223846"/>
            <a:ext cx="2863574" cy="218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The weather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images.smh.com.au/2013/08/21/4680052/furry-El-Nino-La-Nina-729-408x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0" y="180518"/>
            <a:ext cx="38862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log.timesunion.com/wagingpeace/wp-content/blogs.dir/242/files/2013/12/Santas_surfing-Christmas-in-Australia-a-five-week-summer-holiday-sea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3" y="1271131"/>
            <a:ext cx="4025348" cy="30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SQoo6PWYp0CkVLOX3FA-u4UBQ87vZwuUB6ioFWU-qv1yoV_D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55" y="2491109"/>
            <a:ext cx="3444185" cy="257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0.gstatic.com/images?q=tbn:ANd9GcRlqHDofjKQ3rRaWZG8oA6IyYHD6e3Q4UwjBt6J_mH6jZEZlLY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7" y="4051929"/>
            <a:ext cx="3495666" cy="26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native people of Australia are called </a:t>
            </a:r>
            <a:r>
              <a:rPr lang="en-US" dirty="0" smtClean="0">
                <a:solidFill>
                  <a:srgbClr val="00B050"/>
                </a:solidFill>
              </a:rPr>
              <a:t>Aboriginals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taylabaxteruluru.weebly.com/uploads/2/0/6/4/20647926/460326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3" y="2147322"/>
            <a:ext cx="6023552" cy="398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ettropics.gov.au/site/user-assets/images/dancersh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68" y="2147322"/>
            <a:ext cx="5309227" cy="398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Aboriginal Art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mikaidt.dk/2004/images/DSC02080danny-east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1" y="849193"/>
            <a:ext cx="3766377" cy="28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ustralianativeart.com/wp-content/uploads/2013/01/aboriginal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17" y="1027906"/>
            <a:ext cx="3766377" cy="28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.artid.com/images/blogs/4482/7121861zoome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25" y="4145030"/>
            <a:ext cx="3609359" cy="23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osmicmontessoricommunity.org/wp-content/uploads/2013/02/aboriginal-art-photo-Session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1" y="4009674"/>
            <a:ext cx="3766377" cy="26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2.gstatic.com/images?q=tbn:ANd9GcS4Zuqaa6jvL4JWz7-YZ2H2nDXDDb3SNO158b4A-HEkmYgUYMA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28" y="2470054"/>
            <a:ext cx="3325090" cy="27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Do you like Australia?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https://encrypted-tbn2.gstatic.com/images?q=tbn:ANd9GcQ9yC_POxF4PeLW1BH3AP0YlWWNLVJQqmkEhyWVW9Epckdust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27" y="1930089"/>
            <a:ext cx="5622098" cy="42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</Words>
  <Application>Microsoft Office PowerPoint</Application>
  <PresentationFormat>Ευρεία οθόνη</PresentationFormat>
  <Paragraphs>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Look at our world!</vt:lpstr>
      <vt:lpstr>This is Australia</vt:lpstr>
      <vt:lpstr>Pictures of Australia</vt:lpstr>
      <vt:lpstr>There are many things to see in Australia</vt:lpstr>
      <vt:lpstr>Strange animals</vt:lpstr>
      <vt:lpstr>The weather</vt:lpstr>
      <vt:lpstr>The native people of Australia are called Aboriginals</vt:lpstr>
      <vt:lpstr>Aboriginal Art</vt:lpstr>
      <vt:lpstr>Do you like Australia?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at our world!</dc:title>
  <dc:creator>Alexandros Zikopoulos</dc:creator>
  <cp:lastModifiedBy>Alexandros Zikopoulos</cp:lastModifiedBy>
  <cp:revision>4</cp:revision>
  <dcterms:created xsi:type="dcterms:W3CDTF">2014-02-02T20:52:58Z</dcterms:created>
  <dcterms:modified xsi:type="dcterms:W3CDTF">2014-02-02T21:29:26Z</dcterms:modified>
</cp:coreProperties>
</file>