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5" r:id="rId8"/>
    <p:sldId id="269" r:id="rId9"/>
    <p:sldId id="261" r:id="rId10"/>
    <p:sldId id="264" r:id="rId11"/>
    <p:sldId id="266" r:id="rId12"/>
    <p:sldId id="273" r:id="rId13"/>
    <p:sldId id="262" r:id="rId14"/>
    <p:sldId id="270" r:id="rId15"/>
    <p:sldId id="263" r:id="rId16"/>
    <p:sldId id="268" r:id="rId17"/>
    <p:sldId id="271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7E7-6125-41AD-B8A1-B1E1EB8C73B6}" type="datetimeFigureOut">
              <a:rPr lang="el-GR" smtClean="0"/>
              <a:t>2/2/2017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55A-1016-45EB-A54A-1F89420FF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23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7E7-6125-41AD-B8A1-B1E1EB8C73B6}" type="datetimeFigureOut">
              <a:rPr lang="el-GR" smtClean="0"/>
              <a:t>2/2/2017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55A-1016-45EB-A54A-1F89420FF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231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7E7-6125-41AD-B8A1-B1E1EB8C73B6}" type="datetimeFigureOut">
              <a:rPr lang="el-GR" smtClean="0"/>
              <a:t>2/2/2017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55A-1016-45EB-A54A-1F89420FF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32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7E7-6125-41AD-B8A1-B1E1EB8C73B6}" type="datetimeFigureOut">
              <a:rPr lang="el-GR" smtClean="0"/>
              <a:t>2/2/2017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55A-1016-45EB-A54A-1F89420FF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93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7E7-6125-41AD-B8A1-B1E1EB8C73B6}" type="datetimeFigureOut">
              <a:rPr lang="el-GR" smtClean="0"/>
              <a:t>2/2/2017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55A-1016-45EB-A54A-1F89420FF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3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7E7-6125-41AD-B8A1-B1E1EB8C73B6}" type="datetimeFigureOut">
              <a:rPr lang="el-GR" smtClean="0"/>
              <a:t>2/2/2017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55A-1016-45EB-A54A-1F89420FF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01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7E7-6125-41AD-B8A1-B1E1EB8C73B6}" type="datetimeFigureOut">
              <a:rPr lang="el-GR" smtClean="0"/>
              <a:t>2/2/2017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55A-1016-45EB-A54A-1F89420FF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28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7E7-6125-41AD-B8A1-B1E1EB8C73B6}" type="datetimeFigureOut">
              <a:rPr lang="el-GR" smtClean="0"/>
              <a:t>2/2/2017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55A-1016-45EB-A54A-1F89420FF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160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7E7-6125-41AD-B8A1-B1E1EB8C73B6}" type="datetimeFigureOut">
              <a:rPr lang="el-GR" smtClean="0"/>
              <a:t>2/2/2017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55A-1016-45EB-A54A-1F89420FF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230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7E7-6125-41AD-B8A1-B1E1EB8C73B6}" type="datetimeFigureOut">
              <a:rPr lang="el-GR" smtClean="0"/>
              <a:t>2/2/2017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55A-1016-45EB-A54A-1F89420FF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084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7E7-6125-41AD-B8A1-B1E1EB8C73B6}" type="datetimeFigureOut">
              <a:rPr lang="el-GR" smtClean="0"/>
              <a:t>2/2/2017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A55A-1016-45EB-A54A-1F89420FF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251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17E7-6125-41AD-B8A1-B1E1EB8C73B6}" type="datetimeFigureOut">
              <a:rPr lang="el-GR" smtClean="0"/>
              <a:t>2/2/2017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CA55A-1016-45EB-A54A-1F89420FFD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44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teroen.wordpress.com/category/%CE%BD%CE%B9%CE%BA%CE%BF%CE%BB%CE%B1%CE%BA%CE%B7%CF%83-%CE%BA%CF%89%CF%83%CF%84%CE%B7%CF%83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urlz MT" panose="04040404050702020202" pitchFamily="82" charset="0"/>
              </a:rPr>
              <a:t>PAINTINGS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urlz MT" panose="04040404050702020202" pitchFamily="82" charset="0"/>
              </a:rPr>
              <a:t>CAN TALK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7384" y="235226"/>
            <a:ext cx="3917741" cy="114631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Man at the </a:t>
            </a:r>
            <a:r>
              <a:rPr lang="en-US" sz="2800" i="1" dirty="0" err="1" smtClean="0"/>
              <a:t>cafeneion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Nikos </a:t>
            </a:r>
            <a:r>
              <a:rPr lang="en-US" sz="2800" dirty="0" err="1" smtClean="0"/>
              <a:t>Eggonopoulos</a:t>
            </a:r>
            <a:endParaRPr lang="el-GR" sz="28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19155" y="1603513"/>
            <a:ext cx="4376636" cy="38115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Compare this man with the one from the previous painting.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Where is he? What is he doing? How does he feel?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man. Write a </a:t>
            </a:r>
            <a:r>
              <a:rPr lang="en-US" sz="2000" b="1" dirty="0" smtClean="0"/>
              <a:t>self-poem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man. What are you thinking?</a:t>
            </a:r>
          </a:p>
          <a:p>
            <a:endParaRPr lang="en-US" sz="2000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This man and Mona Lisa are ………….                                    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       Write their conversation.</a:t>
            </a:r>
            <a:endParaRPr lang="el-GR" sz="20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8" y="1603513"/>
            <a:ext cx="2649775" cy="4399722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3872722" y="576354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hlinkClick r:id="rId3"/>
              </a:rPr>
              <a:t>https://pteroen.wordpress.com/category/%CE%BD%CE%B9%CE%BA%CE%BF%CE%BB%CE%B1%CE%BA%CE%B7%CF%83-%CE%BA%CF%89%CF%83%CF%84%CE%B7%CF%83/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578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245164"/>
            <a:ext cx="3970751" cy="114631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young sailor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Giannis </a:t>
            </a:r>
            <a:r>
              <a:rPr lang="en-US" dirty="0" err="1" smtClean="0"/>
              <a:t>Bostantzoglou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Bost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834615" y="1761746"/>
            <a:ext cx="4157524" cy="397644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does the boy look like? What is he wearing?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Where is he? What is he doing?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Compare the boy with the men from the two previous paintings.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boy. Write a </a:t>
            </a:r>
            <a:r>
              <a:rPr lang="en-US" sz="2000" b="1" dirty="0" smtClean="0"/>
              <a:t>self-poem.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girl from the first painting is your sister. She’s shouting at you from the window. What is she saying? 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in the park with this boy. Write your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24" y="1523206"/>
            <a:ext cx="3220106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389100"/>
            <a:ext cx="4390445" cy="609784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5119314" y="496957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Child with Dove</a:t>
            </a:r>
            <a:endParaRPr lang="el-GR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5164198" y="866289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Pablo Picasso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502348" y="1604953"/>
            <a:ext cx="36355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is this child? Where does it live?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does he look like? What is he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does it feel?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is he thinking?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child. Write a </a:t>
            </a:r>
            <a:r>
              <a:rPr lang="en-US" sz="2000" b="1" dirty="0" smtClean="0"/>
              <a:t>self-poem.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Compare this child with </a:t>
            </a:r>
            <a:r>
              <a:rPr lang="en-US" sz="2000" i="1" dirty="0" smtClean="0"/>
              <a:t>The young sailor </a:t>
            </a:r>
            <a:r>
              <a:rPr lang="en-US" sz="2000" dirty="0" smtClean="0"/>
              <a:t>(</a:t>
            </a:r>
            <a:r>
              <a:rPr lang="en-US" sz="2000" dirty="0" err="1" smtClean="0"/>
              <a:t>Bost</a:t>
            </a:r>
            <a:r>
              <a:rPr lang="en-US" sz="20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two children want to play together. Write their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56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811725" cy="8001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scream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Edvard</a:t>
            </a:r>
            <a:r>
              <a:rPr lang="en-US" dirty="0"/>
              <a:t> Munch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604484" y="1257300"/>
            <a:ext cx="4394820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do you think is strange about this painting?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Why did the painter give this title?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are the men in the background? What are they saying?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Compare this person with the man from the previous painting.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man. Write a </a:t>
            </a:r>
            <a:r>
              <a:rPr lang="en-US" sz="2000" b="1" dirty="0" smtClean="0"/>
              <a:t>self-poem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man. What are you thinking?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talking with the man behind you. Write the 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2" y="1912351"/>
            <a:ext cx="5301439" cy="35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9" y="728871"/>
            <a:ext cx="7161498" cy="5570054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7625797" y="728871"/>
            <a:ext cx="366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georgia" panose="02040502050405020303" pitchFamily="18" charset="0"/>
              </a:rPr>
              <a:t>The Mysteries of the Horizon</a:t>
            </a:r>
            <a:endParaRPr lang="el-GR" b="1" dirty="0"/>
          </a:p>
        </p:txBody>
      </p:sp>
      <p:sp>
        <p:nvSpPr>
          <p:cNvPr id="3" name="Ορθογώνιο 2"/>
          <p:cNvSpPr/>
          <p:nvPr/>
        </p:nvSpPr>
        <p:spPr>
          <a:xfrm>
            <a:off x="7737601" y="1098203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René Magritte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938052" y="1815548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are these men? What are they looking 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are they looking at different places?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Imagine they are talking to one another. What are they saying?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15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297346"/>
            <a:ext cx="3652699" cy="7885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Self- poem</a:t>
            </a:r>
            <a:endParaRPr lang="el-GR" sz="28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222435" y="1271379"/>
            <a:ext cx="3935897" cy="4718603"/>
          </a:xfrm>
        </p:spPr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r>
              <a:rPr lang="en-US" sz="1800" dirty="0" smtClean="0"/>
              <a:t>I Katerina</a:t>
            </a:r>
          </a:p>
          <a:p>
            <a:r>
              <a:rPr lang="en-US" sz="1800" dirty="0" smtClean="0"/>
              <a:t>Playful and naughty</a:t>
            </a:r>
          </a:p>
          <a:p>
            <a:r>
              <a:rPr lang="en-US" sz="1800" dirty="0" smtClean="0"/>
              <a:t>Daughter of Brad Pitt and Angelina Jolie</a:t>
            </a:r>
          </a:p>
          <a:p>
            <a:r>
              <a:rPr lang="en-US" sz="1800" dirty="0" smtClean="0"/>
              <a:t>Sister of the magician Houdini</a:t>
            </a:r>
          </a:p>
          <a:p>
            <a:r>
              <a:rPr lang="en-US" sz="1800" dirty="0" smtClean="0"/>
              <a:t>I love picking flowers in the spring</a:t>
            </a:r>
          </a:p>
          <a:p>
            <a:r>
              <a:rPr lang="en-US" sz="1800" dirty="0" smtClean="0"/>
              <a:t>I like dancing when the moon is up</a:t>
            </a:r>
          </a:p>
          <a:p>
            <a:r>
              <a:rPr lang="en-US" sz="1800" dirty="0" smtClean="0"/>
              <a:t>I feel happy when the flowers bloom</a:t>
            </a:r>
          </a:p>
          <a:p>
            <a:r>
              <a:rPr lang="en-US" sz="1800" dirty="0" smtClean="0"/>
              <a:t>I’m sad when people cry</a:t>
            </a:r>
          </a:p>
          <a:p>
            <a:r>
              <a:rPr lang="en-US" sz="1800" dirty="0" smtClean="0"/>
              <a:t>I’ m afraid of the dark</a:t>
            </a:r>
          </a:p>
          <a:p>
            <a:r>
              <a:rPr lang="en-US" sz="1800" dirty="0" smtClean="0"/>
              <a:t>I want to travel all over the world</a:t>
            </a:r>
          </a:p>
          <a:p>
            <a:r>
              <a:rPr lang="en-US" sz="1800" dirty="0" smtClean="0"/>
              <a:t>I the cute Katerina 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085850"/>
            <a:ext cx="3105150" cy="5772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2487" y="2104559"/>
            <a:ext cx="25709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11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characteristics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Brother/sister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love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like / I hate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fell happy (when)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I’m 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I’m afraid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want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ame / last name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75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painting do you like the most? Why?</a:t>
            </a:r>
          </a:p>
          <a:p>
            <a:r>
              <a:rPr lang="en-US" dirty="0" smtClean="0"/>
              <a:t>Which painting do you like the least? Why?</a:t>
            </a:r>
          </a:p>
          <a:p>
            <a:r>
              <a:rPr lang="en-US" dirty="0" smtClean="0"/>
              <a:t>Which painting is the most frightening? Why?</a:t>
            </a:r>
          </a:p>
          <a:p>
            <a:r>
              <a:rPr lang="en-US" dirty="0" smtClean="0"/>
              <a:t>Choose some paintings to create a </a:t>
            </a:r>
            <a:r>
              <a:rPr lang="en-US" dirty="0" err="1" smtClean="0"/>
              <a:t>photostory</a:t>
            </a:r>
            <a:r>
              <a:rPr lang="en-US" dirty="0" smtClean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22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5531"/>
            <a:ext cx="6066459" cy="40154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59" y="2336523"/>
            <a:ext cx="5703198" cy="4349521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472858" y="424071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Starry Night</a:t>
            </a:r>
            <a:endParaRPr lang="el-GR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6485455" y="793403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Vincent Van Gogh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4260434" y="5756342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Vincent Van Gogh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4150628" y="5387010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Bedroom in Arles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9113" y="4876800"/>
            <a:ext cx="312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lives in this bedroom? What does he do? What is he like?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941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6488" cy="471251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852768" y="152400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Girl with Flute</a:t>
            </a:r>
            <a:endParaRPr lang="el-GR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4391103" y="489466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Giorgos</a:t>
            </a:r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Stathopoulos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712515"/>
            <a:ext cx="3127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</a:t>
            </a:r>
            <a:r>
              <a:rPr lang="en-US" sz="2000" dirty="0" smtClean="0"/>
              <a:t>is the girl? Where does she live?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She’s playing music on her magic flute. What can it do? What magic properties does it have?</a:t>
            </a:r>
            <a:endParaRPr lang="el-GR" sz="20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53" y="0"/>
            <a:ext cx="4893086" cy="6009861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6007806" y="4781007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Suitcase</a:t>
            </a:r>
            <a:endParaRPr lang="el-GR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5366573" y="5111264"/>
            <a:ext cx="19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Alexis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Akrithakis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4299547" y="5544316"/>
            <a:ext cx="312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Where is this suitcase going?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does it belong to?</a:t>
            </a:r>
          </a:p>
        </p:txBody>
      </p:sp>
    </p:spTree>
    <p:extLst>
      <p:ext uri="{BB962C8B-B14F-4D97-AF65-F5344CB8AC3E}">
        <p14:creationId xmlns:p14="http://schemas.microsoft.com/office/powerpoint/2010/main" val="37449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8"/>
            <a:ext cx="4841674" cy="632791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727264" y="6338451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Leonid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Afremov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14869" y="6338451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Night park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30842" y="-7245"/>
            <a:ext cx="3411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</a:t>
            </a:r>
            <a:r>
              <a:rPr lang="en-US" sz="2000" dirty="0" smtClean="0"/>
              <a:t>is the person in the painting? Where is he /she?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Why is he /she walking in the rain? Where is he / she going?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3" y="1623971"/>
            <a:ext cx="7022597" cy="5234029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5172138" y="1623971"/>
            <a:ext cx="297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Poppies near </a:t>
            </a:r>
            <a:r>
              <a:rPr lang="en-US" b="1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Argentuil</a:t>
            </a:r>
            <a:endParaRPr lang="el-GR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5172138" y="1993303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Claude Monet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9064487" y="300532"/>
            <a:ext cx="3127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are the people in the painting? Where are they?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Where are they going?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114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4" y="1115425"/>
            <a:ext cx="3889529" cy="5560289"/>
          </a:xfrm>
          <a:prstGeom prst="rect">
            <a:avLst/>
          </a:prstGeom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048202" y="373813"/>
            <a:ext cx="3551933" cy="74161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waiting</a:t>
            </a:r>
            <a:br>
              <a:rPr lang="en-US" i="1" dirty="0" smtClean="0"/>
            </a:br>
            <a:r>
              <a:rPr lang="en-US" i="1" dirty="0" smtClean="0"/>
              <a:t>Nikolaos</a:t>
            </a:r>
            <a:r>
              <a:rPr lang="en-US" dirty="0" smtClean="0"/>
              <a:t> </a:t>
            </a:r>
            <a:r>
              <a:rPr lang="en-US" dirty="0" err="1" smtClean="0"/>
              <a:t>Lytras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5735345" y="1181686"/>
            <a:ext cx="4674747" cy="46450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Why did the painter give this title to the painting?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Why is the girl looking out of the window?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does she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is she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is she? Where does she live? What does she do? How does she feel?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girl. Write a </a:t>
            </a:r>
            <a:r>
              <a:rPr lang="en-US" sz="2000" b="1" dirty="0" smtClean="0"/>
              <a:t>self-poem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Her mum is coming into her room telling her off. What does she say? What does the girl say?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15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132547"/>
            <a:ext cx="4518993" cy="590350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85529" y="5121964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The Rooster</a:t>
            </a:r>
            <a:endParaRPr lang="el-GR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3295392" y="5666720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Joan Miro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36052"/>
            <a:ext cx="5406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</a:t>
            </a:r>
            <a:r>
              <a:rPr lang="en-US" sz="2000" dirty="0" smtClean="0"/>
              <a:t>is the rooster waking up?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rooster can talk. What is it saying? </a:t>
            </a:r>
            <a:endParaRPr lang="el-GR" sz="20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87" y="1181766"/>
            <a:ext cx="6247367" cy="4714994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5662653" y="443102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At the Island</a:t>
            </a:r>
            <a:endParaRPr lang="el-GR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5662653" y="812434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Pavlos</a:t>
            </a:r>
            <a:r>
              <a:rPr lang="en-US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Samios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38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9311" y="70339"/>
            <a:ext cx="3774415" cy="1044526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Elizabeth I at </a:t>
            </a:r>
            <a:r>
              <a:rPr lang="en-US" i="1" dirty="0" err="1" smtClean="0"/>
              <a:t>Wantstead</a:t>
            </a:r>
            <a:r>
              <a:rPr lang="en-US" i="1" dirty="0" smtClean="0"/>
              <a:t> </a:t>
            </a:r>
            <a:r>
              <a:rPr lang="en-US" dirty="0" smtClean="0"/>
              <a:t>Robert Dudley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890089" y="1311811"/>
            <a:ext cx="4843560" cy="45684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does she look like? What is she wearing?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Where is she? What is she doing?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does she feel?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are the people in the background? Write what they are saying.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woman. Write a </a:t>
            </a:r>
            <a:r>
              <a:rPr lang="en-US" sz="2000" b="1" dirty="0" smtClean="0"/>
              <a:t>self-poem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Compare this woman with the girl from the previous painting.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find  yourself in the painting. Ask her 2 questions. Write her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7" y="323557"/>
            <a:ext cx="4703554" cy="62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5804" y="546653"/>
            <a:ext cx="3639447" cy="967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The Milkmaid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Johannes Vermeer</a:t>
            </a:r>
            <a:br>
              <a:rPr lang="en-US" dirty="0"/>
            </a:b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577979" y="1514060"/>
            <a:ext cx="4222543" cy="455543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does she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Where is she? What’s the place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Compare this woman with the woman/ women from the previous paintings.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does she feel?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woman. Write a </a:t>
            </a:r>
            <a:r>
              <a:rPr lang="en-US" sz="2000" b="1" dirty="0" smtClean="0"/>
              <a:t>self-poem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woman. What are you thinking?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the cook of the queen in the previous painting. The milkmaid is your assistant but she does everything wrong. What do you tell her? Write the dialogue.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0" y="1381539"/>
            <a:ext cx="4665265" cy="52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6570" y="225084"/>
            <a:ext cx="3422722" cy="82999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Mona Lisa</a:t>
            </a:r>
            <a:br>
              <a:rPr lang="en-US" i="1" dirty="0" smtClean="0"/>
            </a:br>
            <a:r>
              <a:rPr lang="en-US" dirty="0" smtClean="0"/>
              <a:t>Leonardo Da Vinci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594668" y="1647325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does she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does she feel?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Who is she? Where does she live? What does she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woman. Write a </a:t>
            </a:r>
            <a:r>
              <a:rPr lang="en-US" sz="2000" b="1" dirty="0" smtClean="0"/>
              <a:t>self-poem.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Mona Lisa meets the woman from the previous painting. Write their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0" y="1295633"/>
            <a:ext cx="3556281" cy="49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1520" y="182880"/>
            <a:ext cx="3657601" cy="847579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Whistler’s mother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James Whistler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057708" y="1804182"/>
            <a:ext cx="3932237" cy="381158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does she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Where is she? What is she doing?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is she looking 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Why did the painter paint his mother?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woman. Write a </a:t>
            </a:r>
            <a:r>
              <a:rPr lang="en-US" sz="2000" b="1" dirty="0" smtClean="0"/>
              <a:t>self-poem.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Compare the women of the  four paintings.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the daughter/ son of this woman sitting opposite her. What does she say to you? Write the dialogue.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0" y="1280159"/>
            <a:ext cx="5987535" cy="51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718960" cy="1040296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Woman with Goldfish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K. </a:t>
            </a:r>
            <a:r>
              <a:rPr lang="en-US" sz="2800" dirty="0" err="1" smtClean="0"/>
              <a:t>Parthenis</a:t>
            </a:r>
            <a:endParaRPr lang="el-GR" sz="28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822606" y="2041593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Where is the woman?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does she feel? Why? What is she thinking?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woman. Write a </a:t>
            </a:r>
            <a:r>
              <a:rPr lang="en-US" sz="2000" b="1" dirty="0" smtClean="0"/>
              <a:t>self-poem.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Compare this woman with the women in the previous paintings.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the fish in the fishbowl. Write a short scene with the title “The woman looking at us”.</a:t>
            </a:r>
            <a:endParaRPr lang="el-GR" sz="20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9" y="1769276"/>
            <a:ext cx="3604585" cy="43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197678"/>
            <a:ext cx="3533429" cy="974035"/>
          </a:xfrm>
        </p:spPr>
        <p:txBody>
          <a:bodyPr/>
          <a:lstStyle/>
          <a:p>
            <a:r>
              <a:rPr lang="en-US" i="1" dirty="0" smtClean="0"/>
              <a:t>Girl with cat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Fernando </a:t>
            </a:r>
            <a:r>
              <a:rPr lang="en-US" dirty="0" err="1" smtClean="0"/>
              <a:t>Botero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180414" y="1646583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What does the woman look like? What does the cat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Compare the woman with the woman in the previous painting.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this woman. Write a </a:t>
            </a:r>
            <a:r>
              <a:rPr lang="en-US" sz="2000" b="1" dirty="0" smtClean="0"/>
              <a:t>self-poem.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are the cat. What are you thinking about? Write a short story about this cat.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4" y="1297502"/>
            <a:ext cx="3697358" cy="52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72198" y="335866"/>
            <a:ext cx="3773219" cy="92143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Thinking Man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Giannis </a:t>
            </a:r>
            <a:r>
              <a:rPr lang="en-US" dirty="0" err="1" smtClean="0"/>
              <a:t>Tsarouhis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565338" y="1257300"/>
            <a:ext cx="3932237" cy="3811588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What does he look like? What is he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Why did the painter give the painting this title?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Who is he? Where does he live? What does he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You are this man. Write </a:t>
            </a:r>
            <a:r>
              <a:rPr lang="en-US" sz="3200" b="1" dirty="0" smtClean="0"/>
              <a:t>a self – poem.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You are this man. What are you thinking about?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This man is the son of the woman from the previous painting. What does she say to him? Write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8" y="1434752"/>
            <a:ext cx="3162960" cy="50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1204</Words>
  <Application>Microsoft Office PowerPoint</Application>
  <PresentationFormat>Ευρεία οθόνη</PresentationFormat>
  <Paragraphs>165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Curlz MT</vt:lpstr>
      <vt:lpstr>georgia</vt:lpstr>
      <vt:lpstr>Θέμα του Office</vt:lpstr>
      <vt:lpstr>PAINTINGS</vt:lpstr>
      <vt:lpstr>The waiting Nikolaos Lytras</vt:lpstr>
      <vt:lpstr>Elizabeth I at Wantstead Robert Dudley</vt:lpstr>
      <vt:lpstr>   The Milkmaid Johannes Vermeer </vt:lpstr>
      <vt:lpstr>Mona Lisa Leonardo Da Vinci</vt:lpstr>
      <vt:lpstr>Whistler’s mother James Whistler</vt:lpstr>
      <vt:lpstr>Woman with Goldfish K. Parthenis</vt:lpstr>
      <vt:lpstr>Girl with cat Fernando Botero</vt:lpstr>
      <vt:lpstr>The Thinking Man Giannis Tsarouhis</vt:lpstr>
      <vt:lpstr>Man at the cafeneion Nikos Eggonopoulos</vt:lpstr>
      <vt:lpstr>The young sailor Giannis Bostantzoglou (Bost)</vt:lpstr>
      <vt:lpstr>Παρουσίαση του PowerPoint</vt:lpstr>
      <vt:lpstr>The scream Edvard Munch</vt:lpstr>
      <vt:lpstr>Παρουσίαση του PowerPoint</vt:lpstr>
      <vt:lpstr>Self- poem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PAINTINGS</dc:title>
  <dc:creator>Alexandros Zikopoulos</dc:creator>
  <cp:lastModifiedBy>Alexandros Zikopoulos</cp:lastModifiedBy>
  <cp:revision>27</cp:revision>
  <dcterms:created xsi:type="dcterms:W3CDTF">2017-01-22T15:43:47Z</dcterms:created>
  <dcterms:modified xsi:type="dcterms:W3CDTF">2017-02-02T21:39:20Z</dcterms:modified>
</cp:coreProperties>
</file>