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E15D-D28D-4186-8F1F-94042530DC64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7858-E7E5-4CB8-ADD4-E5DFF23C0B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E15D-D28D-4186-8F1F-94042530DC64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7858-E7E5-4CB8-ADD4-E5DFF23C0B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E15D-D28D-4186-8F1F-94042530DC64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7858-E7E5-4CB8-ADD4-E5DFF23C0B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E15D-D28D-4186-8F1F-94042530DC64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7858-E7E5-4CB8-ADD4-E5DFF23C0B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E15D-D28D-4186-8F1F-94042530DC64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7858-E7E5-4CB8-ADD4-E5DFF23C0B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E15D-D28D-4186-8F1F-94042530DC64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7858-E7E5-4CB8-ADD4-E5DFF23C0B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E15D-D28D-4186-8F1F-94042530DC64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7858-E7E5-4CB8-ADD4-E5DFF23C0B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E15D-D28D-4186-8F1F-94042530DC64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7858-E7E5-4CB8-ADD4-E5DFF23C0B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E15D-D28D-4186-8F1F-94042530DC64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7858-E7E5-4CB8-ADD4-E5DFF23C0B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E15D-D28D-4186-8F1F-94042530DC64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7858-E7E5-4CB8-ADD4-E5DFF23C0B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E15D-D28D-4186-8F1F-94042530DC64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7858-E7E5-4CB8-ADD4-E5DFF23C0B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FE15D-D28D-4186-8F1F-94042530DC64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37858-E7E5-4CB8-ADD4-E5DFF23C0B3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Χιονάτη τρώει μόνο υγιεινά! Βάλε στο πιάτο της </a:t>
            </a:r>
            <a:r>
              <a:rPr lang="el-GR" sz="2400" dirty="0" smtClean="0"/>
              <a:t>ό</a:t>
            </a:r>
            <a:r>
              <a:rPr lang="en-US" sz="2400" dirty="0" smtClean="0"/>
              <a:t>,</a:t>
            </a:r>
            <a:r>
              <a:rPr lang="el-GR" sz="2400" dirty="0" smtClean="0"/>
              <a:t>τι είναι </a:t>
            </a:r>
            <a:r>
              <a:rPr lang="el-GR" sz="2400" dirty="0" smtClean="0"/>
              <a:t>υγιεινό. </a:t>
            </a:r>
            <a:endParaRPr lang="el-GR" sz="2400" dirty="0"/>
          </a:p>
        </p:txBody>
      </p:sp>
      <p:pic>
        <p:nvPicPr>
          <p:cNvPr id="3" name="4 - Θέση περιεχομένου"/>
          <p:cNvPicPr>
            <a:picLocks/>
          </p:cNvPicPr>
          <p:nvPr/>
        </p:nvPicPr>
        <p:blipFill>
          <a:blip r:embed="rId2" cstate="print"/>
          <a:srcRect l="42383" t="5376" r="39656" b="10749"/>
          <a:stretch>
            <a:fillRect/>
          </a:stretch>
        </p:blipFill>
        <p:spPr bwMode="auto">
          <a:xfrm>
            <a:off x="0" y="1988840"/>
            <a:ext cx="183569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Έλλειψη"/>
          <p:cNvSpPr/>
          <p:nvPr/>
        </p:nvSpPr>
        <p:spPr>
          <a:xfrm>
            <a:off x="1835696" y="3257600"/>
            <a:ext cx="3600400" cy="36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C:\Documents and Settings\Κατερίνα\Επιφάνεια εργασίας\τροφεσ\almonds-1768792_96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64704"/>
            <a:ext cx="1535683" cy="1022400"/>
          </a:xfrm>
          <a:prstGeom prst="rect">
            <a:avLst/>
          </a:prstGeom>
          <a:noFill/>
        </p:spPr>
      </p:pic>
      <p:pic>
        <p:nvPicPr>
          <p:cNvPr id="1027" name="Picture 3" descr="C:\Documents and Settings\Κατερίνα\Επιφάνεια εργασίας\τροφεσ\bag-2029481_960_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980728"/>
            <a:ext cx="1702916" cy="1337077"/>
          </a:xfrm>
          <a:prstGeom prst="rect">
            <a:avLst/>
          </a:prstGeom>
          <a:noFill/>
        </p:spPr>
      </p:pic>
      <p:pic>
        <p:nvPicPr>
          <p:cNvPr id="1028" name="Picture 4" descr="C:\Documents and Settings\Κατερίνα\Επιφάνεια εργασίας\τροφεσ\cabbage-297131_960_7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836712"/>
            <a:ext cx="1731077" cy="1080120"/>
          </a:xfrm>
          <a:prstGeom prst="rect">
            <a:avLst/>
          </a:prstGeom>
          <a:noFill/>
        </p:spPr>
      </p:pic>
      <p:pic>
        <p:nvPicPr>
          <p:cNvPr id="1029" name="Picture 5" descr="C:\Documents and Settings\Κατερίνα\Επιφάνεια εργασίας\τροφεσ\cake-25388_960_7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1772816"/>
            <a:ext cx="1225009" cy="1196752"/>
          </a:xfrm>
          <a:prstGeom prst="rect">
            <a:avLst/>
          </a:prstGeom>
          <a:noFill/>
        </p:spPr>
      </p:pic>
      <p:pic>
        <p:nvPicPr>
          <p:cNvPr id="1030" name="Picture 6" descr="C:\Documents and Settings\Κατερίνα\Επιφάνεια εργασίας\τροφεσ\cheese-159788_960_7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5602387"/>
            <a:ext cx="1754568" cy="1255613"/>
          </a:xfrm>
          <a:prstGeom prst="rect">
            <a:avLst/>
          </a:prstGeom>
          <a:noFill/>
        </p:spPr>
      </p:pic>
      <p:pic>
        <p:nvPicPr>
          <p:cNvPr id="1031" name="Picture 7" descr="C:\Documents and Settings\Κατερίνα\Επιφάνεια εργασίας\τροφεσ\fruit-97479_960_7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4941168"/>
            <a:ext cx="1609385" cy="938808"/>
          </a:xfrm>
          <a:prstGeom prst="rect">
            <a:avLst/>
          </a:prstGeom>
          <a:noFill/>
        </p:spPr>
      </p:pic>
      <p:pic>
        <p:nvPicPr>
          <p:cNvPr id="1032" name="Picture 8" descr="C:\Documents and Settings\Κατερίνα\Επιφάνεια εργασίας\τροφεσ\candy-2201896_960_7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2420888"/>
            <a:ext cx="1247651" cy="785282"/>
          </a:xfrm>
          <a:prstGeom prst="rect">
            <a:avLst/>
          </a:prstGeom>
          <a:noFill/>
        </p:spPr>
      </p:pic>
      <p:pic>
        <p:nvPicPr>
          <p:cNvPr id="1033" name="Picture 9" descr="C:\Documents and Settings\Κατερίνα\Επιφάνεια εργασίας\τροφεσ\fish-30828_960_72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548680"/>
            <a:ext cx="1835696" cy="917848"/>
          </a:xfrm>
          <a:prstGeom prst="rect">
            <a:avLst/>
          </a:prstGeom>
          <a:noFill/>
        </p:spPr>
      </p:pic>
      <p:pic>
        <p:nvPicPr>
          <p:cNvPr id="1034" name="Picture 10" descr="C:\Documents and Settings\Κατερίνα\Επιφάνεια εργασίας\τροφεσ\glass-1587258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3356992"/>
            <a:ext cx="1512168" cy="1008385"/>
          </a:xfrm>
          <a:prstGeom prst="rect">
            <a:avLst/>
          </a:prstGeom>
          <a:noFill/>
        </p:spPr>
      </p:pic>
      <p:pic>
        <p:nvPicPr>
          <p:cNvPr id="1035" name="Picture 11" descr="C:\Documents and Settings\Κατερίνα\Επιφάνεια εργασίας\τροφεσ\pizza-155771_960_72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1988840"/>
            <a:ext cx="1691680" cy="1120738"/>
          </a:xfrm>
          <a:prstGeom prst="rect">
            <a:avLst/>
          </a:prstGeom>
          <a:noFill/>
        </p:spPr>
      </p:pic>
      <p:pic>
        <p:nvPicPr>
          <p:cNvPr id="1036" name="Picture 12" descr="C:\Documents and Settings\Κατερίνα\Επιφάνεια εργασίας\τροφεσ\ice-159744_960_72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3645024"/>
            <a:ext cx="942801" cy="1491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 </a:t>
            </a:r>
            <a:r>
              <a:rPr lang="el-GR" sz="2400" dirty="0" err="1" smtClean="0"/>
              <a:t>Οβελίξ</a:t>
            </a:r>
            <a:r>
              <a:rPr lang="el-GR" sz="2400" dirty="0" smtClean="0"/>
              <a:t> τρώει μόνο ανθυγιεινά! Βάλε στο πιάτο του </a:t>
            </a:r>
            <a:r>
              <a:rPr lang="el-GR" sz="2400" dirty="0" err="1" smtClean="0"/>
              <a:t>ό,τι</a:t>
            </a:r>
            <a:r>
              <a:rPr lang="el-GR" sz="2400" dirty="0" smtClean="0"/>
              <a:t>  </a:t>
            </a:r>
            <a:r>
              <a:rPr lang="el-GR" sz="2400" dirty="0" smtClean="0"/>
              <a:t>είναι ανθυγιεινό. </a:t>
            </a:r>
            <a:endParaRPr lang="el-GR" sz="2400" dirty="0"/>
          </a:p>
        </p:txBody>
      </p:sp>
      <p:sp>
        <p:nvSpPr>
          <p:cNvPr id="4" name="3 - Έλλειψη"/>
          <p:cNvSpPr/>
          <p:nvPr/>
        </p:nvSpPr>
        <p:spPr>
          <a:xfrm>
            <a:off x="2267744" y="3257600"/>
            <a:ext cx="3600400" cy="36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C:\Documents and Settings\Κατερίνα\Επιφάνεια εργασίας\τροφεσ\almonds-1768792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64704"/>
            <a:ext cx="1535683" cy="1022400"/>
          </a:xfrm>
          <a:prstGeom prst="rect">
            <a:avLst/>
          </a:prstGeom>
          <a:noFill/>
        </p:spPr>
      </p:pic>
      <p:pic>
        <p:nvPicPr>
          <p:cNvPr id="1027" name="Picture 3" descr="C:\Documents and Settings\Κατερίνα\Επιφάνεια εργασίας\τροφεσ\bag-2029481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1702916" cy="1337077"/>
          </a:xfrm>
          <a:prstGeom prst="rect">
            <a:avLst/>
          </a:prstGeom>
          <a:noFill/>
        </p:spPr>
      </p:pic>
      <p:pic>
        <p:nvPicPr>
          <p:cNvPr id="1028" name="Picture 4" descr="C:\Documents and Settings\Κατερίνα\Επιφάνεια εργασίας\τροφεσ\cabbage-297131_960_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836712"/>
            <a:ext cx="1731077" cy="1080120"/>
          </a:xfrm>
          <a:prstGeom prst="rect">
            <a:avLst/>
          </a:prstGeom>
          <a:noFill/>
        </p:spPr>
      </p:pic>
      <p:pic>
        <p:nvPicPr>
          <p:cNvPr id="1029" name="Picture 5" descr="C:\Documents and Settings\Κατερίνα\Επιφάνεια εργασίας\τροφεσ\cake-25388_960_7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772816"/>
            <a:ext cx="1225009" cy="1196752"/>
          </a:xfrm>
          <a:prstGeom prst="rect">
            <a:avLst/>
          </a:prstGeom>
          <a:noFill/>
        </p:spPr>
      </p:pic>
      <p:pic>
        <p:nvPicPr>
          <p:cNvPr id="1030" name="Picture 6" descr="C:\Documents and Settings\Κατερίνα\Επιφάνεια εργασίας\τροφεσ\cheese-159788_960_7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284984"/>
            <a:ext cx="1754568" cy="1255613"/>
          </a:xfrm>
          <a:prstGeom prst="rect">
            <a:avLst/>
          </a:prstGeom>
          <a:noFill/>
        </p:spPr>
      </p:pic>
      <p:pic>
        <p:nvPicPr>
          <p:cNvPr id="1031" name="Picture 7" descr="C:\Documents and Settings\Κατερίνα\Επιφάνεια εργασίας\τροφεσ\fruit-97479_960_7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653136"/>
            <a:ext cx="1609385" cy="938808"/>
          </a:xfrm>
          <a:prstGeom prst="rect">
            <a:avLst/>
          </a:prstGeom>
          <a:noFill/>
        </p:spPr>
      </p:pic>
      <p:pic>
        <p:nvPicPr>
          <p:cNvPr id="1032" name="Picture 8" descr="C:\Documents and Settings\Κατερίνα\Επιφάνεια εργασίας\τροφεσ\candy-2201896_960_7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140968"/>
            <a:ext cx="1247651" cy="785282"/>
          </a:xfrm>
          <a:prstGeom prst="rect">
            <a:avLst/>
          </a:prstGeom>
          <a:noFill/>
        </p:spPr>
      </p:pic>
      <p:pic>
        <p:nvPicPr>
          <p:cNvPr id="1033" name="Picture 9" descr="C:\Documents and Settings\Κατερίνα\Επιφάνεια εργασίας\τροφεσ\fish-30828_960_72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692696"/>
            <a:ext cx="1835696" cy="917848"/>
          </a:xfrm>
          <a:prstGeom prst="rect">
            <a:avLst/>
          </a:prstGeom>
          <a:noFill/>
        </p:spPr>
      </p:pic>
      <p:pic>
        <p:nvPicPr>
          <p:cNvPr id="1034" name="Picture 10" descr="C:\Documents and Settings\Κατερίνα\Επιφάνεια εργασίας\τροφεσ\glass-1587258_960_7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5661248"/>
            <a:ext cx="1512168" cy="1008385"/>
          </a:xfrm>
          <a:prstGeom prst="rect">
            <a:avLst/>
          </a:prstGeom>
          <a:noFill/>
        </p:spPr>
      </p:pic>
      <p:pic>
        <p:nvPicPr>
          <p:cNvPr id="1035" name="Picture 11" descr="C:\Documents and Settings\Κατερίνα\Επιφάνεια εργασίας\τροφεσ\pizza-155771_960_72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2060848"/>
            <a:ext cx="1691680" cy="1120738"/>
          </a:xfrm>
          <a:prstGeom prst="rect">
            <a:avLst/>
          </a:prstGeom>
          <a:noFill/>
        </p:spPr>
      </p:pic>
      <p:pic>
        <p:nvPicPr>
          <p:cNvPr id="1036" name="Picture 12" descr="C:\Documents and Settings\Κατερίνα\Επιφάνεια εργασίας\τροφεσ\ice-159744_960_72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4005064"/>
            <a:ext cx="942801" cy="1491905"/>
          </a:xfrm>
          <a:prstGeom prst="rect">
            <a:avLst/>
          </a:prstGeom>
          <a:noFill/>
        </p:spPr>
      </p:pic>
      <p:pic>
        <p:nvPicPr>
          <p:cNvPr id="17" name="16 - Εικόνα"/>
          <p:cNvPicPr/>
          <p:nvPr/>
        </p:nvPicPr>
        <p:blipFill>
          <a:blip r:embed="rId13" cstate="print"/>
          <a:srcRect l="39561" t="20789" r="40175" b="27240"/>
          <a:stretch>
            <a:fillRect/>
          </a:stretch>
        </p:blipFill>
        <p:spPr bwMode="auto">
          <a:xfrm>
            <a:off x="0" y="2132856"/>
            <a:ext cx="21957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30</Words>
  <Application>Microsoft Office PowerPoint</Application>
  <PresentationFormat>Προβολή στην οθόνη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Η Χιονάτη τρώει μόνο υγιεινά! Βάλε στο πιάτο της ό,τι είναι υγιεινό. </vt:lpstr>
      <vt:lpstr>Ο Οβελίξ τρώει μόνο ανθυγιεινά! Βάλε στο πιάτο του ό,τι  είναι ανθυγιεινό.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Κατερίνα</dc:creator>
  <cp:lastModifiedBy>Κατερίνα</cp:lastModifiedBy>
  <cp:revision>4</cp:revision>
  <dcterms:created xsi:type="dcterms:W3CDTF">2017-06-18T12:18:56Z</dcterms:created>
  <dcterms:modified xsi:type="dcterms:W3CDTF">2017-06-18T18:52:11Z</dcterms:modified>
</cp:coreProperties>
</file>