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B5F629F-68E0-41F3-9261-1E2F1DBC8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33DB1A69-57AF-4733-A17A-CF6EBDF0F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AFF5B28-4FB5-4F00-9926-2F286671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067D99A-EC10-4CEC-91C5-CB95071B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5C44EDE-95CE-4342-AC62-B57BCC2F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29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80E2C66-FF37-4EB2-848D-E458D231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C732BE6B-AF18-496D-8336-575BCC90D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8EA4317-23F8-40AF-8616-9E0EAB0A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698D6B1-24C9-411E-93F1-E9A6205E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B0EA85D-BB12-4A0E-B5E1-A9E12F9B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92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1280E76B-E418-4442-93E3-34758C31D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614B29D1-5C71-4AA8-AC63-9ECC3CC37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514B020-75AC-42AB-B2F9-C964C7C4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1B6F183-5345-4670-9ACF-A55792C0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D02A344-5339-416C-BE45-F283C47B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638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4A9B01E-94AF-40D0-938F-FFB338D6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B4DFD87-F983-4C91-8836-EB4E91A34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92EACC7-4172-4434-8E31-8C746698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313B9D0-034E-4683-AB72-2D3C4978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4129CC7-6472-49F7-8D12-2258319E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5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FD83714-4AE6-430C-BFF1-003EC663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CBCB55A-7A7C-45E2-A731-330E5AC52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7092CD4-DF4B-4C8B-A50A-B32AE495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2B62E89-5DB1-4268-A27D-C87661B7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D9F2856-B24A-44C4-8684-88360929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99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F63ED13-0C0F-4AF0-B9DD-6694D39E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1DD3099-66C1-422B-A373-6B1037B7D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218F5044-6082-4DF2-8C08-B8246DF28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6816B73-3022-4E83-9164-0B89056C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2755C37-624E-4033-9E93-72FB1DC5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0044617-1C36-4DB4-9598-C11B062E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3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2D6CD8D-C95F-40F3-BC6B-8ADD0290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53A445AE-38EC-4A2C-B04B-DF8D5CD54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83FBCF89-51C1-4E0B-9669-676D6273F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A63B5DB8-A307-4C47-8E3C-BB7F1ED5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289AA470-37CC-46AA-AFA8-9D968C6B1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9426E598-405C-40CC-A7F5-2655493B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5CC03EF6-0AB3-4946-ABE9-97C3F92C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CB6EF110-BCFE-452B-BE0C-12B78CE6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31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FD847F7-DCE8-46DA-9200-560FBC7D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937E88E7-8343-4AA8-95C1-29F7BB11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17BE2C19-2297-4431-B2B6-C2F427C6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C890F6E6-42DB-4422-BD9F-3402F770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48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7E775F99-2E36-4629-9136-F90DDB76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61DB8BD2-9949-47E3-93F6-C5797FD3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26C8D243-1759-47AC-BFA7-A12513CF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C6530E1-854F-4934-A5BC-230006D2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87A6B79-DAF1-4520-84C1-09DA55212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26AB9ED3-DB6B-4E54-AA08-ED368848C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51C4326-2B59-4172-95D2-B5B9DB7E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1166713-39CE-40E1-8B3D-E7BDBED0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04870F8-865A-4791-97CA-4AF986DF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68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DD3D8F3-5301-4EB6-9E0C-5709CE9A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C9E34B31-11D7-4AC9-BE84-E9C4100A1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009B28FF-A84D-42F3-BB95-55AD9A78D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6D4AF241-6E40-46FC-A02A-AD3A3095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94FA3F3-BBDD-42D3-8401-4E65B5DE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56BF4B5-B987-4138-8BF7-EB09563E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0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390829E9-B0EB-4B19-82F5-2D320129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5E8BD1F-D0EB-4A89-BF28-A3298829F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4E883A6-6821-432F-88CA-46A4A3765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D575-788B-471C-A8DD-665DECC7FFDB}" type="datetimeFigureOut">
              <a:rPr lang="el-GR" smtClean="0"/>
              <a:t>30/1/2022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447BCB4-A5A5-41A9-B888-4973FF32C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6A88658-DC37-4A4A-A550-BEAED2BFE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4966-8E16-4848-A22B-AD244DB690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3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δέντρο, υπαίθριος, ουρανός, χιόνι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C53DAAE-1735-4D3D-AE4B-5FC57B071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" r="6629"/>
          <a:stretch/>
        </p:blipFill>
        <p:spPr>
          <a:xfrm>
            <a:off x="2000117" y="841205"/>
            <a:ext cx="7884357" cy="538557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87AAEF-105C-463D-829C-B3F52610F5D4}"/>
              </a:ext>
            </a:extLst>
          </p:cNvPr>
          <p:cNvSpPr txBox="1"/>
          <p:nvPr/>
        </p:nvSpPr>
        <p:spPr>
          <a:xfrm flipH="1">
            <a:off x="2876170" y="5370464"/>
            <a:ext cx="643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2o </a:t>
            </a:r>
            <a:r>
              <a:rPr lang="el-GR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Νηπιαγωγείο Γαλατσίου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DFD18992-4EB3-44B0-8B22-C139B55B3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3171" y1="58875" x2="53171" y2="58875"/>
                        <a14:foregroundMark x1="59390" y1="55000" x2="59390" y2="55000"/>
                        <a14:foregroundMark x1="55244" y1="52000" x2="55244" y2="52000"/>
                        <a14:foregroundMark x1="56220" y1="50625" x2="56220" y2="50625"/>
                        <a14:foregroundMark x1="55976" y1="52375" x2="55976" y2="52375"/>
                        <a14:foregroundMark x1="53049" y1="55500" x2="53049" y2="55500"/>
                        <a14:foregroundMark x1="54756" y1="54875" x2="54756" y2="54875"/>
                        <a14:foregroundMark x1="49756" y1="54875" x2="49756" y2="54875"/>
                        <a14:foregroundMark x1="49634" y1="54625" x2="49634" y2="54625"/>
                        <a14:foregroundMark x1="47561" y1="50375" x2="47561" y2="50375"/>
                        <a14:foregroundMark x1="47561" y1="52000" x2="47561" y2="52000"/>
                        <a14:foregroundMark x1="49756" y1="47125" x2="49756" y2="47125"/>
                        <a14:foregroundMark x1="54146" y1="47125" x2="54146" y2="4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6" y="288485"/>
            <a:ext cx="2600325" cy="2536902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xmlns="" id="{E8EA5E27-9EFD-4158-832F-610B4FD6C6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634" y1="55625" x2="59634" y2="55625"/>
                        <a14:foregroundMark x1="53537" y1="58500" x2="53537" y2="58500"/>
                        <a14:foregroundMark x1="49024" y1="47750" x2="49024" y2="47750"/>
                        <a14:foregroundMark x1="50000" y1="47500" x2="50000" y2="47500"/>
                        <a14:foregroundMark x1="47317" y1="51625" x2="47317" y2="51625"/>
                        <a14:foregroundMark x1="47317" y1="50625" x2="47317" y2="50625"/>
                        <a14:foregroundMark x1="48537" y1="54625" x2="48537" y2="54625"/>
                        <a14:foregroundMark x1="54512" y1="54500" x2="54512" y2="54500"/>
                        <a14:foregroundMark x1="56463" y1="52000" x2="56463" y2="52000"/>
                        <a14:foregroundMark x1="56220" y1="50625" x2="56220" y2="50625"/>
                        <a14:foregroundMark x1="53049" y1="55250" x2="53049" y2="55250"/>
                        <a14:foregroundMark x1="54146" y1="47750" x2="54146" y2="4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1716775"/>
            <a:ext cx="979241" cy="95535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86921B59-0710-4248-80A0-5C2D03FC3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634" y1="55625" x2="59634" y2="55625"/>
                        <a14:foregroundMark x1="53537" y1="58500" x2="53537" y2="58500"/>
                        <a14:foregroundMark x1="49024" y1="47750" x2="49024" y2="47750"/>
                        <a14:foregroundMark x1="50000" y1="47500" x2="50000" y2="47500"/>
                        <a14:foregroundMark x1="47317" y1="51625" x2="47317" y2="51625"/>
                        <a14:foregroundMark x1="47317" y1="50625" x2="47317" y2="50625"/>
                        <a14:foregroundMark x1="48537" y1="54625" x2="48537" y2="54625"/>
                        <a14:foregroundMark x1="54512" y1="54500" x2="54512" y2="54500"/>
                        <a14:foregroundMark x1="56463" y1="52000" x2="56463" y2="52000"/>
                        <a14:foregroundMark x1="56220" y1="50625" x2="56220" y2="50625"/>
                        <a14:foregroundMark x1="53049" y1="55250" x2="53049" y2="55250"/>
                        <a14:foregroundMark x1="54146" y1="47750" x2="54146" y2="4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72" y="1567832"/>
            <a:ext cx="979241" cy="955357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1195BF9E-56E2-497B-8954-B7C742B67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3171" y1="58875" x2="53171" y2="58875"/>
                        <a14:foregroundMark x1="59390" y1="55000" x2="59390" y2="55000"/>
                        <a14:foregroundMark x1="55244" y1="52000" x2="55244" y2="52000"/>
                        <a14:foregroundMark x1="56220" y1="50625" x2="56220" y2="50625"/>
                        <a14:foregroundMark x1="55976" y1="52375" x2="55976" y2="52375"/>
                        <a14:foregroundMark x1="53049" y1="55500" x2="53049" y2="55500"/>
                        <a14:foregroundMark x1="54756" y1="54875" x2="54756" y2="54875"/>
                        <a14:foregroundMark x1="49756" y1="54875" x2="49756" y2="54875"/>
                        <a14:foregroundMark x1="49634" y1="54625" x2="49634" y2="54625"/>
                        <a14:foregroundMark x1="47561" y1="50375" x2="47561" y2="50375"/>
                        <a14:foregroundMark x1="47561" y1="52000" x2="47561" y2="52000"/>
                        <a14:foregroundMark x1="49756" y1="47125" x2="49756" y2="47125"/>
                        <a14:foregroundMark x1="54146" y1="47125" x2="54146" y2="4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39" y="4410075"/>
            <a:ext cx="2600325" cy="2536902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xmlns="" id="{4F9F45C2-DF84-4689-905E-40272BDB3E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634" y1="55625" x2="59634" y2="55625"/>
                        <a14:foregroundMark x1="53537" y1="58500" x2="53537" y2="58500"/>
                        <a14:foregroundMark x1="49024" y1="47750" x2="49024" y2="47750"/>
                        <a14:foregroundMark x1="50000" y1="47500" x2="50000" y2="47500"/>
                        <a14:foregroundMark x1="47317" y1="51625" x2="47317" y2="51625"/>
                        <a14:foregroundMark x1="47317" y1="50625" x2="47317" y2="50625"/>
                        <a14:foregroundMark x1="48537" y1="54625" x2="48537" y2="54625"/>
                        <a14:foregroundMark x1="54512" y1="54500" x2="54512" y2="54500"/>
                        <a14:foregroundMark x1="56463" y1="52000" x2="56463" y2="52000"/>
                        <a14:foregroundMark x1="56220" y1="50625" x2="56220" y2="50625"/>
                        <a14:foregroundMark x1="53049" y1="55250" x2="53049" y2="55250"/>
                        <a14:foregroundMark x1="54146" y1="47750" x2="54146" y2="4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19" y="262739"/>
            <a:ext cx="979241" cy="955357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A64F6564-2D0E-45E3-81E3-685AD4592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634" y1="55625" x2="59634" y2="55625"/>
                        <a14:foregroundMark x1="53537" y1="58500" x2="53537" y2="58500"/>
                        <a14:foregroundMark x1="49024" y1="47750" x2="49024" y2="47750"/>
                        <a14:foregroundMark x1="50000" y1="47500" x2="50000" y2="47500"/>
                        <a14:foregroundMark x1="47317" y1="51625" x2="47317" y2="51625"/>
                        <a14:foregroundMark x1="47317" y1="50625" x2="47317" y2="50625"/>
                        <a14:foregroundMark x1="48537" y1="54625" x2="48537" y2="54625"/>
                        <a14:foregroundMark x1="54512" y1="54500" x2="54512" y2="54500"/>
                        <a14:foregroundMark x1="56463" y1="52000" x2="56463" y2="52000"/>
                        <a14:foregroundMark x1="56220" y1="50625" x2="56220" y2="50625"/>
                        <a14:foregroundMark x1="53049" y1="55250" x2="53049" y2="55250"/>
                        <a14:foregroundMark x1="54146" y1="47750" x2="54146" y2="4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73" y="428246"/>
            <a:ext cx="979241" cy="955357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xmlns="" id="{D5A4549B-5625-42EF-87E6-09BD02BDC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634" y1="55625" x2="59634" y2="55625"/>
                        <a14:foregroundMark x1="53537" y1="58500" x2="53537" y2="58500"/>
                        <a14:foregroundMark x1="49024" y1="47750" x2="49024" y2="47750"/>
                        <a14:foregroundMark x1="50000" y1="47500" x2="50000" y2="47500"/>
                        <a14:foregroundMark x1="47317" y1="51625" x2="47317" y2="51625"/>
                        <a14:foregroundMark x1="47317" y1="50625" x2="47317" y2="50625"/>
                        <a14:foregroundMark x1="48537" y1="54625" x2="48537" y2="54625"/>
                        <a14:foregroundMark x1="54512" y1="54500" x2="54512" y2="54500"/>
                        <a14:foregroundMark x1="56463" y1="52000" x2="56463" y2="52000"/>
                        <a14:foregroundMark x1="56220" y1="50625" x2="56220" y2="50625"/>
                        <a14:foregroundMark x1="53049" y1="55250" x2="53049" y2="55250"/>
                        <a14:foregroundMark x1="54146" y1="47750" x2="54146" y2="4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22" y="3326176"/>
            <a:ext cx="979241" cy="955357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xmlns="" id="{E7F8B19D-1099-454C-B3AB-13FA720E7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634" y1="55625" x2="59634" y2="55625"/>
                        <a14:foregroundMark x1="53537" y1="58500" x2="53537" y2="58500"/>
                        <a14:foregroundMark x1="49024" y1="47750" x2="49024" y2="47750"/>
                        <a14:foregroundMark x1="50000" y1="47500" x2="50000" y2="47500"/>
                        <a14:foregroundMark x1="47317" y1="51625" x2="47317" y2="51625"/>
                        <a14:foregroundMark x1="47317" y1="50625" x2="47317" y2="50625"/>
                        <a14:foregroundMark x1="48537" y1="54625" x2="48537" y2="54625"/>
                        <a14:foregroundMark x1="54512" y1="54500" x2="54512" y2="54500"/>
                        <a14:foregroundMark x1="56463" y1="52000" x2="56463" y2="52000"/>
                        <a14:foregroundMark x1="56220" y1="50625" x2="56220" y2="50625"/>
                        <a14:foregroundMark x1="53049" y1="55250" x2="53049" y2="55250"/>
                        <a14:foregroundMark x1="54146" y1="47750" x2="54146" y2="4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8" y="3403308"/>
            <a:ext cx="979241" cy="955357"/>
          </a:xfrm>
          <a:prstGeom prst="rect">
            <a:avLst/>
          </a:prstGeom>
        </p:spPr>
      </p:pic>
      <p:pic>
        <p:nvPicPr>
          <p:cNvPr id="9" name="Εικόνα 8" descr="Εικόνα που περιέχει παιχνίδι, κούκλ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9EBCA67-7529-4D28-BE52-6675969307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56" b="97573" l="8293" r="88293">
                        <a14:foregroundMark x1="47317" y1="9709" x2="47317" y2="9709"/>
                        <a14:foregroundMark x1="47317" y1="4854" x2="47317" y2="4854"/>
                        <a14:foregroundMark x1="62439" y1="94175" x2="62439" y2="94175"/>
                        <a14:foregroundMark x1="80000" y1="98058" x2="80000" y2="98058"/>
                        <a14:foregroundMark x1="51220" y1="1456" x2="51220" y2="1456"/>
                        <a14:foregroundMark x1="51220" y1="1456" x2="51220" y2="1456"/>
                        <a14:foregroundMark x1="52195" y1="2427" x2="52195" y2="2427"/>
                        <a14:foregroundMark x1="52195" y1="1456" x2="52195" y2="1456"/>
                        <a14:foregroundMark x1="52195" y1="1456" x2="52195" y2="1456"/>
                        <a14:foregroundMark x1="52195" y1="971" x2="52195" y2="971"/>
                        <a14:foregroundMark x1="56585" y1="4854" x2="56585" y2="4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69" y="4242207"/>
            <a:ext cx="2245559" cy="2256513"/>
          </a:xfrm>
          <a:prstGeom prst="rect">
            <a:avLst/>
          </a:prstGeom>
        </p:spPr>
      </p:pic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xmlns="" id="{3FE3D5FC-5387-4C92-9E59-892F5AE3F6A2}"/>
              </a:ext>
            </a:extLst>
          </p:cNvPr>
          <p:cNvSpPr/>
          <p:nvPr/>
        </p:nvSpPr>
        <p:spPr>
          <a:xfrm>
            <a:off x="1392109" y="6424676"/>
            <a:ext cx="1754368" cy="3580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κυρία Δήμητρα</a:t>
            </a:r>
          </a:p>
        </p:txBody>
      </p:sp>
    </p:spTree>
    <p:extLst>
      <p:ext uri="{BB962C8B-B14F-4D97-AF65-F5344CB8AC3E}">
        <p14:creationId xmlns:p14="http://schemas.microsoft.com/office/powerpoint/2010/main" val="420120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F879AC3-D4CE-493C-ADC7-06205677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7BA9F14-018A-47C6-BA42-8B60EB7F5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" b="15182"/>
          <a:stretch/>
        </p:blipFill>
        <p:spPr>
          <a:xfrm>
            <a:off x="2278225" y="16969"/>
            <a:ext cx="7863840" cy="681266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9" name="Ομάδα 48">
            <a:extLst>
              <a:ext uri="{FF2B5EF4-FFF2-40B4-BE49-F238E27FC236}">
                <a16:creationId xmlns:a16="http://schemas.microsoft.com/office/drawing/2014/main" xmlns="" id="{91840491-2BB0-40A9-AB2C-049C3843D256}"/>
              </a:ext>
            </a:extLst>
          </p:cNvPr>
          <p:cNvGrpSpPr/>
          <p:nvPr/>
        </p:nvGrpSpPr>
        <p:grpSpPr>
          <a:xfrm>
            <a:off x="10823172" y="-223962"/>
            <a:ext cx="1570056" cy="955357"/>
            <a:chOff x="10823172" y="-223962"/>
            <a:chExt cx="1570056" cy="955357"/>
          </a:xfrm>
        </p:grpSpPr>
        <p:sp>
          <p:nvSpPr>
            <p:cNvPr id="24" name="Ορθογώνιο: Στρογγύλεμα γωνιών 23">
              <a:extLst>
                <a:ext uri="{FF2B5EF4-FFF2-40B4-BE49-F238E27FC236}">
                  <a16:creationId xmlns:a16="http://schemas.microsoft.com/office/drawing/2014/main" xmlns="" id="{2EADB3A6-2C9A-45C6-B947-4FEF5D379340}"/>
                </a:ext>
              </a:extLst>
            </p:cNvPr>
            <p:cNvSpPr/>
            <p:nvPr/>
          </p:nvSpPr>
          <p:spPr>
            <a:xfrm>
              <a:off x="10823172" y="297938"/>
              <a:ext cx="1088494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ΜΑΡΙΑ</a:t>
              </a:r>
            </a:p>
          </p:txBody>
        </p:sp>
        <p:pic>
          <p:nvPicPr>
            <p:cNvPr id="38" name="Εικόνα 37">
              <a:extLst>
                <a:ext uri="{FF2B5EF4-FFF2-40B4-BE49-F238E27FC236}">
                  <a16:creationId xmlns:a16="http://schemas.microsoft.com/office/drawing/2014/main" xmlns="" id="{F49B1B9C-6905-4430-B3E0-B2FBA279B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3987" y="-223962"/>
              <a:ext cx="979241" cy="955357"/>
            </a:xfrm>
            <a:prstGeom prst="rect">
              <a:avLst/>
            </a:prstGeom>
          </p:spPr>
        </p:pic>
      </p:grpSp>
      <p:grpSp>
        <p:nvGrpSpPr>
          <p:cNvPr id="50" name="Ομάδα 49">
            <a:extLst>
              <a:ext uri="{FF2B5EF4-FFF2-40B4-BE49-F238E27FC236}">
                <a16:creationId xmlns:a16="http://schemas.microsoft.com/office/drawing/2014/main" xmlns="" id="{B5F9D0BF-DD1A-4CE3-ADF9-52830C71C8C4}"/>
              </a:ext>
            </a:extLst>
          </p:cNvPr>
          <p:cNvGrpSpPr/>
          <p:nvPr/>
        </p:nvGrpSpPr>
        <p:grpSpPr>
          <a:xfrm>
            <a:off x="10381594" y="872119"/>
            <a:ext cx="2019692" cy="955357"/>
            <a:chOff x="10381594" y="872119"/>
            <a:chExt cx="2019692" cy="955357"/>
          </a:xfrm>
        </p:grpSpPr>
        <p:sp>
          <p:nvSpPr>
            <p:cNvPr id="19" name="Ορθογώνιο: Στρογγύλεμα γωνιών 18">
              <a:extLst>
                <a:ext uri="{FF2B5EF4-FFF2-40B4-BE49-F238E27FC236}">
                  <a16:creationId xmlns:a16="http://schemas.microsoft.com/office/drawing/2014/main" xmlns="" id="{BBE90EBF-4351-404F-954E-38D1290F3D44}"/>
                </a:ext>
              </a:extLst>
            </p:cNvPr>
            <p:cNvSpPr/>
            <p:nvPr/>
          </p:nvSpPr>
          <p:spPr>
            <a:xfrm>
              <a:off x="10381594" y="1406995"/>
              <a:ext cx="1530072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Κωνσταντίνα</a:t>
              </a:r>
            </a:p>
          </p:txBody>
        </p:sp>
        <p:pic>
          <p:nvPicPr>
            <p:cNvPr id="39" name="Εικόνα 38">
              <a:extLst>
                <a:ext uri="{FF2B5EF4-FFF2-40B4-BE49-F238E27FC236}">
                  <a16:creationId xmlns:a16="http://schemas.microsoft.com/office/drawing/2014/main" xmlns="" id="{3BED4A3A-7AB3-4930-A906-4D69A08DA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2045" y="872119"/>
              <a:ext cx="979241" cy="955357"/>
            </a:xfrm>
            <a:prstGeom prst="rect">
              <a:avLst/>
            </a:prstGeom>
          </p:spPr>
        </p:pic>
      </p:grpSp>
      <p:grpSp>
        <p:nvGrpSpPr>
          <p:cNvPr id="51" name="Ομάδα 50">
            <a:extLst>
              <a:ext uri="{FF2B5EF4-FFF2-40B4-BE49-F238E27FC236}">
                <a16:creationId xmlns:a16="http://schemas.microsoft.com/office/drawing/2014/main" xmlns="" id="{ED1FD4EA-5DE7-4C87-BC2A-BBCFD25BE247}"/>
              </a:ext>
            </a:extLst>
          </p:cNvPr>
          <p:cNvGrpSpPr/>
          <p:nvPr/>
        </p:nvGrpSpPr>
        <p:grpSpPr>
          <a:xfrm>
            <a:off x="9953184" y="1802300"/>
            <a:ext cx="2587450" cy="955357"/>
            <a:chOff x="9953184" y="1802300"/>
            <a:chExt cx="2587450" cy="955357"/>
          </a:xfrm>
        </p:grpSpPr>
        <p:sp>
          <p:nvSpPr>
            <p:cNvPr id="11" name="Ορθογώνιο: Στρογγύλεμα γωνιών 10">
              <a:extLst>
                <a:ext uri="{FF2B5EF4-FFF2-40B4-BE49-F238E27FC236}">
                  <a16:creationId xmlns:a16="http://schemas.microsoft.com/office/drawing/2014/main" xmlns="" id="{20A30183-05A2-44AA-94AB-FC49398DC3F3}"/>
                </a:ext>
              </a:extLst>
            </p:cNvPr>
            <p:cNvSpPr/>
            <p:nvPr/>
          </p:nvSpPr>
          <p:spPr>
            <a:xfrm>
              <a:off x="9953184" y="2386236"/>
              <a:ext cx="2144813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ΚΩΝΣΤΑΝΤΙΝΑ</a:t>
              </a:r>
            </a:p>
          </p:txBody>
        </p:sp>
        <p:pic>
          <p:nvPicPr>
            <p:cNvPr id="40" name="Εικόνα 39">
              <a:extLst>
                <a:ext uri="{FF2B5EF4-FFF2-40B4-BE49-F238E27FC236}">
                  <a16:creationId xmlns:a16="http://schemas.microsoft.com/office/drawing/2014/main" xmlns="" id="{905D3E7C-8C3D-4F61-A39B-6303F1861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1393" y="1802300"/>
              <a:ext cx="979241" cy="955357"/>
            </a:xfrm>
            <a:prstGeom prst="rect">
              <a:avLst/>
            </a:prstGeom>
          </p:spPr>
        </p:pic>
      </p:grpSp>
      <p:grpSp>
        <p:nvGrpSpPr>
          <p:cNvPr id="53" name="Ομάδα 52">
            <a:extLst>
              <a:ext uri="{FF2B5EF4-FFF2-40B4-BE49-F238E27FC236}">
                <a16:creationId xmlns:a16="http://schemas.microsoft.com/office/drawing/2014/main" xmlns="" id="{BD408EE4-7D15-462B-B104-A6B32EFC4976}"/>
              </a:ext>
            </a:extLst>
          </p:cNvPr>
          <p:cNvGrpSpPr/>
          <p:nvPr/>
        </p:nvGrpSpPr>
        <p:grpSpPr>
          <a:xfrm>
            <a:off x="10991881" y="2882823"/>
            <a:ext cx="1463715" cy="955357"/>
            <a:chOff x="10991881" y="2882823"/>
            <a:chExt cx="1463715" cy="955357"/>
          </a:xfrm>
        </p:grpSpPr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xmlns="" id="{DED7E4C8-9C0C-4B7A-9750-2361ED29B1E9}"/>
                </a:ext>
              </a:extLst>
            </p:cNvPr>
            <p:cNvSpPr/>
            <p:nvPr/>
          </p:nvSpPr>
          <p:spPr>
            <a:xfrm>
              <a:off x="10991881" y="3423302"/>
              <a:ext cx="979241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ΙΡΙΔΑ</a:t>
              </a:r>
            </a:p>
          </p:txBody>
        </p:sp>
        <p:pic>
          <p:nvPicPr>
            <p:cNvPr id="41" name="Εικόνα 40">
              <a:extLst>
                <a:ext uri="{FF2B5EF4-FFF2-40B4-BE49-F238E27FC236}">
                  <a16:creationId xmlns:a16="http://schemas.microsoft.com/office/drawing/2014/main" xmlns="" id="{C136A6DB-90B6-482A-8DD1-8083AE152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6355" y="2882823"/>
              <a:ext cx="979241" cy="955357"/>
            </a:xfrm>
            <a:prstGeom prst="rect">
              <a:avLst/>
            </a:prstGeom>
          </p:spPr>
        </p:pic>
      </p:grpSp>
      <p:grpSp>
        <p:nvGrpSpPr>
          <p:cNvPr id="52" name="Ομάδα 51">
            <a:extLst>
              <a:ext uri="{FF2B5EF4-FFF2-40B4-BE49-F238E27FC236}">
                <a16:creationId xmlns:a16="http://schemas.microsoft.com/office/drawing/2014/main" xmlns="" id="{4F0B407D-F7AB-4D17-BBD2-AF1917CEBDB6}"/>
              </a:ext>
            </a:extLst>
          </p:cNvPr>
          <p:cNvGrpSpPr/>
          <p:nvPr/>
        </p:nvGrpSpPr>
        <p:grpSpPr>
          <a:xfrm>
            <a:off x="9870831" y="3467629"/>
            <a:ext cx="1490004" cy="955357"/>
            <a:chOff x="9870831" y="3467629"/>
            <a:chExt cx="1490004" cy="955357"/>
          </a:xfrm>
        </p:grpSpPr>
        <p:sp>
          <p:nvSpPr>
            <p:cNvPr id="25" name="Ορθογώνιο: Στρογγύλεμα γωνιών 24">
              <a:extLst>
                <a:ext uri="{FF2B5EF4-FFF2-40B4-BE49-F238E27FC236}">
                  <a16:creationId xmlns:a16="http://schemas.microsoft.com/office/drawing/2014/main" xmlns="" id="{035992E6-63CF-4092-A59B-5A39CB9C85B3}"/>
                </a:ext>
              </a:extLst>
            </p:cNvPr>
            <p:cNvSpPr/>
            <p:nvPr/>
          </p:nvSpPr>
          <p:spPr>
            <a:xfrm>
              <a:off x="9870831" y="3994670"/>
              <a:ext cx="979241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Σοφία</a:t>
              </a:r>
            </a:p>
          </p:txBody>
        </p:sp>
        <p:pic>
          <p:nvPicPr>
            <p:cNvPr id="42" name="Εικόνα 41">
              <a:extLst>
                <a:ext uri="{FF2B5EF4-FFF2-40B4-BE49-F238E27FC236}">
                  <a16:creationId xmlns:a16="http://schemas.microsoft.com/office/drawing/2014/main" xmlns="" id="{CA742E62-0A6F-4BED-B1E8-5508780D0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1594" y="3467629"/>
              <a:ext cx="979241" cy="955357"/>
            </a:xfrm>
            <a:prstGeom prst="rect">
              <a:avLst/>
            </a:prstGeom>
          </p:spPr>
        </p:pic>
      </p:grpSp>
      <p:grpSp>
        <p:nvGrpSpPr>
          <p:cNvPr id="54" name="Ομάδα 53">
            <a:extLst>
              <a:ext uri="{FF2B5EF4-FFF2-40B4-BE49-F238E27FC236}">
                <a16:creationId xmlns:a16="http://schemas.microsoft.com/office/drawing/2014/main" xmlns="" id="{F07A8005-6AD0-49EE-8766-A60396D4C722}"/>
              </a:ext>
            </a:extLst>
          </p:cNvPr>
          <p:cNvGrpSpPr/>
          <p:nvPr/>
        </p:nvGrpSpPr>
        <p:grpSpPr>
          <a:xfrm>
            <a:off x="10299864" y="4665268"/>
            <a:ext cx="2006991" cy="955357"/>
            <a:chOff x="10195499" y="4574663"/>
            <a:chExt cx="2006991" cy="955357"/>
          </a:xfrm>
        </p:grpSpPr>
        <p:sp>
          <p:nvSpPr>
            <p:cNvPr id="26" name="Ορθογώνιο: Στρογγύλεμα γωνιών 25">
              <a:extLst>
                <a:ext uri="{FF2B5EF4-FFF2-40B4-BE49-F238E27FC236}">
                  <a16:creationId xmlns:a16="http://schemas.microsoft.com/office/drawing/2014/main" xmlns="" id="{38A24E2C-30CF-43F8-8500-81133228F606}"/>
                </a:ext>
              </a:extLst>
            </p:cNvPr>
            <p:cNvSpPr/>
            <p:nvPr/>
          </p:nvSpPr>
          <p:spPr>
            <a:xfrm>
              <a:off x="10195499" y="5063975"/>
              <a:ext cx="1495360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ΝΕΚΤΑΡΙΑ</a:t>
              </a:r>
            </a:p>
          </p:txBody>
        </p:sp>
        <p:pic>
          <p:nvPicPr>
            <p:cNvPr id="43" name="Εικόνα 42">
              <a:extLst>
                <a:ext uri="{FF2B5EF4-FFF2-40B4-BE49-F238E27FC236}">
                  <a16:creationId xmlns:a16="http://schemas.microsoft.com/office/drawing/2014/main" xmlns="" id="{F13FD241-7A88-4057-95F6-3949C6CE0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49" y="4574663"/>
              <a:ext cx="979241" cy="955357"/>
            </a:xfrm>
            <a:prstGeom prst="rect">
              <a:avLst/>
            </a:prstGeom>
          </p:spPr>
        </p:pic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xmlns="" id="{7BB9E00F-C0DF-4CDC-A0B6-D0E007656D90}"/>
              </a:ext>
            </a:extLst>
          </p:cNvPr>
          <p:cNvGrpSpPr/>
          <p:nvPr/>
        </p:nvGrpSpPr>
        <p:grpSpPr>
          <a:xfrm>
            <a:off x="159388" y="-313237"/>
            <a:ext cx="2287800" cy="955357"/>
            <a:chOff x="159388" y="-313237"/>
            <a:chExt cx="2287800" cy="955357"/>
          </a:xfrm>
        </p:grpSpPr>
        <p:sp>
          <p:nvSpPr>
            <p:cNvPr id="16" name="Ορθογώνιο: Στρογγύλεμα γωνιών 15">
              <a:extLst>
                <a:ext uri="{FF2B5EF4-FFF2-40B4-BE49-F238E27FC236}">
                  <a16:creationId xmlns:a16="http://schemas.microsoft.com/office/drawing/2014/main" xmlns="" id="{F4B45B4D-EA13-4D6E-BE93-704DCDFF46FE}"/>
                </a:ext>
              </a:extLst>
            </p:cNvPr>
            <p:cNvSpPr/>
            <p:nvPr/>
          </p:nvSpPr>
          <p:spPr>
            <a:xfrm>
              <a:off x="159388" y="189367"/>
              <a:ext cx="1795802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ΣΤΑΜΑΤΙΝΑ</a:t>
              </a:r>
            </a:p>
          </p:txBody>
        </p:sp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xmlns="" id="{A92A9D77-5166-44D0-A08D-FD1830DF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947" y="-313237"/>
              <a:ext cx="979241" cy="955357"/>
            </a:xfrm>
            <a:prstGeom prst="rect">
              <a:avLst/>
            </a:prstGeom>
          </p:spPr>
        </p:pic>
      </p:grpSp>
      <p:grpSp>
        <p:nvGrpSpPr>
          <p:cNvPr id="45" name="Ομάδα 44">
            <a:extLst>
              <a:ext uri="{FF2B5EF4-FFF2-40B4-BE49-F238E27FC236}">
                <a16:creationId xmlns:a16="http://schemas.microsoft.com/office/drawing/2014/main" xmlns="" id="{093E096D-B4F9-4743-86ED-5B2AB2354D0A}"/>
              </a:ext>
            </a:extLst>
          </p:cNvPr>
          <p:cNvGrpSpPr/>
          <p:nvPr/>
        </p:nvGrpSpPr>
        <p:grpSpPr>
          <a:xfrm>
            <a:off x="119728" y="950845"/>
            <a:ext cx="1553535" cy="955357"/>
            <a:chOff x="159388" y="781286"/>
            <a:chExt cx="1553535" cy="955357"/>
          </a:xfrm>
        </p:grpSpPr>
        <p:sp>
          <p:nvSpPr>
            <p:cNvPr id="17" name="Ορθογώνιο: Στρογγύλεμα γωνιών 16">
              <a:extLst>
                <a:ext uri="{FF2B5EF4-FFF2-40B4-BE49-F238E27FC236}">
                  <a16:creationId xmlns:a16="http://schemas.microsoft.com/office/drawing/2014/main" xmlns="" id="{E2626D6C-05F5-4598-A340-E516B10676A8}"/>
                </a:ext>
              </a:extLst>
            </p:cNvPr>
            <p:cNvSpPr/>
            <p:nvPr/>
          </p:nvSpPr>
          <p:spPr>
            <a:xfrm>
              <a:off x="159388" y="1227960"/>
              <a:ext cx="1045917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ΕΛΕΝΗ</a:t>
              </a:r>
            </a:p>
          </p:txBody>
        </p:sp>
        <p:pic>
          <p:nvPicPr>
            <p:cNvPr id="33" name="Εικόνα 32">
              <a:extLst>
                <a:ext uri="{FF2B5EF4-FFF2-40B4-BE49-F238E27FC236}">
                  <a16:creationId xmlns:a16="http://schemas.microsoft.com/office/drawing/2014/main" xmlns="" id="{9834E379-D205-4E0F-95BE-A011CC6C8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82" y="781286"/>
              <a:ext cx="979241" cy="955357"/>
            </a:xfrm>
            <a:prstGeom prst="rect">
              <a:avLst/>
            </a:prstGeom>
          </p:spPr>
        </p:pic>
      </p:grpSp>
      <p:grpSp>
        <p:nvGrpSpPr>
          <p:cNvPr id="44" name="Ομάδα 43">
            <a:extLst>
              <a:ext uri="{FF2B5EF4-FFF2-40B4-BE49-F238E27FC236}">
                <a16:creationId xmlns:a16="http://schemas.microsoft.com/office/drawing/2014/main" xmlns="" id="{5EAC44C6-F367-471C-A7C4-BA8850334E57}"/>
              </a:ext>
            </a:extLst>
          </p:cNvPr>
          <p:cNvGrpSpPr/>
          <p:nvPr/>
        </p:nvGrpSpPr>
        <p:grpSpPr>
          <a:xfrm>
            <a:off x="573493" y="315447"/>
            <a:ext cx="1464276" cy="955357"/>
            <a:chOff x="573493" y="315447"/>
            <a:chExt cx="1464276" cy="955357"/>
          </a:xfrm>
        </p:grpSpPr>
        <p:sp>
          <p:nvSpPr>
            <p:cNvPr id="20" name="Ορθογώνιο: Στρογγύλεμα γωνιών 19">
              <a:extLst>
                <a:ext uri="{FF2B5EF4-FFF2-40B4-BE49-F238E27FC236}">
                  <a16:creationId xmlns:a16="http://schemas.microsoft.com/office/drawing/2014/main" xmlns="" id="{CDB166CC-5090-4D02-8AAC-C9F4A6360FBC}"/>
                </a:ext>
              </a:extLst>
            </p:cNvPr>
            <p:cNvSpPr/>
            <p:nvPr/>
          </p:nvSpPr>
          <p:spPr>
            <a:xfrm>
              <a:off x="1058528" y="736804"/>
              <a:ext cx="979241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ΗΡΩ</a:t>
              </a:r>
            </a:p>
          </p:txBody>
        </p:sp>
        <p:pic>
          <p:nvPicPr>
            <p:cNvPr id="34" name="Εικόνα 33">
              <a:extLst>
                <a:ext uri="{FF2B5EF4-FFF2-40B4-BE49-F238E27FC236}">
                  <a16:creationId xmlns:a16="http://schemas.microsoft.com/office/drawing/2014/main" xmlns="" id="{FAE2F007-A618-46C3-83D2-5F76856D7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93" y="315447"/>
              <a:ext cx="979241" cy="955357"/>
            </a:xfrm>
            <a:prstGeom prst="rect">
              <a:avLst/>
            </a:prstGeom>
          </p:spPr>
        </p:pic>
      </p:grpSp>
      <p:grpSp>
        <p:nvGrpSpPr>
          <p:cNvPr id="46" name="Ομάδα 45">
            <a:extLst>
              <a:ext uri="{FF2B5EF4-FFF2-40B4-BE49-F238E27FC236}">
                <a16:creationId xmlns:a16="http://schemas.microsoft.com/office/drawing/2014/main" xmlns="" id="{7C8203E3-82BD-4374-BBAE-2E7A152B9B29}"/>
              </a:ext>
            </a:extLst>
          </p:cNvPr>
          <p:cNvGrpSpPr/>
          <p:nvPr/>
        </p:nvGrpSpPr>
        <p:grpSpPr>
          <a:xfrm>
            <a:off x="1118695" y="1376710"/>
            <a:ext cx="1509299" cy="955357"/>
            <a:chOff x="1011656" y="1191829"/>
            <a:chExt cx="1509299" cy="955357"/>
          </a:xfrm>
        </p:grpSpPr>
        <p:sp>
          <p:nvSpPr>
            <p:cNvPr id="21" name="Ορθογώνιο: Στρογγύλεμα γωνιών 20">
              <a:extLst>
                <a:ext uri="{FF2B5EF4-FFF2-40B4-BE49-F238E27FC236}">
                  <a16:creationId xmlns:a16="http://schemas.microsoft.com/office/drawing/2014/main" xmlns="" id="{296C4B0D-8FE7-4758-9D88-93B26FB62ACA}"/>
                </a:ext>
              </a:extLst>
            </p:cNvPr>
            <p:cNvSpPr/>
            <p:nvPr/>
          </p:nvSpPr>
          <p:spPr>
            <a:xfrm>
              <a:off x="1011656" y="1696397"/>
              <a:ext cx="1045917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ΑΝΝΑ</a:t>
              </a:r>
            </a:p>
          </p:txBody>
        </p:sp>
        <p:pic>
          <p:nvPicPr>
            <p:cNvPr id="35" name="Εικόνα 34">
              <a:extLst>
                <a:ext uri="{FF2B5EF4-FFF2-40B4-BE49-F238E27FC236}">
                  <a16:creationId xmlns:a16="http://schemas.microsoft.com/office/drawing/2014/main" xmlns="" id="{3F6A8460-6A2E-432F-BE16-CFABFD4CF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1714" y="1191829"/>
              <a:ext cx="979241" cy="955357"/>
            </a:xfrm>
            <a:prstGeom prst="rect">
              <a:avLst/>
            </a:prstGeom>
          </p:spPr>
        </p:pic>
      </p:grpSp>
      <p:grpSp>
        <p:nvGrpSpPr>
          <p:cNvPr id="47" name="Ομάδα 46">
            <a:extLst>
              <a:ext uri="{FF2B5EF4-FFF2-40B4-BE49-F238E27FC236}">
                <a16:creationId xmlns:a16="http://schemas.microsoft.com/office/drawing/2014/main" xmlns="" id="{B9E32D27-C400-4B26-8406-920E1B74D46C}"/>
              </a:ext>
            </a:extLst>
          </p:cNvPr>
          <p:cNvGrpSpPr/>
          <p:nvPr/>
        </p:nvGrpSpPr>
        <p:grpSpPr>
          <a:xfrm>
            <a:off x="-155267" y="1827476"/>
            <a:ext cx="1669326" cy="963794"/>
            <a:chOff x="-155267" y="1827476"/>
            <a:chExt cx="1669326" cy="963794"/>
          </a:xfrm>
        </p:grpSpPr>
        <p:sp>
          <p:nvSpPr>
            <p:cNvPr id="28" name="Ορθογώνιο: Στρογγύλεμα γωνιών 27">
              <a:extLst>
                <a:ext uri="{FF2B5EF4-FFF2-40B4-BE49-F238E27FC236}">
                  <a16:creationId xmlns:a16="http://schemas.microsoft.com/office/drawing/2014/main" xmlns="" id="{4CA16132-B976-4DD8-B68E-67DDB62A563B}"/>
                </a:ext>
              </a:extLst>
            </p:cNvPr>
            <p:cNvSpPr/>
            <p:nvPr/>
          </p:nvSpPr>
          <p:spPr>
            <a:xfrm>
              <a:off x="314178" y="2364697"/>
              <a:ext cx="1199881" cy="426573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ΝΕΦΕΛΗ</a:t>
              </a:r>
            </a:p>
          </p:txBody>
        </p:sp>
        <p:pic>
          <p:nvPicPr>
            <p:cNvPr id="36" name="Εικόνα 35">
              <a:extLst>
                <a:ext uri="{FF2B5EF4-FFF2-40B4-BE49-F238E27FC236}">
                  <a16:creationId xmlns:a16="http://schemas.microsoft.com/office/drawing/2014/main" xmlns="" id="{618F93B2-0C8F-4A23-AFD1-07A023263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267" y="1827476"/>
              <a:ext cx="979241" cy="955357"/>
            </a:xfrm>
            <a:prstGeom prst="rect">
              <a:avLst/>
            </a:prstGeom>
          </p:spPr>
        </p:pic>
      </p:grpSp>
      <p:grpSp>
        <p:nvGrpSpPr>
          <p:cNvPr id="48" name="Ομάδα 47">
            <a:extLst>
              <a:ext uri="{FF2B5EF4-FFF2-40B4-BE49-F238E27FC236}">
                <a16:creationId xmlns:a16="http://schemas.microsoft.com/office/drawing/2014/main" xmlns="" id="{767606D2-C7F2-4C04-886C-42A056DBB5FA}"/>
              </a:ext>
            </a:extLst>
          </p:cNvPr>
          <p:cNvGrpSpPr/>
          <p:nvPr/>
        </p:nvGrpSpPr>
        <p:grpSpPr>
          <a:xfrm>
            <a:off x="-316896" y="2967190"/>
            <a:ext cx="1418523" cy="955357"/>
            <a:chOff x="-316896" y="2967190"/>
            <a:chExt cx="1418523" cy="955357"/>
          </a:xfrm>
        </p:grpSpPr>
        <p:sp>
          <p:nvSpPr>
            <p:cNvPr id="32" name="Ορθογώνιο: Στρογγύλεμα γωνιών 31">
              <a:extLst>
                <a:ext uri="{FF2B5EF4-FFF2-40B4-BE49-F238E27FC236}">
                  <a16:creationId xmlns:a16="http://schemas.microsoft.com/office/drawing/2014/main" xmlns="" id="{97E4EF1D-6FFC-4F8E-8930-6B9B165D0A66}"/>
                </a:ext>
              </a:extLst>
            </p:cNvPr>
            <p:cNvSpPr/>
            <p:nvPr/>
          </p:nvSpPr>
          <p:spPr>
            <a:xfrm>
              <a:off x="122386" y="3487661"/>
              <a:ext cx="979241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ΕΥΑ</a:t>
              </a:r>
            </a:p>
          </p:txBody>
        </p:sp>
        <p:pic>
          <p:nvPicPr>
            <p:cNvPr id="37" name="Εικόνα 36">
              <a:extLst>
                <a:ext uri="{FF2B5EF4-FFF2-40B4-BE49-F238E27FC236}">
                  <a16:creationId xmlns:a16="http://schemas.microsoft.com/office/drawing/2014/main" xmlns="" id="{26CD3A7A-6CC7-4487-87D6-EACCB6380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6896" y="2967190"/>
              <a:ext cx="979241" cy="955357"/>
            </a:xfrm>
            <a:prstGeom prst="rect">
              <a:avLst/>
            </a:prstGeom>
          </p:spPr>
        </p:pic>
      </p:grpSp>
      <p:grpSp>
        <p:nvGrpSpPr>
          <p:cNvPr id="62" name="Ομάδα 61">
            <a:extLst>
              <a:ext uri="{FF2B5EF4-FFF2-40B4-BE49-F238E27FC236}">
                <a16:creationId xmlns:a16="http://schemas.microsoft.com/office/drawing/2014/main" xmlns="" id="{8CFB17EC-25DB-441C-9D45-2FA6921BC9E6}"/>
              </a:ext>
            </a:extLst>
          </p:cNvPr>
          <p:cNvGrpSpPr/>
          <p:nvPr/>
        </p:nvGrpSpPr>
        <p:grpSpPr>
          <a:xfrm>
            <a:off x="837788" y="2445922"/>
            <a:ext cx="1862185" cy="955357"/>
            <a:chOff x="837788" y="2445922"/>
            <a:chExt cx="1862185" cy="955357"/>
          </a:xfrm>
        </p:grpSpPr>
        <p:sp>
          <p:nvSpPr>
            <p:cNvPr id="29" name="Ορθογώνιο: Στρογγύλεμα γωνιών 28">
              <a:extLst>
                <a:ext uri="{FF2B5EF4-FFF2-40B4-BE49-F238E27FC236}">
                  <a16:creationId xmlns:a16="http://schemas.microsoft.com/office/drawing/2014/main" xmlns="" id="{83FEA463-50F5-4580-B00F-073CD50CE775}"/>
                </a:ext>
              </a:extLst>
            </p:cNvPr>
            <p:cNvSpPr/>
            <p:nvPr/>
          </p:nvSpPr>
          <p:spPr>
            <a:xfrm>
              <a:off x="837788" y="2957738"/>
              <a:ext cx="1409312" cy="426572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Δημήτρης</a:t>
              </a:r>
            </a:p>
          </p:txBody>
        </p:sp>
        <p:pic>
          <p:nvPicPr>
            <p:cNvPr id="57" name="Εικόνα 56">
              <a:extLst>
                <a:ext uri="{FF2B5EF4-FFF2-40B4-BE49-F238E27FC236}">
                  <a16:creationId xmlns:a16="http://schemas.microsoft.com/office/drawing/2014/main" xmlns="" id="{A5141907-600F-42E1-87CC-E2EF2E1D5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732" y="2445922"/>
              <a:ext cx="979241" cy="955357"/>
            </a:xfrm>
            <a:prstGeom prst="rect">
              <a:avLst/>
            </a:prstGeom>
          </p:spPr>
        </p:pic>
      </p:grpSp>
      <p:grpSp>
        <p:nvGrpSpPr>
          <p:cNvPr id="61" name="Ομάδα 60">
            <a:extLst>
              <a:ext uri="{FF2B5EF4-FFF2-40B4-BE49-F238E27FC236}">
                <a16:creationId xmlns:a16="http://schemas.microsoft.com/office/drawing/2014/main" xmlns="" id="{7C4BC38E-2885-49FC-8671-6B13414CBC06}"/>
              </a:ext>
            </a:extLst>
          </p:cNvPr>
          <p:cNvGrpSpPr/>
          <p:nvPr/>
        </p:nvGrpSpPr>
        <p:grpSpPr>
          <a:xfrm>
            <a:off x="123224" y="3609487"/>
            <a:ext cx="2164904" cy="955357"/>
            <a:chOff x="123224" y="3609487"/>
            <a:chExt cx="2164904" cy="955357"/>
          </a:xfrm>
        </p:grpSpPr>
        <p:sp>
          <p:nvSpPr>
            <p:cNvPr id="30" name="Ορθογώνιο: Στρογγύλεμα γωνιών 29">
              <a:extLst>
                <a:ext uri="{FF2B5EF4-FFF2-40B4-BE49-F238E27FC236}">
                  <a16:creationId xmlns:a16="http://schemas.microsoft.com/office/drawing/2014/main" xmlns="" id="{DC41019B-B59F-43EC-BF7A-C729A2AB2ED8}"/>
                </a:ext>
              </a:extLst>
            </p:cNvPr>
            <p:cNvSpPr/>
            <p:nvPr/>
          </p:nvSpPr>
          <p:spPr>
            <a:xfrm>
              <a:off x="647767" y="3970586"/>
              <a:ext cx="1640361" cy="401044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Αλέξανδρος</a:t>
              </a:r>
            </a:p>
          </p:txBody>
        </p:sp>
        <p:pic>
          <p:nvPicPr>
            <p:cNvPr id="58" name="Εικόνα 57">
              <a:extLst>
                <a:ext uri="{FF2B5EF4-FFF2-40B4-BE49-F238E27FC236}">
                  <a16:creationId xmlns:a16="http://schemas.microsoft.com/office/drawing/2014/main" xmlns="" id="{CFE6D289-E7C6-4D73-A389-9B632124A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24" y="3609487"/>
              <a:ext cx="979241" cy="955357"/>
            </a:xfrm>
            <a:prstGeom prst="rect">
              <a:avLst/>
            </a:prstGeom>
          </p:spPr>
        </p:pic>
      </p:grpSp>
      <p:grpSp>
        <p:nvGrpSpPr>
          <p:cNvPr id="60" name="Ομάδα 59">
            <a:extLst>
              <a:ext uri="{FF2B5EF4-FFF2-40B4-BE49-F238E27FC236}">
                <a16:creationId xmlns:a16="http://schemas.microsoft.com/office/drawing/2014/main" xmlns="" id="{FDD110B7-33E4-49A8-BF72-3DD928288561}"/>
              </a:ext>
            </a:extLst>
          </p:cNvPr>
          <p:cNvGrpSpPr/>
          <p:nvPr/>
        </p:nvGrpSpPr>
        <p:grpSpPr>
          <a:xfrm>
            <a:off x="108603" y="4192692"/>
            <a:ext cx="1874901" cy="955357"/>
            <a:chOff x="108603" y="4192692"/>
            <a:chExt cx="1874901" cy="955357"/>
          </a:xfrm>
        </p:grpSpPr>
        <p:sp>
          <p:nvSpPr>
            <p:cNvPr id="31" name="Ορθογώνιο: Στρογγύλεμα γωνιών 30">
              <a:extLst>
                <a:ext uri="{FF2B5EF4-FFF2-40B4-BE49-F238E27FC236}">
                  <a16:creationId xmlns:a16="http://schemas.microsoft.com/office/drawing/2014/main" xmlns="" id="{F17F3B42-A03F-4A5C-BABA-A294B9EBA72B}"/>
                </a:ext>
              </a:extLst>
            </p:cNvPr>
            <p:cNvSpPr/>
            <p:nvPr/>
          </p:nvSpPr>
          <p:spPr>
            <a:xfrm>
              <a:off x="108603" y="4509787"/>
              <a:ext cx="1409312" cy="426572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Δημήτρης</a:t>
              </a:r>
            </a:p>
          </p:txBody>
        </p:sp>
        <p:pic>
          <p:nvPicPr>
            <p:cNvPr id="59" name="Εικόνα 58">
              <a:extLst>
                <a:ext uri="{FF2B5EF4-FFF2-40B4-BE49-F238E27FC236}">
                  <a16:creationId xmlns:a16="http://schemas.microsoft.com/office/drawing/2014/main" xmlns="" id="{D58B38C0-CF05-4F95-8E40-841955591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263" y="4192692"/>
              <a:ext cx="979241" cy="955357"/>
            </a:xfrm>
            <a:prstGeom prst="rect">
              <a:avLst/>
            </a:prstGeom>
          </p:spPr>
        </p:pic>
      </p:grpSp>
      <p:grpSp>
        <p:nvGrpSpPr>
          <p:cNvPr id="64" name="Ομάδα 63">
            <a:extLst>
              <a:ext uri="{FF2B5EF4-FFF2-40B4-BE49-F238E27FC236}">
                <a16:creationId xmlns:a16="http://schemas.microsoft.com/office/drawing/2014/main" xmlns="" id="{5AD172D3-0916-4FF1-9723-D9DC885CE0E6}"/>
              </a:ext>
            </a:extLst>
          </p:cNvPr>
          <p:cNvGrpSpPr/>
          <p:nvPr/>
        </p:nvGrpSpPr>
        <p:grpSpPr>
          <a:xfrm>
            <a:off x="9118226" y="394176"/>
            <a:ext cx="1643945" cy="955357"/>
            <a:chOff x="9118226" y="394176"/>
            <a:chExt cx="1643945" cy="955357"/>
          </a:xfrm>
        </p:grpSpPr>
        <p:sp>
          <p:nvSpPr>
            <p:cNvPr id="15" name="Ορθογώνιο: Στρογγύλεμα γωνιών 14">
              <a:extLst>
                <a:ext uri="{FF2B5EF4-FFF2-40B4-BE49-F238E27FC236}">
                  <a16:creationId xmlns:a16="http://schemas.microsoft.com/office/drawing/2014/main" xmlns="" id="{FCF83A9B-8D10-4094-9509-54AACD8D48C1}"/>
                </a:ext>
              </a:extLst>
            </p:cNvPr>
            <p:cNvSpPr/>
            <p:nvPr/>
          </p:nvSpPr>
          <p:spPr>
            <a:xfrm>
              <a:off x="9607847" y="882046"/>
              <a:ext cx="1154324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ΡΑΪΑΝ</a:t>
              </a:r>
            </a:p>
          </p:txBody>
        </p:sp>
        <p:pic>
          <p:nvPicPr>
            <p:cNvPr id="63" name="Εικόνα 62">
              <a:extLst>
                <a:ext uri="{FF2B5EF4-FFF2-40B4-BE49-F238E27FC236}">
                  <a16:creationId xmlns:a16="http://schemas.microsoft.com/office/drawing/2014/main" xmlns="" id="{81A4938A-6C0E-402E-AE0A-79681D9AD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226" y="394176"/>
              <a:ext cx="979241" cy="955357"/>
            </a:xfrm>
            <a:prstGeom prst="rect">
              <a:avLst/>
            </a:prstGeom>
          </p:spPr>
        </p:pic>
      </p:grpSp>
      <p:grpSp>
        <p:nvGrpSpPr>
          <p:cNvPr id="66" name="Ομάδα 65">
            <a:extLst>
              <a:ext uri="{FF2B5EF4-FFF2-40B4-BE49-F238E27FC236}">
                <a16:creationId xmlns:a16="http://schemas.microsoft.com/office/drawing/2014/main" xmlns="" id="{A64ED924-E6F7-458E-9600-347327241021}"/>
              </a:ext>
            </a:extLst>
          </p:cNvPr>
          <p:cNvGrpSpPr/>
          <p:nvPr/>
        </p:nvGrpSpPr>
        <p:grpSpPr>
          <a:xfrm>
            <a:off x="8904323" y="1386023"/>
            <a:ext cx="1966891" cy="955357"/>
            <a:chOff x="9004672" y="1425602"/>
            <a:chExt cx="1966891" cy="955357"/>
          </a:xfrm>
        </p:grpSpPr>
        <p:sp>
          <p:nvSpPr>
            <p:cNvPr id="14" name="Ορθογώνιο: Στρογγύλεμα γωνιών 13">
              <a:extLst>
                <a:ext uri="{FF2B5EF4-FFF2-40B4-BE49-F238E27FC236}">
                  <a16:creationId xmlns:a16="http://schemas.microsoft.com/office/drawing/2014/main" xmlns="" id="{B55EF01C-FA87-4A62-8442-2BE4CCCC4FE7}"/>
                </a:ext>
              </a:extLst>
            </p:cNvPr>
            <p:cNvSpPr/>
            <p:nvPr/>
          </p:nvSpPr>
          <p:spPr>
            <a:xfrm>
              <a:off x="9507488" y="1909263"/>
              <a:ext cx="1464075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ΙΑΣΩΝΑΣ</a:t>
              </a:r>
            </a:p>
          </p:txBody>
        </p:sp>
        <p:pic>
          <p:nvPicPr>
            <p:cNvPr id="65" name="Εικόνα 64">
              <a:extLst>
                <a:ext uri="{FF2B5EF4-FFF2-40B4-BE49-F238E27FC236}">
                  <a16:creationId xmlns:a16="http://schemas.microsoft.com/office/drawing/2014/main" xmlns="" id="{4065C31C-A87C-489D-9D03-16C9CE580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672" y="1425602"/>
              <a:ext cx="979241" cy="955357"/>
            </a:xfrm>
            <a:prstGeom prst="rect">
              <a:avLst/>
            </a:prstGeom>
          </p:spPr>
        </p:pic>
      </p:grpSp>
      <p:grpSp>
        <p:nvGrpSpPr>
          <p:cNvPr id="68" name="Ομάδα 67">
            <a:extLst>
              <a:ext uri="{FF2B5EF4-FFF2-40B4-BE49-F238E27FC236}">
                <a16:creationId xmlns:a16="http://schemas.microsoft.com/office/drawing/2014/main" xmlns="" id="{1A117803-14D7-44AE-B6B4-69704C21F6F2}"/>
              </a:ext>
            </a:extLst>
          </p:cNvPr>
          <p:cNvGrpSpPr/>
          <p:nvPr/>
        </p:nvGrpSpPr>
        <p:grpSpPr>
          <a:xfrm>
            <a:off x="9118226" y="2565271"/>
            <a:ext cx="1873655" cy="955357"/>
            <a:chOff x="9118226" y="2565271"/>
            <a:chExt cx="1873655" cy="955357"/>
          </a:xfrm>
        </p:grpSpPr>
        <p:sp>
          <p:nvSpPr>
            <p:cNvPr id="12" name="Ορθογώνιο: Στρογγύλεμα γωνιών 11">
              <a:extLst>
                <a:ext uri="{FF2B5EF4-FFF2-40B4-BE49-F238E27FC236}">
                  <a16:creationId xmlns:a16="http://schemas.microsoft.com/office/drawing/2014/main" xmlns="" id="{0BD82FF9-D4B9-48A1-8435-8EA227A071AB}"/>
                </a:ext>
              </a:extLst>
            </p:cNvPr>
            <p:cNvSpPr/>
            <p:nvPr/>
          </p:nvSpPr>
          <p:spPr>
            <a:xfrm>
              <a:off x="9607847" y="2975677"/>
              <a:ext cx="1384034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err="1">
                  <a:solidFill>
                    <a:schemeClr val="accent1"/>
                  </a:solidFill>
                  <a:latin typeface="Comic Sans MS" panose="030F0702030302020204" pitchFamily="66" charset="0"/>
                </a:rPr>
                <a:t>Βαλάντης</a:t>
              </a:r>
              <a:endParaRPr lang="el-GR" dirty="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67" name="Εικόνα 66">
              <a:extLst>
                <a:ext uri="{FF2B5EF4-FFF2-40B4-BE49-F238E27FC236}">
                  <a16:creationId xmlns:a16="http://schemas.microsoft.com/office/drawing/2014/main" xmlns="" id="{265AB693-487A-47C9-8742-FE8192E35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226" y="2565271"/>
              <a:ext cx="979241" cy="955357"/>
            </a:xfrm>
            <a:prstGeom prst="rect">
              <a:avLst/>
            </a:prstGeom>
          </p:spPr>
        </p:pic>
      </p:grpSp>
      <p:grpSp>
        <p:nvGrpSpPr>
          <p:cNvPr id="70" name="Ομάδα 69">
            <a:extLst>
              <a:ext uri="{FF2B5EF4-FFF2-40B4-BE49-F238E27FC236}">
                <a16:creationId xmlns:a16="http://schemas.microsoft.com/office/drawing/2014/main" xmlns="" id="{31590B88-C865-4B08-A243-1D44A911EAC9}"/>
              </a:ext>
            </a:extLst>
          </p:cNvPr>
          <p:cNvGrpSpPr/>
          <p:nvPr/>
        </p:nvGrpSpPr>
        <p:grpSpPr>
          <a:xfrm>
            <a:off x="10563911" y="3994670"/>
            <a:ext cx="1688873" cy="955357"/>
            <a:chOff x="10710852" y="4062142"/>
            <a:chExt cx="1688873" cy="955357"/>
          </a:xfrm>
        </p:grpSpPr>
        <p:sp>
          <p:nvSpPr>
            <p:cNvPr id="27" name="Ορθογώνιο: Στρογγύλεμα γωνιών 26">
              <a:extLst>
                <a:ext uri="{FF2B5EF4-FFF2-40B4-BE49-F238E27FC236}">
                  <a16:creationId xmlns:a16="http://schemas.microsoft.com/office/drawing/2014/main" xmlns="" id="{E6596752-1C47-4AAB-B681-D76188D6F1BC}"/>
                </a:ext>
              </a:extLst>
            </p:cNvPr>
            <p:cNvSpPr/>
            <p:nvPr/>
          </p:nvSpPr>
          <p:spPr>
            <a:xfrm>
              <a:off x="10710852" y="4553705"/>
              <a:ext cx="1233524" cy="35807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ΛΕΩΝ</a:t>
              </a:r>
            </a:p>
          </p:txBody>
        </p:sp>
        <p:pic>
          <p:nvPicPr>
            <p:cNvPr id="69" name="Εικόνα 68">
              <a:extLst>
                <a:ext uri="{FF2B5EF4-FFF2-40B4-BE49-F238E27FC236}">
                  <a16:creationId xmlns:a16="http://schemas.microsoft.com/office/drawing/2014/main" xmlns="" id="{BA5054E7-7DAB-4218-8217-C728E4232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634" y1="55625" x2="59634" y2="55625"/>
                          <a14:foregroundMark x1="53537" y1="58500" x2="53537" y2="58500"/>
                          <a14:foregroundMark x1="49024" y1="47750" x2="49024" y2="47750"/>
                          <a14:foregroundMark x1="50000" y1="47500" x2="50000" y2="47500"/>
                          <a14:foregroundMark x1="47317" y1="51625" x2="47317" y2="51625"/>
                          <a14:foregroundMark x1="47317" y1="50625" x2="47317" y2="50625"/>
                          <a14:foregroundMark x1="48537" y1="54625" x2="48537" y2="54625"/>
                          <a14:foregroundMark x1="54512" y1="54500" x2="54512" y2="54500"/>
                          <a14:foregroundMark x1="56463" y1="52000" x2="56463" y2="52000"/>
                          <a14:foregroundMark x1="56220" y1="50625" x2="56220" y2="50625"/>
                          <a14:foregroundMark x1="53049" y1="55250" x2="53049" y2="55250"/>
                          <a14:foregroundMark x1="54146" y1="47750" x2="54146" y2="4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0484" y="4062142"/>
              <a:ext cx="979241" cy="955357"/>
            </a:xfrm>
            <a:prstGeom prst="rect">
              <a:avLst/>
            </a:prstGeom>
          </p:spPr>
        </p:pic>
      </p:grpSp>
      <p:grpSp>
        <p:nvGrpSpPr>
          <p:cNvPr id="2" name="Ομάδα 1">
            <a:extLst>
              <a:ext uri="{FF2B5EF4-FFF2-40B4-BE49-F238E27FC236}">
                <a16:creationId xmlns:a16="http://schemas.microsoft.com/office/drawing/2014/main" xmlns="" id="{E3D3F267-B739-4FF7-819E-2DA4CCB8A876}"/>
              </a:ext>
            </a:extLst>
          </p:cNvPr>
          <p:cNvGrpSpPr/>
          <p:nvPr/>
        </p:nvGrpSpPr>
        <p:grpSpPr>
          <a:xfrm>
            <a:off x="83833" y="4126346"/>
            <a:ext cx="4474671" cy="2629129"/>
            <a:chOff x="83833" y="4126346"/>
            <a:chExt cx="4474671" cy="26291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84B3C61-068B-45E6-AD17-B562490A75D7}"/>
                </a:ext>
              </a:extLst>
            </p:cNvPr>
            <p:cNvSpPr txBox="1"/>
            <p:nvPr/>
          </p:nvSpPr>
          <p:spPr>
            <a:xfrm>
              <a:off x="83833" y="6232255"/>
              <a:ext cx="4474671" cy="5232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2800" dirty="0">
                  <a:ln w="0"/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Comic Sans MS" panose="030F0702030302020204" pitchFamily="66" charset="0"/>
                </a:rPr>
                <a:t>Ποιοι είμαστε εδώ σήμερα;</a:t>
              </a:r>
            </a:p>
          </p:txBody>
        </p:sp>
        <p:sp>
          <p:nvSpPr>
            <p:cNvPr id="9" name="Ορθογώνιο: Στρογγύλεμα γωνιών 8">
              <a:extLst>
                <a:ext uri="{FF2B5EF4-FFF2-40B4-BE49-F238E27FC236}">
                  <a16:creationId xmlns:a16="http://schemas.microsoft.com/office/drawing/2014/main" xmlns="" id="{AA8436EE-0535-4873-991A-3E007BC1D1D4}"/>
                </a:ext>
              </a:extLst>
            </p:cNvPr>
            <p:cNvSpPr/>
            <p:nvPr/>
          </p:nvSpPr>
          <p:spPr>
            <a:xfrm>
              <a:off x="111651" y="5910842"/>
              <a:ext cx="1754368" cy="35807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κυρία Δήμητρα</a:t>
              </a:r>
            </a:p>
          </p:txBody>
        </p:sp>
        <p:pic>
          <p:nvPicPr>
            <p:cNvPr id="72" name="Εικόνα 71" descr="Εικόνα που περιέχει παιχνίδι, καπέλο, κούκλα&#10;&#10;Περιγραφή που δημιουργήθηκε αυτόματα">
              <a:extLst>
                <a:ext uri="{FF2B5EF4-FFF2-40B4-BE49-F238E27FC236}">
                  <a16:creationId xmlns:a16="http://schemas.microsoft.com/office/drawing/2014/main" xmlns="" id="{F03A5C97-BC08-4824-AACB-0D8DAEC42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76" b="94062" l="9430" r="97588">
                          <a14:foregroundMark x1="46711" y1="10214" x2="46711" y2="10214"/>
                          <a14:foregroundMark x1="92763" y1="59382" x2="92763" y2="59382"/>
                          <a14:foregroundMark x1="73465" y1="93349" x2="73465" y2="93349"/>
                          <a14:foregroundMark x1="53070" y1="94299" x2="51754" y2="94299"/>
                          <a14:foregroundMark x1="45175" y1="8789" x2="45175" y2="8789"/>
                          <a14:foregroundMark x1="44737" y1="6176" x2="44737" y2="6176"/>
                          <a14:foregroundMark x1="97588" y1="54394" x2="97588" y2="543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816" y="4126346"/>
              <a:ext cx="2396987" cy="2213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5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παιχνίδι, κούκλα, γραμμή, αρκετά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654ED45-00DF-4758-98F1-425B9A8FF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74" y="-1"/>
            <a:ext cx="7671985" cy="5446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5B0CC6-8934-4A41-B4F5-79CA2969123E}"/>
              </a:ext>
            </a:extLst>
          </p:cNvPr>
          <p:cNvSpPr txBox="1"/>
          <p:nvPr/>
        </p:nvSpPr>
        <p:spPr>
          <a:xfrm>
            <a:off x="402324" y="170341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ΗΜΕΡΕΣ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22F602E5-C297-4F47-A4F8-52A4ACF92D41}"/>
              </a:ext>
            </a:extLst>
          </p:cNvPr>
          <p:cNvSpPr/>
          <p:nvPr/>
        </p:nvSpPr>
        <p:spPr>
          <a:xfrm rot="5400000">
            <a:off x="-886034" y="1484803"/>
            <a:ext cx="4041916" cy="22888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xmlns="" id="{AE95F67A-66F0-4676-9EB3-07BF84D37EB8}"/>
              </a:ext>
            </a:extLst>
          </p:cNvPr>
          <p:cNvSpPr/>
          <p:nvPr/>
        </p:nvSpPr>
        <p:spPr>
          <a:xfrm rot="5400000">
            <a:off x="9910039" y="668251"/>
            <a:ext cx="2258856" cy="206326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5325D35-E029-4545-A4C9-495F56C77634}"/>
              </a:ext>
            </a:extLst>
          </p:cNvPr>
          <p:cNvSpPr txBox="1"/>
          <p:nvPr/>
        </p:nvSpPr>
        <p:spPr>
          <a:xfrm>
            <a:off x="9999609" y="72305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l-GR" dirty="0"/>
              <a:t>ΗΜΕΡΟΜΗΝΙΑ</a:t>
            </a:r>
          </a:p>
        </p:txBody>
      </p:sp>
      <p:sp>
        <p:nvSpPr>
          <p:cNvPr id="65" name="Ορθογώνιο 64">
            <a:extLst>
              <a:ext uri="{FF2B5EF4-FFF2-40B4-BE49-F238E27FC236}">
                <a16:creationId xmlns:a16="http://schemas.microsoft.com/office/drawing/2014/main" xmlns="" id="{206245B0-929E-4A79-8801-306CDEF75795}"/>
              </a:ext>
            </a:extLst>
          </p:cNvPr>
          <p:cNvSpPr/>
          <p:nvPr/>
        </p:nvSpPr>
        <p:spPr>
          <a:xfrm rot="5400000">
            <a:off x="4676201" y="1299208"/>
            <a:ext cx="1013245" cy="956100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Πεντάγωνο 7">
            <a:extLst>
              <a:ext uri="{FF2B5EF4-FFF2-40B4-BE49-F238E27FC236}">
                <a16:creationId xmlns:a16="http://schemas.microsoft.com/office/drawing/2014/main" xmlns="" id="{673C9315-6E9B-44C1-9BDC-4D543CC33565}"/>
              </a:ext>
            </a:extLst>
          </p:cNvPr>
          <p:cNvSpPr/>
          <p:nvPr/>
        </p:nvSpPr>
        <p:spPr>
          <a:xfrm>
            <a:off x="313533" y="789124"/>
            <a:ext cx="1506703" cy="400110"/>
          </a:xfrm>
          <a:prstGeom prst="homePlat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ΔΕΥΤΕΡΑ</a:t>
            </a:r>
          </a:p>
        </p:txBody>
      </p:sp>
      <p:sp>
        <p:nvSpPr>
          <p:cNvPr id="11" name="Βέλος: Πεντάγωνο 10">
            <a:extLst>
              <a:ext uri="{FF2B5EF4-FFF2-40B4-BE49-F238E27FC236}">
                <a16:creationId xmlns:a16="http://schemas.microsoft.com/office/drawing/2014/main" xmlns="" id="{6DF43831-2C43-46EB-9429-ED4EFDEC65A8}"/>
              </a:ext>
            </a:extLst>
          </p:cNvPr>
          <p:cNvSpPr/>
          <p:nvPr/>
        </p:nvSpPr>
        <p:spPr>
          <a:xfrm>
            <a:off x="313533" y="1328303"/>
            <a:ext cx="1443539" cy="400110"/>
          </a:xfrm>
          <a:prstGeom prst="homePlat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ΤΡΙΤΗ</a:t>
            </a:r>
          </a:p>
        </p:txBody>
      </p:sp>
      <p:sp>
        <p:nvSpPr>
          <p:cNvPr id="14" name="Βέλος: Πεντάγωνο 13">
            <a:extLst>
              <a:ext uri="{FF2B5EF4-FFF2-40B4-BE49-F238E27FC236}">
                <a16:creationId xmlns:a16="http://schemas.microsoft.com/office/drawing/2014/main" xmlns="" id="{2243B5ED-1B6D-4360-9CF8-663BF4DBE71D}"/>
              </a:ext>
            </a:extLst>
          </p:cNvPr>
          <p:cNvSpPr/>
          <p:nvPr/>
        </p:nvSpPr>
        <p:spPr>
          <a:xfrm>
            <a:off x="340674" y="3862996"/>
            <a:ext cx="1453332" cy="361174"/>
          </a:xfrm>
          <a:prstGeom prst="homePlat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ΚΥΡΙΑΚΗ</a:t>
            </a:r>
          </a:p>
        </p:txBody>
      </p:sp>
      <p:sp>
        <p:nvSpPr>
          <p:cNvPr id="17" name="Βέλος: Πεντάγωνο 16">
            <a:extLst>
              <a:ext uri="{FF2B5EF4-FFF2-40B4-BE49-F238E27FC236}">
                <a16:creationId xmlns:a16="http://schemas.microsoft.com/office/drawing/2014/main" xmlns="" id="{45820B1F-5B0C-4EDF-AC57-5AFE62B0529E}"/>
              </a:ext>
            </a:extLst>
          </p:cNvPr>
          <p:cNvSpPr/>
          <p:nvPr/>
        </p:nvSpPr>
        <p:spPr>
          <a:xfrm>
            <a:off x="313533" y="1814628"/>
            <a:ext cx="1507613" cy="400110"/>
          </a:xfrm>
          <a:prstGeom prst="homePlat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ΤΕΤΑΡΤΗ</a:t>
            </a:r>
          </a:p>
        </p:txBody>
      </p:sp>
      <p:sp>
        <p:nvSpPr>
          <p:cNvPr id="20" name="Βέλος: Πεντάγωνο 19">
            <a:extLst>
              <a:ext uri="{FF2B5EF4-FFF2-40B4-BE49-F238E27FC236}">
                <a16:creationId xmlns:a16="http://schemas.microsoft.com/office/drawing/2014/main" xmlns="" id="{EB1654FC-FEB4-40FF-BB72-DA0E08CCF2C8}"/>
              </a:ext>
            </a:extLst>
          </p:cNvPr>
          <p:cNvSpPr/>
          <p:nvPr/>
        </p:nvSpPr>
        <p:spPr>
          <a:xfrm>
            <a:off x="320686" y="2340815"/>
            <a:ext cx="1507613" cy="400110"/>
          </a:xfrm>
          <a:prstGeom prst="homePlat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ΠΕΜΠΤΗ</a:t>
            </a:r>
          </a:p>
        </p:txBody>
      </p:sp>
      <p:sp>
        <p:nvSpPr>
          <p:cNvPr id="23" name="Βέλος: Πεντάγωνο 22">
            <a:extLst>
              <a:ext uri="{FF2B5EF4-FFF2-40B4-BE49-F238E27FC236}">
                <a16:creationId xmlns:a16="http://schemas.microsoft.com/office/drawing/2014/main" xmlns="" id="{A894565C-0707-44E0-B709-05272F61F6DA}"/>
              </a:ext>
            </a:extLst>
          </p:cNvPr>
          <p:cNvSpPr/>
          <p:nvPr/>
        </p:nvSpPr>
        <p:spPr>
          <a:xfrm>
            <a:off x="130010" y="2847987"/>
            <a:ext cx="2063264" cy="379842"/>
          </a:xfrm>
          <a:prstGeom prst="homePlat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ΠΑΡΑΣΚΕΥΗ</a:t>
            </a:r>
          </a:p>
        </p:txBody>
      </p:sp>
      <p:sp>
        <p:nvSpPr>
          <p:cNvPr id="26" name="Βέλος: Πεντάγωνο 25">
            <a:extLst>
              <a:ext uri="{FF2B5EF4-FFF2-40B4-BE49-F238E27FC236}">
                <a16:creationId xmlns:a16="http://schemas.microsoft.com/office/drawing/2014/main" xmlns="" id="{5300A2FD-1872-4727-927C-159E6863C23F}"/>
              </a:ext>
            </a:extLst>
          </p:cNvPr>
          <p:cNvSpPr/>
          <p:nvPr/>
        </p:nvSpPr>
        <p:spPr>
          <a:xfrm>
            <a:off x="268870" y="3352614"/>
            <a:ext cx="1611246" cy="378886"/>
          </a:xfrm>
          <a:prstGeom prst="homePlat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ΣΑΒΒΑΤΟ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EB55986-4FD5-4BFE-B6F5-F0FDF5A78248}"/>
              </a:ext>
            </a:extLst>
          </p:cNvPr>
          <p:cNvSpPr txBox="1"/>
          <p:nvPr/>
        </p:nvSpPr>
        <p:spPr>
          <a:xfrm>
            <a:off x="778034" y="5148721"/>
            <a:ext cx="118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l-GR" dirty="0"/>
              <a:t>ΜΗΝΑΣ</a:t>
            </a:r>
          </a:p>
        </p:txBody>
      </p:sp>
      <p:sp>
        <p:nvSpPr>
          <p:cNvPr id="71" name="Σύννεφο 70">
            <a:extLst>
              <a:ext uri="{FF2B5EF4-FFF2-40B4-BE49-F238E27FC236}">
                <a16:creationId xmlns:a16="http://schemas.microsoft.com/office/drawing/2014/main" xmlns="" id="{A12E5405-83C1-422A-83C9-05D8D28F550C}"/>
              </a:ext>
            </a:extLst>
          </p:cNvPr>
          <p:cNvSpPr/>
          <p:nvPr/>
        </p:nvSpPr>
        <p:spPr>
          <a:xfrm>
            <a:off x="542691" y="5875909"/>
            <a:ext cx="3282947" cy="686168"/>
          </a:xfrm>
          <a:prstGeom prst="cloud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 panose="030F0702030302020204" pitchFamily="66" charset="0"/>
              </a:rPr>
              <a:t>ΔΕΚΕΜΒΡΙΟΣ</a:t>
            </a:r>
          </a:p>
        </p:txBody>
      </p:sp>
      <p:sp>
        <p:nvSpPr>
          <p:cNvPr id="72" name="Σύννεφο 71">
            <a:extLst>
              <a:ext uri="{FF2B5EF4-FFF2-40B4-BE49-F238E27FC236}">
                <a16:creationId xmlns:a16="http://schemas.microsoft.com/office/drawing/2014/main" xmlns="" id="{6130FB7D-B8E9-4BD3-B0EB-A455CBB86798}"/>
              </a:ext>
            </a:extLst>
          </p:cNvPr>
          <p:cNvSpPr/>
          <p:nvPr/>
        </p:nvSpPr>
        <p:spPr>
          <a:xfrm>
            <a:off x="3742741" y="5579732"/>
            <a:ext cx="3282947" cy="686168"/>
          </a:xfrm>
          <a:prstGeom prst="cloud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 panose="030F0702030302020204" pitchFamily="66" charset="0"/>
              </a:rPr>
              <a:t>ΙΑΝΟΥΑΡΙΟΣ</a:t>
            </a:r>
          </a:p>
        </p:txBody>
      </p:sp>
      <p:sp>
        <p:nvSpPr>
          <p:cNvPr id="73" name="Σύννεφο 72">
            <a:extLst>
              <a:ext uri="{FF2B5EF4-FFF2-40B4-BE49-F238E27FC236}">
                <a16:creationId xmlns:a16="http://schemas.microsoft.com/office/drawing/2014/main" xmlns="" id="{C5CFA856-7BE5-4898-B12E-9C189BA5B575}"/>
              </a:ext>
            </a:extLst>
          </p:cNvPr>
          <p:cNvSpPr/>
          <p:nvPr/>
        </p:nvSpPr>
        <p:spPr>
          <a:xfrm>
            <a:off x="6724888" y="5867415"/>
            <a:ext cx="3282947" cy="686168"/>
          </a:xfrm>
          <a:prstGeom prst="cloud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 panose="030F0702030302020204" pitchFamily="66" charset="0"/>
              </a:rPr>
              <a:t>ΦΕΒΡΟΥΑΡΙΟΣ</a:t>
            </a:r>
          </a:p>
        </p:txBody>
      </p:sp>
      <p:sp>
        <p:nvSpPr>
          <p:cNvPr id="74" name="Κορδέλα: Καμπύλη με κλίση προς τα επάνω 73">
            <a:extLst>
              <a:ext uri="{FF2B5EF4-FFF2-40B4-BE49-F238E27FC236}">
                <a16:creationId xmlns:a16="http://schemas.microsoft.com/office/drawing/2014/main" xmlns="" id="{5084907E-3A9F-478C-98A4-681A2D1D1DF4}"/>
              </a:ext>
            </a:extLst>
          </p:cNvPr>
          <p:cNvSpPr/>
          <p:nvPr/>
        </p:nvSpPr>
        <p:spPr>
          <a:xfrm>
            <a:off x="9936426" y="3579598"/>
            <a:ext cx="2194560" cy="743562"/>
          </a:xfrm>
          <a:prstGeom prst="ellipseRibbon2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2020</a:t>
            </a:r>
          </a:p>
        </p:txBody>
      </p:sp>
      <p:sp>
        <p:nvSpPr>
          <p:cNvPr id="75" name="Κορδέλα: Καμπύλη με κλίση προς τα επάνω 74">
            <a:extLst>
              <a:ext uri="{FF2B5EF4-FFF2-40B4-BE49-F238E27FC236}">
                <a16:creationId xmlns:a16="http://schemas.microsoft.com/office/drawing/2014/main" xmlns="" id="{C3D28C35-C9E9-48A5-9CA1-BB3D9D7BF616}"/>
              </a:ext>
            </a:extLst>
          </p:cNvPr>
          <p:cNvSpPr/>
          <p:nvPr/>
        </p:nvSpPr>
        <p:spPr>
          <a:xfrm>
            <a:off x="10007835" y="4379426"/>
            <a:ext cx="2194560" cy="743562"/>
          </a:xfrm>
          <a:prstGeom prst="ellipseRibbon2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2021</a:t>
            </a:r>
          </a:p>
        </p:txBody>
      </p:sp>
      <p:sp>
        <p:nvSpPr>
          <p:cNvPr id="76" name="Κορδέλα: Καμπύλη με κλίση προς τα επάνω 75">
            <a:extLst>
              <a:ext uri="{FF2B5EF4-FFF2-40B4-BE49-F238E27FC236}">
                <a16:creationId xmlns:a16="http://schemas.microsoft.com/office/drawing/2014/main" xmlns="" id="{B0E72666-BBD3-406B-9D1E-3CE2A0E36F41}"/>
              </a:ext>
            </a:extLst>
          </p:cNvPr>
          <p:cNvSpPr/>
          <p:nvPr/>
        </p:nvSpPr>
        <p:spPr>
          <a:xfrm>
            <a:off x="9963326" y="5179254"/>
            <a:ext cx="2194560" cy="743562"/>
          </a:xfrm>
          <a:prstGeom prst="ellipseRibbon2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2022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2BBA51E-51D3-4ADA-A52C-11668F3C8B82}"/>
              </a:ext>
            </a:extLst>
          </p:cNvPr>
          <p:cNvSpPr txBox="1"/>
          <p:nvPr/>
        </p:nvSpPr>
        <p:spPr>
          <a:xfrm>
            <a:off x="10648098" y="3005846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l-GR"/>
            </a:defPPr>
            <a:lvl1pPr>
              <a:defRPr sz="2000" b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l-GR" dirty="0"/>
              <a:t>ΕΤΟΣ</a:t>
            </a:r>
          </a:p>
        </p:txBody>
      </p:sp>
      <p:sp>
        <p:nvSpPr>
          <p:cNvPr id="78" name="Επτάγωνο 77">
            <a:extLst>
              <a:ext uri="{FF2B5EF4-FFF2-40B4-BE49-F238E27FC236}">
                <a16:creationId xmlns:a16="http://schemas.microsoft.com/office/drawing/2014/main" xmlns="" id="{DB1F0BE8-B04B-4CF3-9AF8-C3964DC65107}"/>
              </a:ext>
            </a:extLst>
          </p:cNvPr>
          <p:cNvSpPr/>
          <p:nvPr/>
        </p:nvSpPr>
        <p:spPr>
          <a:xfrm>
            <a:off x="10127714" y="646057"/>
            <a:ext cx="647114" cy="539179"/>
          </a:xfrm>
          <a:prstGeom prst="hep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79" name="Επτάγωνο 78">
            <a:extLst>
              <a:ext uri="{FF2B5EF4-FFF2-40B4-BE49-F238E27FC236}">
                <a16:creationId xmlns:a16="http://schemas.microsoft.com/office/drawing/2014/main" xmlns="" id="{221683EB-B511-4FE8-B704-68A16E9996EF}"/>
              </a:ext>
            </a:extLst>
          </p:cNvPr>
          <p:cNvSpPr/>
          <p:nvPr/>
        </p:nvSpPr>
        <p:spPr>
          <a:xfrm>
            <a:off x="11238574" y="665594"/>
            <a:ext cx="647114" cy="539179"/>
          </a:xfrm>
          <a:prstGeom prst="hep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80" name="Επτάγωνο 79">
            <a:extLst>
              <a:ext uri="{FF2B5EF4-FFF2-40B4-BE49-F238E27FC236}">
                <a16:creationId xmlns:a16="http://schemas.microsoft.com/office/drawing/2014/main" xmlns="" id="{0D2C6C60-D663-4032-9A29-B5520DE5FD09}"/>
              </a:ext>
            </a:extLst>
          </p:cNvPr>
          <p:cNvSpPr/>
          <p:nvPr/>
        </p:nvSpPr>
        <p:spPr>
          <a:xfrm>
            <a:off x="10124110" y="1345526"/>
            <a:ext cx="647114" cy="539179"/>
          </a:xfrm>
          <a:prstGeom prst="hep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81" name="Επτάγωνο 80">
            <a:extLst>
              <a:ext uri="{FF2B5EF4-FFF2-40B4-BE49-F238E27FC236}">
                <a16:creationId xmlns:a16="http://schemas.microsoft.com/office/drawing/2014/main" xmlns="" id="{BD085B24-4438-4571-A09A-BB8C5EF97DAD}"/>
              </a:ext>
            </a:extLst>
          </p:cNvPr>
          <p:cNvSpPr/>
          <p:nvPr/>
        </p:nvSpPr>
        <p:spPr>
          <a:xfrm>
            <a:off x="11233946" y="1340089"/>
            <a:ext cx="647114" cy="539179"/>
          </a:xfrm>
          <a:prstGeom prst="hep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82" name="Επτάγωνο 81">
            <a:extLst>
              <a:ext uri="{FF2B5EF4-FFF2-40B4-BE49-F238E27FC236}">
                <a16:creationId xmlns:a16="http://schemas.microsoft.com/office/drawing/2014/main" xmlns="" id="{6D684622-F4CF-4426-A8E4-A191795BB24A}"/>
              </a:ext>
            </a:extLst>
          </p:cNvPr>
          <p:cNvSpPr/>
          <p:nvPr/>
        </p:nvSpPr>
        <p:spPr>
          <a:xfrm>
            <a:off x="10124110" y="2091523"/>
            <a:ext cx="647114" cy="539179"/>
          </a:xfrm>
          <a:prstGeom prst="hep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83" name="Επτάγωνο 82">
            <a:extLst>
              <a:ext uri="{FF2B5EF4-FFF2-40B4-BE49-F238E27FC236}">
                <a16:creationId xmlns:a16="http://schemas.microsoft.com/office/drawing/2014/main" xmlns="" id="{34C63EC6-F733-4F83-A74D-7DD8E087032C}"/>
              </a:ext>
            </a:extLst>
          </p:cNvPr>
          <p:cNvSpPr/>
          <p:nvPr/>
        </p:nvSpPr>
        <p:spPr>
          <a:xfrm>
            <a:off x="11233946" y="2093004"/>
            <a:ext cx="647114" cy="539179"/>
          </a:xfrm>
          <a:prstGeom prst="hept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latin typeface="Comic Sans MS" panose="030F0702030302020204" pitchFamily="66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2745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213E42A3-720F-4713-B16B-6D7581A18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4745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8A6444-EB60-46DF-AB4B-02AD29160EA8}"/>
              </a:ext>
            </a:extLst>
          </p:cNvPr>
          <p:cNvSpPr txBox="1"/>
          <p:nvPr/>
        </p:nvSpPr>
        <p:spPr>
          <a:xfrm>
            <a:off x="8440616" y="1378635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3F0CA1-09BE-4FE5-AC56-289BECE69694}"/>
              </a:ext>
            </a:extLst>
          </p:cNvPr>
          <p:cNvSpPr txBox="1"/>
          <p:nvPr/>
        </p:nvSpPr>
        <p:spPr>
          <a:xfrm>
            <a:off x="8553161" y="3210033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511D2D-B1C5-4DDF-96A5-A8AA745A997B}"/>
              </a:ext>
            </a:extLst>
          </p:cNvPr>
          <p:cNvSpPr txBox="1"/>
          <p:nvPr/>
        </p:nvSpPr>
        <p:spPr>
          <a:xfrm>
            <a:off x="9656300" y="3188678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08784C-0F88-4443-8CEB-728EC3020FE3}"/>
              </a:ext>
            </a:extLst>
          </p:cNvPr>
          <p:cNvSpPr txBox="1"/>
          <p:nvPr/>
        </p:nvSpPr>
        <p:spPr>
          <a:xfrm>
            <a:off x="8394898" y="4118988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AD1D5A-069C-413C-BF6A-C49B1C9518E0}"/>
              </a:ext>
            </a:extLst>
          </p:cNvPr>
          <p:cNvSpPr txBox="1"/>
          <p:nvPr/>
        </p:nvSpPr>
        <p:spPr>
          <a:xfrm>
            <a:off x="9617614" y="4060875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FD6791E-9DB3-4A67-8615-F2D3EB03877D}"/>
              </a:ext>
            </a:extLst>
          </p:cNvPr>
          <p:cNvSpPr txBox="1"/>
          <p:nvPr/>
        </p:nvSpPr>
        <p:spPr>
          <a:xfrm>
            <a:off x="1938999" y="4982812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6D01F79-9D82-4861-9123-1D49423DE702}"/>
              </a:ext>
            </a:extLst>
          </p:cNvPr>
          <p:cNvSpPr txBox="1"/>
          <p:nvPr/>
        </p:nvSpPr>
        <p:spPr>
          <a:xfrm>
            <a:off x="3164060" y="4949484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805952-8BAA-4AD7-8208-027BE54F29F8}"/>
              </a:ext>
            </a:extLst>
          </p:cNvPr>
          <p:cNvSpPr txBox="1"/>
          <p:nvPr/>
        </p:nvSpPr>
        <p:spPr>
          <a:xfrm>
            <a:off x="4400844" y="4949484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D57416-0719-4C9A-8B71-D7AAE6E3F6AC}"/>
              </a:ext>
            </a:extLst>
          </p:cNvPr>
          <p:cNvSpPr txBox="1"/>
          <p:nvPr/>
        </p:nvSpPr>
        <p:spPr>
          <a:xfrm>
            <a:off x="1838179" y="4060875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C53BE13-47E0-4572-9FF6-60B58351A5E8}"/>
              </a:ext>
            </a:extLst>
          </p:cNvPr>
          <p:cNvSpPr txBox="1"/>
          <p:nvPr/>
        </p:nvSpPr>
        <p:spPr>
          <a:xfrm>
            <a:off x="8466408" y="2287590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0EFC946-28B4-409C-A726-8ED3CD32F0E7}"/>
              </a:ext>
            </a:extLst>
          </p:cNvPr>
          <p:cNvSpPr txBox="1"/>
          <p:nvPr/>
        </p:nvSpPr>
        <p:spPr>
          <a:xfrm>
            <a:off x="9630508" y="2316481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812C06-B704-4A1C-87CB-2F438F167AF4}"/>
              </a:ext>
            </a:extLst>
          </p:cNvPr>
          <p:cNvSpPr txBox="1"/>
          <p:nvPr/>
        </p:nvSpPr>
        <p:spPr>
          <a:xfrm>
            <a:off x="9630508" y="1378635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CB6601A-9CDA-4431-BA4F-B78D4501D809}"/>
              </a:ext>
            </a:extLst>
          </p:cNvPr>
          <p:cNvSpPr txBox="1"/>
          <p:nvPr/>
        </p:nvSpPr>
        <p:spPr>
          <a:xfrm>
            <a:off x="7235489" y="4091685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B4F391-CC42-4C25-9E45-306331AF8022}"/>
              </a:ext>
            </a:extLst>
          </p:cNvPr>
          <p:cNvSpPr txBox="1"/>
          <p:nvPr/>
        </p:nvSpPr>
        <p:spPr>
          <a:xfrm>
            <a:off x="5818758" y="4060875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A4DF8E2-D237-4875-A498-57CF265BB8EC}"/>
              </a:ext>
            </a:extLst>
          </p:cNvPr>
          <p:cNvSpPr txBox="1"/>
          <p:nvPr/>
        </p:nvSpPr>
        <p:spPr>
          <a:xfrm>
            <a:off x="7499262" y="2319155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71078F-EDC2-42A6-99CD-B038AF02E25D}"/>
              </a:ext>
            </a:extLst>
          </p:cNvPr>
          <p:cNvSpPr txBox="1"/>
          <p:nvPr/>
        </p:nvSpPr>
        <p:spPr>
          <a:xfrm>
            <a:off x="6018051" y="2333223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4707BA-67B7-4287-8ED2-03615483A764}"/>
              </a:ext>
            </a:extLst>
          </p:cNvPr>
          <p:cNvSpPr txBox="1"/>
          <p:nvPr/>
        </p:nvSpPr>
        <p:spPr>
          <a:xfrm>
            <a:off x="7185960" y="3188678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5D104A2-935A-40AE-B520-D01F4C82D067}"/>
              </a:ext>
            </a:extLst>
          </p:cNvPr>
          <p:cNvSpPr txBox="1"/>
          <p:nvPr/>
        </p:nvSpPr>
        <p:spPr>
          <a:xfrm>
            <a:off x="4645277" y="2287590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42D7B38-2666-4EB7-B890-6DA60672671A}"/>
              </a:ext>
            </a:extLst>
          </p:cNvPr>
          <p:cNvSpPr txBox="1"/>
          <p:nvPr/>
        </p:nvSpPr>
        <p:spPr>
          <a:xfrm>
            <a:off x="3288335" y="2287590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0DA63E6-0C23-4305-ADA6-C2310148EA91}"/>
              </a:ext>
            </a:extLst>
          </p:cNvPr>
          <p:cNvSpPr txBox="1"/>
          <p:nvPr/>
        </p:nvSpPr>
        <p:spPr>
          <a:xfrm>
            <a:off x="5778905" y="3188678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B7AD83-E7DC-4D2B-89F9-842A6E4DF8F8}"/>
              </a:ext>
            </a:extLst>
          </p:cNvPr>
          <p:cNvSpPr txBox="1"/>
          <p:nvPr/>
        </p:nvSpPr>
        <p:spPr>
          <a:xfrm>
            <a:off x="4410229" y="4091685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B67466A-D7A1-47CC-9788-371D0DBD3B1A}"/>
              </a:ext>
            </a:extLst>
          </p:cNvPr>
          <p:cNvSpPr txBox="1"/>
          <p:nvPr/>
        </p:nvSpPr>
        <p:spPr>
          <a:xfrm>
            <a:off x="3288335" y="3188678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0E6FC6C-E4DE-431A-88B4-516BFECC35FD}"/>
              </a:ext>
            </a:extLst>
          </p:cNvPr>
          <p:cNvSpPr txBox="1"/>
          <p:nvPr/>
        </p:nvSpPr>
        <p:spPr>
          <a:xfrm>
            <a:off x="3259601" y="4091685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C17500-1750-4B10-BF08-1651EC027135}"/>
              </a:ext>
            </a:extLst>
          </p:cNvPr>
          <p:cNvSpPr txBox="1"/>
          <p:nvPr/>
        </p:nvSpPr>
        <p:spPr>
          <a:xfrm>
            <a:off x="1826756" y="3210033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378D700-2267-4981-B100-302B31AC4824}"/>
              </a:ext>
            </a:extLst>
          </p:cNvPr>
          <p:cNvSpPr txBox="1"/>
          <p:nvPr/>
        </p:nvSpPr>
        <p:spPr>
          <a:xfrm>
            <a:off x="2005819" y="2247811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3123EFA-2C99-423D-BAE1-873251ABF48F}"/>
              </a:ext>
            </a:extLst>
          </p:cNvPr>
          <p:cNvSpPr txBox="1"/>
          <p:nvPr/>
        </p:nvSpPr>
        <p:spPr>
          <a:xfrm>
            <a:off x="10859082" y="3188678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8AC6C34-A61A-4B88-9A23-ED4C25146877}"/>
              </a:ext>
            </a:extLst>
          </p:cNvPr>
          <p:cNvSpPr txBox="1"/>
          <p:nvPr/>
        </p:nvSpPr>
        <p:spPr>
          <a:xfrm>
            <a:off x="4456537" y="3188678"/>
            <a:ext cx="886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Χ</a:t>
            </a:r>
          </a:p>
        </p:txBody>
      </p:sp>
    </p:spTree>
    <p:extLst>
      <p:ext uri="{BB962C8B-B14F-4D97-AF65-F5344CB8AC3E}">
        <p14:creationId xmlns:p14="http://schemas.microsoft.com/office/powerpoint/2010/main" val="271306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4EDC870F-9BF2-4026-93B5-A5B80ED69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2" t="30965" r="53615" b="22859"/>
          <a:stretch/>
        </p:blipFill>
        <p:spPr>
          <a:xfrm>
            <a:off x="3399692" y="197965"/>
            <a:ext cx="5392615" cy="5617307"/>
          </a:xfrm>
          <a:prstGeom prst="rect">
            <a:avLst/>
          </a:prstGeom>
        </p:spPr>
      </p:pic>
      <p:grpSp>
        <p:nvGrpSpPr>
          <p:cNvPr id="4" name="Ομάδα 3">
            <a:extLst>
              <a:ext uri="{FF2B5EF4-FFF2-40B4-BE49-F238E27FC236}">
                <a16:creationId xmlns:a16="http://schemas.microsoft.com/office/drawing/2014/main" xmlns="" id="{8B5BFC67-B05F-4524-94B2-54EF0E4641F6}"/>
              </a:ext>
            </a:extLst>
          </p:cNvPr>
          <p:cNvGrpSpPr/>
          <p:nvPr/>
        </p:nvGrpSpPr>
        <p:grpSpPr>
          <a:xfrm>
            <a:off x="9354596" y="197965"/>
            <a:ext cx="1446380" cy="1936273"/>
            <a:chOff x="4910940" y="459514"/>
            <a:chExt cx="1446380" cy="1936273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xmlns="" id="{5F8D2961-CE24-49AB-BDD9-C93AD6537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18" r="67781"/>
            <a:stretch/>
          </p:blipFill>
          <p:spPr>
            <a:xfrm>
              <a:off x="4910940" y="459514"/>
              <a:ext cx="1365904" cy="15557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2C6527-83D5-4143-AD49-635E0D2D4E10}"/>
                </a:ext>
              </a:extLst>
            </p:cNvPr>
            <p:cNvSpPr txBox="1"/>
            <p:nvPr/>
          </p:nvSpPr>
          <p:spPr>
            <a:xfrm>
              <a:off x="4910940" y="1995677"/>
              <a:ext cx="1446380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Έχει ήλιο</a:t>
              </a:r>
            </a:p>
          </p:txBody>
        </p:sp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xmlns="" id="{100DAF38-FB23-4A0A-B54D-F63B394A956F}"/>
              </a:ext>
            </a:extLst>
          </p:cNvPr>
          <p:cNvGrpSpPr/>
          <p:nvPr/>
        </p:nvGrpSpPr>
        <p:grpSpPr>
          <a:xfrm>
            <a:off x="667834" y="2590000"/>
            <a:ext cx="1524000" cy="2109103"/>
            <a:chOff x="2118283" y="2322555"/>
            <a:chExt cx="2062548" cy="2170219"/>
          </a:xfrm>
        </p:grpSpPr>
        <p:pic>
          <p:nvPicPr>
            <p:cNvPr id="8" name="Εικόνα 7">
              <a:extLst>
                <a:ext uri="{FF2B5EF4-FFF2-40B4-BE49-F238E27FC236}">
                  <a16:creationId xmlns:a16="http://schemas.microsoft.com/office/drawing/2014/main" xmlns="" id="{3F21B00E-2AC7-401D-8A37-3E5D4C841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3" t="55614" r="33321" b="9382"/>
            <a:stretch/>
          </p:blipFill>
          <p:spPr>
            <a:xfrm>
              <a:off x="2143767" y="2322555"/>
              <a:ext cx="1932013" cy="14981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2D09962-C7E7-4184-91F2-B6A207B5E384}"/>
                </a:ext>
              </a:extLst>
            </p:cNvPr>
            <p:cNvSpPr txBox="1"/>
            <p:nvPr/>
          </p:nvSpPr>
          <p:spPr>
            <a:xfrm>
              <a:off x="2118283" y="3764375"/>
              <a:ext cx="2062548" cy="7283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Έχει συννεφιά</a:t>
              </a:r>
            </a:p>
          </p:txBody>
        </p:sp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xmlns="" id="{493FB277-4B4C-47FA-95C4-243268165436}"/>
              </a:ext>
            </a:extLst>
          </p:cNvPr>
          <p:cNvGrpSpPr/>
          <p:nvPr/>
        </p:nvGrpSpPr>
        <p:grpSpPr>
          <a:xfrm>
            <a:off x="10077786" y="2335222"/>
            <a:ext cx="1491477" cy="2187554"/>
            <a:chOff x="518845" y="2733124"/>
            <a:chExt cx="1592063" cy="2187554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xmlns="" id="{AD20EE6A-8D68-41AF-B2ED-9F8270D50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70" b="56103"/>
            <a:stretch/>
          </p:blipFill>
          <p:spPr>
            <a:xfrm>
              <a:off x="518845" y="2733124"/>
              <a:ext cx="1592063" cy="155575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A20123B-D8CD-4318-B3E2-A49490613980}"/>
                </a:ext>
              </a:extLst>
            </p:cNvPr>
            <p:cNvSpPr txBox="1"/>
            <p:nvPr/>
          </p:nvSpPr>
          <p:spPr>
            <a:xfrm>
              <a:off x="518845" y="4212792"/>
              <a:ext cx="1592063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l-GR"/>
              </a:defPPr>
              <a:lvl1pPr algn="ctr">
                <a:defRPr sz="2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defRPr>
              </a:lvl1pPr>
            </a:lstStyle>
            <a:p>
              <a:r>
                <a:rPr lang="el-GR" dirty="0"/>
                <a:t>Έχει ήλιο με σύννεφα</a:t>
              </a:r>
            </a:p>
          </p:txBody>
        </p:sp>
      </p:grpSp>
      <p:grpSp>
        <p:nvGrpSpPr>
          <p:cNvPr id="13" name="Ομάδα 12">
            <a:extLst>
              <a:ext uri="{FF2B5EF4-FFF2-40B4-BE49-F238E27FC236}">
                <a16:creationId xmlns:a16="http://schemas.microsoft.com/office/drawing/2014/main" xmlns="" id="{28C9FC51-A9DB-49CC-B745-6BC5D7A31D47}"/>
              </a:ext>
            </a:extLst>
          </p:cNvPr>
          <p:cNvGrpSpPr/>
          <p:nvPr/>
        </p:nvGrpSpPr>
        <p:grpSpPr>
          <a:xfrm>
            <a:off x="9229023" y="4763193"/>
            <a:ext cx="1491477" cy="1964379"/>
            <a:chOff x="2188421" y="3908311"/>
            <a:chExt cx="1764521" cy="2260668"/>
          </a:xfrm>
        </p:grpSpPr>
        <p:pic>
          <p:nvPicPr>
            <p:cNvPr id="14" name="Εικόνα 13">
              <a:extLst>
                <a:ext uri="{FF2B5EF4-FFF2-40B4-BE49-F238E27FC236}">
                  <a16:creationId xmlns:a16="http://schemas.microsoft.com/office/drawing/2014/main" xmlns="" id="{5B339328-067F-41EF-8BA3-6F8FFEDE7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16" t="57231"/>
            <a:stretch/>
          </p:blipFill>
          <p:spPr>
            <a:xfrm>
              <a:off x="2188421" y="3908311"/>
              <a:ext cx="1764521" cy="16771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521B4CB-04BD-4FA7-973A-56B7651E50C8}"/>
                </a:ext>
              </a:extLst>
            </p:cNvPr>
            <p:cNvSpPr txBox="1"/>
            <p:nvPr/>
          </p:nvSpPr>
          <p:spPr>
            <a:xfrm>
              <a:off x="2188421" y="5708520"/>
              <a:ext cx="1764521" cy="4604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Χιονίζει</a:t>
              </a:r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xmlns="" id="{E54BFF81-5F79-43EC-8B83-6EE036BC9BD2}"/>
              </a:ext>
            </a:extLst>
          </p:cNvPr>
          <p:cNvGrpSpPr/>
          <p:nvPr/>
        </p:nvGrpSpPr>
        <p:grpSpPr>
          <a:xfrm>
            <a:off x="358671" y="5103799"/>
            <a:ext cx="1350760" cy="1400108"/>
            <a:chOff x="4365197" y="3700412"/>
            <a:chExt cx="1767526" cy="2366571"/>
          </a:xfrm>
        </p:grpSpPr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xmlns="" id="{515FB2D1-7D6F-494F-BC02-DD126819F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17" r="33022" b="57488"/>
            <a:stretch/>
          </p:blipFill>
          <p:spPr>
            <a:xfrm>
              <a:off x="4367031" y="3700412"/>
              <a:ext cx="1765692" cy="16185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554AC7E-33EB-4E21-AEA1-275F0FDFBBE0}"/>
                </a:ext>
              </a:extLst>
            </p:cNvPr>
            <p:cNvSpPr txBox="1"/>
            <p:nvPr/>
          </p:nvSpPr>
          <p:spPr>
            <a:xfrm>
              <a:off x="4365197" y="5390686"/>
              <a:ext cx="1765692" cy="6762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Βρέχει</a:t>
              </a:r>
            </a:p>
          </p:txBody>
        </p: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xmlns="" id="{DCA2EE8F-78EE-4810-8408-93A1A781CCA5}"/>
              </a:ext>
            </a:extLst>
          </p:cNvPr>
          <p:cNvGrpSpPr/>
          <p:nvPr/>
        </p:nvGrpSpPr>
        <p:grpSpPr>
          <a:xfrm>
            <a:off x="412726" y="368492"/>
            <a:ext cx="1472647" cy="1765746"/>
            <a:chOff x="784456" y="137653"/>
            <a:chExt cx="1765693" cy="2621614"/>
          </a:xfrm>
        </p:grpSpPr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xmlns="" id="{D24F76F5-EA48-4899-A02A-7B2E7977E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" t="-725" r="66917" b="55314"/>
            <a:stretch/>
          </p:blipFill>
          <p:spPr>
            <a:xfrm>
              <a:off x="784457" y="137653"/>
              <a:ext cx="1765692" cy="17276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EFFC727-5F38-46A6-A8FB-9A9D62747AD8}"/>
                </a:ext>
              </a:extLst>
            </p:cNvPr>
            <p:cNvSpPr txBox="1"/>
            <p:nvPr/>
          </p:nvSpPr>
          <p:spPr>
            <a:xfrm>
              <a:off x="784456" y="1708264"/>
              <a:ext cx="1765692" cy="10510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l-GR"/>
              </a:defPPr>
              <a:lvl1pPr algn="ctr">
                <a:defRPr sz="2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defRPr>
              </a:lvl1pPr>
            </a:lstStyle>
            <a:p>
              <a:r>
                <a:rPr lang="el-GR" dirty="0"/>
                <a:t>Έχει καταιγίδα</a:t>
              </a:r>
            </a:p>
          </p:txBody>
        </p:sp>
      </p:grpSp>
      <p:grpSp>
        <p:nvGrpSpPr>
          <p:cNvPr id="26" name="Ομάδα 25">
            <a:extLst>
              <a:ext uri="{FF2B5EF4-FFF2-40B4-BE49-F238E27FC236}">
                <a16:creationId xmlns:a16="http://schemas.microsoft.com/office/drawing/2014/main" xmlns="" id="{7E87E960-6E03-438F-A7F4-8FBAADF5C3F1}"/>
              </a:ext>
            </a:extLst>
          </p:cNvPr>
          <p:cNvGrpSpPr/>
          <p:nvPr/>
        </p:nvGrpSpPr>
        <p:grpSpPr>
          <a:xfrm>
            <a:off x="3398290" y="4539542"/>
            <a:ext cx="4905526" cy="2310584"/>
            <a:chOff x="3398290" y="4539542"/>
            <a:chExt cx="4905526" cy="2310584"/>
          </a:xfrm>
        </p:grpSpPr>
        <p:sp>
          <p:nvSpPr>
            <p:cNvPr id="22" name="Φυσαλίδα σκέψης: Σύννεφο 21">
              <a:extLst>
                <a:ext uri="{FF2B5EF4-FFF2-40B4-BE49-F238E27FC236}">
                  <a16:creationId xmlns:a16="http://schemas.microsoft.com/office/drawing/2014/main" xmlns="" id="{8AE57D44-2EE9-43DA-B420-89A288B60F85}"/>
                </a:ext>
              </a:extLst>
            </p:cNvPr>
            <p:cNvSpPr/>
            <p:nvPr/>
          </p:nvSpPr>
          <p:spPr>
            <a:xfrm>
              <a:off x="3398290" y="5565914"/>
              <a:ext cx="2496074" cy="1284212"/>
            </a:xfrm>
            <a:prstGeom prst="cloudCallout">
              <a:avLst>
                <a:gd name="adj1" fmla="val 64729"/>
                <a:gd name="adj2" fmla="val -482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mic Sans MS" panose="030F0702030302020204" pitchFamily="66" charset="0"/>
                </a:rPr>
                <a:t>Μα τι καιρό έχει έξω </a:t>
              </a:r>
              <a:r>
                <a:rPr lang="el-GR" dirty="0" err="1">
                  <a:latin typeface="Comic Sans MS" panose="030F0702030302020204" pitchFamily="66" charset="0"/>
                </a:rPr>
                <a:t>μαθητουδάκια</a:t>
              </a:r>
              <a:r>
                <a:rPr lang="el-GR" dirty="0">
                  <a:latin typeface="Comic Sans MS" panose="030F0702030302020204" pitchFamily="66" charset="0"/>
                </a:rPr>
                <a:t> μου;</a:t>
              </a:r>
            </a:p>
          </p:txBody>
        </p:sp>
        <p:sp>
          <p:nvSpPr>
            <p:cNvPr id="23" name="Ορθογώνιο: Στρογγύλεμα γωνιών 22">
              <a:extLst>
                <a:ext uri="{FF2B5EF4-FFF2-40B4-BE49-F238E27FC236}">
                  <a16:creationId xmlns:a16="http://schemas.microsoft.com/office/drawing/2014/main" xmlns="" id="{D8FE956B-3421-4D6A-8E85-538DFE983BA9}"/>
                </a:ext>
              </a:extLst>
            </p:cNvPr>
            <p:cNvSpPr/>
            <p:nvPr/>
          </p:nvSpPr>
          <p:spPr>
            <a:xfrm>
              <a:off x="5894364" y="6478644"/>
              <a:ext cx="1766712" cy="35807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κυρία Δήμητρα</a:t>
              </a:r>
            </a:p>
          </p:txBody>
        </p:sp>
        <p:pic>
          <p:nvPicPr>
            <p:cNvPr id="25" name="Εικόνα 24" descr="Εικόνα που περιέχει παιχνίδι&#10;&#10;Περιγραφή που δημιουργήθηκε αυτόματα">
              <a:extLst>
                <a:ext uri="{FF2B5EF4-FFF2-40B4-BE49-F238E27FC236}">
                  <a16:creationId xmlns:a16="http://schemas.microsoft.com/office/drawing/2014/main" xmlns="" id="{453B743E-D93B-4991-89E2-5F20F6E37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789" b="89549" l="6176" r="96200">
                          <a14:foregroundMark x1="58670" y1="69834" x2="58670" y2="69834"/>
                          <a14:foregroundMark x1="6413" y1="42518" x2="6413" y2="42518"/>
                          <a14:foregroundMark x1="44656" y1="9026" x2="44656" y2="9026"/>
                          <a14:foregroundMark x1="96200" y1="41093" x2="96200" y2="410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960" y="4539542"/>
              <a:ext cx="2193856" cy="2193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74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E31F55AA-198E-4383-8C42-20E04F869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4"/>
          <a:stretch/>
        </p:blipFill>
        <p:spPr>
          <a:xfrm>
            <a:off x="-8251" y="0"/>
            <a:ext cx="4397102" cy="6858000"/>
          </a:xfrm>
          <a:prstGeom prst="rect">
            <a:avLst/>
          </a:prstGeom>
        </p:spPr>
      </p:pic>
      <p:grpSp>
        <p:nvGrpSpPr>
          <p:cNvPr id="2" name="Ομάδα 1">
            <a:extLst>
              <a:ext uri="{FF2B5EF4-FFF2-40B4-BE49-F238E27FC236}">
                <a16:creationId xmlns:a16="http://schemas.microsoft.com/office/drawing/2014/main" xmlns="" id="{931626C0-E9EF-482E-99A2-38C8CF8EA091}"/>
              </a:ext>
            </a:extLst>
          </p:cNvPr>
          <p:cNvGrpSpPr/>
          <p:nvPr/>
        </p:nvGrpSpPr>
        <p:grpSpPr>
          <a:xfrm>
            <a:off x="4766117" y="166035"/>
            <a:ext cx="1737086" cy="5058830"/>
            <a:chOff x="3209524" y="373798"/>
            <a:chExt cx="1737086" cy="5058830"/>
          </a:xfrm>
        </p:grpSpPr>
        <p:pic>
          <p:nvPicPr>
            <p:cNvPr id="3" name="Εικόνα 2">
              <a:extLst>
                <a:ext uri="{FF2B5EF4-FFF2-40B4-BE49-F238E27FC236}">
                  <a16:creationId xmlns:a16="http://schemas.microsoft.com/office/drawing/2014/main" xmlns="" id="{D2D9A648-A395-4FC1-B23D-8AEC6CCF2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51"/>
            <a:stretch/>
          </p:blipFill>
          <p:spPr>
            <a:xfrm>
              <a:off x="3402233" y="373798"/>
              <a:ext cx="1232261" cy="480429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</p:pic>
        <p:sp>
          <p:nvSpPr>
            <p:cNvPr id="4" name="Διάγραμμα ροής: Διάτρητη ταινία 3">
              <a:extLst>
                <a:ext uri="{FF2B5EF4-FFF2-40B4-BE49-F238E27FC236}">
                  <a16:creationId xmlns:a16="http://schemas.microsoft.com/office/drawing/2014/main" xmlns="" id="{AB94F85B-4B7B-453C-A772-5FCC5932F0C3}"/>
                </a:ext>
              </a:extLst>
            </p:cNvPr>
            <p:cNvSpPr/>
            <p:nvPr/>
          </p:nvSpPr>
          <p:spPr>
            <a:xfrm>
              <a:off x="3209524" y="4952046"/>
              <a:ext cx="1737086" cy="480582"/>
            </a:xfrm>
            <a:prstGeom prst="flowChartPunchedTap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>
                  <a:latin typeface="Comic Sans MS" panose="030F0702030302020204" pitchFamily="66" charset="0"/>
                </a:rPr>
                <a:t>ΧΕΙΜΩΝΑΣ</a:t>
              </a:r>
            </a:p>
          </p:txBody>
        </p:sp>
      </p:grpSp>
      <p:grpSp>
        <p:nvGrpSpPr>
          <p:cNvPr id="5" name="Ομάδα 4">
            <a:extLst>
              <a:ext uri="{FF2B5EF4-FFF2-40B4-BE49-F238E27FC236}">
                <a16:creationId xmlns:a16="http://schemas.microsoft.com/office/drawing/2014/main" xmlns="" id="{4888AE5B-91EE-493A-9EFA-FB987832715F}"/>
              </a:ext>
            </a:extLst>
          </p:cNvPr>
          <p:cNvGrpSpPr/>
          <p:nvPr/>
        </p:nvGrpSpPr>
        <p:grpSpPr>
          <a:xfrm>
            <a:off x="6704805" y="166035"/>
            <a:ext cx="1424444" cy="5058830"/>
            <a:chOff x="5258726" y="373798"/>
            <a:chExt cx="1424444" cy="5058830"/>
          </a:xfrm>
        </p:grpSpPr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xmlns="" id="{88F40201-78C8-4F4C-B1CB-5E052C162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4" r="50000"/>
            <a:stretch/>
          </p:blipFill>
          <p:spPr>
            <a:xfrm>
              <a:off x="5303612" y="373798"/>
              <a:ext cx="1232261" cy="4804298"/>
            </a:xfrm>
            <a:prstGeom prst="rect">
              <a:avLst/>
            </a:prstGeom>
          </p:spPr>
        </p:pic>
        <p:sp>
          <p:nvSpPr>
            <p:cNvPr id="7" name="Διάγραμμα ροής: Διάτρητη ταινία 6">
              <a:extLst>
                <a:ext uri="{FF2B5EF4-FFF2-40B4-BE49-F238E27FC236}">
                  <a16:creationId xmlns:a16="http://schemas.microsoft.com/office/drawing/2014/main" xmlns="" id="{0CD9AF5E-DE13-423D-8135-61750F71D8D3}"/>
                </a:ext>
              </a:extLst>
            </p:cNvPr>
            <p:cNvSpPr/>
            <p:nvPr/>
          </p:nvSpPr>
          <p:spPr>
            <a:xfrm>
              <a:off x="5258726" y="4952046"/>
              <a:ext cx="1424444" cy="480582"/>
            </a:xfrm>
            <a:prstGeom prst="flowChartPunchedTap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>
                  <a:latin typeface="Comic Sans MS" panose="030F0702030302020204" pitchFamily="66" charset="0"/>
                </a:rPr>
                <a:t>ΑΝΟΙΞΗ</a:t>
              </a:r>
            </a:p>
          </p:txBody>
        </p:sp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xmlns="" id="{2BDB98D3-BFB6-4A30-9D1F-0F0202410B95}"/>
              </a:ext>
            </a:extLst>
          </p:cNvPr>
          <p:cNvGrpSpPr/>
          <p:nvPr/>
        </p:nvGrpSpPr>
        <p:grpSpPr>
          <a:xfrm>
            <a:off x="8387583" y="166035"/>
            <a:ext cx="1728608" cy="5107346"/>
            <a:chOff x="7259994" y="373798"/>
            <a:chExt cx="1728608" cy="5107346"/>
          </a:xfrm>
        </p:grpSpPr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xmlns="" id="{08769FFD-8E1D-4E4F-BE65-6EDFA3368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1" r="25213"/>
            <a:stretch/>
          </p:blipFill>
          <p:spPr>
            <a:xfrm>
              <a:off x="7447311" y="373798"/>
              <a:ext cx="1232261" cy="4804298"/>
            </a:xfrm>
            <a:prstGeom prst="rect">
              <a:avLst/>
            </a:prstGeom>
          </p:spPr>
        </p:pic>
        <p:sp>
          <p:nvSpPr>
            <p:cNvPr id="10" name="Διάγραμμα ροής: Διάτρητη ταινία 9">
              <a:extLst>
                <a:ext uri="{FF2B5EF4-FFF2-40B4-BE49-F238E27FC236}">
                  <a16:creationId xmlns:a16="http://schemas.microsoft.com/office/drawing/2014/main" xmlns="" id="{71D174CA-67B8-4D39-BA4D-38B5886C1203}"/>
                </a:ext>
              </a:extLst>
            </p:cNvPr>
            <p:cNvSpPr/>
            <p:nvPr/>
          </p:nvSpPr>
          <p:spPr>
            <a:xfrm>
              <a:off x="7259994" y="5000562"/>
              <a:ext cx="1728608" cy="480582"/>
            </a:xfrm>
            <a:prstGeom prst="flowChartPunchedTap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>
                  <a:latin typeface="Comic Sans MS" panose="030F0702030302020204" pitchFamily="66" charset="0"/>
                </a:rPr>
                <a:t>ΚΑΛΟΚΑΙΡΙ</a:t>
              </a:r>
            </a:p>
          </p:txBody>
        </p:sp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xmlns="" id="{069E705A-B9B9-43D7-978A-EBD5F5990C02}"/>
              </a:ext>
            </a:extLst>
          </p:cNvPr>
          <p:cNvGrpSpPr/>
          <p:nvPr/>
        </p:nvGrpSpPr>
        <p:grpSpPr>
          <a:xfrm>
            <a:off x="4767162" y="4547417"/>
            <a:ext cx="4657978" cy="2310583"/>
            <a:chOff x="3645838" y="4539542"/>
            <a:chExt cx="4657978" cy="2310583"/>
          </a:xfrm>
        </p:grpSpPr>
        <p:sp>
          <p:nvSpPr>
            <p:cNvPr id="26" name="Φυσαλίδα σκέψης: Σύννεφο 25">
              <a:extLst>
                <a:ext uri="{FF2B5EF4-FFF2-40B4-BE49-F238E27FC236}">
                  <a16:creationId xmlns:a16="http://schemas.microsoft.com/office/drawing/2014/main" xmlns="" id="{722BE362-2398-40DE-859E-122346F4041E}"/>
                </a:ext>
              </a:extLst>
            </p:cNvPr>
            <p:cNvSpPr/>
            <p:nvPr/>
          </p:nvSpPr>
          <p:spPr>
            <a:xfrm>
              <a:off x="3645838" y="5413856"/>
              <a:ext cx="2248526" cy="1436269"/>
            </a:xfrm>
            <a:prstGeom prst="cloudCallout">
              <a:avLst>
                <a:gd name="adj1" fmla="val 67676"/>
                <a:gd name="adj2" fmla="val -306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mic Sans MS" panose="030F0702030302020204" pitchFamily="66" charset="0"/>
                </a:rPr>
                <a:t>Ποια εποχή έχουμε μαθητούδια μου;</a:t>
              </a:r>
            </a:p>
          </p:txBody>
        </p:sp>
        <p:sp>
          <p:nvSpPr>
            <p:cNvPr id="27" name="Ορθογώνιο: Στρογγύλεμα γωνιών 26">
              <a:extLst>
                <a:ext uri="{FF2B5EF4-FFF2-40B4-BE49-F238E27FC236}">
                  <a16:creationId xmlns:a16="http://schemas.microsoft.com/office/drawing/2014/main" xmlns="" id="{A285AA73-C5EB-4AFA-AA1D-90C2EE449D29}"/>
                </a:ext>
              </a:extLst>
            </p:cNvPr>
            <p:cNvSpPr/>
            <p:nvPr/>
          </p:nvSpPr>
          <p:spPr>
            <a:xfrm>
              <a:off x="5894364" y="6478644"/>
              <a:ext cx="1766712" cy="35807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κυρία Δήμητρα</a:t>
              </a:r>
            </a:p>
          </p:txBody>
        </p:sp>
        <p:pic>
          <p:nvPicPr>
            <p:cNvPr id="28" name="Εικόνα 27" descr="Εικόνα που περιέχει παιχνίδι&#10;&#10;Περιγραφή που δημιουργήθηκε αυτόματα">
              <a:extLst>
                <a:ext uri="{FF2B5EF4-FFF2-40B4-BE49-F238E27FC236}">
                  <a16:creationId xmlns:a16="http://schemas.microsoft.com/office/drawing/2014/main" xmlns="" id="{92238341-2EE4-44A9-B10F-3B0B2E1E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789" b="89549" l="6176" r="96200">
                          <a14:foregroundMark x1="58670" y1="69834" x2="58670" y2="69834"/>
                          <a14:foregroundMark x1="6413" y1="42518" x2="6413" y2="42518"/>
                          <a14:foregroundMark x1="44656" y1="9026" x2="44656" y2="9026"/>
                          <a14:foregroundMark x1="96200" y1="41093" x2="96200" y2="410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960" y="4539542"/>
              <a:ext cx="2193856" cy="2193856"/>
            </a:xfrm>
            <a:prstGeom prst="rect">
              <a:avLst/>
            </a:prstGeom>
          </p:spPr>
        </p:pic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xmlns="" id="{BEEAF801-34E4-4859-AEF3-EA53708D0A62}"/>
              </a:ext>
            </a:extLst>
          </p:cNvPr>
          <p:cNvGrpSpPr/>
          <p:nvPr/>
        </p:nvGrpSpPr>
        <p:grpSpPr>
          <a:xfrm>
            <a:off x="10264309" y="166035"/>
            <a:ext cx="1960232" cy="5107346"/>
            <a:chOff x="9198098" y="373798"/>
            <a:chExt cx="1960232" cy="5107346"/>
          </a:xfrm>
        </p:grpSpPr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xmlns="" id="{9D45EC38-720C-427B-854E-77D733863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49" t="222" r="-98" b="-222"/>
            <a:stretch/>
          </p:blipFill>
          <p:spPr>
            <a:xfrm>
              <a:off x="9510740" y="373798"/>
              <a:ext cx="1232262" cy="4804298"/>
            </a:xfrm>
            <a:prstGeom prst="rect">
              <a:avLst/>
            </a:prstGeom>
          </p:spPr>
        </p:pic>
        <p:sp>
          <p:nvSpPr>
            <p:cNvPr id="13" name="Διάγραμμα ροής: Διάτρητη ταινία 12">
              <a:extLst>
                <a:ext uri="{FF2B5EF4-FFF2-40B4-BE49-F238E27FC236}">
                  <a16:creationId xmlns:a16="http://schemas.microsoft.com/office/drawing/2014/main" xmlns="" id="{C7E2BB62-4AC4-4878-AE68-0CB62F434BB6}"/>
                </a:ext>
              </a:extLst>
            </p:cNvPr>
            <p:cNvSpPr/>
            <p:nvPr/>
          </p:nvSpPr>
          <p:spPr>
            <a:xfrm>
              <a:off x="9198098" y="5000562"/>
              <a:ext cx="1960232" cy="480582"/>
            </a:xfrm>
            <a:prstGeom prst="flowChartPunchedTap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>
                  <a:latin typeface="Comic Sans MS" panose="030F0702030302020204" pitchFamily="66" charset="0"/>
                </a:rPr>
                <a:t>ΦΘΙΝΟΠΩΡΟ</a:t>
              </a:r>
            </a:p>
          </p:txBody>
        </p: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xmlns="" id="{9580D28A-874D-4C54-879C-3A05985F9933}"/>
              </a:ext>
            </a:extLst>
          </p:cNvPr>
          <p:cNvGrpSpPr/>
          <p:nvPr/>
        </p:nvGrpSpPr>
        <p:grpSpPr>
          <a:xfrm>
            <a:off x="4767162" y="166035"/>
            <a:ext cx="1737086" cy="5058830"/>
            <a:chOff x="3209524" y="373798"/>
            <a:chExt cx="1737086" cy="5058830"/>
          </a:xfrm>
        </p:grpSpPr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xmlns="" id="{E1018016-2472-413A-ACC5-BD162B4FF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51"/>
            <a:stretch/>
          </p:blipFill>
          <p:spPr>
            <a:xfrm>
              <a:off x="3402233" y="373798"/>
              <a:ext cx="1232261" cy="480429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</p:pic>
        <p:sp>
          <p:nvSpPr>
            <p:cNvPr id="21" name="Διάγραμμα ροής: Διάτρητη ταινία 20">
              <a:extLst>
                <a:ext uri="{FF2B5EF4-FFF2-40B4-BE49-F238E27FC236}">
                  <a16:creationId xmlns:a16="http://schemas.microsoft.com/office/drawing/2014/main" xmlns="" id="{B60B3D38-E850-43F3-80D6-A5EBD2087787}"/>
                </a:ext>
              </a:extLst>
            </p:cNvPr>
            <p:cNvSpPr/>
            <p:nvPr/>
          </p:nvSpPr>
          <p:spPr>
            <a:xfrm>
              <a:off x="3209524" y="4952046"/>
              <a:ext cx="1737086" cy="480582"/>
            </a:xfrm>
            <a:prstGeom prst="flowChartPunchedTap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>
                  <a:latin typeface="Comic Sans MS" panose="030F0702030302020204" pitchFamily="66" charset="0"/>
                </a:rPr>
                <a:t>ΧΕΙΜΩΝΑΣ</a:t>
              </a:r>
            </a:p>
          </p:txBody>
        </p:sp>
      </p:grpSp>
      <p:grpSp>
        <p:nvGrpSpPr>
          <p:cNvPr id="22" name="Ομάδα 21">
            <a:extLst>
              <a:ext uri="{FF2B5EF4-FFF2-40B4-BE49-F238E27FC236}">
                <a16:creationId xmlns:a16="http://schemas.microsoft.com/office/drawing/2014/main" xmlns="" id="{FBBF4E4E-7CF4-41AE-AE20-EE0FE4BB4196}"/>
              </a:ext>
            </a:extLst>
          </p:cNvPr>
          <p:cNvGrpSpPr/>
          <p:nvPr/>
        </p:nvGrpSpPr>
        <p:grpSpPr>
          <a:xfrm>
            <a:off x="6705850" y="166035"/>
            <a:ext cx="1424444" cy="5058830"/>
            <a:chOff x="5258726" y="373798"/>
            <a:chExt cx="1424444" cy="5058830"/>
          </a:xfrm>
        </p:grpSpPr>
        <p:pic>
          <p:nvPicPr>
            <p:cNvPr id="23" name="Εικόνα 22">
              <a:extLst>
                <a:ext uri="{FF2B5EF4-FFF2-40B4-BE49-F238E27FC236}">
                  <a16:creationId xmlns:a16="http://schemas.microsoft.com/office/drawing/2014/main" xmlns="" id="{A08711E2-CD7D-41B4-BB31-A0F9AB957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4" r="50000"/>
            <a:stretch/>
          </p:blipFill>
          <p:spPr>
            <a:xfrm>
              <a:off x="5303612" y="373798"/>
              <a:ext cx="1232261" cy="4804298"/>
            </a:xfrm>
            <a:prstGeom prst="rect">
              <a:avLst/>
            </a:prstGeom>
          </p:spPr>
        </p:pic>
        <p:sp>
          <p:nvSpPr>
            <p:cNvPr id="24" name="Διάγραμμα ροής: Διάτρητη ταινία 23">
              <a:extLst>
                <a:ext uri="{FF2B5EF4-FFF2-40B4-BE49-F238E27FC236}">
                  <a16:creationId xmlns:a16="http://schemas.microsoft.com/office/drawing/2014/main" xmlns="" id="{188F0F3B-2497-4268-A01C-E4B0B40CCA09}"/>
                </a:ext>
              </a:extLst>
            </p:cNvPr>
            <p:cNvSpPr/>
            <p:nvPr/>
          </p:nvSpPr>
          <p:spPr>
            <a:xfrm>
              <a:off x="5258726" y="4952046"/>
              <a:ext cx="1424444" cy="480582"/>
            </a:xfrm>
            <a:prstGeom prst="flowChartPunchedTap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>
                  <a:latin typeface="Comic Sans MS" panose="030F0702030302020204" pitchFamily="66" charset="0"/>
                </a:rPr>
                <a:t>ΑΝΟΙΞΗ</a:t>
              </a:r>
            </a:p>
          </p:txBody>
        </p:sp>
      </p:grpSp>
      <p:grpSp>
        <p:nvGrpSpPr>
          <p:cNvPr id="29" name="Ομάδα 28">
            <a:extLst>
              <a:ext uri="{FF2B5EF4-FFF2-40B4-BE49-F238E27FC236}">
                <a16:creationId xmlns:a16="http://schemas.microsoft.com/office/drawing/2014/main" xmlns="" id="{5411F325-1CD1-4CC8-8F88-F2766E2F8852}"/>
              </a:ext>
            </a:extLst>
          </p:cNvPr>
          <p:cNvGrpSpPr/>
          <p:nvPr/>
        </p:nvGrpSpPr>
        <p:grpSpPr>
          <a:xfrm>
            <a:off x="8388628" y="166035"/>
            <a:ext cx="1728608" cy="5107346"/>
            <a:chOff x="7259994" y="373798"/>
            <a:chExt cx="1728608" cy="5107346"/>
          </a:xfrm>
        </p:grpSpPr>
        <p:pic>
          <p:nvPicPr>
            <p:cNvPr id="30" name="Εικόνα 29">
              <a:extLst>
                <a:ext uri="{FF2B5EF4-FFF2-40B4-BE49-F238E27FC236}">
                  <a16:creationId xmlns:a16="http://schemas.microsoft.com/office/drawing/2014/main" xmlns="" id="{0D21ADBA-E64A-4ECF-8C99-14657B063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1" r="25213"/>
            <a:stretch/>
          </p:blipFill>
          <p:spPr>
            <a:xfrm>
              <a:off x="7447311" y="373798"/>
              <a:ext cx="1232261" cy="4804298"/>
            </a:xfrm>
            <a:prstGeom prst="rect">
              <a:avLst/>
            </a:prstGeom>
          </p:spPr>
        </p:pic>
        <p:sp>
          <p:nvSpPr>
            <p:cNvPr id="31" name="Διάγραμμα ροής: Διάτρητη ταινία 30">
              <a:extLst>
                <a:ext uri="{FF2B5EF4-FFF2-40B4-BE49-F238E27FC236}">
                  <a16:creationId xmlns:a16="http://schemas.microsoft.com/office/drawing/2014/main" xmlns="" id="{17CFA4E4-FE8A-4BF4-9C57-0ADCA3AFE6B8}"/>
                </a:ext>
              </a:extLst>
            </p:cNvPr>
            <p:cNvSpPr/>
            <p:nvPr/>
          </p:nvSpPr>
          <p:spPr>
            <a:xfrm>
              <a:off x="7259994" y="5000562"/>
              <a:ext cx="1728608" cy="480582"/>
            </a:xfrm>
            <a:prstGeom prst="flowChartPunchedTap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>
                  <a:latin typeface="Comic Sans MS" panose="030F0702030302020204" pitchFamily="66" charset="0"/>
                </a:rPr>
                <a:t>ΚΑΛΟΚΑΙΡΙ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00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1E287CFA-8062-49E3-9F19-3ED55BFF5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41" y="643467"/>
            <a:ext cx="973111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xmlns="" id="{995F2427-EC29-45AB-86E8-8F4CE829BD51}"/>
              </a:ext>
            </a:extLst>
          </p:cNvPr>
          <p:cNvGrpSpPr/>
          <p:nvPr/>
        </p:nvGrpSpPr>
        <p:grpSpPr>
          <a:xfrm>
            <a:off x="7717328" y="3486372"/>
            <a:ext cx="4474671" cy="3060016"/>
            <a:chOff x="83833" y="4126346"/>
            <a:chExt cx="4474671" cy="30600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03D8029-34B2-48F9-B0AD-A5BC39F0BA6E}"/>
                </a:ext>
              </a:extLst>
            </p:cNvPr>
            <p:cNvSpPr txBox="1"/>
            <p:nvPr/>
          </p:nvSpPr>
          <p:spPr>
            <a:xfrm>
              <a:off x="83833" y="6232255"/>
              <a:ext cx="4474671" cy="9541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sz="2800" dirty="0">
                  <a:ln w="0"/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Comic Sans MS" panose="030F0702030302020204" pitchFamily="66" charset="0"/>
                </a:rPr>
                <a:t>Τι λέτε μαθητούδια μου να ακούσουμε ένα τραγουδάκι;</a:t>
              </a:r>
            </a:p>
          </p:txBody>
        </p:sp>
        <p:sp>
          <p:nvSpPr>
            <p:cNvPr id="15" name="Ορθογώνιο: Στρογγύλεμα γωνιών 14">
              <a:extLst>
                <a:ext uri="{FF2B5EF4-FFF2-40B4-BE49-F238E27FC236}">
                  <a16:creationId xmlns:a16="http://schemas.microsoft.com/office/drawing/2014/main" xmlns="" id="{3426ED74-4B6B-4F19-9272-90413627218A}"/>
                </a:ext>
              </a:extLst>
            </p:cNvPr>
            <p:cNvSpPr/>
            <p:nvPr/>
          </p:nvSpPr>
          <p:spPr>
            <a:xfrm>
              <a:off x="111651" y="5910842"/>
              <a:ext cx="1754368" cy="35807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κυρία Δήμητρα</a:t>
              </a:r>
            </a:p>
          </p:txBody>
        </p:sp>
        <p:pic>
          <p:nvPicPr>
            <p:cNvPr id="17" name="Εικόνα 16" descr="Εικόνα που περιέχει παιχνίδι, καπέλο, κούκλα&#10;&#10;Περιγραφή που δημιουργήθηκε αυτόματα">
              <a:extLst>
                <a:ext uri="{FF2B5EF4-FFF2-40B4-BE49-F238E27FC236}">
                  <a16:creationId xmlns:a16="http://schemas.microsoft.com/office/drawing/2014/main" xmlns="" id="{50B90115-0FE5-4E1F-A9B9-7C7C54BCA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176" b="94062" l="9430" r="97588">
                          <a14:foregroundMark x1="46711" y1="10214" x2="46711" y2="10214"/>
                          <a14:foregroundMark x1="92763" y1="59382" x2="92763" y2="59382"/>
                          <a14:foregroundMark x1="73465" y1="93349" x2="73465" y2="93349"/>
                          <a14:foregroundMark x1="53070" y1="94299" x2="51754" y2="94299"/>
                          <a14:foregroundMark x1="45175" y1="8789" x2="45175" y2="8789"/>
                          <a14:foregroundMark x1="44737" y1="6176" x2="44737" y2="6176"/>
                          <a14:foregroundMark x1="97588" y1="54394" x2="97588" y2="543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816" y="4126346"/>
              <a:ext cx="2396987" cy="2213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87163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129</Words>
  <Application>Microsoft Office PowerPoint</Application>
  <PresentationFormat>Προσαρμογή</PresentationFormat>
  <Paragraphs>92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tsioumas evaggelos</dc:creator>
  <cp:lastModifiedBy>popi</cp:lastModifiedBy>
  <cp:revision>3</cp:revision>
  <dcterms:created xsi:type="dcterms:W3CDTF">2022-01-26T12:55:59Z</dcterms:created>
  <dcterms:modified xsi:type="dcterms:W3CDTF">2022-01-30T17:41:06Z</dcterms:modified>
</cp:coreProperties>
</file>