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726C"/>
    <a:srgbClr val="26464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3C8EC14-4B1F-4AE9-BF27-F3F287D49413}" type="datetimeFigureOut">
              <a:rPr lang="el-GR" smtClean="0"/>
              <a:t>16/10/2025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0FC03C-7A97-4AAE-AA9F-C32BD7E797E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Κατηγορίες Εντολών 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7992888" cy="3528392"/>
          </a:xfrm>
        </p:spPr>
        <p:txBody>
          <a:bodyPr>
            <a:normAutofit/>
          </a:bodyPr>
          <a:lstStyle/>
          <a:p>
            <a:pPr algn="l"/>
            <a:r>
              <a:rPr lang="el-GR" dirty="0" smtClean="0">
                <a:solidFill>
                  <a:schemeClr val="tx1"/>
                </a:solidFill>
              </a:rPr>
              <a:t>Στο περιβάλλον </a:t>
            </a:r>
            <a:r>
              <a:rPr lang="el-GR" dirty="0" err="1" smtClean="0">
                <a:solidFill>
                  <a:schemeClr val="tx1"/>
                </a:solidFill>
              </a:rPr>
              <a:t>MakeCode</a:t>
            </a:r>
            <a:r>
              <a:rPr lang="el-GR" dirty="0" smtClean="0">
                <a:solidFill>
                  <a:schemeClr val="tx1"/>
                </a:solidFill>
              </a:rPr>
              <a:t> οι εντολές είναι χωρισμένες σε κατηγορίες 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ανάλογα με τη λειτουργία τους. 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Εφόσον θέλουμε να τοποθετήσουμε κάποια εντολή στη περιοχή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προγραμματισμού, απλά τη σύρουμε σε αυτή.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Μία εντολή, θα πρέπει πάντα να βρίσκεται μέσα σε ένα μπλοκ συνθήκης. 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Για να διαγράψουμε κάποια εντολή, πατάμε δεξί κλικ επάνω της και στη συνέχεια «διαγραφή». </a:t>
            </a:r>
          </a:p>
          <a:p>
            <a:pPr algn="l"/>
            <a:r>
              <a:rPr lang="el-GR" dirty="0">
                <a:solidFill>
                  <a:schemeClr val="tx1"/>
                </a:solidFill>
              </a:rPr>
              <a:t>Γ</a:t>
            </a:r>
            <a:r>
              <a:rPr lang="el-GR" dirty="0" smtClean="0">
                <a:solidFill>
                  <a:schemeClr val="tx1"/>
                </a:solidFill>
              </a:rPr>
              <a:t>ια να αντιγράψουμε ένα μπλοκ, πατάμε δεξί κλικ και «αντίγραφο».</a:t>
            </a:r>
          </a:p>
          <a:p>
            <a:pPr algn="l"/>
            <a:r>
              <a:rPr lang="el-GR" dirty="0" smtClean="0">
                <a:solidFill>
                  <a:schemeClr val="tx1"/>
                </a:solidFill>
              </a:rPr>
              <a:t>Για να αφήσουμε κάποιο σχόλιο πατάμε ¨»προσθήκη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post\Desktop\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266" y="332656"/>
            <a:ext cx="8604205" cy="62481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Ράδιο </a:t>
            </a:r>
            <a:endParaRPr lang="el-GR" dirty="0"/>
          </a:p>
        </p:txBody>
      </p:sp>
      <p:pic>
        <p:nvPicPr>
          <p:cNvPr id="10242" name="Picture 2" descr="C:\Users\apost\Desktop\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628800"/>
            <a:ext cx="4561681" cy="4619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post\Desktop\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453336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716016" y="4077072"/>
            <a:ext cx="3744416" cy="1143000"/>
          </a:xfrm>
          <a:solidFill>
            <a:schemeClr val="tx1"/>
          </a:solidFill>
        </p:spPr>
        <p:txBody>
          <a:bodyPr/>
          <a:lstStyle/>
          <a:p>
            <a:pPr algn="ctr"/>
            <a:r>
              <a:rPr lang="el-GR" dirty="0" smtClean="0">
                <a:solidFill>
                  <a:srgbClr val="00B050"/>
                </a:solidFill>
              </a:rPr>
              <a:t>Βρόχοι </a:t>
            </a:r>
            <a:endParaRPr lang="el-G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3E726C"/>
                </a:solidFill>
              </a:rPr>
              <a:t>Λογική </a:t>
            </a:r>
            <a:endParaRPr lang="el-GR" dirty="0">
              <a:solidFill>
                <a:srgbClr val="3E726C"/>
              </a:solidFill>
            </a:endParaRPr>
          </a:p>
        </p:txBody>
      </p:sp>
      <p:pic>
        <p:nvPicPr>
          <p:cNvPr id="12290" name="Picture 2" descr="C:\Users\apost\Desktop\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171263"/>
            <a:ext cx="8281586" cy="37060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0784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Μεταβλητές</a:t>
            </a: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13314" name="Picture 2" descr="C:\Users\apost\Desktop\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0"/>
            <a:ext cx="4932040" cy="6898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512" y="274638"/>
            <a:ext cx="3312368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7030A0"/>
                </a:solidFill>
              </a:rPr>
              <a:t>Μαθηματικά </a:t>
            </a:r>
            <a:endParaRPr lang="el-GR" dirty="0">
              <a:solidFill>
                <a:srgbClr val="7030A0"/>
              </a:solidFill>
            </a:endParaRPr>
          </a:p>
        </p:txBody>
      </p:sp>
      <p:pic>
        <p:nvPicPr>
          <p:cNvPr id="14339" name="Picture 3" descr="C:\Users\apost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3240" y="1412776"/>
            <a:ext cx="6840760" cy="544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bg2">
                    <a:lumMod val="90000"/>
                  </a:schemeClr>
                </a:solidFill>
              </a:rPr>
              <a:t>Επεκτάσεις </a:t>
            </a:r>
            <a:endParaRPr lang="el-GR" dirty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15362" name="Picture 2" descr="C:\Users\apost\Desktop\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564904"/>
            <a:ext cx="6624736" cy="3887756"/>
          </a:xfrm>
          <a:prstGeom prst="rect">
            <a:avLst/>
          </a:prstGeom>
          <a:noFill/>
        </p:spPr>
      </p:pic>
      <p:sp>
        <p:nvSpPr>
          <p:cNvPr id="4" name="3 - TextBox"/>
          <p:cNvSpPr txBox="1"/>
          <p:nvPr/>
        </p:nvSpPr>
        <p:spPr>
          <a:xfrm>
            <a:off x="1475656" y="1628800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Σε αυτήν την κατηγορία, μπορούμε να βρούμε εξειδικευμένα σύνολα εντολών για διάφορα ρομποτικά </a:t>
            </a:r>
            <a:r>
              <a:rPr lang="el-GR" dirty="0" err="1" smtClean="0"/>
              <a:t>κιτ</a:t>
            </a:r>
            <a:r>
              <a:rPr lang="el-GR" dirty="0" smtClean="0"/>
              <a:t> και επιμέρους τμήματα και αισθητήρες.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5"/>
                </a:solidFill>
              </a:rPr>
              <a:t>Βασικά</a:t>
            </a:r>
            <a:endParaRPr lang="el-GR" dirty="0">
              <a:solidFill>
                <a:schemeClr val="accent5"/>
              </a:solidFill>
            </a:endParaRPr>
          </a:p>
        </p:txBody>
      </p:sp>
      <p:pic>
        <p:nvPicPr>
          <p:cNvPr id="1027" name="Picture 3" descr="C:\Users\apost\Desktop\1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284984"/>
            <a:ext cx="8591768" cy="2672705"/>
          </a:xfrm>
          <a:prstGeom prst="rect">
            <a:avLst/>
          </a:prstGeom>
          <a:noFill/>
        </p:spPr>
      </p:pic>
      <p:sp>
        <p:nvSpPr>
          <p:cNvPr id="5" name="4 - TextBox"/>
          <p:cNvSpPr txBox="1"/>
          <p:nvPr/>
        </p:nvSpPr>
        <p:spPr>
          <a:xfrm>
            <a:off x="971600" y="1700808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Σε αυτή την κατηγορία, μπορούμε να βρούμε γενικές εντολές.</a:t>
            </a:r>
          </a:p>
          <a:p>
            <a:r>
              <a:rPr lang="el-GR" dirty="0" smtClean="0"/>
              <a:t> όπως για τον σχηματισμό εικονιδίων στην οθόνη LED, μία χρονική παύση, τις εντολές «Για πάντα» και «Κατά την έναρξη».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post\Desktop\1.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4664"/>
            <a:ext cx="8706785" cy="5694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Είσοδος</a:t>
            </a: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3074" name="Picture 2" descr="C:\Users\apost\Desktop\2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5"/>
            <a:ext cx="7776864" cy="5445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post\Desktop\2.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8609164" cy="2931569"/>
          </a:xfrm>
          <a:prstGeom prst="rect">
            <a:avLst/>
          </a:prstGeom>
          <a:noFill/>
        </p:spPr>
      </p:pic>
      <p:pic>
        <p:nvPicPr>
          <p:cNvPr id="4099" name="Picture 3" descr="C:\Users\apost\Desktop\3.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284984"/>
            <a:ext cx="8470561" cy="3312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post\Desktop\3.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012" y="590379"/>
            <a:ext cx="8054428" cy="54577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l-GR" dirty="0" smtClean="0">
                <a:solidFill>
                  <a:schemeClr val="accent2"/>
                </a:solidFill>
              </a:rPr>
              <a:t>Μουσική </a:t>
            </a:r>
            <a:endParaRPr lang="el-GR" dirty="0">
              <a:solidFill>
                <a:schemeClr val="accent2"/>
              </a:solidFill>
            </a:endParaRPr>
          </a:p>
        </p:txBody>
      </p:sp>
      <p:pic>
        <p:nvPicPr>
          <p:cNvPr id="6146" name="Picture 2" descr="C:\Users\apost\Desktop\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8575051" cy="544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post\Desktop\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120" y="158812"/>
            <a:ext cx="8745880" cy="57184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LED</a:t>
            </a:r>
            <a:r>
              <a:rPr lang="en-US" dirty="0" smtClean="0"/>
              <a:t> </a:t>
            </a:r>
            <a:endParaRPr lang="el-GR" dirty="0"/>
          </a:p>
        </p:txBody>
      </p:sp>
      <p:pic>
        <p:nvPicPr>
          <p:cNvPr id="8194" name="Picture 2" descr="C:\Users\apost\Desktop\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7176" y="1412776"/>
            <a:ext cx="7416824" cy="544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40</TotalTime>
  <Words>153</Words>
  <Application>Microsoft Office PowerPoint</Application>
  <PresentationFormat>Προβολή στην οθόνη (4:3)</PresentationFormat>
  <Paragraphs>22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Λειτουργική μονάδα</vt:lpstr>
      <vt:lpstr>Κατηγορίες Εντολών </vt:lpstr>
      <vt:lpstr>Βασικά</vt:lpstr>
      <vt:lpstr>Διαφάνεια 3</vt:lpstr>
      <vt:lpstr>Είσοδος </vt:lpstr>
      <vt:lpstr>Διαφάνεια 5</vt:lpstr>
      <vt:lpstr>Διαφάνεια 6</vt:lpstr>
      <vt:lpstr>Μουσική </vt:lpstr>
      <vt:lpstr>Διαφάνεια 8</vt:lpstr>
      <vt:lpstr>LED </vt:lpstr>
      <vt:lpstr>Διαφάνεια 10</vt:lpstr>
      <vt:lpstr>Ράδιο </vt:lpstr>
      <vt:lpstr>Βρόχοι </vt:lpstr>
      <vt:lpstr>Λογική </vt:lpstr>
      <vt:lpstr>Μεταβλητές </vt:lpstr>
      <vt:lpstr>Μαθηματικά </vt:lpstr>
      <vt:lpstr>Επεκτάσεις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Κατηγορίες Εντολών</dc:title>
  <dc:creator>Απόστολος Παπαιωάννου</dc:creator>
  <cp:lastModifiedBy>Απόστολος Παπαιωάννου</cp:lastModifiedBy>
  <cp:revision>5</cp:revision>
  <dcterms:created xsi:type="dcterms:W3CDTF">2025-10-16T17:36:23Z</dcterms:created>
  <dcterms:modified xsi:type="dcterms:W3CDTF">2025-10-16T18:16:56Z</dcterms:modified>
</cp:coreProperties>
</file>