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58" r:id="rId6"/>
    <p:sldId id="263" r:id="rId7"/>
    <p:sldId id="260" r:id="rId8"/>
    <p:sldId id="262" r:id="rId9"/>
    <p:sldId id="265" r:id="rId10"/>
    <p:sldId id="264" r:id="rId11"/>
    <p:sldId id="267" r:id="rId12"/>
    <p:sldId id="268" r:id="rId13"/>
    <p:sldId id="269" r:id="rId14"/>
    <p:sldId id="270" r:id="rId15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9" d="100"/>
          <a:sy n="59" d="100"/>
        </p:scale>
        <p:origin x="840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E9803979-BA50-F4B6-954C-8F39D19AEE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9200" y="342900"/>
            <a:ext cx="11277600" cy="845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1803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10</TotalTime>
  <Words>0</Words>
  <Application>Microsoft Office PowerPoint</Application>
  <PresentationFormat>Προσαρμογή</PresentationFormat>
  <Paragraphs>0</Paragraphs>
  <Slides>14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IOANNIS KARAGIANNIS</dc:creator>
  <cp:lastModifiedBy>IOANNIS KARAGIANNIS</cp:lastModifiedBy>
  <cp:revision>4</cp:revision>
  <dcterms:created xsi:type="dcterms:W3CDTF">2006-08-16T00:00:00Z</dcterms:created>
  <dcterms:modified xsi:type="dcterms:W3CDTF">2026-06-15T08:22:09Z</dcterms:modified>
</cp:coreProperties>
</file>