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4" r:id="rId7"/>
    <p:sldId id="275" r:id="rId8"/>
    <p:sldId id="271" r:id="rId9"/>
    <p:sldId id="278" r:id="rId10"/>
    <p:sldId id="277" r:id="rId11"/>
    <p:sldId id="258" r:id="rId12"/>
    <p:sldId id="257" r:id="rId13"/>
    <p:sldId id="259" r:id="rId14"/>
    <p:sldId id="260" r:id="rId15"/>
    <p:sldId id="265" r:id="rId16"/>
    <p:sldId id="273" r:id="rId17"/>
    <p:sldId id="266" r:id="rId18"/>
    <p:sldId id="261" r:id="rId19"/>
    <p:sldId id="262" r:id="rId20"/>
    <p:sldId id="263" r:id="rId21"/>
    <p:sldId id="264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128AF-6547-4FA7-8BA8-0C25974624FD}" v="186" dt="2025-11-02T09:07:38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ANNIS KARAGIANNIS" userId="d71b5d10b25e6c2d" providerId="LiveId" clId="{2E1C211D-9C12-439C-BC08-2811B7EF78C4}"/>
    <pc:docChg chg="undo custSel addSld delSld modSld sldOrd">
      <pc:chgData name="IOANNIS KARAGIANNIS" userId="d71b5d10b25e6c2d" providerId="LiveId" clId="{2E1C211D-9C12-439C-BC08-2811B7EF78C4}" dt="2025-11-02T09:08:59.219" v="2932" actId="20577"/>
      <pc:docMkLst>
        <pc:docMk/>
      </pc:docMkLst>
      <pc:sldChg chg="addSp delSp modSp mod">
        <pc:chgData name="IOANNIS KARAGIANNIS" userId="d71b5d10b25e6c2d" providerId="LiveId" clId="{2E1C211D-9C12-439C-BC08-2811B7EF78C4}" dt="2025-11-01T14:14:47.137" v="1412" actId="26606"/>
        <pc:sldMkLst>
          <pc:docMk/>
          <pc:sldMk cId="0" sldId="256"/>
        </pc:sldMkLst>
        <pc:spChg chg="mod">
          <ac:chgData name="IOANNIS KARAGIANNIS" userId="d71b5d10b25e6c2d" providerId="LiveId" clId="{2E1C211D-9C12-439C-BC08-2811B7EF78C4}" dt="2025-11-01T14:14:47.137" v="1412" actId="26606"/>
          <ac:spMkLst>
            <pc:docMk/>
            <pc:sldMk cId="0" sldId="256"/>
            <ac:spMk id="2" creationId="{00000000-0000-0000-0000-000000000000}"/>
          </ac:spMkLst>
        </pc:spChg>
        <pc:spChg chg="add del mod">
          <ac:chgData name="IOANNIS KARAGIANNIS" userId="d71b5d10b25e6c2d" providerId="LiveId" clId="{2E1C211D-9C12-439C-BC08-2811B7EF78C4}" dt="2025-11-01T14:14:47.137" v="1412" actId="26606"/>
          <ac:spMkLst>
            <pc:docMk/>
            <pc:sldMk cId="0" sldId="256"/>
            <ac:spMk id="3" creationId="{00000000-0000-0000-0000-000000000000}"/>
          </ac:spMkLst>
        </pc:spChg>
        <pc:spChg chg="add del">
          <ac:chgData name="IOANNIS KARAGIANNIS" userId="d71b5d10b25e6c2d" providerId="LiveId" clId="{2E1C211D-9C12-439C-BC08-2811B7EF78C4}" dt="2025-11-01T14:14:47.121" v="1411" actId="26606"/>
          <ac:spMkLst>
            <pc:docMk/>
            <pc:sldMk cId="0" sldId="256"/>
            <ac:spMk id="8" creationId="{6F5A5072-7B47-4D32-B52A-4EBBF590B8A5}"/>
          </ac:spMkLst>
        </pc:spChg>
        <pc:spChg chg="add del">
          <ac:chgData name="IOANNIS KARAGIANNIS" userId="d71b5d10b25e6c2d" providerId="LiveId" clId="{2E1C211D-9C12-439C-BC08-2811B7EF78C4}" dt="2025-11-01T14:14:47.137" v="1412" actId="26606"/>
          <ac:spMkLst>
            <pc:docMk/>
            <pc:sldMk cId="0" sldId="256"/>
            <ac:spMk id="10" creationId="{9715DAF0-AE1B-46C9-8A6B-DB2AA05AB91D}"/>
          </ac:spMkLst>
        </pc:spChg>
        <pc:spChg chg="add del">
          <ac:chgData name="IOANNIS KARAGIANNIS" userId="d71b5d10b25e6c2d" providerId="LiveId" clId="{2E1C211D-9C12-439C-BC08-2811B7EF78C4}" dt="2025-11-01T14:14:47.137" v="1412" actId="26606"/>
          <ac:spMkLst>
            <pc:docMk/>
            <pc:sldMk cId="0" sldId="256"/>
            <ac:spMk id="12" creationId="{6016219D-510E-4184-9090-6D5578A87BD1}"/>
          </ac:spMkLst>
        </pc:spChg>
        <pc:spChg chg="add del">
          <ac:chgData name="IOANNIS KARAGIANNIS" userId="d71b5d10b25e6c2d" providerId="LiveId" clId="{2E1C211D-9C12-439C-BC08-2811B7EF78C4}" dt="2025-11-01T14:14:47.137" v="1412" actId="26606"/>
          <ac:spMkLst>
            <pc:docMk/>
            <pc:sldMk cId="0" sldId="256"/>
            <ac:spMk id="14" creationId="{AFF4A713-7B75-4B21-90D7-5AB19547C728}"/>
          </ac:spMkLst>
        </pc:spChg>
        <pc:spChg chg="add del">
          <ac:chgData name="IOANNIS KARAGIANNIS" userId="d71b5d10b25e6c2d" providerId="LiveId" clId="{2E1C211D-9C12-439C-BC08-2811B7EF78C4}" dt="2025-11-01T14:14:47.137" v="1412" actId="26606"/>
          <ac:spMkLst>
            <pc:docMk/>
            <pc:sldMk cId="0" sldId="256"/>
            <ac:spMk id="16" creationId="{DC631C0B-6DA6-4E57-8231-CE32B3434A7E}"/>
          </ac:spMkLst>
        </pc:spChg>
        <pc:spChg chg="add del">
          <ac:chgData name="IOANNIS KARAGIANNIS" userId="d71b5d10b25e6c2d" providerId="LiveId" clId="{2E1C211D-9C12-439C-BC08-2811B7EF78C4}" dt="2025-11-01T14:14:47.137" v="1412" actId="26606"/>
          <ac:spMkLst>
            <pc:docMk/>
            <pc:sldMk cId="0" sldId="256"/>
            <ac:spMk id="18" creationId="{C29501E6-A978-4A61-9689-9085AF97A53A}"/>
          </ac:spMkLst>
        </pc:spChg>
        <pc:spChg chg="add">
          <ac:chgData name="IOANNIS KARAGIANNIS" userId="d71b5d10b25e6c2d" providerId="LiveId" clId="{2E1C211D-9C12-439C-BC08-2811B7EF78C4}" dt="2025-11-01T14:14:47.137" v="1412" actId="26606"/>
          <ac:spMkLst>
            <pc:docMk/>
            <pc:sldMk cId="0" sldId="256"/>
            <ac:spMk id="24" creationId="{BACC6370-2D7E-4714-9D71-7542949D7D5D}"/>
          </ac:spMkLst>
        </pc:spChg>
        <pc:spChg chg="add del">
          <ac:chgData name="IOANNIS KARAGIANNIS" userId="d71b5d10b25e6c2d" providerId="LiveId" clId="{2E1C211D-9C12-439C-BC08-2811B7EF78C4}" dt="2025-11-01T14:14:47.121" v="1411" actId="26606"/>
          <ac:spMkLst>
            <pc:docMk/>
            <pc:sldMk cId="0" sldId="256"/>
            <ac:spMk id="25" creationId="{B50AB553-2A96-4A92-96F2-93548E096954}"/>
          </ac:spMkLst>
        </pc:spChg>
        <pc:spChg chg="add">
          <ac:chgData name="IOANNIS KARAGIANNIS" userId="d71b5d10b25e6c2d" providerId="LiveId" clId="{2E1C211D-9C12-439C-BC08-2811B7EF78C4}" dt="2025-11-01T14:14:47.137" v="1412" actId="26606"/>
          <ac:spMkLst>
            <pc:docMk/>
            <pc:sldMk cId="0" sldId="256"/>
            <ac:spMk id="26" creationId="{F68B3F68-107C-434F-AA38-110D5EA91B85}"/>
          </ac:spMkLst>
        </pc:spChg>
        <pc:spChg chg="add">
          <ac:chgData name="IOANNIS KARAGIANNIS" userId="d71b5d10b25e6c2d" providerId="LiveId" clId="{2E1C211D-9C12-439C-BC08-2811B7EF78C4}" dt="2025-11-01T14:14:47.137" v="1412" actId="26606"/>
          <ac:spMkLst>
            <pc:docMk/>
            <pc:sldMk cId="0" sldId="256"/>
            <ac:spMk id="30" creationId="{063BBA22-50EA-4C4D-BE05-F1CE4E63AA56}"/>
          </ac:spMkLst>
        </pc:spChg>
        <pc:picChg chg="add del">
          <ac:chgData name="IOANNIS KARAGIANNIS" userId="d71b5d10b25e6c2d" providerId="LiveId" clId="{2E1C211D-9C12-439C-BC08-2811B7EF78C4}" dt="2025-11-01T14:14:47.121" v="1411" actId="26606"/>
          <ac:picMkLst>
            <pc:docMk/>
            <pc:sldMk cId="0" sldId="256"/>
            <ac:picMk id="21" creationId="{33B94ADA-A52F-1C85-C669-B9E5AFA5BFED}"/>
          </ac:picMkLst>
        </pc:picChg>
      </pc:sldChg>
      <pc:sldChg chg="modSp mod">
        <pc:chgData name="IOANNIS KARAGIANNIS" userId="d71b5d10b25e6c2d" providerId="LiveId" clId="{2E1C211D-9C12-439C-BC08-2811B7EF78C4}" dt="2025-11-02T09:00:15.376" v="2727" actId="20577"/>
        <pc:sldMkLst>
          <pc:docMk/>
          <pc:sldMk cId="0" sldId="257"/>
        </pc:sldMkLst>
        <pc:spChg chg="mod">
          <ac:chgData name="IOANNIS KARAGIANNIS" userId="d71b5d10b25e6c2d" providerId="LiveId" clId="{2E1C211D-9C12-439C-BC08-2811B7EF78C4}" dt="2025-11-02T09:00:15.376" v="2727" actId="20577"/>
          <ac:spMkLst>
            <pc:docMk/>
            <pc:sldMk cId="0" sldId="257"/>
            <ac:spMk id="2" creationId="{00000000-0000-0000-0000-000000000000}"/>
          </ac:spMkLst>
        </pc:spChg>
      </pc:sldChg>
      <pc:sldChg chg="modSp mod ord">
        <pc:chgData name="IOANNIS KARAGIANNIS" userId="d71b5d10b25e6c2d" providerId="LiveId" clId="{2E1C211D-9C12-439C-BC08-2811B7EF78C4}" dt="2025-11-02T09:01:28.162" v="2771" actId="20577"/>
        <pc:sldMkLst>
          <pc:docMk/>
          <pc:sldMk cId="0" sldId="258"/>
        </pc:sldMkLst>
        <pc:spChg chg="mod">
          <ac:chgData name="IOANNIS KARAGIANNIS" userId="d71b5d10b25e6c2d" providerId="LiveId" clId="{2E1C211D-9C12-439C-BC08-2811B7EF78C4}" dt="2025-11-02T09:01:28.162" v="2771" actId="20577"/>
          <ac:spMkLst>
            <pc:docMk/>
            <pc:sldMk cId="0" sldId="258"/>
            <ac:spMk id="2" creationId="{00000000-0000-0000-0000-000000000000}"/>
          </ac:spMkLst>
        </pc:spChg>
        <pc:graphicFrameChg chg="mod">
          <ac:chgData name="IOANNIS KARAGIANNIS" userId="d71b5d10b25e6c2d" providerId="LiveId" clId="{2E1C211D-9C12-439C-BC08-2811B7EF78C4}" dt="2025-11-02T09:01:02.242" v="2731" actId="255"/>
          <ac:graphicFrameMkLst>
            <pc:docMk/>
            <pc:sldMk cId="0" sldId="258"/>
            <ac:graphicFrameMk id="5" creationId="{B9631B3F-F5C1-D759-1083-3788C716E929}"/>
          </ac:graphicFrameMkLst>
        </pc:graphicFrameChg>
      </pc:sldChg>
      <pc:sldChg chg="modSp mod">
        <pc:chgData name="IOANNIS KARAGIANNIS" userId="d71b5d10b25e6c2d" providerId="LiveId" clId="{2E1C211D-9C12-439C-BC08-2811B7EF78C4}" dt="2025-11-02T09:08:59.219" v="2932" actId="20577"/>
        <pc:sldMkLst>
          <pc:docMk/>
          <pc:sldMk cId="0" sldId="264"/>
        </pc:sldMkLst>
        <pc:graphicFrameChg chg="modGraphic">
          <ac:chgData name="IOANNIS KARAGIANNIS" userId="d71b5d10b25e6c2d" providerId="LiveId" clId="{2E1C211D-9C12-439C-BC08-2811B7EF78C4}" dt="2025-11-02T09:08:59.219" v="2932" actId="20577"/>
          <ac:graphicFrameMkLst>
            <pc:docMk/>
            <pc:sldMk cId="0" sldId="264"/>
            <ac:graphicFrameMk id="5" creationId="{A552E4D6-1D37-2E3E-7F06-445BE3B80D47}"/>
          </ac:graphicFrameMkLst>
        </pc:graphicFrameChg>
      </pc:sldChg>
      <pc:sldChg chg="modSp mod">
        <pc:chgData name="IOANNIS KARAGIANNIS" userId="d71b5d10b25e6c2d" providerId="LiveId" clId="{2E1C211D-9C12-439C-BC08-2811B7EF78C4}" dt="2025-11-02T09:05:12.940" v="2833" actId="113"/>
        <pc:sldMkLst>
          <pc:docMk/>
          <pc:sldMk cId="3477897467" sldId="265"/>
        </pc:sldMkLst>
        <pc:spChg chg="mod">
          <ac:chgData name="IOANNIS KARAGIANNIS" userId="d71b5d10b25e6c2d" providerId="LiveId" clId="{2E1C211D-9C12-439C-BC08-2811B7EF78C4}" dt="2025-11-02T09:05:12.940" v="2833" actId="113"/>
          <ac:spMkLst>
            <pc:docMk/>
            <pc:sldMk cId="3477897467" sldId="265"/>
            <ac:spMk id="2" creationId="{FD934627-EC69-AF9F-27AC-1CD58274F6D8}"/>
          </ac:spMkLst>
        </pc:spChg>
        <pc:graphicFrameChg chg="mod modGraphic">
          <ac:chgData name="IOANNIS KARAGIANNIS" userId="d71b5d10b25e6c2d" providerId="LiveId" clId="{2E1C211D-9C12-439C-BC08-2811B7EF78C4}" dt="2025-11-02T09:05:07.568" v="2832" actId="14100"/>
          <ac:graphicFrameMkLst>
            <pc:docMk/>
            <pc:sldMk cId="3477897467" sldId="265"/>
            <ac:graphicFrameMk id="5" creationId="{D8B71F3E-2C69-22C3-F7C5-86A5A94D5B71}"/>
          </ac:graphicFrameMkLst>
        </pc:graphicFrameChg>
      </pc:sldChg>
      <pc:sldChg chg="modSp mod">
        <pc:chgData name="IOANNIS KARAGIANNIS" userId="d71b5d10b25e6c2d" providerId="LiveId" clId="{2E1C211D-9C12-439C-BC08-2811B7EF78C4}" dt="2025-11-02T09:08:09.783" v="2917" actId="20577"/>
        <pc:sldMkLst>
          <pc:docMk/>
          <pc:sldMk cId="691152448" sldId="266"/>
        </pc:sldMkLst>
        <pc:graphicFrameChg chg="mod modGraphic">
          <ac:chgData name="IOANNIS KARAGIANNIS" userId="d71b5d10b25e6c2d" providerId="LiveId" clId="{2E1C211D-9C12-439C-BC08-2811B7EF78C4}" dt="2025-11-02T09:08:09.783" v="2917" actId="20577"/>
          <ac:graphicFrameMkLst>
            <pc:docMk/>
            <pc:sldMk cId="691152448" sldId="266"/>
            <ac:graphicFrameMk id="5" creationId="{0414E3D9-72E7-F25A-D9F5-8B500F083252}"/>
          </ac:graphicFrameMkLst>
        </pc:graphicFrameChg>
      </pc:sldChg>
      <pc:sldChg chg="modSp mod">
        <pc:chgData name="IOANNIS KARAGIANNIS" userId="d71b5d10b25e6c2d" providerId="LiveId" clId="{2E1C211D-9C12-439C-BC08-2811B7EF78C4}" dt="2025-11-02T08:52:19.552" v="2583" actId="113"/>
        <pc:sldMkLst>
          <pc:docMk/>
          <pc:sldMk cId="434066861" sldId="267"/>
        </pc:sldMkLst>
        <pc:graphicFrameChg chg="mod modGraphic">
          <ac:chgData name="IOANNIS KARAGIANNIS" userId="d71b5d10b25e6c2d" providerId="LiveId" clId="{2E1C211D-9C12-439C-BC08-2811B7EF78C4}" dt="2025-11-02T08:52:19.552" v="2583" actId="113"/>
          <ac:graphicFrameMkLst>
            <pc:docMk/>
            <pc:sldMk cId="434066861" sldId="267"/>
            <ac:graphicFrameMk id="5" creationId="{0FA38070-ED57-FF52-2492-13CD1AF67D1B}"/>
          </ac:graphicFrameMkLst>
        </pc:graphicFrameChg>
      </pc:sldChg>
      <pc:sldChg chg="modSp mod">
        <pc:chgData name="IOANNIS KARAGIANNIS" userId="d71b5d10b25e6c2d" providerId="LiveId" clId="{2E1C211D-9C12-439C-BC08-2811B7EF78C4}" dt="2025-11-01T15:01:38.709" v="2101" actId="255"/>
        <pc:sldMkLst>
          <pc:docMk/>
          <pc:sldMk cId="1300369590" sldId="268"/>
        </pc:sldMkLst>
        <pc:graphicFrameChg chg="mod modGraphic">
          <ac:chgData name="IOANNIS KARAGIANNIS" userId="d71b5d10b25e6c2d" providerId="LiveId" clId="{2E1C211D-9C12-439C-BC08-2811B7EF78C4}" dt="2025-11-01T15:01:38.709" v="2101" actId="255"/>
          <ac:graphicFrameMkLst>
            <pc:docMk/>
            <pc:sldMk cId="1300369590" sldId="268"/>
            <ac:graphicFrameMk id="5" creationId="{57FAF5D0-6C59-314D-5D8F-C0301EB63D6A}"/>
          </ac:graphicFrameMkLst>
        </pc:graphicFrameChg>
        <pc:picChg chg="mod">
          <ac:chgData name="IOANNIS KARAGIANNIS" userId="d71b5d10b25e6c2d" providerId="LiveId" clId="{2E1C211D-9C12-439C-BC08-2811B7EF78C4}" dt="2025-11-01T09:57:34.538" v="0" actId="27614"/>
          <ac:picMkLst>
            <pc:docMk/>
            <pc:sldMk cId="1300369590" sldId="268"/>
            <ac:picMk id="6" creationId="{08BB4B26-21EF-B8B6-0FE5-856E15EA3C83}"/>
          </ac:picMkLst>
        </pc:picChg>
      </pc:sldChg>
      <pc:sldChg chg="addSp delSp modSp mod">
        <pc:chgData name="IOANNIS KARAGIANNIS" userId="d71b5d10b25e6c2d" providerId="LiveId" clId="{2E1C211D-9C12-439C-BC08-2811B7EF78C4}" dt="2025-11-02T08:53:33.277" v="2589" actId="123"/>
        <pc:sldMkLst>
          <pc:docMk/>
          <pc:sldMk cId="2780307980" sldId="269"/>
        </pc:sldMkLst>
        <pc:spChg chg="mod">
          <ac:chgData name="IOANNIS KARAGIANNIS" userId="d71b5d10b25e6c2d" providerId="LiveId" clId="{2E1C211D-9C12-439C-BC08-2811B7EF78C4}" dt="2025-11-01T15:01:57.663" v="2102" actId="26606"/>
          <ac:spMkLst>
            <pc:docMk/>
            <pc:sldMk cId="2780307980" sldId="269"/>
            <ac:spMk id="2" creationId="{547DF38E-D28D-7AAF-818E-ADB034A10ECD}"/>
          </ac:spMkLst>
        </pc:spChg>
        <pc:spChg chg="del">
          <ac:chgData name="IOANNIS KARAGIANNIS" userId="d71b5d10b25e6c2d" providerId="LiveId" clId="{2E1C211D-9C12-439C-BC08-2811B7EF78C4}" dt="2025-11-01T15:01:57.663" v="2102" actId="26606"/>
          <ac:spMkLst>
            <pc:docMk/>
            <pc:sldMk cId="2780307980" sldId="269"/>
            <ac:spMk id="8" creationId="{907EF6B7-1338-4443-8C46-6A318D952DFD}"/>
          </ac:spMkLst>
        </pc:spChg>
        <pc:spChg chg="del mod">
          <ac:chgData name="IOANNIS KARAGIANNIS" userId="d71b5d10b25e6c2d" providerId="LiveId" clId="{2E1C211D-9C12-439C-BC08-2811B7EF78C4}" dt="2025-11-01T15:01:57.663" v="2102" actId="26606"/>
          <ac:spMkLst>
            <pc:docMk/>
            <pc:sldMk cId="2780307980" sldId="269"/>
            <ac:spMk id="9" creationId="{1DC5753E-635F-8B7A-9DE7-8DA1EFEDD53C}"/>
          </ac:spMkLst>
        </pc:spChg>
        <pc:spChg chg="del">
          <ac:chgData name="IOANNIS KARAGIANNIS" userId="d71b5d10b25e6c2d" providerId="LiveId" clId="{2E1C211D-9C12-439C-BC08-2811B7EF78C4}" dt="2025-11-01T15:01:57.663" v="2102" actId="26606"/>
          <ac:spMkLst>
            <pc:docMk/>
            <pc:sldMk cId="2780307980" sldId="269"/>
            <ac:spMk id="10" creationId="{DAAE4CDD-124C-4DCF-9584-B6033B545DD5}"/>
          </ac:spMkLst>
        </pc:spChg>
        <pc:spChg chg="del">
          <ac:chgData name="IOANNIS KARAGIANNIS" userId="d71b5d10b25e6c2d" providerId="LiveId" clId="{2E1C211D-9C12-439C-BC08-2811B7EF78C4}" dt="2025-11-01T15:01:57.663" v="2102" actId="26606"/>
          <ac:spMkLst>
            <pc:docMk/>
            <pc:sldMk cId="2780307980" sldId="269"/>
            <ac:spMk id="12" creationId="{081E4A58-353D-44AE-B2FC-2A74E2E400F7}"/>
          </ac:spMkLst>
        </pc:spChg>
        <pc:spChg chg="add">
          <ac:chgData name="IOANNIS KARAGIANNIS" userId="d71b5d10b25e6c2d" providerId="LiveId" clId="{2E1C211D-9C12-439C-BC08-2811B7EF78C4}" dt="2025-11-01T15:01:57.663" v="2102" actId="26606"/>
          <ac:spMkLst>
            <pc:docMk/>
            <pc:sldMk cId="2780307980" sldId="269"/>
            <ac:spMk id="19" creationId="{B50AB553-2A96-4A92-96F2-93548E096954}"/>
          </ac:spMkLst>
        </pc:spChg>
        <pc:graphicFrameChg chg="add mod modGraphic">
          <ac:chgData name="IOANNIS KARAGIANNIS" userId="d71b5d10b25e6c2d" providerId="LiveId" clId="{2E1C211D-9C12-439C-BC08-2811B7EF78C4}" dt="2025-11-02T08:53:33.277" v="2589" actId="123"/>
          <ac:graphicFrameMkLst>
            <pc:docMk/>
            <pc:sldMk cId="2780307980" sldId="269"/>
            <ac:graphicFrameMk id="14" creationId="{F8C6FD86-8130-9AA8-FC48-AD0F2084CAA0}"/>
          </ac:graphicFrameMkLst>
        </pc:graphicFrameChg>
        <pc:picChg chg="add">
          <ac:chgData name="IOANNIS KARAGIANNIS" userId="d71b5d10b25e6c2d" providerId="LiveId" clId="{2E1C211D-9C12-439C-BC08-2811B7EF78C4}" dt="2025-11-01T15:01:57.663" v="2102" actId="26606"/>
          <ac:picMkLst>
            <pc:docMk/>
            <pc:sldMk cId="2780307980" sldId="269"/>
            <ac:picMk id="15" creationId="{2A13C847-C4CF-DA3F-4EDC-A8F34D04D079}"/>
          </ac:picMkLst>
        </pc:picChg>
      </pc:sldChg>
      <pc:sldChg chg="addSp delSp modSp new mod setBg">
        <pc:chgData name="IOANNIS KARAGIANNIS" userId="d71b5d10b25e6c2d" providerId="LiveId" clId="{2E1C211D-9C12-439C-BC08-2811B7EF78C4}" dt="2025-11-01T10:00:22.861" v="241" actId="26606"/>
        <pc:sldMkLst>
          <pc:docMk/>
          <pc:sldMk cId="935854550" sldId="270"/>
        </pc:sldMkLst>
        <pc:spChg chg="mod">
          <ac:chgData name="IOANNIS KARAGIANNIS" userId="d71b5d10b25e6c2d" providerId="LiveId" clId="{2E1C211D-9C12-439C-BC08-2811B7EF78C4}" dt="2025-11-01T10:00:22.861" v="241" actId="26606"/>
          <ac:spMkLst>
            <pc:docMk/>
            <pc:sldMk cId="935854550" sldId="270"/>
            <ac:spMk id="2" creationId="{A3382B7F-946A-6B36-7091-021FE7BDB301}"/>
          </ac:spMkLst>
        </pc:spChg>
        <pc:spChg chg="del mod">
          <ac:chgData name="IOANNIS KARAGIANNIS" userId="d71b5d10b25e6c2d" providerId="LiveId" clId="{2E1C211D-9C12-439C-BC08-2811B7EF78C4}" dt="2025-11-01T10:00:22.861" v="241" actId="26606"/>
          <ac:spMkLst>
            <pc:docMk/>
            <pc:sldMk cId="935854550" sldId="270"/>
            <ac:spMk id="3" creationId="{9AD71081-16AF-AC41-9B55-357E326ABBD7}"/>
          </ac:spMkLst>
        </pc:spChg>
        <pc:spChg chg="add">
          <ac:chgData name="IOANNIS KARAGIANNIS" userId="d71b5d10b25e6c2d" providerId="LiveId" clId="{2E1C211D-9C12-439C-BC08-2811B7EF78C4}" dt="2025-11-01T10:00:22.861" v="241" actId="26606"/>
          <ac:spMkLst>
            <pc:docMk/>
            <pc:sldMk cId="935854550" sldId="270"/>
            <ac:spMk id="9" creationId="{BACC6370-2D7E-4714-9D71-7542949D7D5D}"/>
          </ac:spMkLst>
        </pc:spChg>
        <pc:spChg chg="add">
          <ac:chgData name="IOANNIS KARAGIANNIS" userId="d71b5d10b25e6c2d" providerId="LiveId" clId="{2E1C211D-9C12-439C-BC08-2811B7EF78C4}" dt="2025-11-01T10:00:22.861" v="241" actId="26606"/>
          <ac:spMkLst>
            <pc:docMk/>
            <pc:sldMk cId="935854550" sldId="270"/>
            <ac:spMk id="11" creationId="{256B2C21-A230-48C0-8DF1-C46611373C44}"/>
          </ac:spMkLst>
        </pc:spChg>
        <pc:spChg chg="add">
          <ac:chgData name="IOANNIS KARAGIANNIS" userId="d71b5d10b25e6c2d" providerId="LiveId" clId="{2E1C211D-9C12-439C-BC08-2811B7EF78C4}" dt="2025-11-01T10:00:22.861" v="241" actId="26606"/>
          <ac:spMkLst>
            <pc:docMk/>
            <pc:sldMk cId="935854550" sldId="270"/>
            <ac:spMk id="13" creationId="{3847E18C-932D-4C95-AABA-FEC7C9499AD7}"/>
          </ac:spMkLst>
        </pc:spChg>
        <pc:spChg chg="add">
          <ac:chgData name="IOANNIS KARAGIANNIS" userId="d71b5d10b25e6c2d" providerId="LiveId" clId="{2E1C211D-9C12-439C-BC08-2811B7EF78C4}" dt="2025-11-01T10:00:22.861" v="241" actId="26606"/>
          <ac:spMkLst>
            <pc:docMk/>
            <pc:sldMk cId="935854550" sldId="270"/>
            <ac:spMk id="15" creationId="{3150CB11-0C61-439E-910F-5787759E72A0}"/>
          </ac:spMkLst>
        </pc:spChg>
        <pc:spChg chg="add">
          <ac:chgData name="IOANNIS KARAGIANNIS" userId="d71b5d10b25e6c2d" providerId="LiveId" clId="{2E1C211D-9C12-439C-BC08-2811B7EF78C4}" dt="2025-11-01T10:00:22.861" v="241" actId="26606"/>
          <ac:spMkLst>
            <pc:docMk/>
            <pc:sldMk cId="935854550" sldId="270"/>
            <ac:spMk id="17" creationId="{43F8A58B-5155-44CE-A5FF-7647B47D0A7A}"/>
          </ac:spMkLst>
        </pc:spChg>
        <pc:spChg chg="add">
          <ac:chgData name="IOANNIS KARAGIANNIS" userId="d71b5d10b25e6c2d" providerId="LiveId" clId="{2E1C211D-9C12-439C-BC08-2811B7EF78C4}" dt="2025-11-01T10:00:22.861" v="241" actId="26606"/>
          <ac:spMkLst>
            <pc:docMk/>
            <pc:sldMk cId="935854550" sldId="270"/>
            <ac:spMk id="19" creationId="{443F2ACA-E6D6-4028-82DD-F03C262D5DE6}"/>
          </ac:spMkLst>
        </pc:spChg>
        <pc:graphicFrameChg chg="add">
          <ac:chgData name="IOANNIS KARAGIANNIS" userId="d71b5d10b25e6c2d" providerId="LiveId" clId="{2E1C211D-9C12-439C-BC08-2811B7EF78C4}" dt="2025-11-01T10:00:22.861" v="241" actId="26606"/>
          <ac:graphicFrameMkLst>
            <pc:docMk/>
            <pc:sldMk cId="935854550" sldId="270"/>
            <ac:graphicFrameMk id="5" creationId="{9234E101-2541-06B5-8FC0-BFC5B8629255}"/>
          </ac:graphicFrameMkLst>
        </pc:graphicFrameChg>
      </pc:sldChg>
      <pc:sldChg chg="addSp delSp modSp new mod setBg">
        <pc:chgData name="IOANNIS KARAGIANNIS" userId="d71b5d10b25e6c2d" providerId="LiveId" clId="{2E1C211D-9C12-439C-BC08-2811B7EF78C4}" dt="2025-11-02T08:57:45.633" v="2645" actId="27636"/>
        <pc:sldMkLst>
          <pc:docMk/>
          <pc:sldMk cId="2209429065" sldId="271"/>
        </pc:sldMkLst>
        <pc:spChg chg="mod">
          <ac:chgData name="IOANNIS KARAGIANNIS" userId="d71b5d10b25e6c2d" providerId="LiveId" clId="{2E1C211D-9C12-439C-BC08-2811B7EF78C4}" dt="2025-11-02T08:57:45.633" v="2645" actId="27636"/>
          <ac:spMkLst>
            <pc:docMk/>
            <pc:sldMk cId="2209429065" sldId="271"/>
            <ac:spMk id="2" creationId="{24631A43-733C-26FC-EAFE-89ABDF38DDF2}"/>
          </ac:spMkLst>
        </pc:spChg>
        <pc:spChg chg="del mod">
          <ac:chgData name="IOANNIS KARAGIANNIS" userId="d71b5d10b25e6c2d" providerId="LiveId" clId="{2E1C211D-9C12-439C-BC08-2811B7EF78C4}" dt="2025-11-01T13:11:34.982" v="391" actId="26606"/>
          <ac:spMkLst>
            <pc:docMk/>
            <pc:sldMk cId="2209429065" sldId="271"/>
            <ac:spMk id="3" creationId="{DC04DFB4-B0F0-475B-0F3D-21A52A214588}"/>
          </ac:spMkLst>
        </pc:spChg>
        <pc:spChg chg="add">
          <ac:chgData name="IOANNIS KARAGIANNIS" userId="d71b5d10b25e6c2d" providerId="LiveId" clId="{2E1C211D-9C12-439C-BC08-2811B7EF78C4}" dt="2025-11-01T13:11:34.982" v="391" actId="26606"/>
          <ac:spMkLst>
            <pc:docMk/>
            <pc:sldMk cId="2209429065" sldId="271"/>
            <ac:spMk id="10" creationId="{E51BA4DF-2BD4-4EC2-B1DB-B27C8AC71864}"/>
          </ac:spMkLst>
        </pc:spChg>
        <pc:graphicFrameChg chg="add mod modGraphic">
          <ac:chgData name="IOANNIS KARAGIANNIS" userId="d71b5d10b25e6c2d" providerId="LiveId" clId="{2E1C211D-9C12-439C-BC08-2811B7EF78C4}" dt="2025-11-01T15:04:41.897" v="2109" actId="14100"/>
          <ac:graphicFrameMkLst>
            <pc:docMk/>
            <pc:sldMk cId="2209429065" sldId="271"/>
            <ac:graphicFrameMk id="5" creationId="{97CAB74B-9F9F-1C87-D04C-76214B9A3FCD}"/>
          </ac:graphicFrameMkLst>
        </pc:graphicFrameChg>
        <pc:picChg chg="add mod">
          <ac:chgData name="IOANNIS KARAGIANNIS" userId="d71b5d10b25e6c2d" providerId="LiveId" clId="{2E1C211D-9C12-439C-BC08-2811B7EF78C4}" dt="2025-11-01T14:46:49.749" v="1940" actId="14100"/>
          <ac:picMkLst>
            <pc:docMk/>
            <pc:sldMk cId="2209429065" sldId="271"/>
            <ac:picMk id="6" creationId="{5835287A-F013-99CB-EE95-26D3B28C9916}"/>
          </ac:picMkLst>
        </pc:picChg>
      </pc:sldChg>
      <pc:sldChg chg="addSp modSp new mod setBg addAnim">
        <pc:chgData name="IOANNIS KARAGIANNIS" userId="d71b5d10b25e6c2d" providerId="LiveId" clId="{2E1C211D-9C12-439C-BC08-2811B7EF78C4}" dt="2025-11-01T14:45:53.619" v="1938" actId="255"/>
        <pc:sldMkLst>
          <pc:docMk/>
          <pc:sldMk cId="2028951103" sldId="272"/>
        </pc:sldMkLst>
        <pc:spChg chg="mod">
          <ac:chgData name="IOANNIS KARAGIANNIS" userId="d71b5d10b25e6c2d" providerId="LiveId" clId="{2E1C211D-9C12-439C-BC08-2811B7EF78C4}" dt="2025-11-01T14:45:42.086" v="1936" actId="14100"/>
          <ac:spMkLst>
            <pc:docMk/>
            <pc:sldMk cId="2028951103" sldId="272"/>
            <ac:spMk id="2" creationId="{5AD293BF-A0E8-FCF4-5BC3-470B429E936E}"/>
          </ac:spMkLst>
        </pc:spChg>
        <pc:spChg chg="mod">
          <ac:chgData name="IOANNIS KARAGIANNIS" userId="d71b5d10b25e6c2d" providerId="LiveId" clId="{2E1C211D-9C12-439C-BC08-2811B7EF78C4}" dt="2025-11-01T14:45:53.619" v="1938" actId="255"/>
          <ac:spMkLst>
            <pc:docMk/>
            <pc:sldMk cId="2028951103" sldId="272"/>
            <ac:spMk id="3" creationId="{8F74004D-2983-DBE9-0E63-818320452429}"/>
          </ac:spMkLst>
        </pc:spChg>
        <pc:spChg chg="add">
          <ac:chgData name="IOANNIS KARAGIANNIS" userId="d71b5d10b25e6c2d" providerId="LiveId" clId="{2E1C211D-9C12-439C-BC08-2811B7EF78C4}" dt="2025-11-01T13:13:17.407" v="519" actId="26606"/>
          <ac:spMkLst>
            <pc:docMk/>
            <pc:sldMk cId="2028951103" sldId="272"/>
            <ac:spMk id="8" creationId="{489B7BFD-8F45-4093-AD9C-91B15B0503D9}"/>
          </ac:spMkLst>
        </pc:spChg>
        <pc:spChg chg="add">
          <ac:chgData name="IOANNIS KARAGIANNIS" userId="d71b5d10b25e6c2d" providerId="LiveId" clId="{2E1C211D-9C12-439C-BC08-2811B7EF78C4}" dt="2025-11-01T13:13:17.407" v="519" actId="26606"/>
          <ac:spMkLst>
            <pc:docMk/>
            <pc:sldMk cId="2028951103" sldId="272"/>
            <ac:spMk id="14" creationId="{498F8FF6-43B4-494A-AF8F-123A4983EDF7}"/>
          </ac:spMkLst>
        </pc:spChg>
        <pc:spChg chg="add">
          <ac:chgData name="IOANNIS KARAGIANNIS" userId="d71b5d10b25e6c2d" providerId="LiveId" clId="{2E1C211D-9C12-439C-BC08-2811B7EF78C4}" dt="2025-11-01T13:13:17.407" v="519" actId="26606"/>
          <ac:spMkLst>
            <pc:docMk/>
            <pc:sldMk cId="2028951103" sldId="272"/>
            <ac:spMk id="16" creationId="{2B06059C-C357-4011-82B9-9C0106301384}"/>
          </ac:spMkLst>
        </pc:spChg>
        <pc:spChg chg="add">
          <ac:chgData name="IOANNIS KARAGIANNIS" userId="d71b5d10b25e6c2d" providerId="LiveId" clId="{2E1C211D-9C12-439C-BC08-2811B7EF78C4}" dt="2025-11-01T13:13:17.407" v="519" actId="26606"/>
          <ac:spMkLst>
            <pc:docMk/>
            <pc:sldMk cId="2028951103" sldId="272"/>
            <ac:spMk id="18" creationId="{5AFEC601-A132-47EE-B0C2-B38ACD9FCE6F}"/>
          </ac:spMkLst>
        </pc:spChg>
        <pc:spChg chg="add">
          <ac:chgData name="IOANNIS KARAGIANNIS" userId="d71b5d10b25e6c2d" providerId="LiveId" clId="{2E1C211D-9C12-439C-BC08-2811B7EF78C4}" dt="2025-11-01T13:13:17.407" v="519" actId="26606"/>
          <ac:spMkLst>
            <pc:docMk/>
            <pc:sldMk cId="2028951103" sldId="272"/>
            <ac:spMk id="20" creationId="{279CAF82-0ECF-42BE-8F37-F71941E5D410}"/>
          </ac:spMkLst>
        </pc:spChg>
        <pc:spChg chg="add">
          <ac:chgData name="IOANNIS KARAGIANNIS" userId="d71b5d10b25e6c2d" providerId="LiveId" clId="{2E1C211D-9C12-439C-BC08-2811B7EF78C4}" dt="2025-11-01T13:13:17.407" v="519" actId="26606"/>
          <ac:spMkLst>
            <pc:docMk/>
            <pc:sldMk cId="2028951103" sldId="272"/>
            <ac:spMk id="22" creationId="{218E095B-4870-4AD5-9C41-C16D59523501}"/>
          </ac:spMkLst>
        </pc:spChg>
        <pc:spChg chg="add">
          <ac:chgData name="IOANNIS KARAGIANNIS" userId="d71b5d10b25e6c2d" providerId="LiveId" clId="{2E1C211D-9C12-439C-BC08-2811B7EF78C4}" dt="2025-11-01T13:13:17.407" v="519" actId="26606"/>
          <ac:spMkLst>
            <pc:docMk/>
            <pc:sldMk cId="2028951103" sldId="272"/>
            <ac:spMk id="33" creationId="{BE8CB2F0-2F5A-4EBD-B214-E0309C31F578}"/>
          </ac:spMkLst>
        </pc:spChg>
        <pc:spChg chg="add">
          <ac:chgData name="IOANNIS KARAGIANNIS" userId="d71b5d10b25e6c2d" providerId="LiveId" clId="{2E1C211D-9C12-439C-BC08-2811B7EF78C4}" dt="2025-11-01T13:13:17.407" v="519" actId="26606"/>
          <ac:spMkLst>
            <pc:docMk/>
            <pc:sldMk cId="2028951103" sldId="272"/>
            <ac:spMk id="35" creationId="{FFD3887D-244B-4EC4-9208-E304984C5D0F}"/>
          </ac:spMkLst>
        </pc:spChg>
        <pc:spChg chg="add">
          <ac:chgData name="IOANNIS KARAGIANNIS" userId="d71b5d10b25e6c2d" providerId="LiveId" clId="{2E1C211D-9C12-439C-BC08-2811B7EF78C4}" dt="2025-11-01T13:13:17.407" v="519" actId="26606"/>
          <ac:spMkLst>
            <pc:docMk/>
            <pc:sldMk cId="2028951103" sldId="272"/>
            <ac:spMk id="37" creationId="{97224C31-855E-4593-8A58-5B2B0CC4F537}"/>
          </ac:spMkLst>
        </pc:spChg>
      </pc:sldChg>
      <pc:sldChg chg="addSp delSp modSp new mod setBg">
        <pc:chgData name="IOANNIS KARAGIANNIS" userId="d71b5d10b25e6c2d" providerId="LiveId" clId="{2E1C211D-9C12-439C-BC08-2811B7EF78C4}" dt="2025-11-02T09:07:23.054" v="2884" actId="20577"/>
        <pc:sldMkLst>
          <pc:docMk/>
          <pc:sldMk cId="1052103773" sldId="273"/>
        </pc:sldMkLst>
        <pc:spChg chg="mod">
          <ac:chgData name="IOANNIS KARAGIANNIS" userId="d71b5d10b25e6c2d" providerId="LiveId" clId="{2E1C211D-9C12-439C-BC08-2811B7EF78C4}" dt="2025-11-02T09:05:43.172" v="2850" actId="122"/>
          <ac:spMkLst>
            <pc:docMk/>
            <pc:sldMk cId="1052103773" sldId="273"/>
            <ac:spMk id="2" creationId="{B812029E-CFB4-B2CA-729B-57122298EEEB}"/>
          </ac:spMkLst>
        </pc:spChg>
        <pc:spChg chg="del mod">
          <ac:chgData name="IOANNIS KARAGIANNIS" userId="d71b5d10b25e6c2d" providerId="LiveId" clId="{2E1C211D-9C12-439C-BC08-2811B7EF78C4}" dt="2025-11-01T13:26:20.467" v="891" actId="26606"/>
          <ac:spMkLst>
            <pc:docMk/>
            <pc:sldMk cId="1052103773" sldId="273"/>
            <ac:spMk id="3" creationId="{43D2D373-44AA-461B-115B-8D82B4D8130D}"/>
          </ac:spMkLst>
        </pc:spChg>
        <pc:spChg chg="add">
          <ac:chgData name="IOANNIS KARAGIANNIS" userId="d71b5d10b25e6c2d" providerId="LiveId" clId="{2E1C211D-9C12-439C-BC08-2811B7EF78C4}" dt="2025-11-01T13:26:20.467" v="891" actId="26606"/>
          <ac:spMkLst>
            <pc:docMk/>
            <pc:sldMk cId="1052103773" sldId="273"/>
            <ac:spMk id="9" creationId="{BACC6370-2D7E-4714-9D71-7542949D7D5D}"/>
          </ac:spMkLst>
        </pc:spChg>
        <pc:spChg chg="add">
          <ac:chgData name="IOANNIS KARAGIANNIS" userId="d71b5d10b25e6c2d" providerId="LiveId" clId="{2E1C211D-9C12-439C-BC08-2811B7EF78C4}" dt="2025-11-01T13:26:20.467" v="891" actId="26606"/>
          <ac:spMkLst>
            <pc:docMk/>
            <pc:sldMk cId="1052103773" sldId="273"/>
            <ac:spMk id="11" creationId="{256B2C21-A230-48C0-8DF1-C46611373C44}"/>
          </ac:spMkLst>
        </pc:spChg>
        <pc:spChg chg="add">
          <ac:chgData name="IOANNIS KARAGIANNIS" userId="d71b5d10b25e6c2d" providerId="LiveId" clId="{2E1C211D-9C12-439C-BC08-2811B7EF78C4}" dt="2025-11-01T13:26:20.467" v="891" actId="26606"/>
          <ac:spMkLst>
            <pc:docMk/>
            <pc:sldMk cId="1052103773" sldId="273"/>
            <ac:spMk id="13" creationId="{3847E18C-932D-4C95-AABA-FEC7C9499AD7}"/>
          </ac:spMkLst>
        </pc:spChg>
        <pc:spChg chg="add">
          <ac:chgData name="IOANNIS KARAGIANNIS" userId="d71b5d10b25e6c2d" providerId="LiveId" clId="{2E1C211D-9C12-439C-BC08-2811B7EF78C4}" dt="2025-11-01T13:26:20.467" v="891" actId="26606"/>
          <ac:spMkLst>
            <pc:docMk/>
            <pc:sldMk cId="1052103773" sldId="273"/>
            <ac:spMk id="15" creationId="{3150CB11-0C61-439E-910F-5787759E72A0}"/>
          </ac:spMkLst>
        </pc:spChg>
        <pc:spChg chg="add">
          <ac:chgData name="IOANNIS KARAGIANNIS" userId="d71b5d10b25e6c2d" providerId="LiveId" clId="{2E1C211D-9C12-439C-BC08-2811B7EF78C4}" dt="2025-11-01T13:26:20.467" v="891" actId="26606"/>
          <ac:spMkLst>
            <pc:docMk/>
            <pc:sldMk cId="1052103773" sldId="273"/>
            <ac:spMk id="17" creationId="{43F8A58B-5155-44CE-A5FF-7647B47D0A7A}"/>
          </ac:spMkLst>
        </pc:spChg>
        <pc:spChg chg="add">
          <ac:chgData name="IOANNIS KARAGIANNIS" userId="d71b5d10b25e6c2d" providerId="LiveId" clId="{2E1C211D-9C12-439C-BC08-2811B7EF78C4}" dt="2025-11-01T13:26:20.467" v="891" actId="26606"/>
          <ac:spMkLst>
            <pc:docMk/>
            <pc:sldMk cId="1052103773" sldId="273"/>
            <ac:spMk id="19" creationId="{443F2ACA-E6D6-4028-82DD-F03C262D5DE6}"/>
          </ac:spMkLst>
        </pc:spChg>
        <pc:graphicFrameChg chg="add mod modGraphic">
          <ac:chgData name="IOANNIS KARAGIANNIS" userId="d71b5d10b25e6c2d" providerId="LiveId" clId="{2E1C211D-9C12-439C-BC08-2811B7EF78C4}" dt="2025-11-02T09:07:23.054" v="2884" actId="20577"/>
          <ac:graphicFrameMkLst>
            <pc:docMk/>
            <pc:sldMk cId="1052103773" sldId="273"/>
            <ac:graphicFrameMk id="5" creationId="{B21078AA-6674-94A4-F0A1-7E84AD3ED35F}"/>
          </ac:graphicFrameMkLst>
        </pc:graphicFrameChg>
      </pc:sldChg>
      <pc:sldChg chg="addSp delSp modSp new mod setBg setClrOvrMap">
        <pc:chgData name="IOANNIS KARAGIANNIS" userId="d71b5d10b25e6c2d" providerId="LiveId" clId="{2E1C211D-9C12-439C-BC08-2811B7EF78C4}" dt="2025-11-02T08:56:26.342" v="2612"/>
        <pc:sldMkLst>
          <pc:docMk/>
          <pc:sldMk cId="2014124612" sldId="274"/>
        </pc:sldMkLst>
        <pc:spChg chg="mod">
          <ac:chgData name="IOANNIS KARAGIANNIS" userId="d71b5d10b25e6c2d" providerId="LiveId" clId="{2E1C211D-9C12-439C-BC08-2811B7EF78C4}" dt="2025-11-01T13:49:29.038" v="1193" actId="26606"/>
          <ac:spMkLst>
            <pc:docMk/>
            <pc:sldMk cId="2014124612" sldId="274"/>
            <ac:spMk id="2" creationId="{E13AE31D-3F1B-D984-D4C5-ACBEE7651294}"/>
          </ac:spMkLst>
        </pc:spChg>
        <pc:spChg chg="del mod">
          <ac:chgData name="IOANNIS KARAGIANNIS" userId="d71b5d10b25e6c2d" providerId="LiveId" clId="{2E1C211D-9C12-439C-BC08-2811B7EF78C4}" dt="2025-11-01T13:49:29.038" v="1193" actId="26606"/>
          <ac:spMkLst>
            <pc:docMk/>
            <pc:sldMk cId="2014124612" sldId="274"/>
            <ac:spMk id="3" creationId="{D3E43FB1-2561-CF46-7771-B6FFFA00BB92}"/>
          </ac:spMkLst>
        </pc:spChg>
        <pc:spChg chg="add">
          <ac:chgData name="IOANNIS KARAGIANNIS" userId="d71b5d10b25e6c2d" providerId="LiveId" clId="{2E1C211D-9C12-439C-BC08-2811B7EF78C4}" dt="2025-11-01T13:49:29.038" v="1193" actId="26606"/>
          <ac:spMkLst>
            <pc:docMk/>
            <pc:sldMk cId="2014124612" sldId="274"/>
            <ac:spMk id="10" creationId="{9228552E-C8B1-4A80-8448-0787CE0FC704}"/>
          </ac:spMkLst>
        </pc:spChg>
        <pc:graphicFrameChg chg="add mod">
          <ac:chgData name="IOANNIS KARAGIANNIS" userId="d71b5d10b25e6c2d" providerId="LiveId" clId="{2E1C211D-9C12-439C-BC08-2811B7EF78C4}" dt="2025-11-02T08:56:26.342" v="2612"/>
          <ac:graphicFrameMkLst>
            <pc:docMk/>
            <pc:sldMk cId="2014124612" sldId="274"/>
            <ac:graphicFrameMk id="5" creationId="{6551DBEE-5AE7-8A60-5E5A-FDC9D84497F3}"/>
          </ac:graphicFrameMkLst>
        </pc:graphicFrameChg>
        <pc:picChg chg="add">
          <ac:chgData name="IOANNIS KARAGIANNIS" userId="d71b5d10b25e6c2d" providerId="LiveId" clId="{2E1C211D-9C12-439C-BC08-2811B7EF78C4}" dt="2025-11-01T13:49:29.038" v="1193" actId="26606"/>
          <ac:picMkLst>
            <pc:docMk/>
            <pc:sldMk cId="2014124612" sldId="274"/>
            <ac:picMk id="6" creationId="{2BD6746E-AC19-4915-93E8-485F3356BA40}"/>
          </ac:picMkLst>
        </pc:picChg>
      </pc:sldChg>
      <pc:sldChg chg="addSp delSp modSp new mod setBg">
        <pc:chgData name="IOANNIS KARAGIANNIS" userId="d71b5d10b25e6c2d" providerId="LiveId" clId="{2E1C211D-9C12-439C-BC08-2811B7EF78C4}" dt="2025-11-02T08:57:11.076" v="2617" actId="14100"/>
        <pc:sldMkLst>
          <pc:docMk/>
          <pc:sldMk cId="2708157222" sldId="275"/>
        </pc:sldMkLst>
        <pc:spChg chg="mod">
          <ac:chgData name="IOANNIS KARAGIANNIS" userId="d71b5d10b25e6c2d" providerId="LiveId" clId="{2E1C211D-9C12-439C-BC08-2811B7EF78C4}" dt="2025-11-02T08:56:42.761" v="2613" actId="113"/>
          <ac:spMkLst>
            <pc:docMk/>
            <pc:sldMk cId="2708157222" sldId="275"/>
            <ac:spMk id="2" creationId="{7346A3C2-CE33-2BEC-6FAB-739B8D31C982}"/>
          </ac:spMkLst>
        </pc:spChg>
        <pc:spChg chg="del mod">
          <ac:chgData name="IOANNIS KARAGIANNIS" userId="d71b5d10b25e6c2d" providerId="LiveId" clId="{2E1C211D-9C12-439C-BC08-2811B7EF78C4}" dt="2025-11-01T14:41:19.692" v="1931" actId="26606"/>
          <ac:spMkLst>
            <pc:docMk/>
            <pc:sldMk cId="2708157222" sldId="275"/>
            <ac:spMk id="3" creationId="{1971FAEC-1374-FE9A-0704-48422C0B1709}"/>
          </ac:spMkLst>
        </pc:spChg>
        <pc:spChg chg="add">
          <ac:chgData name="IOANNIS KARAGIANNIS" userId="d71b5d10b25e6c2d" providerId="LiveId" clId="{2E1C211D-9C12-439C-BC08-2811B7EF78C4}" dt="2025-11-01T14:41:19.692" v="1931" actId="26606"/>
          <ac:spMkLst>
            <pc:docMk/>
            <pc:sldMk cId="2708157222" sldId="275"/>
            <ac:spMk id="10" creationId="{D93394DA-E684-47C2-9020-13225823F40A}"/>
          </ac:spMkLst>
        </pc:spChg>
        <pc:graphicFrameChg chg="add mod modGraphic">
          <ac:chgData name="IOANNIS KARAGIANNIS" userId="d71b5d10b25e6c2d" providerId="LiveId" clId="{2E1C211D-9C12-439C-BC08-2811B7EF78C4}" dt="2025-11-02T08:57:06.401" v="2616" actId="14100"/>
          <ac:graphicFrameMkLst>
            <pc:docMk/>
            <pc:sldMk cId="2708157222" sldId="275"/>
            <ac:graphicFrameMk id="5" creationId="{632BD06D-9A46-702E-E61D-C176AC41FE29}"/>
          </ac:graphicFrameMkLst>
        </pc:graphicFrameChg>
        <pc:picChg chg="add mod">
          <ac:chgData name="IOANNIS KARAGIANNIS" userId="d71b5d10b25e6c2d" providerId="LiveId" clId="{2E1C211D-9C12-439C-BC08-2811B7EF78C4}" dt="2025-11-02T08:57:11.076" v="2617" actId="14100"/>
          <ac:picMkLst>
            <pc:docMk/>
            <pc:sldMk cId="2708157222" sldId="275"/>
            <ac:picMk id="6" creationId="{E2BE5610-087E-AD31-1B59-2F423FE0E879}"/>
          </ac:picMkLst>
        </pc:picChg>
      </pc:sldChg>
      <pc:sldChg chg="addSp delSp modSp new del mod setBg">
        <pc:chgData name="IOANNIS KARAGIANNIS" userId="d71b5d10b25e6c2d" providerId="LiveId" clId="{2E1C211D-9C12-439C-BC08-2811B7EF78C4}" dt="2025-11-01T15:14:25.445" v="2562" actId="47"/>
        <pc:sldMkLst>
          <pc:docMk/>
          <pc:sldMk cId="3176331511" sldId="276"/>
        </pc:sldMkLst>
        <pc:spChg chg="mod">
          <ac:chgData name="IOANNIS KARAGIANNIS" userId="d71b5d10b25e6c2d" providerId="LiveId" clId="{2E1C211D-9C12-439C-BC08-2811B7EF78C4}" dt="2025-11-01T15:00:53.655" v="2099" actId="26606"/>
          <ac:spMkLst>
            <pc:docMk/>
            <pc:sldMk cId="3176331511" sldId="276"/>
            <ac:spMk id="2" creationId="{73322AF0-69A7-D9EE-CA6A-75C7C01EF84D}"/>
          </ac:spMkLst>
        </pc:spChg>
        <pc:spChg chg="add del mod">
          <ac:chgData name="IOANNIS KARAGIANNIS" userId="d71b5d10b25e6c2d" providerId="LiveId" clId="{2E1C211D-9C12-439C-BC08-2811B7EF78C4}" dt="2025-11-01T15:00:53.655" v="2099" actId="26606"/>
          <ac:spMkLst>
            <pc:docMk/>
            <pc:sldMk cId="3176331511" sldId="276"/>
            <ac:spMk id="3" creationId="{9299A2E0-1571-4B6E-688E-CE874945B9E2}"/>
          </ac:spMkLst>
        </pc:spChg>
        <pc:spChg chg="add">
          <ac:chgData name="IOANNIS KARAGIANNIS" userId="d71b5d10b25e6c2d" providerId="LiveId" clId="{2E1C211D-9C12-439C-BC08-2811B7EF78C4}" dt="2025-11-01T15:00:53.655" v="2099" actId="26606"/>
          <ac:spMkLst>
            <pc:docMk/>
            <pc:sldMk cId="3176331511" sldId="276"/>
            <ac:spMk id="9" creationId="{BACC6370-2D7E-4714-9D71-7542949D7D5D}"/>
          </ac:spMkLst>
        </pc:spChg>
        <pc:spChg chg="add">
          <ac:chgData name="IOANNIS KARAGIANNIS" userId="d71b5d10b25e6c2d" providerId="LiveId" clId="{2E1C211D-9C12-439C-BC08-2811B7EF78C4}" dt="2025-11-01T15:00:53.655" v="2099" actId="26606"/>
          <ac:spMkLst>
            <pc:docMk/>
            <pc:sldMk cId="3176331511" sldId="276"/>
            <ac:spMk id="11" creationId="{F68B3F68-107C-434F-AA38-110D5EA91B85}"/>
          </ac:spMkLst>
        </pc:spChg>
        <pc:spChg chg="add">
          <ac:chgData name="IOANNIS KARAGIANNIS" userId="d71b5d10b25e6c2d" providerId="LiveId" clId="{2E1C211D-9C12-439C-BC08-2811B7EF78C4}" dt="2025-11-01T15:00:53.655" v="2099" actId="26606"/>
          <ac:spMkLst>
            <pc:docMk/>
            <pc:sldMk cId="3176331511" sldId="276"/>
            <ac:spMk id="13" creationId="{AAD0DBB9-1A4B-4391-81D4-CB19F9AB918A}"/>
          </ac:spMkLst>
        </pc:spChg>
        <pc:spChg chg="add">
          <ac:chgData name="IOANNIS KARAGIANNIS" userId="d71b5d10b25e6c2d" providerId="LiveId" clId="{2E1C211D-9C12-439C-BC08-2811B7EF78C4}" dt="2025-11-01T15:00:53.655" v="2099" actId="26606"/>
          <ac:spMkLst>
            <pc:docMk/>
            <pc:sldMk cId="3176331511" sldId="276"/>
            <ac:spMk id="15" creationId="{063BBA22-50EA-4C4D-BE05-F1CE4E63AA56}"/>
          </ac:spMkLst>
        </pc:spChg>
        <pc:graphicFrameChg chg="add del modGraphic">
          <ac:chgData name="IOANNIS KARAGIANNIS" userId="d71b5d10b25e6c2d" providerId="LiveId" clId="{2E1C211D-9C12-439C-BC08-2811B7EF78C4}" dt="2025-11-01T14:56:41.423" v="2060" actId="26606"/>
          <ac:graphicFrameMkLst>
            <pc:docMk/>
            <pc:sldMk cId="3176331511" sldId="276"/>
            <ac:graphicFrameMk id="5" creationId="{8FB2F15F-5906-F010-F39A-70166F74D32A}"/>
          </ac:graphicFrameMkLst>
        </pc:graphicFrameChg>
        <pc:graphicFrameChg chg="add">
          <ac:chgData name="IOANNIS KARAGIANNIS" userId="d71b5d10b25e6c2d" providerId="LiveId" clId="{2E1C211D-9C12-439C-BC08-2811B7EF78C4}" dt="2025-11-01T15:00:53.655" v="2099" actId="26606"/>
          <ac:graphicFrameMkLst>
            <pc:docMk/>
            <pc:sldMk cId="3176331511" sldId="276"/>
            <ac:graphicFrameMk id="6" creationId="{4C0ED020-AE1B-AD9B-889D-6DED09F26B25}"/>
          </ac:graphicFrameMkLst>
        </pc:graphicFrameChg>
      </pc:sldChg>
      <pc:sldChg chg="addSp delSp modSp new mod setBg">
        <pc:chgData name="IOANNIS KARAGIANNIS" userId="d71b5d10b25e6c2d" providerId="LiveId" clId="{2E1C211D-9C12-439C-BC08-2811B7EF78C4}" dt="2025-11-02T08:59:51.863" v="2708" actId="20577"/>
        <pc:sldMkLst>
          <pc:docMk/>
          <pc:sldMk cId="3680942757" sldId="277"/>
        </pc:sldMkLst>
        <pc:spChg chg="mod">
          <ac:chgData name="IOANNIS KARAGIANNIS" userId="d71b5d10b25e6c2d" providerId="LiveId" clId="{2E1C211D-9C12-439C-BC08-2811B7EF78C4}" dt="2025-11-02T08:59:51.863" v="2708" actId="20577"/>
          <ac:spMkLst>
            <pc:docMk/>
            <pc:sldMk cId="3680942757" sldId="277"/>
            <ac:spMk id="2" creationId="{7E754ACF-B873-7448-1631-28BE348C2E0A}"/>
          </ac:spMkLst>
        </pc:spChg>
        <pc:spChg chg="del mod">
          <ac:chgData name="IOANNIS KARAGIANNIS" userId="d71b5d10b25e6c2d" providerId="LiveId" clId="{2E1C211D-9C12-439C-BC08-2811B7EF78C4}" dt="2025-11-01T15:07:25.803" v="2349" actId="26606"/>
          <ac:spMkLst>
            <pc:docMk/>
            <pc:sldMk cId="3680942757" sldId="277"/>
            <ac:spMk id="3" creationId="{BB2703AC-75C6-81A2-1EB4-10A9CAEF5FB6}"/>
          </ac:spMkLst>
        </pc:spChg>
        <pc:spChg chg="add">
          <ac:chgData name="IOANNIS KARAGIANNIS" userId="d71b5d10b25e6c2d" providerId="LiveId" clId="{2E1C211D-9C12-439C-BC08-2811B7EF78C4}" dt="2025-11-01T15:07:25.803" v="2349" actId="26606"/>
          <ac:spMkLst>
            <pc:docMk/>
            <pc:sldMk cId="3680942757" sldId="277"/>
            <ac:spMk id="9" creationId="{BACC6370-2D7E-4714-9D71-7542949D7D5D}"/>
          </ac:spMkLst>
        </pc:spChg>
        <pc:spChg chg="add">
          <ac:chgData name="IOANNIS KARAGIANNIS" userId="d71b5d10b25e6c2d" providerId="LiveId" clId="{2E1C211D-9C12-439C-BC08-2811B7EF78C4}" dt="2025-11-01T15:07:25.803" v="2349" actId="26606"/>
          <ac:spMkLst>
            <pc:docMk/>
            <pc:sldMk cId="3680942757" sldId="277"/>
            <ac:spMk id="11" creationId="{256B2C21-A230-48C0-8DF1-C46611373C44}"/>
          </ac:spMkLst>
        </pc:spChg>
        <pc:spChg chg="add">
          <ac:chgData name="IOANNIS KARAGIANNIS" userId="d71b5d10b25e6c2d" providerId="LiveId" clId="{2E1C211D-9C12-439C-BC08-2811B7EF78C4}" dt="2025-11-01T15:07:25.803" v="2349" actId="26606"/>
          <ac:spMkLst>
            <pc:docMk/>
            <pc:sldMk cId="3680942757" sldId="277"/>
            <ac:spMk id="13" creationId="{3847E18C-932D-4C95-AABA-FEC7C9499AD7}"/>
          </ac:spMkLst>
        </pc:spChg>
        <pc:spChg chg="add">
          <ac:chgData name="IOANNIS KARAGIANNIS" userId="d71b5d10b25e6c2d" providerId="LiveId" clId="{2E1C211D-9C12-439C-BC08-2811B7EF78C4}" dt="2025-11-01T15:07:25.803" v="2349" actId="26606"/>
          <ac:spMkLst>
            <pc:docMk/>
            <pc:sldMk cId="3680942757" sldId="277"/>
            <ac:spMk id="15" creationId="{3150CB11-0C61-439E-910F-5787759E72A0}"/>
          </ac:spMkLst>
        </pc:spChg>
        <pc:spChg chg="add">
          <ac:chgData name="IOANNIS KARAGIANNIS" userId="d71b5d10b25e6c2d" providerId="LiveId" clId="{2E1C211D-9C12-439C-BC08-2811B7EF78C4}" dt="2025-11-01T15:07:25.803" v="2349" actId="26606"/>
          <ac:spMkLst>
            <pc:docMk/>
            <pc:sldMk cId="3680942757" sldId="277"/>
            <ac:spMk id="17" creationId="{43F8A58B-5155-44CE-A5FF-7647B47D0A7A}"/>
          </ac:spMkLst>
        </pc:spChg>
        <pc:spChg chg="add">
          <ac:chgData name="IOANNIS KARAGIANNIS" userId="d71b5d10b25e6c2d" providerId="LiveId" clId="{2E1C211D-9C12-439C-BC08-2811B7EF78C4}" dt="2025-11-01T15:07:25.803" v="2349" actId="26606"/>
          <ac:spMkLst>
            <pc:docMk/>
            <pc:sldMk cId="3680942757" sldId="277"/>
            <ac:spMk id="19" creationId="{443F2ACA-E6D6-4028-82DD-F03C262D5DE6}"/>
          </ac:spMkLst>
        </pc:spChg>
        <pc:graphicFrameChg chg="add mod modGraphic">
          <ac:chgData name="IOANNIS KARAGIANNIS" userId="d71b5d10b25e6c2d" providerId="LiveId" clId="{2E1C211D-9C12-439C-BC08-2811B7EF78C4}" dt="2025-11-01T15:11:17.511" v="2494" actId="20577"/>
          <ac:graphicFrameMkLst>
            <pc:docMk/>
            <pc:sldMk cId="3680942757" sldId="277"/>
            <ac:graphicFrameMk id="5" creationId="{CE9CAEB6-3EDC-BB49-E00E-63B1DE5DAF5D}"/>
          </ac:graphicFrameMkLst>
        </pc:graphicFrameChg>
      </pc:sldChg>
      <pc:sldChg chg="addSp delSp modSp new mod setBg">
        <pc:chgData name="IOANNIS KARAGIANNIS" userId="d71b5d10b25e6c2d" providerId="LiveId" clId="{2E1C211D-9C12-439C-BC08-2811B7EF78C4}" dt="2025-11-02T08:58:21.231" v="2651" actId="255"/>
        <pc:sldMkLst>
          <pc:docMk/>
          <pc:sldMk cId="610694176" sldId="278"/>
        </pc:sldMkLst>
        <pc:spChg chg="mod">
          <ac:chgData name="IOANNIS KARAGIANNIS" userId="d71b5d10b25e6c2d" providerId="LiveId" clId="{2E1C211D-9C12-439C-BC08-2811B7EF78C4}" dt="2025-11-02T08:58:05.412" v="2650" actId="20577"/>
          <ac:spMkLst>
            <pc:docMk/>
            <pc:sldMk cId="610694176" sldId="278"/>
            <ac:spMk id="2" creationId="{21847BFA-A8A2-224D-1D50-75B1C3DBDA99}"/>
          </ac:spMkLst>
        </pc:spChg>
        <pc:spChg chg="mod">
          <ac:chgData name="IOANNIS KARAGIANNIS" userId="d71b5d10b25e6c2d" providerId="LiveId" clId="{2E1C211D-9C12-439C-BC08-2811B7EF78C4}" dt="2025-11-02T08:58:21.231" v="2651" actId="255"/>
          <ac:spMkLst>
            <pc:docMk/>
            <pc:sldMk cId="610694176" sldId="278"/>
            <ac:spMk id="3" creationId="{6E13B1D0-3D51-0BCD-A26D-B763B1C8B699}"/>
          </ac:spMkLst>
        </pc:spChg>
        <pc:spChg chg="add del">
          <ac:chgData name="IOANNIS KARAGIANNIS" userId="d71b5d10b25e6c2d" providerId="LiveId" clId="{2E1C211D-9C12-439C-BC08-2811B7EF78C4}" dt="2025-11-01T15:14:21.270" v="2561" actId="26606"/>
          <ac:spMkLst>
            <pc:docMk/>
            <pc:sldMk cId="610694176" sldId="278"/>
            <ac:spMk id="8" creationId="{907EF6B7-1338-4443-8C46-6A318D952DFD}"/>
          </ac:spMkLst>
        </pc:spChg>
        <pc:spChg chg="add del">
          <ac:chgData name="IOANNIS KARAGIANNIS" userId="d71b5d10b25e6c2d" providerId="LiveId" clId="{2E1C211D-9C12-439C-BC08-2811B7EF78C4}" dt="2025-11-01T15:14:21.270" v="2561" actId="26606"/>
          <ac:spMkLst>
            <pc:docMk/>
            <pc:sldMk cId="610694176" sldId="278"/>
            <ac:spMk id="10" creationId="{DAAE4CDD-124C-4DCF-9584-B6033B545DD5}"/>
          </ac:spMkLst>
        </pc:spChg>
        <pc:spChg chg="add del">
          <ac:chgData name="IOANNIS KARAGIANNIS" userId="d71b5d10b25e6c2d" providerId="LiveId" clId="{2E1C211D-9C12-439C-BC08-2811B7EF78C4}" dt="2025-11-01T15:14:21.270" v="2561" actId="26606"/>
          <ac:spMkLst>
            <pc:docMk/>
            <pc:sldMk cId="610694176" sldId="278"/>
            <ac:spMk id="12" creationId="{081E4A58-353D-44AE-B2FC-2A74E2E400F7}"/>
          </ac:spMkLst>
        </pc:spChg>
        <pc:spChg chg="add">
          <ac:chgData name="IOANNIS KARAGIANNIS" userId="d71b5d10b25e6c2d" providerId="LiveId" clId="{2E1C211D-9C12-439C-BC08-2811B7EF78C4}" dt="2025-11-01T15:14:21.270" v="2561" actId="26606"/>
          <ac:spMkLst>
            <pc:docMk/>
            <pc:sldMk cId="610694176" sldId="278"/>
            <ac:spMk id="17" creationId="{C2554CA6-288E-4202-BC52-2E5A8F0C0AED}"/>
          </ac:spMkLst>
        </pc:spChg>
        <pc:spChg chg="add">
          <ac:chgData name="IOANNIS KARAGIANNIS" userId="d71b5d10b25e6c2d" providerId="LiveId" clId="{2E1C211D-9C12-439C-BC08-2811B7EF78C4}" dt="2025-11-01T15:14:21.270" v="2561" actId="26606"/>
          <ac:spMkLst>
            <pc:docMk/>
            <pc:sldMk cId="610694176" sldId="278"/>
            <ac:spMk id="19" creationId="{B10BB131-AC8E-4A8E-A5D1-36260F720C3B}"/>
          </ac:spMkLst>
        </pc:spChg>
        <pc:spChg chg="add">
          <ac:chgData name="IOANNIS KARAGIANNIS" userId="d71b5d10b25e6c2d" providerId="LiveId" clId="{2E1C211D-9C12-439C-BC08-2811B7EF78C4}" dt="2025-11-01T15:14:21.270" v="2561" actId="26606"/>
          <ac:spMkLst>
            <pc:docMk/>
            <pc:sldMk cId="610694176" sldId="278"/>
            <ac:spMk id="21" creationId="{5B7778FC-632E-4DCA-A7CB-0D7731CCF970}"/>
          </ac:spMkLst>
        </pc:spChg>
        <pc:spChg chg="add">
          <ac:chgData name="IOANNIS KARAGIANNIS" userId="d71b5d10b25e6c2d" providerId="LiveId" clId="{2E1C211D-9C12-439C-BC08-2811B7EF78C4}" dt="2025-11-01T15:14:21.270" v="2561" actId="26606"/>
          <ac:spMkLst>
            <pc:docMk/>
            <pc:sldMk cId="610694176" sldId="278"/>
            <ac:spMk id="23" creationId="{FA23A907-97FB-4A8F-880A-DD77401C4296}"/>
          </ac:spMkLst>
        </pc:spChg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s://ebooks.edu.gr/ebooks/" TargetMode="External"/><Relationship Id="rId1" Type="http://schemas.openxmlformats.org/officeDocument/2006/relationships/hyperlink" Target="http://photodentro.edu.gr/aggregator/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blogs.sch.gr/iokaragi/2025/10/02/odigies-didaskalias-sta-mathimatika-ton-taxeon-toy-gymnasioy-sch-etos-2025-2026/" TargetMode="Externa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sch.gr/iokaragi/2025/09/16/odigies-didaskalias-sta-mathimatika-ton-taxeon-toy-gymnasioy-ton-en-e-e-gy-l-sch-etoys-2025-2026/" TargetMode="External"/><Relationship Id="rId1" Type="http://schemas.openxmlformats.org/officeDocument/2006/relationships/hyperlink" Target="https://blogs.sch.gr/iokaragi/2025/09/18/odigies-didaskalias-kai-diacheirisi-tis-ylis-sta-mathimatika-ton-gymnasion-eae/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https://ebooks.edu.gr/ebooks/" TargetMode="External"/><Relationship Id="rId1" Type="http://schemas.openxmlformats.org/officeDocument/2006/relationships/hyperlink" Target="http://photodentro.edu.gr/aggregator/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s://blogs.sch.gr/iokaragi/2025/10/02/odigies-didaskalias-sta-mathimatika-ton-taxeon-toy-gymnasioy-sch-etos-2025-2026/" TargetMode="External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sch.gr/iokaragi/2025/09/16/odigies-didaskalias-sta-mathimatika-ton-taxeon-toy-gymnasioy-ton-en-e-e-gy-l-sch-etoys-2025-2026/" TargetMode="External"/><Relationship Id="rId1" Type="http://schemas.openxmlformats.org/officeDocument/2006/relationships/hyperlink" Target="https://blogs.sch.gr/iokaragi/2025/09/18/odigies-didaskalias-kai-diacheirisi-tis-ylis-sta-mathimatika-ton-gymnasion-ea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821EB-CE76-4FBE-B511-235D6EBF79F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C33BE06-4951-4AE7-AFFF-C05C711B0260}">
      <dgm:prSet/>
      <dgm:spPr/>
      <dgm:t>
        <a:bodyPr/>
        <a:lstStyle/>
        <a:p>
          <a:r>
            <a:rPr lang="el-GR"/>
            <a:t>Εκπαιδευτική Διαδικτυακή Ενημερωτική Συνάντηση</a:t>
          </a:r>
          <a:endParaRPr lang="en-US"/>
        </a:p>
      </dgm:t>
    </dgm:pt>
    <dgm:pt modelId="{A1B829FC-08ED-4567-B6B8-B48D4EDDE4B4}" type="parTrans" cxnId="{CE63E914-235B-4AA6-B9BA-B44436217851}">
      <dgm:prSet/>
      <dgm:spPr/>
      <dgm:t>
        <a:bodyPr/>
        <a:lstStyle/>
        <a:p>
          <a:endParaRPr lang="en-US"/>
        </a:p>
      </dgm:t>
    </dgm:pt>
    <dgm:pt modelId="{B5BFC84B-7166-4BA1-82F9-CA1111942E24}" type="sibTrans" cxnId="{CE63E914-235B-4AA6-B9BA-B44436217851}">
      <dgm:prSet/>
      <dgm:spPr/>
      <dgm:t>
        <a:bodyPr/>
        <a:lstStyle/>
        <a:p>
          <a:endParaRPr lang="en-US"/>
        </a:p>
      </dgm:t>
    </dgm:pt>
    <dgm:pt modelId="{DEA17DB5-AC3C-4616-BBF1-9254D78C7A4F}">
      <dgm:prSet/>
      <dgm:spPr/>
      <dgm:t>
        <a:bodyPr/>
        <a:lstStyle/>
        <a:p>
          <a:r>
            <a:rPr lang="el-GR"/>
            <a:t>03/11/2025 </a:t>
          </a:r>
          <a:endParaRPr lang="en-US"/>
        </a:p>
      </dgm:t>
    </dgm:pt>
    <dgm:pt modelId="{7A74B026-BB8C-48ED-897B-ABB6C8F206FC}" type="parTrans" cxnId="{96B43B2A-2F93-41B6-9827-526019AE0334}">
      <dgm:prSet/>
      <dgm:spPr/>
      <dgm:t>
        <a:bodyPr/>
        <a:lstStyle/>
        <a:p>
          <a:endParaRPr lang="en-US"/>
        </a:p>
      </dgm:t>
    </dgm:pt>
    <dgm:pt modelId="{EA359408-24F3-410C-A68D-BC76EFDB4B36}" type="sibTrans" cxnId="{96B43B2A-2F93-41B6-9827-526019AE0334}">
      <dgm:prSet/>
      <dgm:spPr/>
      <dgm:t>
        <a:bodyPr/>
        <a:lstStyle/>
        <a:p>
          <a:endParaRPr lang="en-US"/>
        </a:p>
      </dgm:t>
    </dgm:pt>
    <dgm:pt modelId="{55A5C2BE-716E-41F7-8A57-C06C6B1D3181}" type="pres">
      <dgm:prSet presAssocID="{A1C821EB-CE76-4FBE-B511-235D6EBF79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80AF84-F1AF-43AF-9433-2317D869FAC8}" type="pres">
      <dgm:prSet presAssocID="{8C33BE06-4951-4AE7-AFFF-C05C711B0260}" presName="hierRoot1" presStyleCnt="0"/>
      <dgm:spPr/>
    </dgm:pt>
    <dgm:pt modelId="{11D46E9F-16BD-4535-8716-C8F3C4E545A3}" type="pres">
      <dgm:prSet presAssocID="{8C33BE06-4951-4AE7-AFFF-C05C711B0260}" presName="composite" presStyleCnt="0"/>
      <dgm:spPr/>
    </dgm:pt>
    <dgm:pt modelId="{7AC01F85-61CF-4C4B-AD72-A9E6A94FD72E}" type="pres">
      <dgm:prSet presAssocID="{8C33BE06-4951-4AE7-AFFF-C05C711B0260}" presName="background" presStyleLbl="node0" presStyleIdx="0" presStyleCnt="2"/>
      <dgm:spPr/>
    </dgm:pt>
    <dgm:pt modelId="{8C3B0D5C-A403-4AE4-90B6-7D01A34EDD73}" type="pres">
      <dgm:prSet presAssocID="{8C33BE06-4951-4AE7-AFFF-C05C711B0260}" presName="text" presStyleLbl="fgAcc0" presStyleIdx="0" presStyleCnt="2">
        <dgm:presLayoutVars>
          <dgm:chPref val="3"/>
        </dgm:presLayoutVars>
      </dgm:prSet>
      <dgm:spPr/>
    </dgm:pt>
    <dgm:pt modelId="{CCA55593-DD3C-4F7B-B07F-F136CD727896}" type="pres">
      <dgm:prSet presAssocID="{8C33BE06-4951-4AE7-AFFF-C05C711B0260}" presName="hierChild2" presStyleCnt="0"/>
      <dgm:spPr/>
    </dgm:pt>
    <dgm:pt modelId="{2687D6D1-1488-4A58-9C72-C30ACF5F3CEB}" type="pres">
      <dgm:prSet presAssocID="{DEA17DB5-AC3C-4616-BBF1-9254D78C7A4F}" presName="hierRoot1" presStyleCnt="0"/>
      <dgm:spPr/>
    </dgm:pt>
    <dgm:pt modelId="{C297F445-8A11-4EBD-8052-35BBBE90E009}" type="pres">
      <dgm:prSet presAssocID="{DEA17DB5-AC3C-4616-BBF1-9254D78C7A4F}" presName="composite" presStyleCnt="0"/>
      <dgm:spPr/>
    </dgm:pt>
    <dgm:pt modelId="{B741FAB3-4FE7-4484-905E-742AD63CF7AA}" type="pres">
      <dgm:prSet presAssocID="{DEA17DB5-AC3C-4616-BBF1-9254D78C7A4F}" presName="background" presStyleLbl="node0" presStyleIdx="1" presStyleCnt="2"/>
      <dgm:spPr/>
    </dgm:pt>
    <dgm:pt modelId="{60652551-34DF-4346-A3E0-A0C80F01DB46}" type="pres">
      <dgm:prSet presAssocID="{DEA17DB5-AC3C-4616-BBF1-9254D78C7A4F}" presName="text" presStyleLbl="fgAcc0" presStyleIdx="1" presStyleCnt="2">
        <dgm:presLayoutVars>
          <dgm:chPref val="3"/>
        </dgm:presLayoutVars>
      </dgm:prSet>
      <dgm:spPr/>
    </dgm:pt>
    <dgm:pt modelId="{AD457A5D-0649-482D-A1C0-172BCDE1F325}" type="pres">
      <dgm:prSet presAssocID="{DEA17DB5-AC3C-4616-BBF1-9254D78C7A4F}" presName="hierChild2" presStyleCnt="0"/>
      <dgm:spPr/>
    </dgm:pt>
  </dgm:ptLst>
  <dgm:cxnLst>
    <dgm:cxn modelId="{CE63E914-235B-4AA6-B9BA-B44436217851}" srcId="{A1C821EB-CE76-4FBE-B511-235D6EBF79F5}" destId="{8C33BE06-4951-4AE7-AFFF-C05C711B0260}" srcOrd="0" destOrd="0" parTransId="{A1B829FC-08ED-4567-B6B8-B48D4EDDE4B4}" sibTransId="{B5BFC84B-7166-4BA1-82F9-CA1111942E24}"/>
    <dgm:cxn modelId="{96B43B2A-2F93-41B6-9827-526019AE0334}" srcId="{A1C821EB-CE76-4FBE-B511-235D6EBF79F5}" destId="{DEA17DB5-AC3C-4616-BBF1-9254D78C7A4F}" srcOrd="1" destOrd="0" parTransId="{7A74B026-BB8C-48ED-897B-ABB6C8F206FC}" sibTransId="{EA359408-24F3-410C-A68D-BC76EFDB4B36}"/>
    <dgm:cxn modelId="{DF39C87E-28D2-43A4-AB0D-B51D89C2E386}" type="presOf" srcId="{8C33BE06-4951-4AE7-AFFF-C05C711B0260}" destId="{8C3B0D5C-A403-4AE4-90B6-7D01A34EDD73}" srcOrd="0" destOrd="0" presId="urn:microsoft.com/office/officeart/2005/8/layout/hierarchy1"/>
    <dgm:cxn modelId="{4E4CECF6-89A9-4501-BA7C-39A60731C011}" type="presOf" srcId="{A1C821EB-CE76-4FBE-B511-235D6EBF79F5}" destId="{55A5C2BE-716E-41F7-8A57-C06C6B1D3181}" srcOrd="0" destOrd="0" presId="urn:microsoft.com/office/officeart/2005/8/layout/hierarchy1"/>
    <dgm:cxn modelId="{2E6614FD-5DBE-4180-B004-3DB5BA56D50B}" type="presOf" srcId="{DEA17DB5-AC3C-4616-BBF1-9254D78C7A4F}" destId="{60652551-34DF-4346-A3E0-A0C80F01DB46}" srcOrd="0" destOrd="0" presId="urn:microsoft.com/office/officeart/2005/8/layout/hierarchy1"/>
    <dgm:cxn modelId="{9AAC123D-87D7-4BC5-BA57-49F4B49812EB}" type="presParOf" srcId="{55A5C2BE-716E-41F7-8A57-C06C6B1D3181}" destId="{9180AF84-F1AF-43AF-9433-2317D869FAC8}" srcOrd="0" destOrd="0" presId="urn:microsoft.com/office/officeart/2005/8/layout/hierarchy1"/>
    <dgm:cxn modelId="{BF9D6640-780D-4FD7-B124-C18FE14DE276}" type="presParOf" srcId="{9180AF84-F1AF-43AF-9433-2317D869FAC8}" destId="{11D46E9F-16BD-4535-8716-C8F3C4E545A3}" srcOrd="0" destOrd="0" presId="urn:microsoft.com/office/officeart/2005/8/layout/hierarchy1"/>
    <dgm:cxn modelId="{02770E27-5A98-43DB-83EE-A26AF0EA2D14}" type="presParOf" srcId="{11D46E9F-16BD-4535-8716-C8F3C4E545A3}" destId="{7AC01F85-61CF-4C4B-AD72-A9E6A94FD72E}" srcOrd="0" destOrd="0" presId="urn:microsoft.com/office/officeart/2005/8/layout/hierarchy1"/>
    <dgm:cxn modelId="{0D2EA4C5-D2A5-4898-892A-77C4E2ECBB5E}" type="presParOf" srcId="{11D46E9F-16BD-4535-8716-C8F3C4E545A3}" destId="{8C3B0D5C-A403-4AE4-90B6-7D01A34EDD73}" srcOrd="1" destOrd="0" presId="urn:microsoft.com/office/officeart/2005/8/layout/hierarchy1"/>
    <dgm:cxn modelId="{AC7D8FFE-553D-499B-8A5E-EF1C578267D9}" type="presParOf" srcId="{9180AF84-F1AF-43AF-9433-2317D869FAC8}" destId="{CCA55593-DD3C-4F7B-B07F-F136CD727896}" srcOrd="1" destOrd="0" presId="urn:microsoft.com/office/officeart/2005/8/layout/hierarchy1"/>
    <dgm:cxn modelId="{6C95E9A7-55D0-4089-B080-5D4963B6464A}" type="presParOf" srcId="{55A5C2BE-716E-41F7-8A57-C06C6B1D3181}" destId="{2687D6D1-1488-4A58-9C72-C30ACF5F3CEB}" srcOrd="1" destOrd="0" presId="urn:microsoft.com/office/officeart/2005/8/layout/hierarchy1"/>
    <dgm:cxn modelId="{187DBB14-F4FC-4D98-AD74-5A498B5A6490}" type="presParOf" srcId="{2687D6D1-1488-4A58-9C72-C30ACF5F3CEB}" destId="{C297F445-8A11-4EBD-8052-35BBBE90E009}" srcOrd="0" destOrd="0" presId="urn:microsoft.com/office/officeart/2005/8/layout/hierarchy1"/>
    <dgm:cxn modelId="{2CD6AB6C-9DFB-402A-AE17-4D06A39F4EE0}" type="presParOf" srcId="{C297F445-8A11-4EBD-8052-35BBBE90E009}" destId="{B741FAB3-4FE7-4484-905E-742AD63CF7AA}" srcOrd="0" destOrd="0" presId="urn:microsoft.com/office/officeart/2005/8/layout/hierarchy1"/>
    <dgm:cxn modelId="{4558A1A1-5E73-4617-9141-6615DFE477BD}" type="presParOf" srcId="{C297F445-8A11-4EBD-8052-35BBBE90E009}" destId="{60652551-34DF-4346-A3E0-A0C80F01DB46}" srcOrd="1" destOrd="0" presId="urn:microsoft.com/office/officeart/2005/8/layout/hierarchy1"/>
    <dgm:cxn modelId="{5B4AC463-F035-43C6-90DB-58BE62AC73F5}" type="presParOf" srcId="{2687D6D1-1488-4A58-9C72-C30ACF5F3CEB}" destId="{AD457A5D-0649-482D-A1C0-172BCDE1F3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7D24D3-3006-40FA-92F7-ABCA377A36F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A9F03A6-6018-4ADF-A092-DB3279E2DDB3}">
      <dgm:prSet custT="1"/>
      <dgm:spPr/>
      <dgm:t>
        <a:bodyPr/>
        <a:lstStyle/>
        <a:p>
          <a:r>
            <a:rPr lang="en-US" sz="3200" dirty="0"/>
            <a:t>- Α΄ </a:t>
          </a:r>
          <a:r>
            <a:rPr lang="en-US" sz="3200" dirty="0" err="1"/>
            <a:t>τετράμηνο</a:t>
          </a:r>
          <a:r>
            <a:rPr lang="en-US" sz="3200" dirty="0"/>
            <a:t>: 11/9 – 20/1, </a:t>
          </a:r>
          <a:r>
            <a:rPr lang="en-US" sz="3200" dirty="0" err="1"/>
            <a:t>Δι</a:t>
          </a:r>
          <a:r>
            <a:rPr lang="en-US" sz="3200" dirty="0"/>
            <a:t>αμορφωτική – συνεχής</a:t>
          </a:r>
        </a:p>
      </dgm:t>
    </dgm:pt>
    <dgm:pt modelId="{81EBC05A-215C-416B-A0A7-82CBA647149C}" type="parTrans" cxnId="{BF2AA1B3-0C34-4704-84E3-AC5F494597F0}">
      <dgm:prSet/>
      <dgm:spPr/>
      <dgm:t>
        <a:bodyPr/>
        <a:lstStyle/>
        <a:p>
          <a:endParaRPr lang="en-US"/>
        </a:p>
      </dgm:t>
    </dgm:pt>
    <dgm:pt modelId="{1A7A62F3-27C0-480C-B6FB-0D52EFBA1628}" type="sibTrans" cxnId="{BF2AA1B3-0C34-4704-84E3-AC5F494597F0}">
      <dgm:prSet/>
      <dgm:spPr/>
      <dgm:t>
        <a:bodyPr/>
        <a:lstStyle/>
        <a:p>
          <a:endParaRPr lang="en-US"/>
        </a:p>
      </dgm:t>
    </dgm:pt>
    <dgm:pt modelId="{BD3F6A2A-F673-44E6-AAC3-D5966054439A}">
      <dgm:prSet custT="1"/>
      <dgm:spPr/>
      <dgm:t>
        <a:bodyPr/>
        <a:lstStyle/>
        <a:p>
          <a:r>
            <a:rPr lang="en-US" sz="3200" dirty="0"/>
            <a:t>- Β΄ </a:t>
          </a:r>
          <a:r>
            <a:rPr lang="en-US" sz="3200" dirty="0" err="1"/>
            <a:t>τετράμηνο</a:t>
          </a:r>
          <a:r>
            <a:rPr lang="en-US" sz="3200" dirty="0"/>
            <a:t>: 21/1 – </a:t>
          </a:r>
          <a:r>
            <a:rPr lang="en-US" sz="3200" dirty="0" err="1"/>
            <a:t>λήξη</a:t>
          </a:r>
          <a:r>
            <a:rPr lang="en-US" sz="3200" dirty="0"/>
            <a:t>, </a:t>
          </a:r>
          <a:r>
            <a:rPr lang="en-US" sz="3200" dirty="0" err="1"/>
            <a:t>Δι</a:t>
          </a:r>
          <a:r>
            <a:rPr lang="en-US" sz="3200" dirty="0"/>
            <a:t>αμορφωτική και συνολική</a:t>
          </a:r>
        </a:p>
      </dgm:t>
    </dgm:pt>
    <dgm:pt modelId="{23116EBE-E72C-4794-96D4-C8DA1808193C}" type="parTrans" cxnId="{26A0CF4C-052A-4C7F-9CB7-468BE8F21DD9}">
      <dgm:prSet/>
      <dgm:spPr/>
      <dgm:t>
        <a:bodyPr/>
        <a:lstStyle/>
        <a:p>
          <a:endParaRPr lang="en-US"/>
        </a:p>
      </dgm:t>
    </dgm:pt>
    <dgm:pt modelId="{A0F40E8C-D1D8-47D6-BF6F-1E78F264B879}" type="sibTrans" cxnId="{26A0CF4C-052A-4C7F-9CB7-468BE8F21DD9}">
      <dgm:prSet/>
      <dgm:spPr/>
      <dgm:t>
        <a:bodyPr/>
        <a:lstStyle/>
        <a:p>
          <a:endParaRPr lang="en-US"/>
        </a:p>
      </dgm:t>
    </dgm:pt>
    <dgm:pt modelId="{4CF435E4-541C-49D2-A4BB-8D6116B31630}" type="pres">
      <dgm:prSet presAssocID="{357D24D3-3006-40FA-92F7-ABCA377A36F9}" presName="linear" presStyleCnt="0">
        <dgm:presLayoutVars>
          <dgm:animLvl val="lvl"/>
          <dgm:resizeHandles val="exact"/>
        </dgm:presLayoutVars>
      </dgm:prSet>
      <dgm:spPr/>
    </dgm:pt>
    <dgm:pt modelId="{E2AE25EC-D11F-4AB3-A3EC-0F3D4D72C24D}" type="pres">
      <dgm:prSet presAssocID="{DA9F03A6-6018-4ADF-A092-DB3279E2DDB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EDE2AF8-D978-466C-AC07-D48A9FA0F374}" type="pres">
      <dgm:prSet presAssocID="{1A7A62F3-27C0-480C-B6FB-0D52EFBA1628}" presName="spacer" presStyleCnt="0"/>
      <dgm:spPr/>
    </dgm:pt>
    <dgm:pt modelId="{0E44F592-385F-4539-80F2-653F8D77380F}" type="pres">
      <dgm:prSet presAssocID="{BD3F6A2A-F673-44E6-AAC3-D5966054439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6A0CF4C-052A-4C7F-9CB7-468BE8F21DD9}" srcId="{357D24D3-3006-40FA-92F7-ABCA377A36F9}" destId="{BD3F6A2A-F673-44E6-AAC3-D5966054439A}" srcOrd="1" destOrd="0" parTransId="{23116EBE-E72C-4794-96D4-C8DA1808193C}" sibTransId="{A0F40E8C-D1D8-47D6-BF6F-1E78F264B879}"/>
    <dgm:cxn modelId="{CD3E2070-43DE-43B1-9605-4927CD4501C2}" type="presOf" srcId="{DA9F03A6-6018-4ADF-A092-DB3279E2DDB3}" destId="{E2AE25EC-D11F-4AB3-A3EC-0F3D4D72C24D}" srcOrd="0" destOrd="0" presId="urn:microsoft.com/office/officeart/2005/8/layout/vList2"/>
    <dgm:cxn modelId="{F26ADAA1-E645-4BF7-94F0-DBA59EAA2C37}" type="presOf" srcId="{BD3F6A2A-F673-44E6-AAC3-D5966054439A}" destId="{0E44F592-385F-4539-80F2-653F8D77380F}" srcOrd="0" destOrd="0" presId="urn:microsoft.com/office/officeart/2005/8/layout/vList2"/>
    <dgm:cxn modelId="{BF2AA1B3-0C34-4704-84E3-AC5F494597F0}" srcId="{357D24D3-3006-40FA-92F7-ABCA377A36F9}" destId="{DA9F03A6-6018-4ADF-A092-DB3279E2DDB3}" srcOrd="0" destOrd="0" parTransId="{81EBC05A-215C-416B-A0A7-82CBA647149C}" sibTransId="{1A7A62F3-27C0-480C-B6FB-0D52EFBA1628}"/>
    <dgm:cxn modelId="{801DD8B7-E902-45E5-905B-DA30E75E0925}" type="presOf" srcId="{357D24D3-3006-40FA-92F7-ABCA377A36F9}" destId="{4CF435E4-541C-49D2-A4BB-8D6116B31630}" srcOrd="0" destOrd="0" presId="urn:microsoft.com/office/officeart/2005/8/layout/vList2"/>
    <dgm:cxn modelId="{5FD4D746-43FE-4B92-9BD2-816A2FB2C59B}" type="presParOf" srcId="{4CF435E4-541C-49D2-A4BB-8D6116B31630}" destId="{E2AE25EC-D11F-4AB3-A3EC-0F3D4D72C24D}" srcOrd="0" destOrd="0" presId="urn:microsoft.com/office/officeart/2005/8/layout/vList2"/>
    <dgm:cxn modelId="{E37E214E-8BC5-4DA7-9198-4EBDE243A45C}" type="presParOf" srcId="{4CF435E4-541C-49D2-A4BB-8D6116B31630}" destId="{0EDE2AF8-D978-466C-AC07-D48A9FA0F374}" srcOrd="1" destOrd="0" presId="urn:microsoft.com/office/officeart/2005/8/layout/vList2"/>
    <dgm:cxn modelId="{C0398108-72D3-4550-B049-AAA867DBF579}" type="presParOf" srcId="{4CF435E4-541C-49D2-A4BB-8D6116B31630}" destId="{0E44F592-385F-4539-80F2-653F8D77380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598DE4-766F-4570-A324-AEE58D7FCD6F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0D237A-7100-4818-A713-61800F3ECE65}">
      <dgm:prSet/>
      <dgm:spPr/>
      <dgm:t>
        <a:bodyPr/>
        <a:lstStyle/>
        <a:p>
          <a:r>
            <a:rPr lang="en-US"/>
            <a:t>- Διαπίστωση κατανόησης εννοιών και δεξιοτήτων</a:t>
          </a:r>
        </a:p>
      </dgm:t>
    </dgm:pt>
    <dgm:pt modelId="{0B3F04F0-E715-494C-A83D-A0374C7AC109}" type="parTrans" cxnId="{60E3A1BC-B051-4276-BD56-3D9190FEEB63}">
      <dgm:prSet/>
      <dgm:spPr/>
      <dgm:t>
        <a:bodyPr/>
        <a:lstStyle/>
        <a:p>
          <a:endParaRPr lang="en-US"/>
        </a:p>
      </dgm:t>
    </dgm:pt>
    <dgm:pt modelId="{D670E2B9-261D-4639-BE36-5E2E739B96C1}" type="sibTrans" cxnId="{60E3A1BC-B051-4276-BD56-3D9190FEEB63}">
      <dgm:prSet/>
      <dgm:spPr/>
      <dgm:t>
        <a:bodyPr/>
        <a:lstStyle/>
        <a:p>
          <a:endParaRPr lang="en-US"/>
        </a:p>
      </dgm:t>
    </dgm:pt>
    <dgm:pt modelId="{5555724B-5286-4056-854F-4850821828BD}">
      <dgm:prSet/>
      <dgm:spPr/>
      <dgm:t>
        <a:bodyPr/>
        <a:lstStyle/>
        <a:p>
          <a:r>
            <a:rPr lang="en-US"/>
            <a:t>- Ενθάρρυνση μαθηματικής σκέψης και επίλυσης προβλημάτων</a:t>
          </a:r>
        </a:p>
      </dgm:t>
    </dgm:pt>
    <dgm:pt modelId="{F915605F-0C72-4A82-ACF1-E36F95180AEC}" type="parTrans" cxnId="{F1DF52FE-484D-48A2-9C15-65A3A4BDADBF}">
      <dgm:prSet/>
      <dgm:spPr/>
      <dgm:t>
        <a:bodyPr/>
        <a:lstStyle/>
        <a:p>
          <a:endParaRPr lang="en-US"/>
        </a:p>
      </dgm:t>
    </dgm:pt>
    <dgm:pt modelId="{A62F9041-986F-4EF0-B615-4FCCED8AD7E5}" type="sibTrans" cxnId="{F1DF52FE-484D-48A2-9C15-65A3A4BDADBF}">
      <dgm:prSet/>
      <dgm:spPr/>
      <dgm:t>
        <a:bodyPr/>
        <a:lstStyle/>
        <a:p>
          <a:endParaRPr lang="en-US"/>
        </a:p>
      </dgm:t>
    </dgm:pt>
    <dgm:pt modelId="{643CDD26-F22D-4C5B-BEF8-473740A50225}">
      <dgm:prSet/>
      <dgm:spPr/>
      <dgm:t>
        <a:bodyPr/>
        <a:lstStyle/>
        <a:p>
          <a:r>
            <a:rPr lang="en-US"/>
            <a:t>- Παιδαγωγική υποστήριξη μαθητή</a:t>
          </a:r>
        </a:p>
      </dgm:t>
    </dgm:pt>
    <dgm:pt modelId="{62B20E4E-4FCA-4FFC-89BF-BF5A2714057B}" type="parTrans" cxnId="{F71B2306-26CB-4D6A-A7B1-9150DC41F338}">
      <dgm:prSet/>
      <dgm:spPr/>
      <dgm:t>
        <a:bodyPr/>
        <a:lstStyle/>
        <a:p>
          <a:endParaRPr lang="en-US"/>
        </a:p>
      </dgm:t>
    </dgm:pt>
    <dgm:pt modelId="{B793D9DC-5C8B-4E8E-9C54-F5DD23255001}" type="sibTrans" cxnId="{F71B2306-26CB-4D6A-A7B1-9150DC41F338}">
      <dgm:prSet/>
      <dgm:spPr/>
      <dgm:t>
        <a:bodyPr/>
        <a:lstStyle/>
        <a:p>
          <a:endParaRPr lang="en-US"/>
        </a:p>
      </dgm:t>
    </dgm:pt>
    <dgm:pt modelId="{342D23D8-4802-49B1-8837-DD890EBCF3DB}">
      <dgm:prSet/>
      <dgm:spPr/>
      <dgm:t>
        <a:bodyPr/>
        <a:lstStyle/>
        <a:p>
          <a:r>
            <a:rPr lang="en-US"/>
            <a:t>- Διαμορφωτικός χαρακτήρας</a:t>
          </a:r>
        </a:p>
      </dgm:t>
    </dgm:pt>
    <dgm:pt modelId="{DCE4EAFC-791F-49C9-9E03-0EEBA5646270}" type="parTrans" cxnId="{582D77E0-9E2D-4CA6-B059-D5D87D88C496}">
      <dgm:prSet/>
      <dgm:spPr/>
      <dgm:t>
        <a:bodyPr/>
        <a:lstStyle/>
        <a:p>
          <a:endParaRPr lang="en-US"/>
        </a:p>
      </dgm:t>
    </dgm:pt>
    <dgm:pt modelId="{CB2FFB10-4CA2-439C-B2F5-DCD571D58008}" type="sibTrans" cxnId="{582D77E0-9E2D-4CA6-B059-D5D87D88C496}">
      <dgm:prSet/>
      <dgm:spPr/>
      <dgm:t>
        <a:bodyPr/>
        <a:lstStyle/>
        <a:p>
          <a:endParaRPr lang="en-US"/>
        </a:p>
      </dgm:t>
    </dgm:pt>
    <dgm:pt modelId="{0196A77B-D9DC-4D08-BC23-5D6BBA86C30A}" type="pres">
      <dgm:prSet presAssocID="{47598DE4-766F-4570-A324-AEE58D7FCD6F}" presName="diagram" presStyleCnt="0">
        <dgm:presLayoutVars>
          <dgm:dir/>
          <dgm:resizeHandles val="exact"/>
        </dgm:presLayoutVars>
      </dgm:prSet>
      <dgm:spPr/>
    </dgm:pt>
    <dgm:pt modelId="{D3CA45B9-C144-4461-BFD1-FB51C90FCE93}" type="pres">
      <dgm:prSet presAssocID="{640D237A-7100-4818-A713-61800F3ECE65}" presName="node" presStyleLbl="node1" presStyleIdx="0" presStyleCnt="4">
        <dgm:presLayoutVars>
          <dgm:bulletEnabled val="1"/>
        </dgm:presLayoutVars>
      </dgm:prSet>
      <dgm:spPr/>
    </dgm:pt>
    <dgm:pt modelId="{DB221C9F-7582-4CF3-BFA6-6FE2F105C0BD}" type="pres">
      <dgm:prSet presAssocID="{D670E2B9-261D-4639-BE36-5E2E739B96C1}" presName="sibTrans" presStyleCnt="0"/>
      <dgm:spPr/>
    </dgm:pt>
    <dgm:pt modelId="{8B113F1B-CA91-49E6-9A40-DA935DFAB951}" type="pres">
      <dgm:prSet presAssocID="{5555724B-5286-4056-854F-4850821828BD}" presName="node" presStyleLbl="node1" presStyleIdx="1" presStyleCnt="4">
        <dgm:presLayoutVars>
          <dgm:bulletEnabled val="1"/>
        </dgm:presLayoutVars>
      </dgm:prSet>
      <dgm:spPr/>
    </dgm:pt>
    <dgm:pt modelId="{F6B3E223-5F49-44F4-BCBC-78745824F8A3}" type="pres">
      <dgm:prSet presAssocID="{A62F9041-986F-4EF0-B615-4FCCED8AD7E5}" presName="sibTrans" presStyleCnt="0"/>
      <dgm:spPr/>
    </dgm:pt>
    <dgm:pt modelId="{268DA88A-1535-454D-A8A9-A02088D75FB1}" type="pres">
      <dgm:prSet presAssocID="{643CDD26-F22D-4C5B-BEF8-473740A50225}" presName="node" presStyleLbl="node1" presStyleIdx="2" presStyleCnt="4">
        <dgm:presLayoutVars>
          <dgm:bulletEnabled val="1"/>
        </dgm:presLayoutVars>
      </dgm:prSet>
      <dgm:spPr/>
    </dgm:pt>
    <dgm:pt modelId="{3D42D3CD-6E55-40BD-83D8-2BA02DD53C5D}" type="pres">
      <dgm:prSet presAssocID="{B793D9DC-5C8B-4E8E-9C54-F5DD23255001}" presName="sibTrans" presStyleCnt="0"/>
      <dgm:spPr/>
    </dgm:pt>
    <dgm:pt modelId="{1D11CAD2-DF1D-4E38-A55C-1D5DFCF1FD1B}" type="pres">
      <dgm:prSet presAssocID="{342D23D8-4802-49B1-8837-DD890EBCF3DB}" presName="node" presStyleLbl="node1" presStyleIdx="3" presStyleCnt="4">
        <dgm:presLayoutVars>
          <dgm:bulletEnabled val="1"/>
        </dgm:presLayoutVars>
      </dgm:prSet>
      <dgm:spPr/>
    </dgm:pt>
  </dgm:ptLst>
  <dgm:cxnLst>
    <dgm:cxn modelId="{F71B2306-26CB-4D6A-A7B1-9150DC41F338}" srcId="{47598DE4-766F-4570-A324-AEE58D7FCD6F}" destId="{643CDD26-F22D-4C5B-BEF8-473740A50225}" srcOrd="2" destOrd="0" parTransId="{62B20E4E-4FCA-4FFC-89BF-BF5A2714057B}" sibTransId="{B793D9DC-5C8B-4E8E-9C54-F5DD23255001}"/>
    <dgm:cxn modelId="{E7BC1B27-9316-4FA8-A836-5E85A3F7CAE9}" type="presOf" srcId="{640D237A-7100-4818-A713-61800F3ECE65}" destId="{D3CA45B9-C144-4461-BFD1-FB51C90FCE93}" srcOrd="0" destOrd="0" presId="urn:microsoft.com/office/officeart/2005/8/layout/default"/>
    <dgm:cxn modelId="{0EAE722F-31DA-4B13-BEF0-54779B6D61CB}" type="presOf" srcId="{342D23D8-4802-49B1-8837-DD890EBCF3DB}" destId="{1D11CAD2-DF1D-4E38-A55C-1D5DFCF1FD1B}" srcOrd="0" destOrd="0" presId="urn:microsoft.com/office/officeart/2005/8/layout/default"/>
    <dgm:cxn modelId="{65F22735-9175-4712-B06F-5B0695F7C477}" type="presOf" srcId="{47598DE4-766F-4570-A324-AEE58D7FCD6F}" destId="{0196A77B-D9DC-4D08-BC23-5D6BBA86C30A}" srcOrd="0" destOrd="0" presId="urn:microsoft.com/office/officeart/2005/8/layout/default"/>
    <dgm:cxn modelId="{15465F90-958D-4AD2-8ECE-20967772EC9D}" type="presOf" srcId="{643CDD26-F22D-4C5B-BEF8-473740A50225}" destId="{268DA88A-1535-454D-A8A9-A02088D75FB1}" srcOrd="0" destOrd="0" presId="urn:microsoft.com/office/officeart/2005/8/layout/default"/>
    <dgm:cxn modelId="{FB8C40B4-94B1-469E-8E9A-59F872CA9691}" type="presOf" srcId="{5555724B-5286-4056-854F-4850821828BD}" destId="{8B113F1B-CA91-49E6-9A40-DA935DFAB951}" srcOrd="0" destOrd="0" presId="urn:microsoft.com/office/officeart/2005/8/layout/default"/>
    <dgm:cxn modelId="{60E3A1BC-B051-4276-BD56-3D9190FEEB63}" srcId="{47598DE4-766F-4570-A324-AEE58D7FCD6F}" destId="{640D237A-7100-4818-A713-61800F3ECE65}" srcOrd="0" destOrd="0" parTransId="{0B3F04F0-E715-494C-A83D-A0374C7AC109}" sibTransId="{D670E2B9-261D-4639-BE36-5E2E739B96C1}"/>
    <dgm:cxn modelId="{582D77E0-9E2D-4CA6-B059-D5D87D88C496}" srcId="{47598DE4-766F-4570-A324-AEE58D7FCD6F}" destId="{342D23D8-4802-49B1-8837-DD890EBCF3DB}" srcOrd="3" destOrd="0" parTransId="{DCE4EAFC-791F-49C9-9E03-0EEBA5646270}" sibTransId="{CB2FFB10-4CA2-439C-B2F5-DCD571D58008}"/>
    <dgm:cxn modelId="{F1DF52FE-484D-48A2-9C15-65A3A4BDADBF}" srcId="{47598DE4-766F-4570-A324-AEE58D7FCD6F}" destId="{5555724B-5286-4056-854F-4850821828BD}" srcOrd="1" destOrd="0" parTransId="{F915605F-0C72-4A82-ACF1-E36F95180AEC}" sibTransId="{A62F9041-986F-4EF0-B615-4FCCED8AD7E5}"/>
    <dgm:cxn modelId="{4A098C9B-BC59-4D3E-84DA-79CA9ED18A5D}" type="presParOf" srcId="{0196A77B-D9DC-4D08-BC23-5D6BBA86C30A}" destId="{D3CA45B9-C144-4461-BFD1-FB51C90FCE93}" srcOrd="0" destOrd="0" presId="urn:microsoft.com/office/officeart/2005/8/layout/default"/>
    <dgm:cxn modelId="{D805E4CF-3690-4007-87D5-2DDBD44C1323}" type="presParOf" srcId="{0196A77B-D9DC-4D08-BC23-5D6BBA86C30A}" destId="{DB221C9F-7582-4CF3-BFA6-6FE2F105C0BD}" srcOrd="1" destOrd="0" presId="urn:microsoft.com/office/officeart/2005/8/layout/default"/>
    <dgm:cxn modelId="{F40B3C07-9F1F-4842-8BD0-12DFD51CC6C1}" type="presParOf" srcId="{0196A77B-D9DC-4D08-BC23-5D6BBA86C30A}" destId="{8B113F1B-CA91-49E6-9A40-DA935DFAB951}" srcOrd="2" destOrd="0" presId="urn:microsoft.com/office/officeart/2005/8/layout/default"/>
    <dgm:cxn modelId="{26577E39-E78F-49E8-B3F4-F56219B41D4D}" type="presParOf" srcId="{0196A77B-D9DC-4D08-BC23-5D6BBA86C30A}" destId="{F6B3E223-5F49-44F4-BCBC-78745824F8A3}" srcOrd="3" destOrd="0" presId="urn:microsoft.com/office/officeart/2005/8/layout/default"/>
    <dgm:cxn modelId="{3EF806F5-A87A-4433-8351-FCB083ED72F5}" type="presParOf" srcId="{0196A77B-D9DC-4D08-BC23-5D6BBA86C30A}" destId="{268DA88A-1535-454D-A8A9-A02088D75FB1}" srcOrd="4" destOrd="0" presId="urn:microsoft.com/office/officeart/2005/8/layout/default"/>
    <dgm:cxn modelId="{2913B5E0-D854-4870-997F-04A48E219522}" type="presParOf" srcId="{0196A77B-D9DC-4D08-BC23-5D6BBA86C30A}" destId="{3D42D3CD-6E55-40BD-83D8-2BA02DD53C5D}" srcOrd="5" destOrd="0" presId="urn:microsoft.com/office/officeart/2005/8/layout/default"/>
    <dgm:cxn modelId="{CE20D01D-09BF-4260-8866-6579AD37D4A6}" type="presParOf" srcId="{0196A77B-D9DC-4D08-BC23-5D6BBA86C30A}" destId="{1D11CAD2-DF1D-4E38-A55C-1D5DFCF1FD1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D84DCF-AC6F-45B0-B686-C09FB17A711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1A57172-CB16-4FFD-9268-E9BBD330F619}">
      <dgm:prSet/>
      <dgm:spPr/>
      <dgm:t>
        <a:bodyPr/>
        <a:lstStyle/>
        <a:p>
          <a:r>
            <a:rPr lang="en-US"/>
            <a:t>- Προφορική συμμετοχή</a:t>
          </a:r>
        </a:p>
      </dgm:t>
    </dgm:pt>
    <dgm:pt modelId="{6C2B82B8-5B6C-484B-9740-047AC870C577}" type="parTrans" cxnId="{AA90CDE1-B05B-43BC-8000-6666E3BD8DB0}">
      <dgm:prSet/>
      <dgm:spPr/>
      <dgm:t>
        <a:bodyPr/>
        <a:lstStyle/>
        <a:p>
          <a:endParaRPr lang="en-US"/>
        </a:p>
      </dgm:t>
    </dgm:pt>
    <dgm:pt modelId="{1549ECA2-8C8D-4606-A142-55AB5E5B3971}" type="sibTrans" cxnId="{AA90CDE1-B05B-43BC-8000-6666E3BD8DB0}">
      <dgm:prSet/>
      <dgm:spPr/>
      <dgm:t>
        <a:bodyPr/>
        <a:lstStyle/>
        <a:p>
          <a:endParaRPr lang="en-US"/>
        </a:p>
      </dgm:t>
    </dgm:pt>
    <dgm:pt modelId="{EA6DB712-499E-42F1-AADB-5EF202293F74}">
      <dgm:prSet/>
      <dgm:spPr/>
      <dgm:t>
        <a:bodyPr/>
        <a:lstStyle/>
        <a:p>
          <a:r>
            <a:rPr lang="en-US"/>
            <a:t>- Ολιγόλεπτες γραπτές δοκιμασίες</a:t>
          </a:r>
        </a:p>
      </dgm:t>
    </dgm:pt>
    <dgm:pt modelId="{B9B3160F-0C89-4905-8ECB-3C46C4F2F5CA}" type="parTrans" cxnId="{CEF5F4DA-A979-4BB8-AF22-11B49071E05A}">
      <dgm:prSet/>
      <dgm:spPr/>
      <dgm:t>
        <a:bodyPr/>
        <a:lstStyle/>
        <a:p>
          <a:endParaRPr lang="en-US"/>
        </a:p>
      </dgm:t>
    </dgm:pt>
    <dgm:pt modelId="{38688FE1-1F01-4C60-B3E0-93CCE5A4350B}" type="sibTrans" cxnId="{CEF5F4DA-A979-4BB8-AF22-11B49071E05A}">
      <dgm:prSet/>
      <dgm:spPr/>
      <dgm:t>
        <a:bodyPr/>
        <a:lstStyle/>
        <a:p>
          <a:endParaRPr lang="en-US"/>
        </a:p>
      </dgm:t>
    </dgm:pt>
    <dgm:pt modelId="{5A396141-E385-4BAC-8081-262AEF354EE5}">
      <dgm:prSet/>
      <dgm:spPr/>
      <dgm:t>
        <a:bodyPr/>
        <a:lstStyle/>
        <a:p>
          <a:r>
            <a:rPr lang="en-US"/>
            <a:t>- Ωριαία γραπτή δοκιμασία</a:t>
          </a:r>
        </a:p>
      </dgm:t>
    </dgm:pt>
    <dgm:pt modelId="{5DB77C80-F28C-4EEC-82A3-3A6F4BFE8B7E}" type="parTrans" cxnId="{438A8F78-9614-4EB5-92A1-443D5168E9C5}">
      <dgm:prSet/>
      <dgm:spPr/>
      <dgm:t>
        <a:bodyPr/>
        <a:lstStyle/>
        <a:p>
          <a:endParaRPr lang="en-US"/>
        </a:p>
      </dgm:t>
    </dgm:pt>
    <dgm:pt modelId="{231C3FFA-3204-4906-BBAF-CF3C8F458828}" type="sibTrans" cxnId="{438A8F78-9614-4EB5-92A1-443D5168E9C5}">
      <dgm:prSet/>
      <dgm:spPr/>
      <dgm:t>
        <a:bodyPr/>
        <a:lstStyle/>
        <a:p>
          <a:endParaRPr lang="en-US"/>
        </a:p>
      </dgm:t>
    </dgm:pt>
    <dgm:pt modelId="{AE090D95-1B7C-407D-8C32-16EE1F9B2C5F}">
      <dgm:prSet/>
      <dgm:spPr/>
      <dgm:t>
        <a:bodyPr/>
        <a:lstStyle/>
        <a:p>
          <a:r>
            <a:rPr lang="en-US"/>
            <a:t>- Ατομικές/ομαδικές εργασίες</a:t>
          </a:r>
        </a:p>
      </dgm:t>
    </dgm:pt>
    <dgm:pt modelId="{20DEAB23-C567-4AB5-B408-401186AC3DB9}" type="parTrans" cxnId="{9BA7603A-8893-4206-BCD0-E0BBCA10FA1A}">
      <dgm:prSet/>
      <dgm:spPr/>
      <dgm:t>
        <a:bodyPr/>
        <a:lstStyle/>
        <a:p>
          <a:endParaRPr lang="en-US"/>
        </a:p>
      </dgm:t>
    </dgm:pt>
    <dgm:pt modelId="{FD3AE85E-972A-4C5A-8A8C-A8989B719E95}" type="sibTrans" cxnId="{9BA7603A-8893-4206-BCD0-E0BBCA10FA1A}">
      <dgm:prSet/>
      <dgm:spPr/>
      <dgm:t>
        <a:bodyPr/>
        <a:lstStyle/>
        <a:p>
          <a:endParaRPr lang="en-US"/>
        </a:p>
      </dgm:t>
    </dgm:pt>
    <dgm:pt modelId="{91BFBE11-FABF-41C2-8801-E588579C5768}">
      <dgm:prSet/>
      <dgm:spPr/>
      <dgm:t>
        <a:bodyPr/>
        <a:lstStyle/>
        <a:p>
          <a:r>
            <a:rPr lang="en-US"/>
            <a:t>- Εργασία τετραμήνου</a:t>
          </a:r>
        </a:p>
      </dgm:t>
    </dgm:pt>
    <dgm:pt modelId="{BB061798-AB55-4483-935A-65CE463C7DD2}" type="parTrans" cxnId="{1BD087C5-4E18-4685-B44D-945FD8A0709F}">
      <dgm:prSet/>
      <dgm:spPr/>
      <dgm:t>
        <a:bodyPr/>
        <a:lstStyle/>
        <a:p>
          <a:endParaRPr lang="en-US"/>
        </a:p>
      </dgm:t>
    </dgm:pt>
    <dgm:pt modelId="{EF4594E8-EDD9-4035-8A60-528F732F51A3}" type="sibTrans" cxnId="{1BD087C5-4E18-4685-B44D-945FD8A0709F}">
      <dgm:prSet/>
      <dgm:spPr/>
      <dgm:t>
        <a:bodyPr/>
        <a:lstStyle/>
        <a:p>
          <a:endParaRPr lang="en-US"/>
        </a:p>
      </dgm:t>
    </dgm:pt>
    <dgm:pt modelId="{0B89EE28-51D9-404D-B006-AFF6EE5C3F88}">
      <dgm:prSet/>
      <dgm:spPr/>
      <dgm:t>
        <a:bodyPr/>
        <a:lstStyle/>
        <a:p>
          <a:r>
            <a:rPr lang="en-US"/>
            <a:t>- Παρουσίαση δραστηριότητας</a:t>
          </a:r>
        </a:p>
      </dgm:t>
    </dgm:pt>
    <dgm:pt modelId="{8DE98CC8-757D-41D5-99F6-390DC0C934AA}" type="parTrans" cxnId="{D1E6B7F5-D737-485D-A996-EB59312D701F}">
      <dgm:prSet/>
      <dgm:spPr/>
      <dgm:t>
        <a:bodyPr/>
        <a:lstStyle/>
        <a:p>
          <a:endParaRPr lang="en-US"/>
        </a:p>
      </dgm:t>
    </dgm:pt>
    <dgm:pt modelId="{BD189165-F2DC-449F-A9F1-DC07CB060971}" type="sibTrans" cxnId="{D1E6B7F5-D737-485D-A996-EB59312D701F}">
      <dgm:prSet/>
      <dgm:spPr/>
      <dgm:t>
        <a:bodyPr/>
        <a:lstStyle/>
        <a:p>
          <a:endParaRPr lang="en-US"/>
        </a:p>
      </dgm:t>
    </dgm:pt>
    <dgm:pt modelId="{5CF07394-8CB0-492C-856E-FADD35450E97}">
      <dgm:prSet/>
      <dgm:spPr/>
      <dgm:t>
        <a:bodyPr/>
        <a:lstStyle/>
        <a:p>
          <a:r>
            <a:rPr lang="en-US"/>
            <a:t>- Φάκελος εργασιών</a:t>
          </a:r>
        </a:p>
      </dgm:t>
    </dgm:pt>
    <dgm:pt modelId="{B0ACB25A-0336-4C26-BE80-D0150D7C8F24}" type="parTrans" cxnId="{E82F9F40-0981-4D93-B857-1B44022547E0}">
      <dgm:prSet/>
      <dgm:spPr/>
      <dgm:t>
        <a:bodyPr/>
        <a:lstStyle/>
        <a:p>
          <a:endParaRPr lang="en-US"/>
        </a:p>
      </dgm:t>
    </dgm:pt>
    <dgm:pt modelId="{6D9CAF41-605A-4E9C-A00A-F6D1D443324D}" type="sibTrans" cxnId="{E82F9F40-0981-4D93-B857-1B44022547E0}">
      <dgm:prSet/>
      <dgm:spPr/>
      <dgm:t>
        <a:bodyPr/>
        <a:lstStyle/>
        <a:p>
          <a:endParaRPr lang="en-US"/>
        </a:p>
      </dgm:t>
    </dgm:pt>
    <dgm:pt modelId="{15FCA9BF-80F0-4354-9B6C-7222703F95B1}" type="pres">
      <dgm:prSet presAssocID="{3DD84DCF-AC6F-45B0-B686-C09FB17A7115}" presName="linear" presStyleCnt="0">
        <dgm:presLayoutVars>
          <dgm:animLvl val="lvl"/>
          <dgm:resizeHandles val="exact"/>
        </dgm:presLayoutVars>
      </dgm:prSet>
      <dgm:spPr/>
    </dgm:pt>
    <dgm:pt modelId="{F8657EF2-7005-479B-996F-68ADA979786F}" type="pres">
      <dgm:prSet presAssocID="{B1A57172-CB16-4FFD-9268-E9BBD330F61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3051415-E8A0-4A78-8319-CF0F19055721}" type="pres">
      <dgm:prSet presAssocID="{1549ECA2-8C8D-4606-A142-55AB5E5B3971}" presName="spacer" presStyleCnt="0"/>
      <dgm:spPr/>
    </dgm:pt>
    <dgm:pt modelId="{D21ABD08-F7EA-411F-ADB5-279D880B4FA9}" type="pres">
      <dgm:prSet presAssocID="{EA6DB712-499E-42F1-AADB-5EF202293F7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44D95B9-B999-4A25-9849-9A0DA8E81E29}" type="pres">
      <dgm:prSet presAssocID="{38688FE1-1F01-4C60-B3E0-93CCE5A4350B}" presName="spacer" presStyleCnt="0"/>
      <dgm:spPr/>
    </dgm:pt>
    <dgm:pt modelId="{8C49361B-5535-4086-9D57-B83D3A9BB349}" type="pres">
      <dgm:prSet presAssocID="{5A396141-E385-4BAC-8081-262AEF354EE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F4A68EC-40A8-41C2-8EA1-B39BBF64D145}" type="pres">
      <dgm:prSet presAssocID="{231C3FFA-3204-4906-BBAF-CF3C8F458828}" presName="spacer" presStyleCnt="0"/>
      <dgm:spPr/>
    </dgm:pt>
    <dgm:pt modelId="{EE0B469F-C151-42F2-B8C2-2F8C11E3456F}" type="pres">
      <dgm:prSet presAssocID="{AE090D95-1B7C-407D-8C32-16EE1F9B2C5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58CBE67-C9F8-4346-95B2-9D64AA70B90E}" type="pres">
      <dgm:prSet presAssocID="{FD3AE85E-972A-4C5A-8A8C-A8989B719E95}" presName="spacer" presStyleCnt="0"/>
      <dgm:spPr/>
    </dgm:pt>
    <dgm:pt modelId="{73DD4505-8AF7-45E8-82DE-B018BE40E85F}" type="pres">
      <dgm:prSet presAssocID="{91BFBE11-FABF-41C2-8801-E588579C576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3A40F17-E76E-407C-9E09-D9B0AB289791}" type="pres">
      <dgm:prSet presAssocID="{EF4594E8-EDD9-4035-8A60-528F732F51A3}" presName="spacer" presStyleCnt="0"/>
      <dgm:spPr/>
    </dgm:pt>
    <dgm:pt modelId="{FECE30E0-F18D-4AEB-9B53-31404BC98718}" type="pres">
      <dgm:prSet presAssocID="{0B89EE28-51D9-404D-B006-AFF6EE5C3F8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883F0E3-CD7A-4D0A-8B08-0486037C4168}" type="pres">
      <dgm:prSet presAssocID="{BD189165-F2DC-449F-A9F1-DC07CB060971}" presName="spacer" presStyleCnt="0"/>
      <dgm:spPr/>
    </dgm:pt>
    <dgm:pt modelId="{4148126C-C84E-4811-880D-64DB0A54E6F5}" type="pres">
      <dgm:prSet presAssocID="{5CF07394-8CB0-492C-856E-FADD35450E97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9ADA80F-DC12-4D70-9F42-BF2D6E90FEF7}" type="presOf" srcId="{91BFBE11-FABF-41C2-8801-E588579C5768}" destId="{73DD4505-8AF7-45E8-82DE-B018BE40E85F}" srcOrd="0" destOrd="0" presId="urn:microsoft.com/office/officeart/2005/8/layout/vList2"/>
    <dgm:cxn modelId="{FC95701C-7A29-4E60-B6CD-0656C85E8AF3}" type="presOf" srcId="{3DD84DCF-AC6F-45B0-B686-C09FB17A7115}" destId="{15FCA9BF-80F0-4354-9B6C-7222703F95B1}" srcOrd="0" destOrd="0" presId="urn:microsoft.com/office/officeart/2005/8/layout/vList2"/>
    <dgm:cxn modelId="{3A006935-2064-481B-949D-3B8542621850}" type="presOf" srcId="{5CF07394-8CB0-492C-856E-FADD35450E97}" destId="{4148126C-C84E-4811-880D-64DB0A54E6F5}" srcOrd="0" destOrd="0" presId="urn:microsoft.com/office/officeart/2005/8/layout/vList2"/>
    <dgm:cxn modelId="{9BA7603A-8893-4206-BCD0-E0BBCA10FA1A}" srcId="{3DD84DCF-AC6F-45B0-B686-C09FB17A7115}" destId="{AE090D95-1B7C-407D-8C32-16EE1F9B2C5F}" srcOrd="3" destOrd="0" parTransId="{20DEAB23-C567-4AB5-B408-401186AC3DB9}" sibTransId="{FD3AE85E-972A-4C5A-8A8C-A8989B719E95}"/>
    <dgm:cxn modelId="{E82F9F40-0981-4D93-B857-1B44022547E0}" srcId="{3DD84DCF-AC6F-45B0-B686-C09FB17A7115}" destId="{5CF07394-8CB0-492C-856E-FADD35450E97}" srcOrd="6" destOrd="0" parTransId="{B0ACB25A-0336-4C26-BE80-D0150D7C8F24}" sibTransId="{6D9CAF41-605A-4E9C-A00A-F6D1D443324D}"/>
    <dgm:cxn modelId="{7ED5A871-A8BB-41CB-AE87-23CB7D28AD24}" type="presOf" srcId="{AE090D95-1B7C-407D-8C32-16EE1F9B2C5F}" destId="{EE0B469F-C151-42F2-B8C2-2F8C11E3456F}" srcOrd="0" destOrd="0" presId="urn:microsoft.com/office/officeart/2005/8/layout/vList2"/>
    <dgm:cxn modelId="{CD8DA776-2E72-4E4D-AB02-A6EA5F8960AC}" type="presOf" srcId="{B1A57172-CB16-4FFD-9268-E9BBD330F619}" destId="{F8657EF2-7005-479B-996F-68ADA979786F}" srcOrd="0" destOrd="0" presId="urn:microsoft.com/office/officeart/2005/8/layout/vList2"/>
    <dgm:cxn modelId="{438A8F78-9614-4EB5-92A1-443D5168E9C5}" srcId="{3DD84DCF-AC6F-45B0-B686-C09FB17A7115}" destId="{5A396141-E385-4BAC-8081-262AEF354EE5}" srcOrd="2" destOrd="0" parTransId="{5DB77C80-F28C-4EEC-82A3-3A6F4BFE8B7E}" sibTransId="{231C3FFA-3204-4906-BBAF-CF3C8F458828}"/>
    <dgm:cxn modelId="{9B12147A-03C8-407E-B652-B35CF05ECD11}" type="presOf" srcId="{0B89EE28-51D9-404D-B006-AFF6EE5C3F88}" destId="{FECE30E0-F18D-4AEB-9B53-31404BC98718}" srcOrd="0" destOrd="0" presId="urn:microsoft.com/office/officeart/2005/8/layout/vList2"/>
    <dgm:cxn modelId="{1BD087C5-4E18-4685-B44D-945FD8A0709F}" srcId="{3DD84DCF-AC6F-45B0-B686-C09FB17A7115}" destId="{91BFBE11-FABF-41C2-8801-E588579C5768}" srcOrd="4" destOrd="0" parTransId="{BB061798-AB55-4483-935A-65CE463C7DD2}" sibTransId="{EF4594E8-EDD9-4035-8A60-528F732F51A3}"/>
    <dgm:cxn modelId="{7C5FC6D6-14DC-4562-91C5-19A4E40AE2D2}" type="presOf" srcId="{5A396141-E385-4BAC-8081-262AEF354EE5}" destId="{8C49361B-5535-4086-9D57-B83D3A9BB349}" srcOrd="0" destOrd="0" presId="urn:microsoft.com/office/officeart/2005/8/layout/vList2"/>
    <dgm:cxn modelId="{CEF5F4DA-A979-4BB8-AF22-11B49071E05A}" srcId="{3DD84DCF-AC6F-45B0-B686-C09FB17A7115}" destId="{EA6DB712-499E-42F1-AADB-5EF202293F74}" srcOrd="1" destOrd="0" parTransId="{B9B3160F-0C89-4905-8ECB-3C46C4F2F5CA}" sibTransId="{38688FE1-1F01-4C60-B3E0-93CCE5A4350B}"/>
    <dgm:cxn modelId="{AA90CDE1-B05B-43BC-8000-6666E3BD8DB0}" srcId="{3DD84DCF-AC6F-45B0-B686-C09FB17A7115}" destId="{B1A57172-CB16-4FFD-9268-E9BBD330F619}" srcOrd="0" destOrd="0" parTransId="{6C2B82B8-5B6C-484B-9740-047AC870C577}" sibTransId="{1549ECA2-8C8D-4606-A142-55AB5E5B3971}"/>
    <dgm:cxn modelId="{10369DE8-F7D0-4829-842F-DA1122A09152}" type="presOf" srcId="{EA6DB712-499E-42F1-AADB-5EF202293F74}" destId="{D21ABD08-F7EA-411F-ADB5-279D880B4FA9}" srcOrd="0" destOrd="0" presId="urn:microsoft.com/office/officeart/2005/8/layout/vList2"/>
    <dgm:cxn modelId="{D1E6B7F5-D737-485D-A996-EB59312D701F}" srcId="{3DD84DCF-AC6F-45B0-B686-C09FB17A7115}" destId="{0B89EE28-51D9-404D-B006-AFF6EE5C3F88}" srcOrd="5" destOrd="0" parTransId="{8DE98CC8-757D-41D5-99F6-390DC0C934AA}" sibTransId="{BD189165-F2DC-449F-A9F1-DC07CB060971}"/>
    <dgm:cxn modelId="{65501890-7456-407F-9828-150D6E3CB346}" type="presParOf" srcId="{15FCA9BF-80F0-4354-9B6C-7222703F95B1}" destId="{F8657EF2-7005-479B-996F-68ADA979786F}" srcOrd="0" destOrd="0" presId="urn:microsoft.com/office/officeart/2005/8/layout/vList2"/>
    <dgm:cxn modelId="{27915068-29AC-4D24-B0FA-2DA634A8D54D}" type="presParOf" srcId="{15FCA9BF-80F0-4354-9B6C-7222703F95B1}" destId="{03051415-E8A0-4A78-8319-CF0F19055721}" srcOrd="1" destOrd="0" presId="urn:microsoft.com/office/officeart/2005/8/layout/vList2"/>
    <dgm:cxn modelId="{224D20BB-98D5-4BF0-B0D7-BFE5CF86B79B}" type="presParOf" srcId="{15FCA9BF-80F0-4354-9B6C-7222703F95B1}" destId="{D21ABD08-F7EA-411F-ADB5-279D880B4FA9}" srcOrd="2" destOrd="0" presId="urn:microsoft.com/office/officeart/2005/8/layout/vList2"/>
    <dgm:cxn modelId="{CC1F70A3-2D48-4654-BEAD-B6D12DB054C4}" type="presParOf" srcId="{15FCA9BF-80F0-4354-9B6C-7222703F95B1}" destId="{944D95B9-B999-4A25-9849-9A0DA8E81E29}" srcOrd="3" destOrd="0" presId="urn:microsoft.com/office/officeart/2005/8/layout/vList2"/>
    <dgm:cxn modelId="{831BBA35-9CCA-447F-86BF-FC8D077DCCDC}" type="presParOf" srcId="{15FCA9BF-80F0-4354-9B6C-7222703F95B1}" destId="{8C49361B-5535-4086-9D57-B83D3A9BB349}" srcOrd="4" destOrd="0" presId="urn:microsoft.com/office/officeart/2005/8/layout/vList2"/>
    <dgm:cxn modelId="{DBB80874-A863-4400-976B-327FAFCD5736}" type="presParOf" srcId="{15FCA9BF-80F0-4354-9B6C-7222703F95B1}" destId="{CF4A68EC-40A8-41C2-8EA1-B39BBF64D145}" srcOrd="5" destOrd="0" presId="urn:microsoft.com/office/officeart/2005/8/layout/vList2"/>
    <dgm:cxn modelId="{7BF05811-9C59-459A-B20B-04BF17D34CC6}" type="presParOf" srcId="{15FCA9BF-80F0-4354-9B6C-7222703F95B1}" destId="{EE0B469F-C151-42F2-B8C2-2F8C11E3456F}" srcOrd="6" destOrd="0" presId="urn:microsoft.com/office/officeart/2005/8/layout/vList2"/>
    <dgm:cxn modelId="{CD81F90D-61AC-41C0-BCFC-82481E9AD22E}" type="presParOf" srcId="{15FCA9BF-80F0-4354-9B6C-7222703F95B1}" destId="{358CBE67-C9F8-4346-95B2-9D64AA70B90E}" srcOrd="7" destOrd="0" presId="urn:microsoft.com/office/officeart/2005/8/layout/vList2"/>
    <dgm:cxn modelId="{CC28EEF8-4D4D-4A5A-9898-76B9B049E220}" type="presParOf" srcId="{15FCA9BF-80F0-4354-9B6C-7222703F95B1}" destId="{73DD4505-8AF7-45E8-82DE-B018BE40E85F}" srcOrd="8" destOrd="0" presId="urn:microsoft.com/office/officeart/2005/8/layout/vList2"/>
    <dgm:cxn modelId="{E21130B4-2BE9-4E3E-B419-82C9B0AF9A93}" type="presParOf" srcId="{15FCA9BF-80F0-4354-9B6C-7222703F95B1}" destId="{B3A40F17-E76E-407C-9E09-D9B0AB289791}" srcOrd="9" destOrd="0" presId="urn:microsoft.com/office/officeart/2005/8/layout/vList2"/>
    <dgm:cxn modelId="{8BC46B5B-40BE-4E31-973F-5943D140CE6B}" type="presParOf" srcId="{15FCA9BF-80F0-4354-9B6C-7222703F95B1}" destId="{FECE30E0-F18D-4AEB-9B53-31404BC98718}" srcOrd="10" destOrd="0" presId="urn:microsoft.com/office/officeart/2005/8/layout/vList2"/>
    <dgm:cxn modelId="{4669DB6A-F1C5-4565-9566-5485BB4BBCDE}" type="presParOf" srcId="{15FCA9BF-80F0-4354-9B6C-7222703F95B1}" destId="{5883F0E3-CD7A-4D0A-8B08-0486037C4168}" srcOrd="11" destOrd="0" presId="urn:microsoft.com/office/officeart/2005/8/layout/vList2"/>
    <dgm:cxn modelId="{D42872BE-594A-4021-A88F-735BAFFB30E6}" type="presParOf" srcId="{15FCA9BF-80F0-4354-9B6C-7222703F95B1}" destId="{4148126C-C84E-4811-880D-64DB0A54E6F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2060A86-D1BD-44B8-A87E-54891C04479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8814561-15A7-4388-AD3E-E667D5793799}">
      <dgm:prSet/>
      <dgm:spPr/>
      <dgm:t>
        <a:bodyPr/>
        <a:lstStyle/>
        <a:p>
          <a:r>
            <a:rPr lang="en-US"/>
            <a:t>- Εργασία τετραμήνου (project)</a:t>
          </a:r>
        </a:p>
      </dgm:t>
    </dgm:pt>
    <dgm:pt modelId="{D8ECB46C-8DA0-4EC4-B0F3-8EF1D40C2893}" type="parTrans" cxnId="{236EF28F-668E-466F-93E7-2A9F33D2C4BE}">
      <dgm:prSet/>
      <dgm:spPr/>
      <dgm:t>
        <a:bodyPr/>
        <a:lstStyle/>
        <a:p>
          <a:endParaRPr lang="en-US"/>
        </a:p>
      </dgm:t>
    </dgm:pt>
    <dgm:pt modelId="{E8D2FD46-7CF0-49C2-8A82-5A3C5C0C3C32}" type="sibTrans" cxnId="{236EF28F-668E-466F-93E7-2A9F33D2C4BE}">
      <dgm:prSet/>
      <dgm:spPr/>
      <dgm:t>
        <a:bodyPr/>
        <a:lstStyle/>
        <a:p>
          <a:endParaRPr lang="en-US"/>
        </a:p>
      </dgm:t>
    </dgm:pt>
    <dgm:pt modelId="{C6C40F2E-263C-4729-BE63-23B31AC8F475}">
      <dgm:prSet/>
      <dgm:spPr/>
      <dgm:t>
        <a:bodyPr/>
        <a:lstStyle/>
        <a:p>
          <a:r>
            <a:rPr lang="en-US"/>
            <a:t>- Ανεστραμμένη τάξη (flipped classroom)</a:t>
          </a:r>
        </a:p>
      </dgm:t>
    </dgm:pt>
    <dgm:pt modelId="{91327E54-E19F-433C-BE36-CB0C4E54AD98}" type="parTrans" cxnId="{512266F3-D38E-4860-8661-CBE3C33BC8ED}">
      <dgm:prSet/>
      <dgm:spPr/>
      <dgm:t>
        <a:bodyPr/>
        <a:lstStyle/>
        <a:p>
          <a:endParaRPr lang="en-US"/>
        </a:p>
      </dgm:t>
    </dgm:pt>
    <dgm:pt modelId="{07E56700-73CD-41DC-8F8E-A45047769CBA}" type="sibTrans" cxnId="{512266F3-D38E-4860-8661-CBE3C33BC8ED}">
      <dgm:prSet/>
      <dgm:spPr/>
      <dgm:t>
        <a:bodyPr/>
        <a:lstStyle/>
        <a:p>
          <a:endParaRPr lang="en-US"/>
        </a:p>
      </dgm:t>
    </dgm:pt>
    <dgm:pt modelId="{42F32B0C-2B95-4365-A504-639EEA127224}">
      <dgm:prSet/>
      <dgm:spPr/>
      <dgm:t>
        <a:bodyPr/>
        <a:lstStyle/>
        <a:p>
          <a:r>
            <a:rPr lang="en-US"/>
            <a:t>- Διερευνητική/συνθετική εργασία</a:t>
          </a:r>
        </a:p>
      </dgm:t>
    </dgm:pt>
    <dgm:pt modelId="{1B0DF43D-A071-48AD-A25D-F8D38C70DB19}" type="parTrans" cxnId="{5F2C21F9-3F46-4178-B227-5338E0E82D97}">
      <dgm:prSet/>
      <dgm:spPr/>
      <dgm:t>
        <a:bodyPr/>
        <a:lstStyle/>
        <a:p>
          <a:endParaRPr lang="en-US"/>
        </a:p>
      </dgm:t>
    </dgm:pt>
    <dgm:pt modelId="{2F1966DE-E157-4932-AD62-A88F9D35FCE8}" type="sibTrans" cxnId="{5F2C21F9-3F46-4178-B227-5338E0E82D97}">
      <dgm:prSet/>
      <dgm:spPr/>
      <dgm:t>
        <a:bodyPr/>
        <a:lstStyle/>
        <a:p>
          <a:endParaRPr lang="en-US"/>
        </a:p>
      </dgm:t>
    </dgm:pt>
    <dgm:pt modelId="{0B6E76C0-16DB-4C48-996E-7BB9188B6483}">
      <dgm:prSet/>
      <dgm:spPr/>
      <dgm:t>
        <a:bodyPr/>
        <a:lstStyle/>
        <a:p>
          <a:r>
            <a:rPr lang="en-US"/>
            <a:t>- Συνεργατική δραστηριότητα / συζήτηση</a:t>
          </a:r>
        </a:p>
      </dgm:t>
    </dgm:pt>
    <dgm:pt modelId="{4AA8C3EE-7322-4EE5-A53C-66A6D9C2B63D}" type="parTrans" cxnId="{F78EC23B-9A8E-46F4-A88D-C2258AD931F6}">
      <dgm:prSet/>
      <dgm:spPr/>
      <dgm:t>
        <a:bodyPr/>
        <a:lstStyle/>
        <a:p>
          <a:endParaRPr lang="en-US"/>
        </a:p>
      </dgm:t>
    </dgm:pt>
    <dgm:pt modelId="{645B63FD-8154-48A8-B4AE-3DD57E40715D}" type="sibTrans" cxnId="{F78EC23B-9A8E-46F4-A88D-C2258AD931F6}">
      <dgm:prSet/>
      <dgm:spPr/>
      <dgm:t>
        <a:bodyPr/>
        <a:lstStyle/>
        <a:p>
          <a:endParaRPr lang="en-US"/>
        </a:p>
      </dgm:t>
    </dgm:pt>
    <dgm:pt modelId="{89D290C6-E2F6-4342-8941-D6EA3CDA5CBF}" type="pres">
      <dgm:prSet presAssocID="{92060A86-D1BD-44B8-A87E-54891C044795}" presName="linear" presStyleCnt="0">
        <dgm:presLayoutVars>
          <dgm:animLvl val="lvl"/>
          <dgm:resizeHandles val="exact"/>
        </dgm:presLayoutVars>
      </dgm:prSet>
      <dgm:spPr/>
    </dgm:pt>
    <dgm:pt modelId="{7F284203-4A22-4A79-8C5C-CC197674C1E9}" type="pres">
      <dgm:prSet presAssocID="{A8814561-15A7-4388-AD3E-E667D579379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1E43E7F-B040-4F12-A60C-BEE70F615F9D}" type="pres">
      <dgm:prSet presAssocID="{E8D2FD46-7CF0-49C2-8A82-5A3C5C0C3C32}" presName="spacer" presStyleCnt="0"/>
      <dgm:spPr/>
    </dgm:pt>
    <dgm:pt modelId="{5AA8E283-C151-4F3E-B6F4-1899E14F52BB}" type="pres">
      <dgm:prSet presAssocID="{C6C40F2E-263C-4729-BE63-23B31AC8F47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714AF0E-C571-4A37-A533-4FDDE1D4ABA5}" type="pres">
      <dgm:prSet presAssocID="{07E56700-73CD-41DC-8F8E-A45047769CBA}" presName="spacer" presStyleCnt="0"/>
      <dgm:spPr/>
    </dgm:pt>
    <dgm:pt modelId="{D898C546-2AE8-4950-9AC0-AA34B7180E8A}" type="pres">
      <dgm:prSet presAssocID="{42F32B0C-2B95-4365-A504-639EEA12722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50EDD0D-73AE-4084-B1CB-7C7D4DF694BC}" type="pres">
      <dgm:prSet presAssocID="{2F1966DE-E157-4932-AD62-A88F9D35FCE8}" presName="spacer" presStyleCnt="0"/>
      <dgm:spPr/>
    </dgm:pt>
    <dgm:pt modelId="{4968F8EE-E8AE-42C0-9844-0555E7B0164C}" type="pres">
      <dgm:prSet presAssocID="{0B6E76C0-16DB-4C48-996E-7BB9188B648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78EC23B-9A8E-46F4-A88D-C2258AD931F6}" srcId="{92060A86-D1BD-44B8-A87E-54891C044795}" destId="{0B6E76C0-16DB-4C48-996E-7BB9188B6483}" srcOrd="3" destOrd="0" parTransId="{4AA8C3EE-7322-4EE5-A53C-66A6D9C2B63D}" sibTransId="{645B63FD-8154-48A8-B4AE-3DD57E40715D}"/>
    <dgm:cxn modelId="{4DAD9E86-5D7C-4981-BD6D-CF1CFD1D6D11}" type="presOf" srcId="{A8814561-15A7-4388-AD3E-E667D5793799}" destId="{7F284203-4A22-4A79-8C5C-CC197674C1E9}" srcOrd="0" destOrd="0" presId="urn:microsoft.com/office/officeart/2005/8/layout/vList2"/>
    <dgm:cxn modelId="{236EF28F-668E-466F-93E7-2A9F33D2C4BE}" srcId="{92060A86-D1BD-44B8-A87E-54891C044795}" destId="{A8814561-15A7-4388-AD3E-E667D5793799}" srcOrd="0" destOrd="0" parTransId="{D8ECB46C-8DA0-4EC4-B0F3-8EF1D40C2893}" sibTransId="{E8D2FD46-7CF0-49C2-8A82-5A3C5C0C3C32}"/>
    <dgm:cxn modelId="{70955DA9-EB56-4124-B5AF-7099DD8B228F}" type="presOf" srcId="{C6C40F2E-263C-4729-BE63-23B31AC8F475}" destId="{5AA8E283-C151-4F3E-B6F4-1899E14F52BB}" srcOrd="0" destOrd="0" presId="urn:microsoft.com/office/officeart/2005/8/layout/vList2"/>
    <dgm:cxn modelId="{10824FC7-B6DD-44E6-9CBB-D079C189C070}" type="presOf" srcId="{0B6E76C0-16DB-4C48-996E-7BB9188B6483}" destId="{4968F8EE-E8AE-42C0-9844-0555E7B0164C}" srcOrd="0" destOrd="0" presId="urn:microsoft.com/office/officeart/2005/8/layout/vList2"/>
    <dgm:cxn modelId="{63C11ECE-C22A-426F-B5CA-E8D839151655}" type="presOf" srcId="{42F32B0C-2B95-4365-A504-639EEA127224}" destId="{D898C546-2AE8-4950-9AC0-AA34B7180E8A}" srcOrd="0" destOrd="0" presId="urn:microsoft.com/office/officeart/2005/8/layout/vList2"/>
    <dgm:cxn modelId="{74FCA2D6-BB15-4C09-A640-D22DC01510BB}" type="presOf" srcId="{92060A86-D1BD-44B8-A87E-54891C044795}" destId="{89D290C6-E2F6-4342-8941-D6EA3CDA5CBF}" srcOrd="0" destOrd="0" presId="urn:microsoft.com/office/officeart/2005/8/layout/vList2"/>
    <dgm:cxn modelId="{512266F3-D38E-4860-8661-CBE3C33BC8ED}" srcId="{92060A86-D1BD-44B8-A87E-54891C044795}" destId="{C6C40F2E-263C-4729-BE63-23B31AC8F475}" srcOrd="1" destOrd="0" parTransId="{91327E54-E19F-433C-BE36-CB0C4E54AD98}" sibTransId="{07E56700-73CD-41DC-8F8E-A45047769CBA}"/>
    <dgm:cxn modelId="{5F2C21F9-3F46-4178-B227-5338E0E82D97}" srcId="{92060A86-D1BD-44B8-A87E-54891C044795}" destId="{42F32B0C-2B95-4365-A504-639EEA127224}" srcOrd="2" destOrd="0" parTransId="{1B0DF43D-A071-48AD-A25D-F8D38C70DB19}" sibTransId="{2F1966DE-E157-4932-AD62-A88F9D35FCE8}"/>
    <dgm:cxn modelId="{C48AD62D-C769-4149-B042-144684C424F6}" type="presParOf" srcId="{89D290C6-E2F6-4342-8941-D6EA3CDA5CBF}" destId="{7F284203-4A22-4A79-8C5C-CC197674C1E9}" srcOrd="0" destOrd="0" presId="urn:microsoft.com/office/officeart/2005/8/layout/vList2"/>
    <dgm:cxn modelId="{817F3FDE-622B-477F-B9E9-A25DA0B51E9C}" type="presParOf" srcId="{89D290C6-E2F6-4342-8941-D6EA3CDA5CBF}" destId="{F1E43E7F-B040-4F12-A60C-BEE70F615F9D}" srcOrd="1" destOrd="0" presId="urn:microsoft.com/office/officeart/2005/8/layout/vList2"/>
    <dgm:cxn modelId="{E3EAC367-4019-4F8D-B091-DE39EF9A9653}" type="presParOf" srcId="{89D290C6-E2F6-4342-8941-D6EA3CDA5CBF}" destId="{5AA8E283-C151-4F3E-B6F4-1899E14F52BB}" srcOrd="2" destOrd="0" presId="urn:microsoft.com/office/officeart/2005/8/layout/vList2"/>
    <dgm:cxn modelId="{F587DDBA-F9BB-44C3-88A0-FF6A1DCF5703}" type="presParOf" srcId="{89D290C6-E2F6-4342-8941-D6EA3CDA5CBF}" destId="{F714AF0E-C571-4A37-A533-4FDDE1D4ABA5}" srcOrd="3" destOrd="0" presId="urn:microsoft.com/office/officeart/2005/8/layout/vList2"/>
    <dgm:cxn modelId="{FD7C8631-34C6-424F-8B5F-634974B67C1B}" type="presParOf" srcId="{89D290C6-E2F6-4342-8941-D6EA3CDA5CBF}" destId="{D898C546-2AE8-4950-9AC0-AA34B7180E8A}" srcOrd="4" destOrd="0" presId="urn:microsoft.com/office/officeart/2005/8/layout/vList2"/>
    <dgm:cxn modelId="{BAEC955B-1070-4A38-A217-2AE311CA6CC1}" type="presParOf" srcId="{89D290C6-E2F6-4342-8941-D6EA3CDA5CBF}" destId="{A50EDD0D-73AE-4084-B1CB-7C7D4DF694BC}" srcOrd="5" destOrd="0" presId="urn:microsoft.com/office/officeart/2005/8/layout/vList2"/>
    <dgm:cxn modelId="{67436C1A-F284-4525-9E4B-1542D5B91310}" type="presParOf" srcId="{89D290C6-E2F6-4342-8941-D6EA3CDA5CBF}" destId="{4968F8EE-E8AE-42C0-9844-0555E7B0164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2CB1B0-7A6B-4343-A700-7544CD3BF671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B2A0A2-DF50-45FB-8130-AA15B7892FDD}">
      <dgm:prSet custT="1"/>
      <dgm:spPr/>
      <dgm:t>
        <a:bodyPr/>
        <a:lstStyle/>
        <a:p>
          <a:r>
            <a:rPr lang="el-GR" sz="2400" dirty="0"/>
            <a:t>Δεν υπάρχει πρότυπο για την δομή και διάρθρωση του </a:t>
          </a:r>
          <a:r>
            <a:rPr lang="el-GR" sz="2400" dirty="0" err="1"/>
            <a:t>τετραμηνιαίου</a:t>
          </a:r>
          <a:r>
            <a:rPr lang="el-GR" sz="2400" dirty="0"/>
            <a:t> διαγωνίσματος.</a:t>
          </a:r>
          <a:endParaRPr lang="en-US" sz="2400" dirty="0"/>
        </a:p>
      </dgm:t>
    </dgm:pt>
    <dgm:pt modelId="{792DC13C-A932-4ADD-8607-7CA8AC93EFD5}" type="parTrans" cxnId="{EFEA1709-7034-4AE4-809C-A214878A5979}">
      <dgm:prSet/>
      <dgm:spPr/>
      <dgm:t>
        <a:bodyPr/>
        <a:lstStyle/>
        <a:p>
          <a:endParaRPr lang="en-US"/>
        </a:p>
      </dgm:t>
    </dgm:pt>
    <dgm:pt modelId="{11B4C216-9A42-4050-AE6D-FA8373EF5382}" type="sibTrans" cxnId="{EFEA1709-7034-4AE4-809C-A214878A5979}">
      <dgm:prSet/>
      <dgm:spPr/>
      <dgm:t>
        <a:bodyPr/>
        <a:lstStyle/>
        <a:p>
          <a:endParaRPr lang="en-US"/>
        </a:p>
      </dgm:t>
    </dgm:pt>
    <dgm:pt modelId="{F3AF2C3A-1D59-4F74-959C-859C4A81CF95}">
      <dgm:prSet custT="1"/>
      <dgm:spPr/>
      <dgm:t>
        <a:bodyPr/>
        <a:lstStyle/>
        <a:p>
          <a:r>
            <a:rPr lang="el-GR" sz="2400" dirty="0"/>
            <a:t>Προσαρμοσμένο σε μια διδακτική ώρα.</a:t>
          </a:r>
          <a:endParaRPr lang="en-US" sz="2400" dirty="0"/>
        </a:p>
      </dgm:t>
    </dgm:pt>
    <dgm:pt modelId="{4D587E96-5B46-4E8C-9470-1C61AE8DE019}" type="parTrans" cxnId="{1EC27F57-8C01-44E6-908F-D90905F845CA}">
      <dgm:prSet/>
      <dgm:spPr/>
      <dgm:t>
        <a:bodyPr/>
        <a:lstStyle/>
        <a:p>
          <a:endParaRPr lang="en-US"/>
        </a:p>
      </dgm:t>
    </dgm:pt>
    <dgm:pt modelId="{2DF6FD0C-DA09-4578-BD3A-65B99C862303}" type="sibTrans" cxnId="{1EC27F57-8C01-44E6-908F-D90905F845CA}">
      <dgm:prSet/>
      <dgm:spPr/>
      <dgm:t>
        <a:bodyPr/>
        <a:lstStyle/>
        <a:p>
          <a:endParaRPr lang="en-US"/>
        </a:p>
      </dgm:t>
    </dgm:pt>
    <dgm:pt modelId="{D6AEA3E7-A41B-46E0-9B6F-529CC109A028}">
      <dgm:prSet custT="1"/>
      <dgm:spPr/>
      <dgm:t>
        <a:bodyPr/>
        <a:lstStyle/>
        <a:p>
          <a:r>
            <a:rPr lang="el-GR" sz="2400" dirty="0"/>
            <a:t>Προτείνονται τρία (3) θέματα</a:t>
          </a:r>
          <a:endParaRPr lang="en-US" sz="2400" dirty="0"/>
        </a:p>
      </dgm:t>
    </dgm:pt>
    <dgm:pt modelId="{DB8EE242-6E00-4521-AC8F-302D8699D1E0}" type="parTrans" cxnId="{5F216CFB-5942-4005-A510-83D318F396A0}">
      <dgm:prSet/>
      <dgm:spPr/>
      <dgm:t>
        <a:bodyPr/>
        <a:lstStyle/>
        <a:p>
          <a:endParaRPr lang="en-US"/>
        </a:p>
      </dgm:t>
    </dgm:pt>
    <dgm:pt modelId="{54DE35C2-8AD4-4EB8-AB08-0C25429F2D58}" type="sibTrans" cxnId="{5F216CFB-5942-4005-A510-83D318F396A0}">
      <dgm:prSet/>
      <dgm:spPr/>
      <dgm:t>
        <a:bodyPr/>
        <a:lstStyle/>
        <a:p>
          <a:endParaRPr lang="en-US"/>
        </a:p>
      </dgm:t>
    </dgm:pt>
    <dgm:pt modelId="{CDD08D89-A7AD-4302-B7A0-FC9497B134DE}">
      <dgm:prSet custT="1"/>
      <dgm:spPr/>
      <dgm:t>
        <a:bodyPr/>
        <a:lstStyle/>
        <a:p>
          <a:r>
            <a:rPr lang="el-GR" sz="2400" dirty="0"/>
            <a:t>Προειδοποιημένο (ανακεφαλαιωτικό)</a:t>
          </a:r>
          <a:endParaRPr lang="en-US" sz="2400" dirty="0"/>
        </a:p>
      </dgm:t>
    </dgm:pt>
    <dgm:pt modelId="{B818E418-1EF2-4F08-8E2B-F77E276447F9}" type="parTrans" cxnId="{E3448395-B91E-4A6D-8100-FAEA187282FF}">
      <dgm:prSet/>
      <dgm:spPr/>
      <dgm:t>
        <a:bodyPr/>
        <a:lstStyle/>
        <a:p>
          <a:endParaRPr lang="en-US"/>
        </a:p>
      </dgm:t>
    </dgm:pt>
    <dgm:pt modelId="{350D61DF-4EB7-4920-BF4B-C6E61A481323}" type="sibTrans" cxnId="{E3448395-B91E-4A6D-8100-FAEA187282FF}">
      <dgm:prSet/>
      <dgm:spPr/>
      <dgm:t>
        <a:bodyPr/>
        <a:lstStyle/>
        <a:p>
          <a:endParaRPr lang="en-US"/>
        </a:p>
      </dgm:t>
    </dgm:pt>
    <dgm:pt modelId="{6DB2C52F-EA37-475D-A775-EC3FFD330173}">
      <dgm:prSet custT="1"/>
      <dgm:spPr/>
      <dgm:t>
        <a:bodyPr/>
        <a:lstStyle/>
        <a:p>
          <a:r>
            <a:rPr lang="el-GR" sz="2400" dirty="0"/>
            <a:t>Μη προειδοποιημένο (εάν έχει προηγηθεί διδασκαλία της αμέσως προηγούμενης ενότητας).</a:t>
          </a:r>
          <a:endParaRPr lang="en-US" sz="2400" dirty="0"/>
        </a:p>
      </dgm:t>
    </dgm:pt>
    <dgm:pt modelId="{1EF5EC0D-7622-4BCD-B33F-CF9AEEF7B554}" type="parTrans" cxnId="{E41B6A35-2D8A-40FF-8A86-322586D5EE41}">
      <dgm:prSet/>
      <dgm:spPr/>
      <dgm:t>
        <a:bodyPr/>
        <a:lstStyle/>
        <a:p>
          <a:endParaRPr lang="en-US"/>
        </a:p>
      </dgm:t>
    </dgm:pt>
    <dgm:pt modelId="{16BC4E69-AE2A-47E2-BFF2-537046286E89}" type="sibTrans" cxnId="{E41B6A35-2D8A-40FF-8A86-322586D5EE41}">
      <dgm:prSet/>
      <dgm:spPr/>
      <dgm:t>
        <a:bodyPr/>
        <a:lstStyle/>
        <a:p>
          <a:endParaRPr lang="en-US"/>
        </a:p>
      </dgm:t>
    </dgm:pt>
    <dgm:pt modelId="{36B10509-870F-4345-B820-9A2A8A137D4D}">
      <dgm:prSet custT="1"/>
      <dgm:spPr/>
      <dgm:t>
        <a:bodyPr/>
        <a:lstStyle/>
        <a:p>
          <a:r>
            <a:rPr lang="el-GR" sz="2400" dirty="0"/>
            <a:t>Εξεταστέα ύλη: Επιλογή διδάσκοντα</a:t>
          </a:r>
          <a:endParaRPr lang="en-US" sz="2400" dirty="0"/>
        </a:p>
      </dgm:t>
    </dgm:pt>
    <dgm:pt modelId="{EA3E6C59-3426-4500-9C1A-F8C75677BCE7}" type="parTrans" cxnId="{0BC69D88-EEC9-4A3E-BFE7-B39A54793D98}">
      <dgm:prSet/>
      <dgm:spPr/>
      <dgm:t>
        <a:bodyPr/>
        <a:lstStyle/>
        <a:p>
          <a:endParaRPr lang="en-US"/>
        </a:p>
      </dgm:t>
    </dgm:pt>
    <dgm:pt modelId="{C4A564C0-731B-48F7-868C-70A3FCFECD6C}" type="sibTrans" cxnId="{0BC69D88-EEC9-4A3E-BFE7-B39A54793D98}">
      <dgm:prSet/>
      <dgm:spPr/>
      <dgm:t>
        <a:bodyPr/>
        <a:lstStyle/>
        <a:p>
          <a:endParaRPr lang="en-US"/>
        </a:p>
      </dgm:t>
    </dgm:pt>
    <dgm:pt modelId="{0EB7473E-11B2-43B9-9480-A4653AB9A3B7}" type="pres">
      <dgm:prSet presAssocID="{C12CB1B0-7A6B-4343-A700-7544CD3BF671}" presName="diagram" presStyleCnt="0">
        <dgm:presLayoutVars>
          <dgm:dir/>
          <dgm:resizeHandles val="exact"/>
        </dgm:presLayoutVars>
      </dgm:prSet>
      <dgm:spPr/>
    </dgm:pt>
    <dgm:pt modelId="{ADE75396-5A46-4D9A-B22A-61A53C55A6CF}" type="pres">
      <dgm:prSet presAssocID="{04B2A0A2-DF50-45FB-8130-AA15B7892FDD}" presName="node" presStyleLbl="node1" presStyleIdx="0" presStyleCnt="6" custScaleY="129116">
        <dgm:presLayoutVars>
          <dgm:bulletEnabled val="1"/>
        </dgm:presLayoutVars>
      </dgm:prSet>
      <dgm:spPr/>
    </dgm:pt>
    <dgm:pt modelId="{6EA4E36A-70E6-466B-9B67-77146F7BE12F}" type="pres">
      <dgm:prSet presAssocID="{11B4C216-9A42-4050-AE6D-FA8373EF5382}" presName="sibTrans" presStyleCnt="0"/>
      <dgm:spPr/>
    </dgm:pt>
    <dgm:pt modelId="{640221A3-3F9C-4BDC-9C4E-E8C97E22867C}" type="pres">
      <dgm:prSet presAssocID="{F3AF2C3A-1D59-4F74-959C-859C4A81CF95}" presName="node" presStyleLbl="node1" presStyleIdx="1" presStyleCnt="6" custScaleY="116764">
        <dgm:presLayoutVars>
          <dgm:bulletEnabled val="1"/>
        </dgm:presLayoutVars>
      </dgm:prSet>
      <dgm:spPr/>
    </dgm:pt>
    <dgm:pt modelId="{F4BED693-F235-438A-B6C6-1F245663ECF7}" type="pres">
      <dgm:prSet presAssocID="{2DF6FD0C-DA09-4578-BD3A-65B99C862303}" presName="sibTrans" presStyleCnt="0"/>
      <dgm:spPr/>
    </dgm:pt>
    <dgm:pt modelId="{F7D0166E-9049-46B6-8B98-2BCFDFB01744}" type="pres">
      <dgm:prSet presAssocID="{D6AEA3E7-A41B-46E0-9B6F-529CC109A028}" presName="node" presStyleLbl="node1" presStyleIdx="2" presStyleCnt="6">
        <dgm:presLayoutVars>
          <dgm:bulletEnabled val="1"/>
        </dgm:presLayoutVars>
      </dgm:prSet>
      <dgm:spPr/>
    </dgm:pt>
    <dgm:pt modelId="{050D7E67-F8B6-417A-9DBF-B65418818AEF}" type="pres">
      <dgm:prSet presAssocID="{54DE35C2-8AD4-4EB8-AB08-0C25429F2D58}" presName="sibTrans" presStyleCnt="0"/>
      <dgm:spPr/>
    </dgm:pt>
    <dgm:pt modelId="{0203F215-C8D5-4C13-A612-F5F9917A5045}" type="pres">
      <dgm:prSet presAssocID="{CDD08D89-A7AD-4302-B7A0-FC9497B134DE}" presName="node" presStyleLbl="node1" presStyleIdx="3" presStyleCnt="6" custScaleX="116754" custScaleY="138434">
        <dgm:presLayoutVars>
          <dgm:bulletEnabled val="1"/>
        </dgm:presLayoutVars>
      </dgm:prSet>
      <dgm:spPr/>
    </dgm:pt>
    <dgm:pt modelId="{B5F281E7-B9A2-4B30-A5FB-27B64F4F8C4B}" type="pres">
      <dgm:prSet presAssocID="{350D61DF-4EB7-4920-BF4B-C6E61A481323}" presName="sibTrans" presStyleCnt="0"/>
      <dgm:spPr/>
    </dgm:pt>
    <dgm:pt modelId="{A0C28F47-A4F1-49A9-B320-A713BA70CD83}" type="pres">
      <dgm:prSet presAssocID="{6DB2C52F-EA37-475D-A775-EC3FFD330173}" presName="node" presStyleLbl="node1" presStyleIdx="4" presStyleCnt="6" custScaleY="188778">
        <dgm:presLayoutVars>
          <dgm:bulletEnabled val="1"/>
        </dgm:presLayoutVars>
      </dgm:prSet>
      <dgm:spPr/>
    </dgm:pt>
    <dgm:pt modelId="{0CD952DB-624F-4F80-9BA1-9549760E1D33}" type="pres">
      <dgm:prSet presAssocID="{16BC4E69-AE2A-47E2-BFF2-537046286E89}" presName="sibTrans" presStyleCnt="0"/>
      <dgm:spPr/>
    </dgm:pt>
    <dgm:pt modelId="{2753F18B-EDF5-4AF9-ACBE-D73804848A4A}" type="pres">
      <dgm:prSet presAssocID="{36B10509-870F-4345-B820-9A2A8A137D4D}" presName="node" presStyleLbl="node1" presStyleIdx="5" presStyleCnt="6">
        <dgm:presLayoutVars>
          <dgm:bulletEnabled val="1"/>
        </dgm:presLayoutVars>
      </dgm:prSet>
      <dgm:spPr/>
    </dgm:pt>
  </dgm:ptLst>
  <dgm:cxnLst>
    <dgm:cxn modelId="{EFEA1709-7034-4AE4-809C-A214878A5979}" srcId="{C12CB1B0-7A6B-4343-A700-7544CD3BF671}" destId="{04B2A0A2-DF50-45FB-8130-AA15B7892FDD}" srcOrd="0" destOrd="0" parTransId="{792DC13C-A932-4ADD-8607-7CA8AC93EFD5}" sibTransId="{11B4C216-9A42-4050-AE6D-FA8373EF5382}"/>
    <dgm:cxn modelId="{79297C1C-5423-41B2-8842-9B4D1BDF0191}" type="presOf" srcId="{04B2A0A2-DF50-45FB-8130-AA15B7892FDD}" destId="{ADE75396-5A46-4D9A-B22A-61A53C55A6CF}" srcOrd="0" destOrd="0" presId="urn:microsoft.com/office/officeart/2005/8/layout/default"/>
    <dgm:cxn modelId="{7549AB25-6B37-480D-BBE0-773463BC598B}" type="presOf" srcId="{F3AF2C3A-1D59-4F74-959C-859C4A81CF95}" destId="{640221A3-3F9C-4BDC-9C4E-E8C97E22867C}" srcOrd="0" destOrd="0" presId="urn:microsoft.com/office/officeart/2005/8/layout/default"/>
    <dgm:cxn modelId="{8A28022D-7DD8-4E1E-A491-B0E0ABCD373E}" type="presOf" srcId="{D6AEA3E7-A41B-46E0-9B6F-529CC109A028}" destId="{F7D0166E-9049-46B6-8B98-2BCFDFB01744}" srcOrd="0" destOrd="0" presId="urn:microsoft.com/office/officeart/2005/8/layout/default"/>
    <dgm:cxn modelId="{98F9F331-7763-4E78-B27C-26CC9253CEFD}" type="presOf" srcId="{36B10509-870F-4345-B820-9A2A8A137D4D}" destId="{2753F18B-EDF5-4AF9-ACBE-D73804848A4A}" srcOrd="0" destOrd="0" presId="urn:microsoft.com/office/officeart/2005/8/layout/default"/>
    <dgm:cxn modelId="{E41B6A35-2D8A-40FF-8A86-322586D5EE41}" srcId="{C12CB1B0-7A6B-4343-A700-7544CD3BF671}" destId="{6DB2C52F-EA37-475D-A775-EC3FFD330173}" srcOrd="4" destOrd="0" parTransId="{1EF5EC0D-7622-4BCD-B33F-CF9AEEF7B554}" sibTransId="{16BC4E69-AE2A-47E2-BFF2-537046286E89}"/>
    <dgm:cxn modelId="{5D5BEC67-3ADF-46F4-8183-B2D55A399464}" type="presOf" srcId="{CDD08D89-A7AD-4302-B7A0-FC9497B134DE}" destId="{0203F215-C8D5-4C13-A612-F5F9917A5045}" srcOrd="0" destOrd="0" presId="urn:microsoft.com/office/officeart/2005/8/layout/default"/>
    <dgm:cxn modelId="{1EC27F57-8C01-44E6-908F-D90905F845CA}" srcId="{C12CB1B0-7A6B-4343-A700-7544CD3BF671}" destId="{F3AF2C3A-1D59-4F74-959C-859C4A81CF95}" srcOrd="1" destOrd="0" parTransId="{4D587E96-5B46-4E8C-9470-1C61AE8DE019}" sibTransId="{2DF6FD0C-DA09-4578-BD3A-65B99C862303}"/>
    <dgm:cxn modelId="{0BC69D88-EEC9-4A3E-BFE7-B39A54793D98}" srcId="{C12CB1B0-7A6B-4343-A700-7544CD3BF671}" destId="{36B10509-870F-4345-B820-9A2A8A137D4D}" srcOrd="5" destOrd="0" parTransId="{EA3E6C59-3426-4500-9C1A-F8C75677BCE7}" sibTransId="{C4A564C0-731B-48F7-868C-70A3FCFECD6C}"/>
    <dgm:cxn modelId="{E3448395-B91E-4A6D-8100-FAEA187282FF}" srcId="{C12CB1B0-7A6B-4343-A700-7544CD3BF671}" destId="{CDD08D89-A7AD-4302-B7A0-FC9497B134DE}" srcOrd="3" destOrd="0" parTransId="{B818E418-1EF2-4F08-8E2B-F77E276447F9}" sibTransId="{350D61DF-4EB7-4920-BF4B-C6E61A481323}"/>
    <dgm:cxn modelId="{5934109B-534C-4D68-8E38-F9C5A11D2F74}" type="presOf" srcId="{C12CB1B0-7A6B-4343-A700-7544CD3BF671}" destId="{0EB7473E-11B2-43B9-9480-A4653AB9A3B7}" srcOrd="0" destOrd="0" presId="urn:microsoft.com/office/officeart/2005/8/layout/default"/>
    <dgm:cxn modelId="{3DB955C0-A0E5-48E5-93D7-16B85828549A}" type="presOf" srcId="{6DB2C52F-EA37-475D-A775-EC3FFD330173}" destId="{A0C28F47-A4F1-49A9-B320-A713BA70CD83}" srcOrd="0" destOrd="0" presId="urn:microsoft.com/office/officeart/2005/8/layout/default"/>
    <dgm:cxn modelId="{5F216CFB-5942-4005-A510-83D318F396A0}" srcId="{C12CB1B0-7A6B-4343-A700-7544CD3BF671}" destId="{D6AEA3E7-A41B-46E0-9B6F-529CC109A028}" srcOrd="2" destOrd="0" parTransId="{DB8EE242-6E00-4521-AC8F-302D8699D1E0}" sibTransId="{54DE35C2-8AD4-4EB8-AB08-0C25429F2D58}"/>
    <dgm:cxn modelId="{B9284D45-2463-42D1-924B-0B1D7FC44F32}" type="presParOf" srcId="{0EB7473E-11B2-43B9-9480-A4653AB9A3B7}" destId="{ADE75396-5A46-4D9A-B22A-61A53C55A6CF}" srcOrd="0" destOrd="0" presId="urn:microsoft.com/office/officeart/2005/8/layout/default"/>
    <dgm:cxn modelId="{02413AFE-C3A5-490B-9847-1A4C1DAEB2BF}" type="presParOf" srcId="{0EB7473E-11B2-43B9-9480-A4653AB9A3B7}" destId="{6EA4E36A-70E6-466B-9B67-77146F7BE12F}" srcOrd="1" destOrd="0" presId="urn:microsoft.com/office/officeart/2005/8/layout/default"/>
    <dgm:cxn modelId="{14BD8D99-5B90-4BA3-8F80-922796739AE6}" type="presParOf" srcId="{0EB7473E-11B2-43B9-9480-A4653AB9A3B7}" destId="{640221A3-3F9C-4BDC-9C4E-E8C97E22867C}" srcOrd="2" destOrd="0" presId="urn:microsoft.com/office/officeart/2005/8/layout/default"/>
    <dgm:cxn modelId="{6E972415-BD82-4AE6-8931-20A81179A714}" type="presParOf" srcId="{0EB7473E-11B2-43B9-9480-A4653AB9A3B7}" destId="{F4BED693-F235-438A-B6C6-1F245663ECF7}" srcOrd="3" destOrd="0" presId="urn:microsoft.com/office/officeart/2005/8/layout/default"/>
    <dgm:cxn modelId="{00BDA3B0-4D6D-4885-85EC-55DF80127E5F}" type="presParOf" srcId="{0EB7473E-11B2-43B9-9480-A4653AB9A3B7}" destId="{F7D0166E-9049-46B6-8B98-2BCFDFB01744}" srcOrd="4" destOrd="0" presId="urn:microsoft.com/office/officeart/2005/8/layout/default"/>
    <dgm:cxn modelId="{E174BE05-6C6D-41AC-8EDE-682D36F9EBA2}" type="presParOf" srcId="{0EB7473E-11B2-43B9-9480-A4653AB9A3B7}" destId="{050D7E67-F8B6-417A-9DBF-B65418818AEF}" srcOrd="5" destOrd="0" presId="urn:microsoft.com/office/officeart/2005/8/layout/default"/>
    <dgm:cxn modelId="{B4BF1146-0192-4268-893B-983275896F2F}" type="presParOf" srcId="{0EB7473E-11B2-43B9-9480-A4653AB9A3B7}" destId="{0203F215-C8D5-4C13-A612-F5F9917A5045}" srcOrd="6" destOrd="0" presId="urn:microsoft.com/office/officeart/2005/8/layout/default"/>
    <dgm:cxn modelId="{6BEE7509-AE46-4AB3-B415-20ED98DFF5DF}" type="presParOf" srcId="{0EB7473E-11B2-43B9-9480-A4653AB9A3B7}" destId="{B5F281E7-B9A2-4B30-A5FB-27B64F4F8C4B}" srcOrd="7" destOrd="0" presId="urn:microsoft.com/office/officeart/2005/8/layout/default"/>
    <dgm:cxn modelId="{6C5FD73A-19A5-431C-B632-BFC5721A29C0}" type="presParOf" srcId="{0EB7473E-11B2-43B9-9480-A4653AB9A3B7}" destId="{A0C28F47-A4F1-49A9-B320-A713BA70CD83}" srcOrd="8" destOrd="0" presId="urn:microsoft.com/office/officeart/2005/8/layout/default"/>
    <dgm:cxn modelId="{2C642273-73E4-4457-B458-89052543A02D}" type="presParOf" srcId="{0EB7473E-11B2-43B9-9480-A4653AB9A3B7}" destId="{0CD952DB-624F-4F80-9BA1-9549760E1D33}" srcOrd="9" destOrd="0" presId="urn:microsoft.com/office/officeart/2005/8/layout/default"/>
    <dgm:cxn modelId="{A2608F12-DD99-4312-A494-F5BD16C2536A}" type="presParOf" srcId="{0EB7473E-11B2-43B9-9480-A4653AB9A3B7}" destId="{2753F18B-EDF5-4AF9-ACBE-D73804848A4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39A576D-C905-40FA-8954-7BD272060967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2562A0-4580-44FB-A6D9-C90749267106}">
      <dgm:prSet custT="1"/>
      <dgm:spPr/>
      <dgm:t>
        <a:bodyPr/>
        <a:lstStyle/>
        <a:p>
          <a:r>
            <a:rPr lang="el-GR" sz="2000" dirty="0"/>
            <a:t>Αριθμός θεμάτων: Τρία (3)</a:t>
          </a:r>
          <a:endParaRPr lang="en-US" sz="2000" dirty="0"/>
        </a:p>
      </dgm:t>
    </dgm:pt>
    <dgm:pt modelId="{7D216AD4-6371-420E-A3C0-AE2F87665619}" type="parTrans" cxnId="{BA1E2C53-E82D-42ED-B94E-157F476EBD46}">
      <dgm:prSet/>
      <dgm:spPr/>
      <dgm:t>
        <a:bodyPr/>
        <a:lstStyle/>
        <a:p>
          <a:endParaRPr lang="en-US"/>
        </a:p>
      </dgm:t>
    </dgm:pt>
    <dgm:pt modelId="{6060DEF6-888E-44F2-9ABE-BF65170C1AA4}" type="sibTrans" cxnId="{BA1E2C53-E82D-42ED-B94E-157F476EBD46}">
      <dgm:prSet/>
      <dgm:spPr/>
      <dgm:t>
        <a:bodyPr/>
        <a:lstStyle/>
        <a:p>
          <a:endParaRPr lang="en-US"/>
        </a:p>
      </dgm:t>
    </dgm:pt>
    <dgm:pt modelId="{89DDCC55-7AFB-4D2C-BE97-F69867F94BE3}">
      <dgm:prSet custT="1"/>
      <dgm:spPr/>
      <dgm:t>
        <a:bodyPr/>
        <a:lstStyle/>
        <a:p>
          <a:r>
            <a:rPr lang="el-GR" sz="2000" dirty="0"/>
            <a:t>Διάρθρωση: Ένα (1) θέμα θεωρίας-2 θέματα ασκήσεων-προβλημάτων με δύο ή και τρία διαβαθμισμένα ερωτήματα.</a:t>
          </a:r>
          <a:endParaRPr lang="en-US" sz="2000" dirty="0"/>
        </a:p>
      </dgm:t>
    </dgm:pt>
    <dgm:pt modelId="{67AAB383-3B7F-4546-9111-CB2160C17216}" type="parTrans" cxnId="{FA6FE910-5F9A-42F2-A4EE-39C17CF0B702}">
      <dgm:prSet/>
      <dgm:spPr/>
      <dgm:t>
        <a:bodyPr/>
        <a:lstStyle/>
        <a:p>
          <a:endParaRPr lang="en-US"/>
        </a:p>
      </dgm:t>
    </dgm:pt>
    <dgm:pt modelId="{28EE9667-E2F2-44FD-9006-F03A06349023}" type="sibTrans" cxnId="{FA6FE910-5F9A-42F2-A4EE-39C17CF0B702}">
      <dgm:prSet/>
      <dgm:spPr/>
      <dgm:t>
        <a:bodyPr/>
        <a:lstStyle/>
        <a:p>
          <a:endParaRPr lang="en-US"/>
        </a:p>
      </dgm:t>
    </dgm:pt>
    <dgm:pt modelId="{71A6D900-382D-4892-B84D-DCE269FFED28}">
      <dgm:prSet custT="1"/>
      <dgm:spPr/>
      <dgm:t>
        <a:bodyPr/>
        <a:lstStyle/>
        <a:p>
          <a:r>
            <a:rPr lang="el-GR" sz="2000" dirty="0"/>
            <a:t>Βαθμολόγηση: Ισοδύναμα</a:t>
          </a:r>
          <a:endParaRPr lang="en-US" sz="2000" dirty="0"/>
        </a:p>
      </dgm:t>
    </dgm:pt>
    <dgm:pt modelId="{C2B1B869-93A4-4719-8F2D-8EBD0E657771}" type="parTrans" cxnId="{E52109D4-B8A0-42CA-BB5A-70F04185A060}">
      <dgm:prSet/>
      <dgm:spPr/>
      <dgm:t>
        <a:bodyPr/>
        <a:lstStyle/>
        <a:p>
          <a:endParaRPr lang="en-US"/>
        </a:p>
      </dgm:t>
    </dgm:pt>
    <dgm:pt modelId="{E049E8C7-7A9C-4951-B4D2-EB652952F5FD}" type="sibTrans" cxnId="{E52109D4-B8A0-42CA-BB5A-70F04185A060}">
      <dgm:prSet/>
      <dgm:spPr/>
      <dgm:t>
        <a:bodyPr/>
        <a:lstStyle/>
        <a:p>
          <a:endParaRPr lang="en-US"/>
        </a:p>
      </dgm:t>
    </dgm:pt>
    <dgm:pt modelId="{3A21C20C-1271-4FEE-8917-A8DC10AC2D19}">
      <dgm:prSet custT="1"/>
      <dgm:spPr/>
      <dgm:t>
        <a:bodyPr/>
        <a:lstStyle/>
        <a:p>
          <a:r>
            <a:rPr lang="el-GR" sz="2000" dirty="0"/>
            <a:t>Έκταση ύλης: Έως ένα (1) κεφάλαιο στο προειδοποιημένο</a:t>
          </a:r>
          <a:r>
            <a:rPr lang="el-GR" sz="500" dirty="0"/>
            <a:t>.</a:t>
          </a:r>
          <a:endParaRPr lang="en-US" sz="500" dirty="0"/>
        </a:p>
      </dgm:t>
    </dgm:pt>
    <dgm:pt modelId="{85A0B9E1-3B8D-43B4-A1F3-18127FEADDAC}" type="parTrans" cxnId="{E606C101-7353-424E-AD08-82BC7125EE9C}">
      <dgm:prSet/>
      <dgm:spPr/>
      <dgm:t>
        <a:bodyPr/>
        <a:lstStyle/>
        <a:p>
          <a:endParaRPr lang="en-US"/>
        </a:p>
      </dgm:t>
    </dgm:pt>
    <dgm:pt modelId="{03F7766F-550C-4647-BAB2-5DDE91DEBEB4}" type="sibTrans" cxnId="{E606C101-7353-424E-AD08-82BC7125EE9C}">
      <dgm:prSet/>
      <dgm:spPr/>
      <dgm:t>
        <a:bodyPr/>
        <a:lstStyle/>
        <a:p>
          <a:endParaRPr lang="en-US"/>
        </a:p>
      </dgm:t>
    </dgm:pt>
    <dgm:pt modelId="{F2E11B4C-D15E-4A03-A72A-3B355EEA785A}">
      <dgm:prSet custT="1"/>
      <dgm:spPr/>
      <dgm:t>
        <a:bodyPr/>
        <a:lstStyle/>
        <a:p>
          <a:r>
            <a:rPr lang="el-GR" sz="2000" dirty="0"/>
            <a:t>Σε ορισμένες περιπτώσεις θα μπορούσε και να συνδυαστούν θέματα Άλγεβρας και Γεωμετρίας αναλογικά η/και συνδυαστικά.</a:t>
          </a:r>
          <a:endParaRPr lang="en-US" sz="2000" dirty="0"/>
        </a:p>
      </dgm:t>
    </dgm:pt>
    <dgm:pt modelId="{E63B51E4-CB22-41EA-ACF0-AF106072BD60}" type="parTrans" cxnId="{AC403D3A-51A9-4E86-94D0-6590697AF428}">
      <dgm:prSet/>
      <dgm:spPr/>
      <dgm:t>
        <a:bodyPr/>
        <a:lstStyle/>
        <a:p>
          <a:endParaRPr lang="en-US"/>
        </a:p>
      </dgm:t>
    </dgm:pt>
    <dgm:pt modelId="{3A2316DB-3D1B-4F95-BFAE-558BB0BB847F}" type="sibTrans" cxnId="{AC403D3A-51A9-4E86-94D0-6590697AF428}">
      <dgm:prSet/>
      <dgm:spPr/>
      <dgm:t>
        <a:bodyPr/>
        <a:lstStyle/>
        <a:p>
          <a:endParaRPr lang="en-US"/>
        </a:p>
      </dgm:t>
    </dgm:pt>
    <dgm:pt modelId="{F80DB81D-50BA-4618-A4D2-FD8266AA4FFE}" type="pres">
      <dgm:prSet presAssocID="{F39A576D-C905-40FA-8954-7BD272060967}" presName="linear" presStyleCnt="0">
        <dgm:presLayoutVars>
          <dgm:animLvl val="lvl"/>
          <dgm:resizeHandles val="exact"/>
        </dgm:presLayoutVars>
      </dgm:prSet>
      <dgm:spPr/>
    </dgm:pt>
    <dgm:pt modelId="{CFECE181-645F-428C-9BE4-388378B9277A}" type="pres">
      <dgm:prSet presAssocID="{082562A0-4580-44FB-A6D9-C9074926710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68D7DF0-E0EE-4F9C-9B3C-6FBC203093CB}" type="pres">
      <dgm:prSet presAssocID="{6060DEF6-888E-44F2-9ABE-BF65170C1AA4}" presName="spacer" presStyleCnt="0"/>
      <dgm:spPr/>
    </dgm:pt>
    <dgm:pt modelId="{8B922851-D7C5-4AE7-A368-09FBFB999E99}" type="pres">
      <dgm:prSet presAssocID="{89DDCC55-7AFB-4D2C-BE97-F69867F94BE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C21B8AB-F0C5-4A44-8FCE-207965824EFB}" type="pres">
      <dgm:prSet presAssocID="{28EE9667-E2F2-44FD-9006-F03A06349023}" presName="spacer" presStyleCnt="0"/>
      <dgm:spPr/>
    </dgm:pt>
    <dgm:pt modelId="{098B8D11-9135-43BD-82DC-0DD79007C88B}" type="pres">
      <dgm:prSet presAssocID="{71A6D900-382D-4892-B84D-DCE269FFED2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FA4D8F4-D3EA-4F69-836C-126DC6223DF3}" type="pres">
      <dgm:prSet presAssocID="{E049E8C7-7A9C-4951-B4D2-EB652952F5FD}" presName="spacer" presStyleCnt="0"/>
      <dgm:spPr/>
    </dgm:pt>
    <dgm:pt modelId="{81B06C00-DB4E-431D-99D7-7E3812EFB6AC}" type="pres">
      <dgm:prSet presAssocID="{3A21C20C-1271-4FEE-8917-A8DC10AC2D1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DC53E6F-15AF-442A-B596-60EA4DE81736}" type="pres">
      <dgm:prSet presAssocID="{03F7766F-550C-4647-BAB2-5DDE91DEBEB4}" presName="spacer" presStyleCnt="0"/>
      <dgm:spPr/>
    </dgm:pt>
    <dgm:pt modelId="{9661E3C9-7858-4A3E-8942-4E08FF5D6055}" type="pres">
      <dgm:prSet presAssocID="{F2E11B4C-D15E-4A03-A72A-3B355EEA785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606C101-7353-424E-AD08-82BC7125EE9C}" srcId="{F39A576D-C905-40FA-8954-7BD272060967}" destId="{3A21C20C-1271-4FEE-8917-A8DC10AC2D19}" srcOrd="3" destOrd="0" parTransId="{85A0B9E1-3B8D-43B4-A1F3-18127FEADDAC}" sibTransId="{03F7766F-550C-4647-BAB2-5DDE91DEBEB4}"/>
    <dgm:cxn modelId="{FA6FE910-5F9A-42F2-A4EE-39C17CF0B702}" srcId="{F39A576D-C905-40FA-8954-7BD272060967}" destId="{89DDCC55-7AFB-4D2C-BE97-F69867F94BE3}" srcOrd="1" destOrd="0" parTransId="{67AAB383-3B7F-4546-9111-CB2160C17216}" sibTransId="{28EE9667-E2F2-44FD-9006-F03A06349023}"/>
    <dgm:cxn modelId="{AC403D3A-51A9-4E86-94D0-6590697AF428}" srcId="{F39A576D-C905-40FA-8954-7BD272060967}" destId="{F2E11B4C-D15E-4A03-A72A-3B355EEA785A}" srcOrd="4" destOrd="0" parTransId="{E63B51E4-CB22-41EA-ACF0-AF106072BD60}" sibTransId="{3A2316DB-3D1B-4F95-BFAE-558BB0BB847F}"/>
    <dgm:cxn modelId="{65E0FD68-7428-43CA-8B1D-ECFC8D23799D}" type="presOf" srcId="{89DDCC55-7AFB-4D2C-BE97-F69867F94BE3}" destId="{8B922851-D7C5-4AE7-A368-09FBFB999E99}" srcOrd="0" destOrd="0" presId="urn:microsoft.com/office/officeart/2005/8/layout/vList2"/>
    <dgm:cxn modelId="{BA1E2C53-E82D-42ED-B94E-157F476EBD46}" srcId="{F39A576D-C905-40FA-8954-7BD272060967}" destId="{082562A0-4580-44FB-A6D9-C90749267106}" srcOrd="0" destOrd="0" parTransId="{7D216AD4-6371-420E-A3C0-AE2F87665619}" sibTransId="{6060DEF6-888E-44F2-9ABE-BF65170C1AA4}"/>
    <dgm:cxn modelId="{CF53BCA6-A1E9-4143-B7D2-04BBE391FFCD}" type="presOf" srcId="{71A6D900-382D-4892-B84D-DCE269FFED28}" destId="{098B8D11-9135-43BD-82DC-0DD79007C88B}" srcOrd="0" destOrd="0" presId="urn:microsoft.com/office/officeart/2005/8/layout/vList2"/>
    <dgm:cxn modelId="{DA801FBC-63DF-4A8A-9389-A29C55979BFC}" type="presOf" srcId="{F2E11B4C-D15E-4A03-A72A-3B355EEA785A}" destId="{9661E3C9-7858-4A3E-8942-4E08FF5D6055}" srcOrd="0" destOrd="0" presId="urn:microsoft.com/office/officeart/2005/8/layout/vList2"/>
    <dgm:cxn modelId="{E52109D4-B8A0-42CA-BB5A-70F04185A060}" srcId="{F39A576D-C905-40FA-8954-7BD272060967}" destId="{71A6D900-382D-4892-B84D-DCE269FFED28}" srcOrd="2" destOrd="0" parTransId="{C2B1B869-93A4-4719-8F2D-8EBD0E657771}" sibTransId="{E049E8C7-7A9C-4951-B4D2-EB652952F5FD}"/>
    <dgm:cxn modelId="{11C47BD7-A5A9-4B37-8551-89EC3C0F49FA}" type="presOf" srcId="{3A21C20C-1271-4FEE-8917-A8DC10AC2D19}" destId="{81B06C00-DB4E-431D-99D7-7E3812EFB6AC}" srcOrd="0" destOrd="0" presId="urn:microsoft.com/office/officeart/2005/8/layout/vList2"/>
    <dgm:cxn modelId="{63E2E4D8-6AF6-42CB-9654-6A583CA5C5FE}" type="presOf" srcId="{F39A576D-C905-40FA-8954-7BD272060967}" destId="{F80DB81D-50BA-4618-A4D2-FD8266AA4FFE}" srcOrd="0" destOrd="0" presId="urn:microsoft.com/office/officeart/2005/8/layout/vList2"/>
    <dgm:cxn modelId="{B331C8F9-7C26-4720-A536-5D68FD6E69AC}" type="presOf" srcId="{082562A0-4580-44FB-A6D9-C90749267106}" destId="{CFECE181-645F-428C-9BE4-388378B9277A}" srcOrd="0" destOrd="0" presId="urn:microsoft.com/office/officeart/2005/8/layout/vList2"/>
    <dgm:cxn modelId="{67DF066D-DAA6-46CF-B0C8-59CF712D44B5}" type="presParOf" srcId="{F80DB81D-50BA-4618-A4D2-FD8266AA4FFE}" destId="{CFECE181-645F-428C-9BE4-388378B9277A}" srcOrd="0" destOrd="0" presId="urn:microsoft.com/office/officeart/2005/8/layout/vList2"/>
    <dgm:cxn modelId="{75F00170-4BB8-43B1-AC08-077FCC4D22F6}" type="presParOf" srcId="{F80DB81D-50BA-4618-A4D2-FD8266AA4FFE}" destId="{668D7DF0-E0EE-4F9C-9B3C-6FBC203093CB}" srcOrd="1" destOrd="0" presId="urn:microsoft.com/office/officeart/2005/8/layout/vList2"/>
    <dgm:cxn modelId="{6E9F15A0-622A-45A9-8B27-1044A0E08631}" type="presParOf" srcId="{F80DB81D-50BA-4618-A4D2-FD8266AA4FFE}" destId="{8B922851-D7C5-4AE7-A368-09FBFB999E99}" srcOrd="2" destOrd="0" presId="urn:microsoft.com/office/officeart/2005/8/layout/vList2"/>
    <dgm:cxn modelId="{A167FC75-D9E3-49BF-8269-26596904126A}" type="presParOf" srcId="{F80DB81D-50BA-4618-A4D2-FD8266AA4FFE}" destId="{8C21B8AB-F0C5-4A44-8FCE-207965824EFB}" srcOrd="3" destOrd="0" presId="urn:microsoft.com/office/officeart/2005/8/layout/vList2"/>
    <dgm:cxn modelId="{98F6AD4B-6814-4944-A87F-4CBC907D176F}" type="presParOf" srcId="{F80DB81D-50BA-4618-A4D2-FD8266AA4FFE}" destId="{098B8D11-9135-43BD-82DC-0DD79007C88B}" srcOrd="4" destOrd="0" presId="urn:microsoft.com/office/officeart/2005/8/layout/vList2"/>
    <dgm:cxn modelId="{14123D25-C70D-4FBB-A2FC-5B204F691111}" type="presParOf" srcId="{F80DB81D-50BA-4618-A4D2-FD8266AA4FFE}" destId="{FFA4D8F4-D3EA-4F69-836C-126DC6223DF3}" srcOrd="5" destOrd="0" presId="urn:microsoft.com/office/officeart/2005/8/layout/vList2"/>
    <dgm:cxn modelId="{4C7546F9-FBBF-42B8-A455-CE0F20070BFF}" type="presParOf" srcId="{F80DB81D-50BA-4618-A4D2-FD8266AA4FFE}" destId="{81B06C00-DB4E-431D-99D7-7E3812EFB6AC}" srcOrd="6" destOrd="0" presId="urn:microsoft.com/office/officeart/2005/8/layout/vList2"/>
    <dgm:cxn modelId="{E616444B-5E52-421E-97E8-2ED4BF32E62A}" type="presParOf" srcId="{F80DB81D-50BA-4618-A4D2-FD8266AA4FFE}" destId="{BDC53E6F-15AF-442A-B596-60EA4DE81736}" srcOrd="7" destOrd="0" presId="urn:microsoft.com/office/officeart/2005/8/layout/vList2"/>
    <dgm:cxn modelId="{41B9BB2D-3A71-4230-B7B4-6B30B8DB1616}" type="presParOf" srcId="{F80DB81D-50BA-4618-A4D2-FD8266AA4FFE}" destId="{9661E3C9-7858-4A3E-8942-4E08FF5D605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AC91C05-21B2-47AE-9855-058B8246CC2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9A8F5C-CF9D-42AC-8A2F-5E8B10358164}">
      <dgm:prSet/>
      <dgm:spPr/>
      <dgm:t>
        <a:bodyPr/>
        <a:lstStyle/>
        <a:p>
          <a:r>
            <a:rPr lang="el-GR"/>
            <a:t>Χρονική διάρκεια: έως 15 λεπτά</a:t>
          </a:r>
          <a:endParaRPr lang="en-US"/>
        </a:p>
      </dgm:t>
    </dgm:pt>
    <dgm:pt modelId="{B1AB5746-3C05-4B38-868E-DAFA45600C8F}" type="parTrans" cxnId="{CBE8D986-F3A0-4E64-9A8E-1B1F143F497A}">
      <dgm:prSet/>
      <dgm:spPr/>
      <dgm:t>
        <a:bodyPr/>
        <a:lstStyle/>
        <a:p>
          <a:endParaRPr lang="en-US"/>
        </a:p>
      </dgm:t>
    </dgm:pt>
    <dgm:pt modelId="{F7191C9C-9EA9-4336-9D3B-F5BB38528F8B}" type="sibTrans" cxnId="{CBE8D986-F3A0-4E64-9A8E-1B1F143F497A}">
      <dgm:prSet/>
      <dgm:spPr/>
      <dgm:t>
        <a:bodyPr/>
        <a:lstStyle/>
        <a:p>
          <a:endParaRPr lang="en-US"/>
        </a:p>
      </dgm:t>
    </dgm:pt>
    <dgm:pt modelId="{FAEEAE4D-164F-4259-AA18-4296FD2DA020}">
      <dgm:prSet/>
      <dgm:spPr/>
      <dgm:t>
        <a:bodyPr/>
        <a:lstStyle/>
        <a:p>
          <a:r>
            <a:rPr lang="el-GR" dirty="0"/>
            <a:t>Θέματα Προσαρμοσμένα στο χρόνο </a:t>
          </a:r>
          <a:endParaRPr lang="en-US" dirty="0"/>
        </a:p>
      </dgm:t>
    </dgm:pt>
    <dgm:pt modelId="{8CF2D4B3-9D51-4665-8B4D-ABD072636B06}" type="parTrans" cxnId="{30E52759-67F5-47B7-8742-D651BD3200DA}">
      <dgm:prSet/>
      <dgm:spPr/>
      <dgm:t>
        <a:bodyPr/>
        <a:lstStyle/>
        <a:p>
          <a:endParaRPr lang="en-US"/>
        </a:p>
      </dgm:t>
    </dgm:pt>
    <dgm:pt modelId="{E8E7CD81-2A13-4228-8014-1AA864FEDCF3}" type="sibTrans" cxnId="{30E52759-67F5-47B7-8742-D651BD3200DA}">
      <dgm:prSet/>
      <dgm:spPr/>
      <dgm:t>
        <a:bodyPr/>
        <a:lstStyle/>
        <a:p>
          <a:endParaRPr lang="en-US"/>
        </a:p>
      </dgm:t>
    </dgm:pt>
    <dgm:pt modelId="{1AE4D87C-515D-4FAF-BB3A-A8543EF392C7}">
      <dgm:prSet/>
      <dgm:spPr/>
      <dgm:t>
        <a:bodyPr/>
        <a:lstStyle/>
        <a:p>
          <a:r>
            <a:rPr lang="el-GR"/>
            <a:t>Ύλη: τρέχουσα ενότητα</a:t>
          </a:r>
          <a:endParaRPr lang="en-US"/>
        </a:p>
      </dgm:t>
    </dgm:pt>
    <dgm:pt modelId="{86BEA882-90D3-4414-B0CA-1249B8FCAAA7}" type="parTrans" cxnId="{0C831251-B3A5-4707-B915-369034BCC5E0}">
      <dgm:prSet/>
      <dgm:spPr/>
      <dgm:t>
        <a:bodyPr/>
        <a:lstStyle/>
        <a:p>
          <a:endParaRPr lang="en-US"/>
        </a:p>
      </dgm:t>
    </dgm:pt>
    <dgm:pt modelId="{E30F0861-2A2D-463E-A630-A7A20A89C151}" type="sibTrans" cxnId="{0C831251-B3A5-4707-B915-369034BCC5E0}">
      <dgm:prSet/>
      <dgm:spPr/>
      <dgm:t>
        <a:bodyPr/>
        <a:lstStyle/>
        <a:p>
          <a:endParaRPr lang="en-US"/>
        </a:p>
      </dgm:t>
    </dgm:pt>
    <dgm:pt modelId="{F111A9FF-2C8F-41A6-8F7E-1BE7AD45730C}">
      <dgm:prSet/>
      <dgm:spPr/>
      <dgm:t>
        <a:bodyPr/>
        <a:lstStyle/>
        <a:p>
          <a:r>
            <a:rPr lang="el-GR"/>
            <a:t>Δομή, διάρθρωση: Επιλογή διδασκοντα/ουσας</a:t>
          </a:r>
          <a:endParaRPr lang="en-US"/>
        </a:p>
      </dgm:t>
    </dgm:pt>
    <dgm:pt modelId="{04EB90FA-055E-4948-A880-6E51040151C4}" type="parTrans" cxnId="{9E88BB06-B936-454E-8D8B-00CB6CCA94B2}">
      <dgm:prSet/>
      <dgm:spPr/>
      <dgm:t>
        <a:bodyPr/>
        <a:lstStyle/>
        <a:p>
          <a:endParaRPr lang="en-US"/>
        </a:p>
      </dgm:t>
    </dgm:pt>
    <dgm:pt modelId="{642BC5A5-B2B1-4FD2-AED7-DC712C8291AB}" type="sibTrans" cxnId="{9E88BB06-B936-454E-8D8B-00CB6CCA94B2}">
      <dgm:prSet/>
      <dgm:spPr/>
      <dgm:t>
        <a:bodyPr/>
        <a:lstStyle/>
        <a:p>
          <a:endParaRPr lang="en-US"/>
        </a:p>
      </dgm:t>
    </dgm:pt>
    <dgm:pt modelId="{CB2FFF38-3E94-48F9-BA4B-BF34A5206B2E}">
      <dgm:prSet/>
      <dgm:spPr/>
      <dgm:t>
        <a:bodyPr/>
        <a:lstStyle/>
        <a:p>
          <a:r>
            <a:rPr lang="el-GR" dirty="0"/>
            <a:t>Αριθμός ανά τετράμηνο: </a:t>
          </a:r>
          <a:r>
            <a:rPr lang="el-GR" dirty="0" err="1"/>
            <a:t>ελευθερος</a:t>
          </a:r>
          <a:r>
            <a:rPr lang="el-GR" dirty="0"/>
            <a:t> αλλά σε λογικά πλαίσια</a:t>
          </a:r>
          <a:endParaRPr lang="en-US" dirty="0"/>
        </a:p>
      </dgm:t>
    </dgm:pt>
    <dgm:pt modelId="{5565E82D-FE3B-46B8-8037-53AB6CAF0368}" type="parTrans" cxnId="{41B2CABE-7A4F-4F50-B777-D4FF2124F3A7}">
      <dgm:prSet/>
      <dgm:spPr/>
      <dgm:t>
        <a:bodyPr/>
        <a:lstStyle/>
        <a:p>
          <a:endParaRPr lang="en-US"/>
        </a:p>
      </dgm:t>
    </dgm:pt>
    <dgm:pt modelId="{2B42C236-9AD7-4C82-93F8-169345D6CF34}" type="sibTrans" cxnId="{41B2CABE-7A4F-4F50-B777-D4FF2124F3A7}">
      <dgm:prSet/>
      <dgm:spPr/>
      <dgm:t>
        <a:bodyPr/>
        <a:lstStyle/>
        <a:p>
          <a:endParaRPr lang="en-US"/>
        </a:p>
      </dgm:t>
    </dgm:pt>
    <dgm:pt modelId="{4FD35DF5-76C0-474B-B30F-947C76CCB0F6}" type="pres">
      <dgm:prSet presAssocID="{5AC91C05-21B2-47AE-9855-058B8246CC21}" presName="diagram" presStyleCnt="0">
        <dgm:presLayoutVars>
          <dgm:dir/>
          <dgm:resizeHandles val="exact"/>
        </dgm:presLayoutVars>
      </dgm:prSet>
      <dgm:spPr/>
    </dgm:pt>
    <dgm:pt modelId="{E28A835D-F5F6-469D-BBE7-2026B881DF5D}" type="pres">
      <dgm:prSet presAssocID="{529A8F5C-CF9D-42AC-8A2F-5E8B10358164}" presName="node" presStyleLbl="node1" presStyleIdx="0" presStyleCnt="5">
        <dgm:presLayoutVars>
          <dgm:bulletEnabled val="1"/>
        </dgm:presLayoutVars>
      </dgm:prSet>
      <dgm:spPr/>
    </dgm:pt>
    <dgm:pt modelId="{7F441D74-CC4C-420F-BAA1-FAD8D0781409}" type="pres">
      <dgm:prSet presAssocID="{F7191C9C-9EA9-4336-9D3B-F5BB38528F8B}" presName="sibTrans" presStyleCnt="0"/>
      <dgm:spPr/>
    </dgm:pt>
    <dgm:pt modelId="{AFFF001B-5D42-47D4-A106-8B14888972F4}" type="pres">
      <dgm:prSet presAssocID="{FAEEAE4D-164F-4259-AA18-4296FD2DA020}" presName="node" presStyleLbl="node1" presStyleIdx="1" presStyleCnt="5">
        <dgm:presLayoutVars>
          <dgm:bulletEnabled val="1"/>
        </dgm:presLayoutVars>
      </dgm:prSet>
      <dgm:spPr/>
    </dgm:pt>
    <dgm:pt modelId="{D185D823-D6C0-492C-93AD-BC29060F4139}" type="pres">
      <dgm:prSet presAssocID="{E8E7CD81-2A13-4228-8014-1AA864FEDCF3}" presName="sibTrans" presStyleCnt="0"/>
      <dgm:spPr/>
    </dgm:pt>
    <dgm:pt modelId="{6CA2E83E-21A2-464B-949A-C54BE5CF1354}" type="pres">
      <dgm:prSet presAssocID="{1AE4D87C-515D-4FAF-BB3A-A8543EF392C7}" presName="node" presStyleLbl="node1" presStyleIdx="2" presStyleCnt="5">
        <dgm:presLayoutVars>
          <dgm:bulletEnabled val="1"/>
        </dgm:presLayoutVars>
      </dgm:prSet>
      <dgm:spPr/>
    </dgm:pt>
    <dgm:pt modelId="{BBE4579A-5452-45A6-BE30-A22F0CA3F2B6}" type="pres">
      <dgm:prSet presAssocID="{E30F0861-2A2D-463E-A630-A7A20A89C151}" presName="sibTrans" presStyleCnt="0"/>
      <dgm:spPr/>
    </dgm:pt>
    <dgm:pt modelId="{5E7A242A-BC35-43AF-B8FF-9E01EE7AA34E}" type="pres">
      <dgm:prSet presAssocID="{F111A9FF-2C8F-41A6-8F7E-1BE7AD45730C}" presName="node" presStyleLbl="node1" presStyleIdx="3" presStyleCnt="5">
        <dgm:presLayoutVars>
          <dgm:bulletEnabled val="1"/>
        </dgm:presLayoutVars>
      </dgm:prSet>
      <dgm:spPr/>
    </dgm:pt>
    <dgm:pt modelId="{56DC6D1C-5495-43F9-91E7-D534951CF8F5}" type="pres">
      <dgm:prSet presAssocID="{642BC5A5-B2B1-4FD2-AED7-DC712C8291AB}" presName="sibTrans" presStyleCnt="0"/>
      <dgm:spPr/>
    </dgm:pt>
    <dgm:pt modelId="{F46085AB-1D22-4661-A73F-05B4B78C844C}" type="pres">
      <dgm:prSet presAssocID="{CB2FFF38-3E94-48F9-BA4B-BF34A5206B2E}" presName="node" presStyleLbl="node1" presStyleIdx="4" presStyleCnt="5">
        <dgm:presLayoutVars>
          <dgm:bulletEnabled val="1"/>
        </dgm:presLayoutVars>
      </dgm:prSet>
      <dgm:spPr/>
    </dgm:pt>
  </dgm:ptLst>
  <dgm:cxnLst>
    <dgm:cxn modelId="{9E88BB06-B936-454E-8D8B-00CB6CCA94B2}" srcId="{5AC91C05-21B2-47AE-9855-058B8246CC21}" destId="{F111A9FF-2C8F-41A6-8F7E-1BE7AD45730C}" srcOrd="3" destOrd="0" parTransId="{04EB90FA-055E-4948-A880-6E51040151C4}" sibTransId="{642BC5A5-B2B1-4FD2-AED7-DC712C8291AB}"/>
    <dgm:cxn modelId="{1FC66B5B-E5D5-4080-949F-3D31480EE1F8}" type="presOf" srcId="{CB2FFF38-3E94-48F9-BA4B-BF34A5206B2E}" destId="{F46085AB-1D22-4661-A73F-05B4B78C844C}" srcOrd="0" destOrd="0" presId="urn:microsoft.com/office/officeart/2005/8/layout/default"/>
    <dgm:cxn modelId="{0C831251-B3A5-4707-B915-369034BCC5E0}" srcId="{5AC91C05-21B2-47AE-9855-058B8246CC21}" destId="{1AE4D87C-515D-4FAF-BB3A-A8543EF392C7}" srcOrd="2" destOrd="0" parTransId="{86BEA882-90D3-4414-B0CA-1249B8FCAAA7}" sibTransId="{E30F0861-2A2D-463E-A630-A7A20A89C151}"/>
    <dgm:cxn modelId="{30E52759-67F5-47B7-8742-D651BD3200DA}" srcId="{5AC91C05-21B2-47AE-9855-058B8246CC21}" destId="{FAEEAE4D-164F-4259-AA18-4296FD2DA020}" srcOrd="1" destOrd="0" parTransId="{8CF2D4B3-9D51-4665-8B4D-ABD072636B06}" sibTransId="{E8E7CD81-2A13-4228-8014-1AA864FEDCF3}"/>
    <dgm:cxn modelId="{CBE8D986-F3A0-4E64-9A8E-1B1F143F497A}" srcId="{5AC91C05-21B2-47AE-9855-058B8246CC21}" destId="{529A8F5C-CF9D-42AC-8A2F-5E8B10358164}" srcOrd="0" destOrd="0" parTransId="{B1AB5746-3C05-4B38-868E-DAFA45600C8F}" sibTransId="{F7191C9C-9EA9-4336-9D3B-F5BB38528F8B}"/>
    <dgm:cxn modelId="{5D904FA2-12A9-44B4-8ABE-AEF5F01B3EC4}" type="presOf" srcId="{1AE4D87C-515D-4FAF-BB3A-A8543EF392C7}" destId="{6CA2E83E-21A2-464B-949A-C54BE5CF1354}" srcOrd="0" destOrd="0" presId="urn:microsoft.com/office/officeart/2005/8/layout/default"/>
    <dgm:cxn modelId="{41B2CABE-7A4F-4F50-B777-D4FF2124F3A7}" srcId="{5AC91C05-21B2-47AE-9855-058B8246CC21}" destId="{CB2FFF38-3E94-48F9-BA4B-BF34A5206B2E}" srcOrd="4" destOrd="0" parTransId="{5565E82D-FE3B-46B8-8037-53AB6CAF0368}" sibTransId="{2B42C236-9AD7-4C82-93F8-169345D6CF34}"/>
    <dgm:cxn modelId="{0C527BC1-079A-4262-A176-9B56AEE054EA}" type="presOf" srcId="{5AC91C05-21B2-47AE-9855-058B8246CC21}" destId="{4FD35DF5-76C0-474B-B30F-947C76CCB0F6}" srcOrd="0" destOrd="0" presId="urn:microsoft.com/office/officeart/2005/8/layout/default"/>
    <dgm:cxn modelId="{ED0524DA-09A5-43FC-AEF7-0E9410409ADF}" type="presOf" srcId="{FAEEAE4D-164F-4259-AA18-4296FD2DA020}" destId="{AFFF001B-5D42-47D4-A106-8B14888972F4}" srcOrd="0" destOrd="0" presId="urn:microsoft.com/office/officeart/2005/8/layout/default"/>
    <dgm:cxn modelId="{67020CE7-416D-4A8D-B8C9-94D2C80588A9}" type="presOf" srcId="{529A8F5C-CF9D-42AC-8A2F-5E8B10358164}" destId="{E28A835D-F5F6-469D-BBE7-2026B881DF5D}" srcOrd="0" destOrd="0" presId="urn:microsoft.com/office/officeart/2005/8/layout/default"/>
    <dgm:cxn modelId="{FE45BCF9-105D-4C6E-9768-F90C19CD6620}" type="presOf" srcId="{F111A9FF-2C8F-41A6-8F7E-1BE7AD45730C}" destId="{5E7A242A-BC35-43AF-B8FF-9E01EE7AA34E}" srcOrd="0" destOrd="0" presId="urn:microsoft.com/office/officeart/2005/8/layout/default"/>
    <dgm:cxn modelId="{2A704C65-A735-4554-A64A-3DE5C9E545DB}" type="presParOf" srcId="{4FD35DF5-76C0-474B-B30F-947C76CCB0F6}" destId="{E28A835D-F5F6-469D-BBE7-2026B881DF5D}" srcOrd="0" destOrd="0" presId="urn:microsoft.com/office/officeart/2005/8/layout/default"/>
    <dgm:cxn modelId="{B0E1DE5A-05A0-4DA7-9819-5DD2EC788C4E}" type="presParOf" srcId="{4FD35DF5-76C0-474B-B30F-947C76CCB0F6}" destId="{7F441D74-CC4C-420F-BAA1-FAD8D0781409}" srcOrd="1" destOrd="0" presId="urn:microsoft.com/office/officeart/2005/8/layout/default"/>
    <dgm:cxn modelId="{AE8152DC-86D1-469D-A920-611E289D3896}" type="presParOf" srcId="{4FD35DF5-76C0-474B-B30F-947C76CCB0F6}" destId="{AFFF001B-5D42-47D4-A106-8B14888972F4}" srcOrd="2" destOrd="0" presId="urn:microsoft.com/office/officeart/2005/8/layout/default"/>
    <dgm:cxn modelId="{1D8161B1-D25B-4E53-A0AC-BB419DB0649B}" type="presParOf" srcId="{4FD35DF5-76C0-474B-B30F-947C76CCB0F6}" destId="{D185D823-D6C0-492C-93AD-BC29060F4139}" srcOrd="3" destOrd="0" presId="urn:microsoft.com/office/officeart/2005/8/layout/default"/>
    <dgm:cxn modelId="{14C5649E-7F65-4CD0-82E9-2FEF1BDE10CF}" type="presParOf" srcId="{4FD35DF5-76C0-474B-B30F-947C76CCB0F6}" destId="{6CA2E83E-21A2-464B-949A-C54BE5CF1354}" srcOrd="4" destOrd="0" presId="urn:microsoft.com/office/officeart/2005/8/layout/default"/>
    <dgm:cxn modelId="{6C690350-8E55-4BE2-B943-2D66F92F91F3}" type="presParOf" srcId="{4FD35DF5-76C0-474B-B30F-947C76CCB0F6}" destId="{BBE4579A-5452-45A6-BE30-A22F0CA3F2B6}" srcOrd="5" destOrd="0" presId="urn:microsoft.com/office/officeart/2005/8/layout/default"/>
    <dgm:cxn modelId="{28A380B4-E108-4E4F-A577-6A2AD21FC5B5}" type="presParOf" srcId="{4FD35DF5-76C0-474B-B30F-947C76CCB0F6}" destId="{5E7A242A-BC35-43AF-B8FF-9E01EE7AA34E}" srcOrd="6" destOrd="0" presId="urn:microsoft.com/office/officeart/2005/8/layout/default"/>
    <dgm:cxn modelId="{BAB1962B-6DC3-4A50-BC6A-AF9B248EF819}" type="presParOf" srcId="{4FD35DF5-76C0-474B-B30F-947C76CCB0F6}" destId="{56DC6D1C-5495-43F9-91E7-D534951CF8F5}" srcOrd="7" destOrd="0" presId="urn:microsoft.com/office/officeart/2005/8/layout/default"/>
    <dgm:cxn modelId="{B868266E-F7DE-42FE-AE74-3362AC3C19E5}" type="presParOf" srcId="{4FD35DF5-76C0-474B-B30F-947C76CCB0F6}" destId="{F46085AB-1D22-4661-A73F-05B4B78C844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1127D42-03D6-4BBB-8B9E-D4B15B52B663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D084C65-5302-445E-9CC5-034546BEED05}">
      <dgm:prSet/>
      <dgm:spPr/>
      <dgm:t>
        <a:bodyPr/>
        <a:lstStyle/>
        <a:p>
          <a:r>
            <a:rPr lang="en-US"/>
            <a:t>- Προφορική συμμετοχή</a:t>
          </a:r>
        </a:p>
      </dgm:t>
    </dgm:pt>
    <dgm:pt modelId="{DC5DA2C5-F571-4E2F-B3C0-36B358EA8068}" type="parTrans" cxnId="{A195D428-3DE2-4E3E-89C6-5A6766F7875A}">
      <dgm:prSet/>
      <dgm:spPr/>
      <dgm:t>
        <a:bodyPr/>
        <a:lstStyle/>
        <a:p>
          <a:endParaRPr lang="en-US"/>
        </a:p>
      </dgm:t>
    </dgm:pt>
    <dgm:pt modelId="{233BEA61-F923-41E2-A641-A5D63469FFF6}" type="sibTrans" cxnId="{A195D428-3DE2-4E3E-89C6-5A6766F7875A}">
      <dgm:prSet/>
      <dgm:spPr/>
      <dgm:t>
        <a:bodyPr/>
        <a:lstStyle/>
        <a:p>
          <a:endParaRPr lang="en-US"/>
        </a:p>
      </dgm:t>
    </dgm:pt>
    <dgm:pt modelId="{7C267C57-0408-4EF5-9021-0851F883C3FE}">
      <dgm:prSet/>
      <dgm:spPr/>
      <dgm:t>
        <a:bodyPr/>
        <a:lstStyle/>
        <a:p>
          <a:r>
            <a:rPr lang="en-US"/>
            <a:t>- Πρόοδος μαθητή</a:t>
          </a:r>
        </a:p>
      </dgm:t>
    </dgm:pt>
    <dgm:pt modelId="{8D2F0E8C-41D7-44D1-984B-9CDEB17FE11F}" type="parTrans" cxnId="{E48E7908-0787-48C1-BE28-BA291BAFDFD6}">
      <dgm:prSet/>
      <dgm:spPr/>
      <dgm:t>
        <a:bodyPr/>
        <a:lstStyle/>
        <a:p>
          <a:endParaRPr lang="en-US"/>
        </a:p>
      </dgm:t>
    </dgm:pt>
    <dgm:pt modelId="{814F0AB4-9362-4C4B-82A2-142D3F6A3C99}" type="sibTrans" cxnId="{E48E7908-0787-48C1-BE28-BA291BAFDFD6}">
      <dgm:prSet/>
      <dgm:spPr/>
      <dgm:t>
        <a:bodyPr/>
        <a:lstStyle/>
        <a:p>
          <a:endParaRPr lang="en-US"/>
        </a:p>
      </dgm:t>
    </dgm:pt>
    <dgm:pt modelId="{67ED77AB-F097-48DA-AF66-7B820BD1CAB8}">
      <dgm:prSet/>
      <dgm:spPr/>
      <dgm:t>
        <a:bodyPr/>
        <a:lstStyle/>
        <a:p>
          <a:r>
            <a:rPr lang="en-US"/>
            <a:t>- Επίδοση σε γραπτές/εναλλακτικές δοκιμασίες</a:t>
          </a:r>
        </a:p>
      </dgm:t>
    </dgm:pt>
    <dgm:pt modelId="{B310519B-D75D-4685-8B21-0BE2AAA27463}" type="parTrans" cxnId="{8401C096-017C-4179-BCDB-FE3EFD4ACCB9}">
      <dgm:prSet/>
      <dgm:spPr/>
      <dgm:t>
        <a:bodyPr/>
        <a:lstStyle/>
        <a:p>
          <a:endParaRPr lang="en-US"/>
        </a:p>
      </dgm:t>
    </dgm:pt>
    <dgm:pt modelId="{1CDE58A6-0DDE-40CE-A193-2D99C9D75CA0}" type="sibTrans" cxnId="{8401C096-017C-4179-BCDB-FE3EFD4ACCB9}">
      <dgm:prSet/>
      <dgm:spPr/>
      <dgm:t>
        <a:bodyPr/>
        <a:lstStyle/>
        <a:p>
          <a:endParaRPr lang="en-US"/>
        </a:p>
      </dgm:t>
    </dgm:pt>
    <dgm:pt modelId="{8D7DA8B3-9E50-43C8-8725-D9719F0174D6}">
      <dgm:prSet/>
      <dgm:spPr/>
      <dgm:t>
        <a:bodyPr/>
        <a:lstStyle/>
        <a:p>
          <a:r>
            <a:rPr lang="en-US"/>
            <a:t>- Ποιότητα εργασιών</a:t>
          </a:r>
        </a:p>
      </dgm:t>
    </dgm:pt>
    <dgm:pt modelId="{263871C4-60BC-4F7F-A36F-00EDAE1C2B8C}" type="parTrans" cxnId="{65A32E7F-B9CF-4A72-A702-97ED8A13E928}">
      <dgm:prSet/>
      <dgm:spPr/>
      <dgm:t>
        <a:bodyPr/>
        <a:lstStyle/>
        <a:p>
          <a:endParaRPr lang="en-US"/>
        </a:p>
      </dgm:t>
    </dgm:pt>
    <dgm:pt modelId="{AC9513CA-0FA3-48FD-8C6C-A71734EC3C2F}" type="sibTrans" cxnId="{65A32E7F-B9CF-4A72-A702-97ED8A13E928}">
      <dgm:prSet/>
      <dgm:spPr/>
      <dgm:t>
        <a:bodyPr/>
        <a:lstStyle/>
        <a:p>
          <a:endParaRPr lang="en-US"/>
        </a:p>
      </dgm:t>
    </dgm:pt>
    <dgm:pt modelId="{E1B8396A-B27E-4153-B057-6813695F6F8E}">
      <dgm:prSet/>
      <dgm:spPr/>
      <dgm:t>
        <a:bodyPr/>
        <a:lstStyle/>
        <a:p>
          <a:r>
            <a:rPr lang="en-US"/>
            <a:t>- Συνολική μαθηματική σκέψη και στάση</a:t>
          </a:r>
        </a:p>
      </dgm:t>
    </dgm:pt>
    <dgm:pt modelId="{D84C0169-9154-4BF5-9403-8B2A6E1ADDE3}" type="parTrans" cxnId="{D236E735-7AE3-4B1A-B7E3-C08041FA5390}">
      <dgm:prSet/>
      <dgm:spPr/>
      <dgm:t>
        <a:bodyPr/>
        <a:lstStyle/>
        <a:p>
          <a:endParaRPr lang="en-US"/>
        </a:p>
      </dgm:t>
    </dgm:pt>
    <dgm:pt modelId="{EACE934D-3C9B-4A93-A76F-A4C847205CF0}" type="sibTrans" cxnId="{D236E735-7AE3-4B1A-B7E3-C08041FA5390}">
      <dgm:prSet/>
      <dgm:spPr/>
      <dgm:t>
        <a:bodyPr/>
        <a:lstStyle/>
        <a:p>
          <a:endParaRPr lang="en-US"/>
        </a:p>
      </dgm:t>
    </dgm:pt>
    <dgm:pt modelId="{BED7FF3E-12E7-41C7-92D2-A86F291966BF}" type="pres">
      <dgm:prSet presAssocID="{D1127D42-03D6-4BBB-8B9E-D4B15B52B663}" presName="linear" presStyleCnt="0">
        <dgm:presLayoutVars>
          <dgm:animLvl val="lvl"/>
          <dgm:resizeHandles val="exact"/>
        </dgm:presLayoutVars>
      </dgm:prSet>
      <dgm:spPr/>
    </dgm:pt>
    <dgm:pt modelId="{13595FA7-59FE-47C7-B043-76DB6A7C4A87}" type="pres">
      <dgm:prSet presAssocID="{7D084C65-5302-445E-9CC5-034546BEED0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5327847-6A64-4D15-95A1-547388DB6911}" type="pres">
      <dgm:prSet presAssocID="{233BEA61-F923-41E2-A641-A5D63469FFF6}" presName="spacer" presStyleCnt="0"/>
      <dgm:spPr/>
    </dgm:pt>
    <dgm:pt modelId="{1D8A4F3D-C314-4320-9D4C-61302612F28B}" type="pres">
      <dgm:prSet presAssocID="{7C267C57-0408-4EF5-9021-0851F883C3F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CEE8FA7-910E-4702-91D0-9DA9F14A0D70}" type="pres">
      <dgm:prSet presAssocID="{814F0AB4-9362-4C4B-82A2-142D3F6A3C99}" presName="spacer" presStyleCnt="0"/>
      <dgm:spPr/>
    </dgm:pt>
    <dgm:pt modelId="{51B4E6A6-2C15-4D7E-B1FA-C351028F41A9}" type="pres">
      <dgm:prSet presAssocID="{67ED77AB-F097-48DA-AF66-7B820BD1CAB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6919F63-329B-444F-AB13-DAFF54983746}" type="pres">
      <dgm:prSet presAssocID="{1CDE58A6-0DDE-40CE-A193-2D99C9D75CA0}" presName="spacer" presStyleCnt="0"/>
      <dgm:spPr/>
    </dgm:pt>
    <dgm:pt modelId="{7E3F3DE7-17AC-4521-BBEF-21EE53D06D6C}" type="pres">
      <dgm:prSet presAssocID="{8D7DA8B3-9E50-43C8-8725-D9719F0174D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1A97F6C-DEF1-46D0-A4E5-DE403301EE9E}" type="pres">
      <dgm:prSet presAssocID="{AC9513CA-0FA3-48FD-8C6C-A71734EC3C2F}" presName="spacer" presStyleCnt="0"/>
      <dgm:spPr/>
    </dgm:pt>
    <dgm:pt modelId="{A7F7B093-A784-4434-89B9-2376AEDB7AF4}" type="pres">
      <dgm:prSet presAssocID="{E1B8396A-B27E-4153-B057-6813695F6F8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0A7CB01-A051-428C-8C8D-F84A6130AF17}" type="presOf" srcId="{D1127D42-03D6-4BBB-8B9E-D4B15B52B663}" destId="{BED7FF3E-12E7-41C7-92D2-A86F291966BF}" srcOrd="0" destOrd="0" presId="urn:microsoft.com/office/officeart/2005/8/layout/vList2"/>
    <dgm:cxn modelId="{E48E7908-0787-48C1-BE28-BA291BAFDFD6}" srcId="{D1127D42-03D6-4BBB-8B9E-D4B15B52B663}" destId="{7C267C57-0408-4EF5-9021-0851F883C3FE}" srcOrd="1" destOrd="0" parTransId="{8D2F0E8C-41D7-44D1-984B-9CDEB17FE11F}" sibTransId="{814F0AB4-9362-4C4B-82A2-142D3F6A3C99}"/>
    <dgm:cxn modelId="{3219EF26-FD11-42E2-82DE-23F3D66449AD}" type="presOf" srcId="{67ED77AB-F097-48DA-AF66-7B820BD1CAB8}" destId="{51B4E6A6-2C15-4D7E-B1FA-C351028F41A9}" srcOrd="0" destOrd="0" presId="urn:microsoft.com/office/officeart/2005/8/layout/vList2"/>
    <dgm:cxn modelId="{A195D428-3DE2-4E3E-89C6-5A6766F7875A}" srcId="{D1127D42-03D6-4BBB-8B9E-D4B15B52B663}" destId="{7D084C65-5302-445E-9CC5-034546BEED05}" srcOrd="0" destOrd="0" parTransId="{DC5DA2C5-F571-4E2F-B3C0-36B358EA8068}" sibTransId="{233BEA61-F923-41E2-A641-A5D63469FFF6}"/>
    <dgm:cxn modelId="{5F71A329-32BA-435C-A68B-049CA932CD92}" type="presOf" srcId="{8D7DA8B3-9E50-43C8-8725-D9719F0174D6}" destId="{7E3F3DE7-17AC-4521-BBEF-21EE53D06D6C}" srcOrd="0" destOrd="0" presId="urn:microsoft.com/office/officeart/2005/8/layout/vList2"/>
    <dgm:cxn modelId="{D236E735-7AE3-4B1A-B7E3-C08041FA5390}" srcId="{D1127D42-03D6-4BBB-8B9E-D4B15B52B663}" destId="{E1B8396A-B27E-4153-B057-6813695F6F8E}" srcOrd="4" destOrd="0" parTransId="{D84C0169-9154-4BF5-9403-8B2A6E1ADDE3}" sibTransId="{EACE934D-3C9B-4A93-A76F-A4C847205CF0}"/>
    <dgm:cxn modelId="{57B4867D-B19E-4359-8812-0088199B8B37}" type="presOf" srcId="{7C267C57-0408-4EF5-9021-0851F883C3FE}" destId="{1D8A4F3D-C314-4320-9D4C-61302612F28B}" srcOrd="0" destOrd="0" presId="urn:microsoft.com/office/officeart/2005/8/layout/vList2"/>
    <dgm:cxn modelId="{65A32E7F-B9CF-4A72-A702-97ED8A13E928}" srcId="{D1127D42-03D6-4BBB-8B9E-D4B15B52B663}" destId="{8D7DA8B3-9E50-43C8-8725-D9719F0174D6}" srcOrd="3" destOrd="0" parTransId="{263871C4-60BC-4F7F-A36F-00EDAE1C2B8C}" sibTransId="{AC9513CA-0FA3-48FD-8C6C-A71734EC3C2F}"/>
    <dgm:cxn modelId="{8401C096-017C-4179-BCDB-FE3EFD4ACCB9}" srcId="{D1127D42-03D6-4BBB-8B9E-D4B15B52B663}" destId="{67ED77AB-F097-48DA-AF66-7B820BD1CAB8}" srcOrd="2" destOrd="0" parTransId="{B310519B-D75D-4685-8B21-0BE2AAA27463}" sibTransId="{1CDE58A6-0DDE-40CE-A193-2D99C9D75CA0}"/>
    <dgm:cxn modelId="{04F8FAB6-9E23-4DF4-9934-31A8C2A8CC78}" type="presOf" srcId="{E1B8396A-B27E-4153-B057-6813695F6F8E}" destId="{A7F7B093-A784-4434-89B9-2376AEDB7AF4}" srcOrd="0" destOrd="0" presId="urn:microsoft.com/office/officeart/2005/8/layout/vList2"/>
    <dgm:cxn modelId="{B89635CA-F954-4E64-B7BC-8DBA28FCD801}" type="presOf" srcId="{7D084C65-5302-445E-9CC5-034546BEED05}" destId="{13595FA7-59FE-47C7-B043-76DB6A7C4A87}" srcOrd="0" destOrd="0" presId="urn:microsoft.com/office/officeart/2005/8/layout/vList2"/>
    <dgm:cxn modelId="{4F41D7E6-514C-4A3B-B0F4-F15079212ED0}" type="presParOf" srcId="{BED7FF3E-12E7-41C7-92D2-A86F291966BF}" destId="{13595FA7-59FE-47C7-B043-76DB6A7C4A87}" srcOrd="0" destOrd="0" presId="urn:microsoft.com/office/officeart/2005/8/layout/vList2"/>
    <dgm:cxn modelId="{B2B2372A-3639-4EAA-854E-9DDE99CD1F84}" type="presParOf" srcId="{BED7FF3E-12E7-41C7-92D2-A86F291966BF}" destId="{35327847-6A64-4D15-95A1-547388DB6911}" srcOrd="1" destOrd="0" presId="urn:microsoft.com/office/officeart/2005/8/layout/vList2"/>
    <dgm:cxn modelId="{D7464F99-26ED-44D7-AC69-7B85E885BB3D}" type="presParOf" srcId="{BED7FF3E-12E7-41C7-92D2-A86F291966BF}" destId="{1D8A4F3D-C314-4320-9D4C-61302612F28B}" srcOrd="2" destOrd="0" presId="urn:microsoft.com/office/officeart/2005/8/layout/vList2"/>
    <dgm:cxn modelId="{4013503A-B39A-4AC3-B25A-6C1044C8DC35}" type="presParOf" srcId="{BED7FF3E-12E7-41C7-92D2-A86F291966BF}" destId="{8CEE8FA7-910E-4702-91D0-9DA9F14A0D70}" srcOrd="3" destOrd="0" presId="urn:microsoft.com/office/officeart/2005/8/layout/vList2"/>
    <dgm:cxn modelId="{9372B8AB-A304-4295-BEB6-2EB4942B8B9E}" type="presParOf" srcId="{BED7FF3E-12E7-41C7-92D2-A86F291966BF}" destId="{51B4E6A6-2C15-4D7E-B1FA-C351028F41A9}" srcOrd="4" destOrd="0" presId="urn:microsoft.com/office/officeart/2005/8/layout/vList2"/>
    <dgm:cxn modelId="{D6FE1E6A-C029-41F8-A555-0A103FFA3B8B}" type="presParOf" srcId="{BED7FF3E-12E7-41C7-92D2-A86F291966BF}" destId="{96919F63-329B-444F-AB13-DAFF54983746}" srcOrd="5" destOrd="0" presId="urn:microsoft.com/office/officeart/2005/8/layout/vList2"/>
    <dgm:cxn modelId="{762CECE9-43B4-4FC1-A834-6F1740B4D386}" type="presParOf" srcId="{BED7FF3E-12E7-41C7-92D2-A86F291966BF}" destId="{7E3F3DE7-17AC-4521-BBEF-21EE53D06D6C}" srcOrd="6" destOrd="0" presId="urn:microsoft.com/office/officeart/2005/8/layout/vList2"/>
    <dgm:cxn modelId="{7FF4177C-28F9-4C12-B215-223E77FC7426}" type="presParOf" srcId="{BED7FF3E-12E7-41C7-92D2-A86F291966BF}" destId="{31A97F6C-DEF1-46D0-A4E5-DE403301EE9E}" srcOrd="7" destOrd="0" presId="urn:microsoft.com/office/officeart/2005/8/layout/vList2"/>
    <dgm:cxn modelId="{3F5BE3CF-BBC6-4C45-A4DE-F6EEEEB2552C}" type="presParOf" srcId="{BED7FF3E-12E7-41C7-92D2-A86F291966BF}" destId="{A7F7B093-A784-4434-89B9-2376AEDB7AF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2EE00D0-0C43-4E04-902F-FC5E3E439EC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ED97341-CB52-44C0-907F-F35A528B3446}">
      <dgm:prSet/>
      <dgm:spPr/>
      <dgm:t>
        <a:bodyPr/>
        <a:lstStyle/>
        <a:p>
          <a:r>
            <a:rPr lang="en-US"/>
            <a:t>- Συνεχής ανατροφοδότηση</a:t>
          </a:r>
        </a:p>
      </dgm:t>
    </dgm:pt>
    <dgm:pt modelId="{5DFD2EAD-3A1B-4D57-9DAB-75C70C4E26D7}" type="parTrans" cxnId="{8C4184A4-3250-46D8-A96F-64B3475F64A0}">
      <dgm:prSet/>
      <dgm:spPr/>
      <dgm:t>
        <a:bodyPr/>
        <a:lstStyle/>
        <a:p>
          <a:endParaRPr lang="en-US"/>
        </a:p>
      </dgm:t>
    </dgm:pt>
    <dgm:pt modelId="{DB074E74-A9F5-4239-BD0B-3BCD25F94894}" type="sibTrans" cxnId="{8C4184A4-3250-46D8-A96F-64B3475F64A0}">
      <dgm:prSet/>
      <dgm:spPr/>
      <dgm:t>
        <a:bodyPr/>
        <a:lstStyle/>
        <a:p>
          <a:endParaRPr lang="en-US"/>
        </a:p>
      </dgm:t>
    </dgm:pt>
    <dgm:pt modelId="{ED38F799-824D-4323-9135-C3E983761761}">
      <dgm:prSet/>
      <dgm:spPr/>
      <dgm:t>
        <a:bodyPr/>
        <a:lstStyle/>
        <a:p>
          <a:r>
            <a:rPr lang="en-US"/>
            <a:t>- Ενημέρωση γονέων στο τέλος κάθε τετραμήνου</a:t>
          </a:r>
        </a:p>
      </dgm:t>
    </dgm:pt>
    <dgm:pt modelId="{D3F8EC51-466E-4E69-AF82-191B3556ECCE}" type="parTrans" cxnId="{74C76BD2-19F7-48D1-BF30-B0C19BD860CD}">
      <dgm:prSet/>
      <dgm:spPr/>
      <dgm:t>
        <a:bodyPr/>
        <a:lstStyle/>
        <a:p>
          <a:endParaRPr lang="en-US"/>
        </a:p>
      </dgm:t>
    </dgm:pt>
    <dgm:pt modelId="{E2DD9B32-F169-4573-AC6E-D9C3861040EE}" type="sibTrans" cxnId="{74C76BD2-19F7-48D1-BF30-B0C19BD860CD}">
      <dgm:prSet/>
      <dgm:spPr/>
      <dgm:t>
        <a:bodyPr/>
        <a:lstStyle/>
        <a:p>
          <a:endParaRPr lang="en-US"/>
        </a:p>
      </dgm:t>
    </dgm:pt>
    <dgm:pt modelId="{7BEF01D4-EFE8-4E03-B85F-36D3C2961E51}">
      <dgm:prSet/>
      <dgm:spPr/>
      <dgm:t>
        <a:bodyPr/>
        <a:lstStyle/>
        <a:p>
          <a:r>
            <a:rPr lang="en-US"/>
            <a:t>- Ενθάρρυνση αυτοαξιολόγησης</a:t>
          </a:r>
        </a:p>
      </dgm:t>
    </dgm:pt>
    <dgm:pt modelId="{E06CF160-2B02-416C-B692-E92AFE0ABE06}" type="parTrans" cxnId="{36550C34-71B1-419C-BC6F-63A3164A06C1}">
      <dgm:prSet/>
      <dgm:spPr/>
      <dgm:t>
        <a:bodyPr/>
        <a:lstStyle/>
        <a:p>
          <a:endParaRPr lang="en-US"/>
        </a:p>
      </dgm:t>
    </dgm:pt>
    <dgm:pt modelId="{39F7199D-2945-41BA-99DE-167E9A685EC6}" type="sibTrans" cxnId="{36550C34-71B1-419C-BC6F-63A3164A06C1}">
      <dgm:prSet/>
      <dgm:spPr/>
      <dgm:t>
        <a:bodyPr/>
        <a:lstStyle/>
        <a:p>
          <a:endParaRPr lang="en-US"/>
        </a:p>
      </dgm:t>
    </dgm:pt>
    <dgm:pt modelId="{5F3EAAA7-FC28-4AB4-9404-C68532426097}" type="pres">
      <dgm:prSet presAssocID="{C2EE00D0-0C43-4E04-902F-FC5E3E439E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B9036E-ED0B-47D8-AB61-CA19B7FDB769}" type="pres">
      <dgm:prSet presAssocID="{5ED97341-CB52-44C0-907F-F35A528B3446}" presName="hierRoot1" presStyleCnt="0"/>
      <dgm:spPr/>
    </dgm:pt>
    <dgm:pt modelId="{D2AE8E9C-6B29-49DE-8D06-4CBE4466FC10}" type="pres">
      <dgm:prSet presAssocID="{5ED97341-CB52-44C0-907F-F35A528B3446}" presName="composite" presStyleCnt="0"/>
      <dgm:spPr/>
    </dgm:pt>
    <dgm:pt modelId="{6D83EF87-EB94-477B-B9F0-B6303AC8A474}" type="pres">
      <dgm:prSet presAssocID="{5ED97341-CB52-44C0-907F-F35A528B3446}" presName="background" presStyleLbl="node0" presStyleIdx="0" presStyleCnt="3"/>
      <dgm:spPr/>
    </dgm:pt>
    <dgm:pt modelId="{1267BD2A-0A87-4300-B0B3-89EA41886968}" type="pres">
      <dgm:prSet presAssocID="{5ED97341-CB52-44C0-907F-F35A528B3446}" presName="text" presStyleLbl="fgAcc0" presStyleIdx="0" presStyleCnt="3">
        <dgm:presLayoutVars>
          <dgm:chPref val="3"/>
        </dgm:presLayoutVars>
      </dgm:prSet>
      <dgm:spPr/>
    </dgm:pt>
    <dgm:pt modelId="{65EDA875-CD39-4D5C-93B4-CD519A87C365}" type="pres">
      <dgm:prSet presAssocID="{5ED97341-CB52-44C0-907F-F35A528B3446}" presName="hierChild2" presStyleCnt="0"/>
      <dgm:spPr/>
    </dgm:pt>
    <dgm:pt modelId="{C2A72D8F-DC5B-40F3-9C0C-241948927BC7}" type="pres">
      <dgm:prSet presAssocID="{ED38F799-824D-4323-9135-C3E983761761}" presName="hierRoot1" presStyleCnt="0"/>
      <dgm:spPr/>
    </dgm:pt>
    <dgm:pt modelId="{56D18279-AF0A-4AAA-9CEB-C1684309E2A5}" type="pres">
      <dgm:prSet presAssocID="{ED38F799-824D-4323-9135-C3E983761761}" presName="composite" presStyleCnt="0"/>
      <dgm:spPr/>
    </dgm:pt>
    <dgm:pt modelId="{4585C2F3-8294-48CD-A8A1-ED800AD7DE65}" type="pres">
      <dgm:prSet presAssocID="{ED38F799-824D-4323-9135-C3E983761761}" presName="background" presStyleLbl="node0" presStyleIdx="1" presStyleCnt="3"/>
      <dgm:spPr/>
    </dgm:pt>
    <dgm:pt modelId="{956C064A-B359-48A8-9F0A-0FDF975F118F}" type="pres">
      <dgm:prSet presAssocID="{ED38F799-824D-4323-9135-C3E983761761}" presName="text" presStyleLbl="fgAcc0" presStyleIdx="1" presStyleCnt="3">
        <dgm:presLayoutVars>
          <dgm:chPref val="3"/>
        </dgm:presLayoutVars>
      </dgm:prSet>
      <dgm:spPr/>
    </dgm:pt>
    <dgm:pt modelId="{A3E4F7CC-B8F6-47AF-9ED7-2AFC6E9C7A37}" type="pres">
      <dgm:prSet presAssocID="{ED38F799-824D-4323-9135-C3E983761761}" presName="hierChild2" presStyleCnt="0"/>
      <dgm:spPr/>
    </dgm:pt>
    <dgm:pt modelId="{816E31CA-B8E2-4B8B-9501-364836D64183}" type="pres">
      <dgm:prSet presAssocID="{7BEF01D4-EFE8-4E03-B85F-36D3C2961E51}" presName="hierRoot1" presStyleCnt="0"/>
      <dgm:spPr/>
    </dgm:pt>
    <dgm:pt modelId="{7B134951-DA5B-45E3-8E8F-A784ADDEF95A}" type="pres">
      <dgm:prSet presAssocID="{7BEF01D4-EFE8-4E03-B85F-36D3C2961E51}" presName="composite" presStyleCnt="0"/>
      <dgm:spPr/>
    </dgm:pt>
    <dgm:pt modelId="{9E1AC993-DE2C-4058-A68C-4805334720E9}" type="pres">
      <dgm:prSet presAssocID="{7BEF01D4-EFE8-4E03-B85F-36D3C2961E51}" presName="background" presStyleLbl="node0" presStyleIdx="2" presStyleCnt="3"/>
      <dgm:spPr/>
    </dgm:pt>
    <dgm:pt modelId="{1E495AD7-B637-4858-9641-585556034B98}" type="pres">
      <dgm:prSet presAssocID="{7BEF01D4-EFE8-4E03-B85F-36D3C2961E51}" presName="text" presStyleLbl="fgAcc0" presStyleIdx="2" presStyleCnt="3">
        <dgm:presLayoutVars>
          <dgm:chPref val="3"/>
        </dgm:presLayoutVars>
      </dgm:prSet>
      <dgm:spPr/>
    </dgm:pt>
    <dgm:pt modelId="{BE38E191-D151-4B1C-A3CD-32DA4DD83D02}" type="pres">
      <dgm:prSet presAssocID="{7BEF01D4-EFE8-4E03-B85F-36D3C2961E51}" presName="hierChild2" presStyleCnt="0"/>
      <dgm:spPr/>
    </dgm:pt>
  </dgm:ptLst>
  <dgm:cxnLst>
    <dgm:cxn modelId="{1618830F-5A41-4886-B829-F613A28FDBDF}" type="presOf" srcId="{C2EE00D0-0C43-4E04-902F-FC5E3E439EC8}" destId="{5F3EAAA7-FC28-4AB4-9404-C68532426097}" srcOrd="0" destOrd="0" presId="urn:microsoft.com/office/officeart/2005/8/layout/hierarchy1"/>
    <dgm:cxn modelId="{D0088E2B-6D38-404B-BC23-E3823D4E26FD}" type="presOf" srcId="{7BEF01D4-EFE8-4E03-B85F-36D3C2961E51}" destId="{1E495AD7-B637-4858-9641-585556034B98}" srcOrd="0" destOrd="0" presId="urn:microsoft.com/office/officeart/2005/8/layout/hierarchy1"/>
    <dgm:cxn modelId="{119E872C-7C08-4C1F-BF60-9B42DEF9AB3C}" type="presOf" srcId="{5ED97341-CB52-44C0-907F-F35A528B3446}" destId="{1267BD2A-0A87-4300-B0B3-89EA41886968}" srcOrd="0" destOrd="0" presId="urn:microsoft.com/office/officeart/2005/8/layout/hierarchy1"/>
    <dgm:cxn modelId="{36550C34-71B1-419C-BC6F-63A3164A06C1}" srcId="{C2EE00D0-0C43-4E04-902F-FC5E3E439EC8}" destId="{7BEF01D4-EFE8-4E03-B85F-36D3C2961E51}" srcOrd="2" destOrd="0" parTransId="{E06CF160-2B02-416C-B692-E92AFE0ABE06}" sibTransId="{39F7199D-2945-41BA-99DE-167E9A685EC6}"/>
    <dgm:cxn modelId="{F0AEF99C-7441-42EB-9E64-4124BC2AD638}" type="presOf" srcId="{ED38F799-824D-4323-9135-C3E983761761}" destId="{956C064A-B359-48A8-9F0A-0FDF975F118F}" srcOrd="0" destOrd="0" presId="urn:microsoft.com/office/officeart/2005/8/layout/hierarchy1"/>
    <dgm:cxn modelId="{8C4184A4-3250-46D8-A96F-64B3475F64A0}" srcId="{C2EE00D0-0C43-4E04-902F-FC5E3E439EC8}" destId="{5ED97341-CB52-44C0-907F-F35A528B3446}" srcOrd="0" destOrd="0" parTransId="{5DFD2EAD-3A1B-4D57-9DAB-75C70C4E26D7}" sibTransId="{DB074E74-A9F5-4239-BD0B-3BCD25F94894}"/>
    <dgm:cxn modelId="{74C76BD2-19F7-48D1-BF30-B0C19BD860CD}" srcId="{C2EE00D0-0C43-4E04-902F-FC5E3E439EC8}" destId="{ED38F799-824D-4323-9135-C3E983761761}" srcOrd="1" destOrd="0" parTransId="{D3F8EC51-466E-4E69-AF82-191B3556ECCE}" sibTransId="{E2DD9B32-F169-4573-AC6E-D9C3861040EE}"/>
    <dgm:cxn modelId="{372CB149-5C36-483D-8021-D240BBE01201}" type="presParOf" srcId="{5F3EAAA7-FC28-4AB4-9404-C68532426097}" destId="{C3B9036E-ED0B-47D8-AB61-CA19B7FDB769}" srcOrd="0" destOrd="0" presId="urn:microsoft.com/office/officeart/2005/8/layout/hierarchy1"/>
    <dgm:cxn modelId="{1DB7E0FD-7F2A-4984-9AD6-429185D9A5F5}" type="presParOf" srcId="{C3B9036E-ED0B-47D8-AB61-CA19B7FDB769}" destId="{D2AE8E9C-6B29-49DE-8D06-4CBE4466FC10}" srcOrd="0" destOrd="0" presId="urn:microsoft.com/office/officeart/2005/8/layout/hierarchy1"/>
    <dgm:cxn modelId="{1A3EE5F0-F9D6-4BA7-94A0-52495AB54A39}" type="presParOf" srcId="{D2AE8E9C-6B29-49DE-8D06-4CBE4466FC10}" destId="{6D83EF87-EB94-477B-B9F0-B6303AC8A474}" srcOrd="0" destOrd="0" presId="urn:microsoft.com/office/officeart/2005/8/layout/hierarchy1"/>
    <dgm:cxn modelId="{F4DCA6A5-D72B-4839-8531-72A9144D2511}" type="presParOf" srcId="{D2AE8E9C-6B29-49DE-8D06-4CBE4466FC10}" destId="{1267BD2A-0A87-4300-B0B3-89EA41886968}" srcOrd="1" destOrd="0" presId="urn:microsoft.com/office/officeart/2005/8/layout/hierarchy1"/>
    <dgm:cxn modelId="{D03BA9BF-230F-47C5-B456-44F98D13ED37}" type="presParOf" srcId="{C3B9036E-ED0B-47D8-AB61-CA19B7FDB769}" destId="{65EDA875-CD39-4D5C-93B4-CD519A87C365}" srcOrd="1" destOrd="0" presId="urn:microsoft.com/office/officeart/2005/8/layout/hierarchy1"/>
    <dgm:cxn modelId="{CB259FE5-EA14-4B78-BBA0-F3BAEC4AF0E0}" type="presParOf" srcId="{5F3EAAA7-FC28-4AB4-9404-C68532426097}" destId="{C2A72D8F-DC5B-40F3-9C0C-241948927BC7}" srcOrd="1" destOrd="0" presId="urn:microsoft.com/office/officeart/2005/8/layout/hierarchy1"/>
    <dgm:cxn modelId="{78F32286-C656-410B-B5F7-0CD526AD2C22}" type="presParOf" srcId="{C2A72D8F-DC5B-40F3-9C0C-241948927BC7}" destId="{56D18279-AF0A-4AAA-9CEB-C1684309E2A5}" srcOrd="0" destOrd="0" presId="urn:microsoft.com/office/officeart/2005/8/layout/hierarchy1"/>
    <dgm:cxn modelId="{B0BEBBD8-BB5D-4FE6-86EF-E2AD21C39C4B}" type="presParOf" srcId="{56D18279-AF0A-4AAA-9CEB-C1684309E2A5}" destId="{4585C2F3-8294-48CD-A8A1-ED800AD7DE65}" srcOrd="0" destOrd="0" presId="urn:microsoft.com/office/officeart/2005/8/layout/hierarchy1"/>
    <dgm:cxn modelId="{0D056211-FD63-4C1F-A38A-55A60CA93100}" type="presParOf" srcId="{56D18279-AF0A-4AAA-9CEB-C1684309E2A5}" destId="{956C064A-B359-48A8-9F0A-0FDF975F118F}" srcOrd="1" destOrd="0" presId="urn:microsoft.com/office/officeart/2005/8/layout/hierarchy1"/>
    <dgm:cxn modelId="{19917755-C568-4811-9574-B33D74C112BD}" type="presParOf" srcId="{C2A72D8F-DC5B-40F3-9C0C-241948927BC7}" destId="{A3E4F7CC-B8F6-47AF-9ED7-2AFC6E9C7A37}" srcOrd="1" destOrd="0" presId="urn:microsoft.com/office/officeart/2005/8/layout/hierarchy1"/>
    <dgm:cxn modelId="{265985AA-4359-44A8-8073-D17A8938F368}" type="presParOf" srcId="{5F3EAAA7-FC28-4AB4-9404-C68532426097}" destId="{816E31CA-B8E2-4B8B-9501-364836D64183}" srcOrd="2" destOrd="0" presId="urn:microsoft.com/office/officeart/2005/8/layout/hierarchy1"/>
    <dgm:cxn modelId="{13482ADA-2813-4FFB-9FC8-AED4A60CCC2D}" type="presParOf" srcId="{816E31CA-B8E2-4B8B-9501-364836D64183}" destId="{7B134951-DA5B-45E3-8E8F-A784ADDEF95A}" srcOrd="0" destOrd="0" presId="urn:microsoft.com/office/officeart/2005/8/layout/hierarchy1"/>
    <dgm:cxn modelId="{0B339175-2F92-4306-8589-F63AD8745490}" type="presParOf" srcId="{7B134951-DA5B-45E3-8E8F-A784ADDEF95A}" destId="{9E1AC993-DE2C-4058-A68C-4805334720E9}" srcOrd="0" destOrd="0" presId="urn:microsoft.com/office/officeart/2005/8/layout/hierarchy1"/>
    <dgm:cxn modelId="{8F7EE5C7-C22C-4EED-B48B-3413D5CFC857}" type="presParOf" srcId="{7B134951-DA5B-45E3-8E8F-A784ADDEF95A}" destId="{1E495AD7-B637-4858-9641-585556034B98}" srcOrd="1" destOrd="0" presId="urn:microsoft.com/office/officeart/2005/8/layout/hierarchy1"/>
    <dgm:cxn modelId="{0B867D12-8C7E-4287-B1F9-AFECD2E8FCB1}" type="presParOf" srcId="{816E31CA-B8E2-4B8B-9501-364836D64183}" destId="{BE38E191-D151-4B1C-A3CD-32DA4DD83D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537C8B1-01D1-427E-B5E6-F6AC6318B0F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64E6EE7-FD6D-4C4E-B852-FF2956FAC273}">
      <dgm:prSet/>
      <dgm:spPr/>
      <dgm:t>
        <a:bodyPr/>
        <a:lstStyle/>
        <a:p>
          <a:r>
            <a:rPr lang="en-US"/>
            <a:t>- Ετήσιος βαθμός = μέσος όρος δύο τετραμήνων</a:t>
          </a:r>
        </a:p>
      </dgm:t>
    </dgm:pt>
    <dgm:pt modelId="{3D8ABCD5-6B71-45BA-9A8A-67CDAD682B4D}" type="parTrans" cxnId="{F00C9044-B491-420D-AF61-D33E56A57D0C}">
      <dgm:prSet/>
      <dgm:spPr/>
      <dgm:t>
        <a:bodyPr/>
        <a:lstStyle/>
        <a:p>
          <a:endParaRPr lang="en-US"/>
        </a:p>
      </dgm:t>
    </dgm:pt>
    <dgm:pt modelId="{0CF9775D-F762-4984-8BB3-4123C707D210}" type="sibTrans" cxnId="{F00C9044-B491-420D-AF61-D33E56A57D0C}">
      <dgm:prSet/>
      <dgm:spPr/>
      <dgm:t>
        <a:bodyPr/>
        <a:lstStyle/>
        <a:p>
          <a:endParaRPr lang="en-US"/>
        </a:p>
      </dgm:t>
    </dgm:pt>
    <dgm:pt modelId="{CA9D8149-1AE8-471A-92D8-A958398DABAC}">
      <dgm:prSet/>
      <dgm:spPr/>
      <dgm:t>
        <a:bodyPr/>
        <a:lstStyle/>
        <a:p>
          <a:r>
            <a:rPr lang="en-US"/>
            <a:t>- Προαγωγή αν ΓΜΟ ≥ 13 και ικανοποιητική επίδοση</a:t>
          </a:r>
        </a:p>
      </dgm:t>
    </dgm:pt>
    <dgm:pt modelId="{5BE8FF3E-CFE3-44AD-8D27-41CAA82A98FA}" type="parTrans" cxnId="{FA61D503-1E9F-47B8-AED7-7356B9E35ABD}">
      <dgm:prSet/>
      <dgm:spPr/>
      <dgm:t>
        <a:bodyPr/>
        <a:lstStyle/>
        <a:p>
          <a:endParaRPr lang="en-US"/>
        </a:p>
      </dgm:t>
    </dgm:pt>
    <dgm:pt modelId="{67C5E215-4BBF-44BE-BEFE-0324E5ABA27E}" type="sibTrans" cxnId="{FA61D503-1E9F-47B8-AED7-7356B9E35ABD}">
      <dgm:prSet/>
      <dgm:spPr/>
      <dgm:t>
        <a:bodyPr/>
        <a:lstStyle/>
        <a:p>
          <a:endParaRPr lang="en-US"/>
        </a:p>
      </dgm:t>
    </dgm:pt>
    <dgm:pt modelId="{46E92FF9-0E55-44CC-989F-E07BBBD1053D}" type="pres">
      <dgm:prSet presAssocID="{1537C8B1-01D1-427E-B5E6-F6AC6318B0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FCB1DA-A183-4CF0-B2D9-0682CDFFAD70}" type="pres">
      <dgm:prSet presAssocID="{264E6EE7-FD6D-4C4E-B852-FF2956FAC273}" presName="hierRoot1" presStyleCnt="0"/>
      <dgm:spPr/>
    </dgm:pt>
    <dgm:pt modelId="{ED77CDC9-B372-4E4F-A8DD-80486E5A38EF}" type="pres">
      <dgm:prSet presAssocID="{264E6EE7-FD6D-4C4E-B852-FF2956FAC273}" presName="composite" presStyleCnt="0"/>
      <dgm:spPr/>
    </dgm:pt>
    <dgm:pt modelId="{FB47088B-1E4B-480B-B404-6417306DCBC9}" type="pres">
      <dgm:prSet presAssocID="{264E6EE7-FD6D-4C4E-B852-FF2956FAC273}" presName="background" presStyleLbl="node0" presStyleIdx="0" presStyleCnt="2"/>
      <dgm:spPr/>
    </dgm:pt>
    <dgm:pt modelId="{D8D84629-3933-47CC-8171-C8C59248BF6B}" type="pres">
      <dgm:prSet presAssocID="{264E6EE7-FD6D-4C4E-B852-FF2956FAC273}" presName="text" presStyleLbl="fgAcc0" presStyleIdx="0" presStyleCnt="2">
        <dgm:presLayoutVars>
          <dgm:chPref val="3"/>
        </dgm:presLayoutVars>
      </dgm:prSet>
      <dgm:spPr/>
    </dgm:pt>
    <dgm:pt modelId="{4D62CCCA-2374-467B-A020-C751ECC950B6}" type="pres">
      <dgm:prSet presAssocID="{264E6EE7-FD6D-4C4E-B852-FF2956FAC273}" presName="hierChild2" presStyleCnt="0"/>
      <dgm:spPr/>
    </dgm:pt>
    <dgm:pt modelId="{28F3862A-9250-4019-9EC4-5AECE8FAB94F}" type="pres">
      <dgm:prSet presAssocID="{CA9D8149-1AE8-471A-92D8-A958398DABAC}" presName="hierRoot1" presStyleCnt="0"/>
      <dgm:spPr/>
    </dgm:pt>
    <dgm:pt modelId="{43D6ABD3-E2B0-401E-9D86-3451858A4C28}" type="pres">
      <dgm:prSet presAssocID="{CA9D8149-1AE8-471A-92D8-A958398DABAC}" presName="composite" presStyleCnt="0"/>
      <dgm:spPr/>
    </dgm:pt>
    <dgm:pt modelId="{2B82596D-D333-4817-9D25-E3B3C1FBFAB6}" type="pres">
      <dgm:prSet presAssocID="{CA9D8149-1AE8-471A-92D8-A958398DABAC}" presName="background" presStyleLbl="node0" presStyleIdx="1" presStyleCnt="2"/>
      <dgm:spPr/>
    </dgm:pt>
    <dgm:pt modelId="{4B5695F3-8FD5-4E17-8471-F624C99A3329}" type="pres">
      <dgm:prSet presAssocID="{CA9D8149-1AE8-471A-92D8-A958398DABAC}" presName="text" presStyleLbl="fgAcc0" presStyleIdx="1" presStyleCnt="2">
        <dgm:presLayoutVars>
          <dgm:chPref val="3"/>
        </dgm:presLayoutVars>
      </dgm:prSet>
      <dgm:spPr/>
    </dgm:pt>
    <dgm:pt modelId="{51C77113-DD9A-454D-86D1-51CC6A76C075}" type="pres">
      <dgm:prSet presAssocID="{CA9D8149-1AE8-471A-92D8-A958398DABAC}" presName="hierChild2" presStyleCnt="0"/>
      <dgm:spPr/>
    </dgm:pt>
  </dgm:ptLst>
  <dgm:cxnLst>
    <dgm:cxn modelId="{FA61D503-1E9F-47B8-AED7-7356B9E35ABD}" srcId="{1537C8B1-01D1-427E-B5E6-F6AC6318B0F0}" destId="{CA9D8149-1AE8-471A-92D8-A958398DABAC}" srcOrd="1" destOrd="0" parTransId="{5BE8FF3E-CFE3-44AD-8D27-41CAA82A98FA}" sibTransId="{67C5E215-4BBF-44BE-BEFE-0324E5ABA27E}"/>
    <dgm:cxn modelId="{6C18351F-7C3A-4C5E-BE4B-B87954D68167}" type="presOf" srcId="{CA9D8149-1AE8-471A-92D8-A958398DABAC}" destId="{4B5695F3-8FD5-4E17-8471-F624C99A3329}" srcOrd="0" destOrd="0" presId="urn:microsoft.com/office/officeart/2005/8/layout/hierarchy1"/>
    <dgm:cxn modelId="{F00C9044-B491-420D-AF61-D33E56A57D0C}" srcId="{1537C8B1-01D1-427E-B5E6-F6AC6318B0F0}" destId="{264E6EE7-FD6D-4C4E-B852-FF2956FAC273}" srcOrd="0" destOrd="0" parTransId="{3D8ABCD5-6B71-45BA-9A8A-67CDAD682B4D}" sibTransId="{0CF9775D-F762-4984-8BB3-4123C707D210}"/>
    <dgm:cxn modelId="{E399076E-634D-41EF-B9CA-79853300ECF5}" type="presOf" srcId="{1537C8B1-01D1-427E-B5E6-F6AC6318B0F0}" destId="{46E92FF9-0E55-44CC-989F-E07BBBD1053D}" srcOrd="0" destOrd="0" presId="urn:microsoft.com/office/officeart/2005/8/layout/hierarchy1"/>
    <dgm:cxn modelId="{107420E6-A435-48EB-A970-2A3A8A85E85E}" type="presOf" srcId="{264E6EE7-FD6D-4C4E-B852-FF2956FAC273}" destId="{D8D84629-3933-47CC-8171-C8C59248BF6B}" srcOrd="0" destOrd="0" presId="urn:microsoft.com/office/officeart/2005/8/layout/hierarchy1"/>
    <dgm:cxn modelId="{D2CD601F-FF96-4806-BD8A-5908F8B1FFA3}" type="presParOf" srcId="{46E92FF9-0E55-44CC-989F-E07BBBD1053D}" destId="{D9FCB1DA-A183-4CF0-B2D9-0682CDFFAD70}" srcOrd="0" destOrd="0" presId="urn:microsoft.com/office/officeart/2005/8/layout/hierarchy1"/>
    <dgm:cxn modelId="{26FA8814-4D97-4085-8F1D-1E16BBAB694E}" type="presParOf" srcId="{D9FCB1DA-A183-4CF0-B2D9-0682CDFFAD70}" destId="{ED77CDC9-B372-4E4F-A8DD-80486E5A38EF}" srcOrd="0" destOrd="0" presId="urn:microsoft.com/office/officeart/2005/8/layout/hierarchy1"/>
    <dgm:cxn modelId="{B7EC2C1A-00AC-4F85-8969-99059986E30E}" type="presParOf" srcId="{ED77CDC9-B372-4E4F-A8DD-80486E5A38EF}" destId="{FB47088B-1E4B-480B-B404-6417306DCBC9}" srcOrd="0" destOrd="0" presId="urn:microsoft.com/office/officeart/2005/8/layout/hierarchy1"/>
    <dgm:cxn modelId="{B71C7904-606A-439E-8963-6006C7C7C516}" type="presParOf" srcId="{ED77CDC9-B372-4E4F-A8DD-80486E5A38EF}" destId="{D8D84629-3933-47CC-8171-C8C59248BF6B}" srcOrd="1" destOrd="0" presId="urn:microsoft.com/office/officeart/2005/8/layout/hierarchy1"/>
    <dgm:cxn modelId="{6083A782-A592-423B-8664-DA03312A8B15}" type="presParOf" srcId="{D9FCB1DA-A183-4CF0-B2D9-0682CDFFAD70}" destId="{4D62CCCA-2374-467B-A020-C751ECC950B6}" srcOrd="1" destOrd="0" presId="urn:microsoft.com/office/officeart/2005/8/layout/hierarchy1"/>
    <dgm:cxn modelId="{8D3649A9-723F-4D17-9253-822E8AE06257}" type="presParOf" srcId="{46E92FF9-0E55-44CC-989F-E07BBBD1053D}" destId="{28F3862A-9250-4019-9EC4-5AECE8FAB94F}" srcOrd="1" destOrd="0" presId="urn:microsoft.com/office/officeart/2005/8/layout/hierarchy1"/>
    <dgm:cxn modelId="{DB8671D4-9013-41DA-855A-D16E2D083BDC}" type="presParOf" srcId="{28F3862A-9250-4019-9EC4-5AECE8FAB94F}" destId="{43D6ABD3-E2B0-401E-9D86-3451858A4C28}" srcOrd="0" destOrd="0" presId="urn:microsoft.com/office/officeart/2005/8/layout/hierarchy1"/>
    <dgm:cxn modelId="{3A217A9C-7D8B-4950-A060-42EFC3BE7872}" type="presParOf" srcId="{43D6ABD3-E2B0-401E-9D86-3451858A4C28}" destId="{2B82596D-D333-4817-9D25-E3B3C1FBFAB6}" srcOrd="0" destOrd="0" presId="urn:microsoft.com/office/officeart/2005/8/layout/hierarchy1"/>
    <dgm:cxn modelId="{CBF5F668-5002-4FA6-AA2E-F49A6D5987B1}" type="presParOf" srcId="{43D6ABD3-E2B0-401E-9D86-3451858A4C28}" destId="{4B5695F3-8FD5-4E17-8471-F624C99A3329}" srcOrd="1" destOrd="0" presId="urn:microsoft.com/office/officeart/2005/8/layout/hierarchy1"/>
    <dgm:cxn modelId="{522D3E0A-3786-4BE2-95D7-1FC4F992D518}" type="presParOf" srcId="{28F3862A-9250-4019-9EC4-5AECE8FAB94F}" destId="{51C77113-DD9A-454D-86D1-51CC6A76C0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E594A2-D5FC-4D70-9833-30004FB75B5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70FEF3-A466-4BA4-AFFB-A834CDE1409B}">
      <dgm:prSet/>
      <dgm:spPr/>
      <dgm:t>
        <a:bodyPr/>
        <a:lstStyle/>
        <a:p>
          <a:r>
            <a:rPr lang="el-GR" dirty="0"/>
            <a:t>Το μάθημα «Μαθηματικά» στο Γυμνάσιο είναι ένα και </a:t>
          </a:r>
          <a:r>
            <a:rPr lang="el-GR" b="1" dirty="0"/>
            <a:t>αδιαίρετο</a:t>
          </a:r>
          <a:r>
            <a:rPr lang="el-GR" dirty="0"/>
            <a:t>, διδάσκεται από τον ίδιο </a:t>
          </a:r>
          <a:r>
            <a:rPr lang="el-GR" dirty="0" err="1"/>
            <a:t>διδασκοντα</a:t>
          </a:r>
          <a:r>
            <a:rPr lang="el-GR" dirty="0"/>
            <a:t>/</a:t>
          </a:r>
          <a:r>
            <a:rPr lang="el-GR" dirty="0" err="1"/>
            <a:t>ουσα</a:t>
          </a:r>
          <a:r>
            <a:rPr lang="el-GR" dirty="0"/>
            <a:t> και στο ΕΩΠ περιλαμβάνονται  4 ώρες διδασκαλίας.</a:t>
          </a:r>
          <a:endParaRPr lang="en-US" dirty="0"/>
        </a:p>
      </dgm:t>
    </dgm:pt>
    <dgm:pt modelId="{3379A177-86C3-4E60-9E9C-28B65FBF5172}" type="parTrans" cxnId="{5A5061F9-3C2B-40EE-9427-14079B5C8BE9}">
      <dgm:prSet/>
      <dgm:spPr/>
      <dgm:t>
        <a:bodyPr/>
        <a:lstStyle/>
        <a:p>
          <a:endParaRPr lang="en-US"/>
        </a:p>
      </dgm:t>
    </dgm:pt>
    <dgm:pt modelId="{1BECEDB4-8718-4E76-A2E4-F6E0FDCFFFAF}" type="sibTrans" cxnId="{5A5061F9-3C2B-40EE-9427-14079B5C8BE9}">
      <dgm:prSet/>
      <dgm:spPr/>
      <dgm:t>
        <a:bodyPr/>
        <a:lstStyle/>
        <a:p>
          <a:endParaRPr lang="en-US"/>
        </a:p>
      </dgm:t>
    </dgm:pt>
    <dgm:pt modelId="{BFB3C5D1-06E4-4671-A36A-79770847CED0}">
      <dgm:prSet/>
      <dgm:spPr/>
      <dgm:t>
        <a:bodyPr/>
        <a:lstStyle/>
        <a:p>
          <a:pPr algn="ctr"/>
          <a:r>
            <a:rPr lang="el-GR" dirty="0"/>
            <a:t>Διδάσκεται </a:t>
          </a:r>
          <a:r>
            <a:rPr lang="el-GR" b="1" dirty="0"/>
            <a:t>παράλληλα </a:t>
          </a:r>
          <a:r>
            <a:rPr lang="el-GR" dirty="0"/>
            <a:t>το μέρος Α και μέρος Β (2-2 ή 3-1 ή 1-3) με τρόπο προγραμματισμένο.</a:t>
          </a:r>
          <a:endParaRPr lang="en-US" dirty="0"/>
        </a:p>
      </dgm:t>
    </dgm:pt>
    <dgm:pt modelId="{3A6BE4F0-3728-4413-A012-AC4029DC0637}" type="parTrans" cxnId="{D1C3AC96-8389-4902-A21A-BBDEBA8A0005}">
      <dgm:prSet/>
      <dgm:spPr/>
      <dgm:t>
        <a:bodyPr/>
        <a:lstStyle/>
        <a:p>
          <a:endParaRPr lang="en-US"/>
        </a:p>
      </dgm:t>
    </dgm:pt>
    <dgm:pt modelId="{4FC1122F-53C4-49ED-ACBB-22054E6E4D4F}" type="sibTrans" cxnId="{D1C3AC96-8389-4902-A21A-BBDEBA8A0005}">
      <dgm:prSet/>
      <dgm:spPr/>
      <dgm:t>
        <a:bodyPr/>
        <a:lstStyle/>
        <a:p>
          <a:endParaRPr lang="en-US"/>
        </a:p>
      </dgm:t>
    </dgm:pt>
    <dgm:pt modelId="{4FCBFC46-830C-4B79-B5A9-5E9903A8FFAD}" type="pres">
      <dgm:prSet presAssocID="{08E594A2-D5FC-4D70-9833-30004FB75B53}" presName="linear" presStyleCnt="0">
        <dgm:presLayoutVars>
          <dgm:animLvl val="lvl"/>
          <dgm:resizeHandles val="exact"/>
        </dgm:presLayoutVars>
      </dgm:prSet>
      <dgm:spPr/>
    </dgm:pt>
    <dgm:pt modelId="{C6231A01-01B2-4715-B821-BED03E096107}" type="pres">
      <dgm:prSet presAssocID="{8670FEF3-A466-4BA4-AFFB-A834CDE1409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BFC6D33-E466-4EB9-8A1C-CD3A215E2507}" type="pres">
      <dgm:prSet presAssocID="{1BECEDB4-8718-4E76-A2E4-F6E0FDCFFFAF}" presName="spacer" presStyleCnt="0"/>
      <dgm:spPr/>
    </dgm:pt>
    <dgm:pt modelId="{97373482-1BD7-4C7B-BE62-8823C08D7AED}" type="pres">
      <dgm:prSet presAssocID="{BFB3C5D1-06E4-4671-A36A-79770847CED0}" presName="parentText" presStyleLbl="node1" presStyleIdx="1" presStyleCnt="2" custScaleY="111810">
        <dgm:presLayoutVars>
          <dgm:chMax val="0"/>
          <dgm:bulletEnabled val="1"/>
        </dgm:presLayoutVars>
      </dgm:prSet>
      <dgm:spPr/>
    </dgm:pt>
  </dgm:ptLst>
  <dgm:cxnLst>
    <dgm:cxn modelId="{6A560C0C-9DFA-4C4A-92EB-E1219EFADA5C}" type="presOf" srcId="{08E594A2-D5FC-4D70-9833-30004FB75B53}" destId="{4FCBFC46-830C-4B79-B5A9-5E9903A8FFAD}" srcOrd="0" destOrd="0" presId="urn:microsoft.com/office/officeart/2005/8/layout/vList2"/>
    <dgm:cxn modelId="{6987AE51-2E3B-42BD-B011-1D0F435D7B4C}" type="presOf" srcId="{BFB3C5D1-06E4-4671-A36A-79770847CED0}" destId="{97373482-1BD7-4C7B-BE62-8823C08D7AED}" srcOrd="0" destOrd="0" presId="urn:microsoft.com/office/officeart/2005/8/layout/vList2"/>
    <dgm:cxn modelId="{03D3448C-B8B5-491B-AB98-9F9464DEC85C}" type="presOf" srcId="{8670FEF3-A466-4BA4-AFFB-A834CDE1409B}" destId="{C6231A01-01B2-4715-B821-BED03E096107}" srcOrd="0" destOrd="0" presId="urn:microsoft.com/office/officeart/2005/8/layout/vList2"/>
    <dgm:cxn modelId="{D1C3AC96-8389-4902-A21A-BBDEBA8A0005}" srcId="{08E594A2-D5FC-4D70-9833-30004FB75B53}" destId="{BFB3C5D1-06E4-4671-A36A-79770847CED0}" srcOrd="1" destOrd="0" parTransId="{3A6BE4F0-3728-4413-A012-AC4029DC0637}" sibTransId="{4FC1122F-53C4-49ED-ACBB-22054E6E4D4F}"/>
    <dgm:cxn modelId="{5A5061F9-3C2B-40EE-9427-14079B5C8BE9}" srcId="{08E594A2-D5FC-4D70-9833-30004FB75B53}" destId="{8670FEF3-A466-4BA4-AFFB-A834CDE1409B}" srcOrd="0" destOrd="0" parTransId="{3379A177-86C3-4E60-9E9C-28B65FBF5172}" sibTransId="{1BECEDB4-8718-4E76-A2E4-F6E0FDCFFFAF}"/>
    <dgm:cxn modelId="{F5782BA8-0EC3-44ED-B0A4-0B80B0C037A8}" type="presParOf" srcId="{4FCBFC46-830C-4B79-B5A9-5E9903A8FFAD}" destId="{C6231A01-01B2-4715-B821-BED03E096107}" srcOrd="0" destOrd="0" presId="urn:microsoft.com/office/officeart/2005/8/layout/vList2"/>
    <dgm:cxn modelId="{F52F2DBC-359E-4ADB-BE77-51A5FDAAA444}" type="presParOf" srcId="{4FCBFC46-830C-4B79-B5A9-5E9903A8FFAD}" destId="{CBFC6D33-E466-4EB9-8A1C-CD3A215E2507}" srcOrd="1" destOrd="0" presId="urn:microsoft.com/office/officeart/2005/8/layout/vList2"/>
    <dgm:cxn modelId="{3B29F655-0B4C-40BF-9769-FD6FEA5E98BF}" type="presParOf" srcId="{4FCBFC46-830C-4B79-B5A9-5E9903A8FFAD}" destId="{97373482-1BD7-4C7B-BE62-8823C08D7AE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AE4F4E9-6A74-4A28-8EC4-33360AF05E9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2A67A5-1955-4112-8F27-8B211765379E}">
      <dgm:prSet/>
      <dgm:spPr/>
      <dgm:t>
        <a:bodyPr/>
        <a:lstStyle/>
        <a:p>
          <a:r>
            <a:rPr lang="en-US"/>
            <a:t>- Π.Δ. 126/2016</a:t>
          </a:r>
        </a:p>
      </dgm:t>
    </dgm:pt>
    <dgm:pt modelId="{2752D93B-D0E4-4CED-A8D0-472A7AEC2217}" type="parTrans" cxnId="{4D87BB50-D3E4-4D46-8D8F-AAE38A76880A}">
      <dgm:prSet/>
      <dgm:spPr/>
      <dgm:t>
        <a:bodyPr/>
        <a:lstStyle/>
        <a:p>
          <a:endParaRPr lang="en-US"/>
        </a:p>
      </dgm:t>
    </dgm:pt>
    <dgm:pt modelId="{05AFAD6D-2687-4A86-8F30-6196E5C05618}" type="sibTrans" cxnId="{4D87BB50-D3E4-4D46-8D8F-AAE38A76880A}">
      <dgm:prSet/>
      <dgm:spPr/>
      <dgm:t>
        <a:bodyPr/>
        <a:lstStyle/>
        <a:p>
          <a:endParaRPr lang="en-US"/>
        </a:p>
      </dgm:t>
    </dgm:pt>
    <dgm:pt modelId="{9069554D-1952-4B4C-B0E5-5349A17764D2}">
      <dgm:prSet/>
      <dgm:spPr/>
      <dgm:t>
        <a:bodyPr/>
        <a:lstStyle/>
        <a:p>
          <a:r>
            <a:rPr lang="en-US" dirty="0"/>
            <a:t>- Υ.Α. 79942/ΓΔ4/2019</a:t>
          </a:r>
        </a:p>
      </dgm:t>
    </dgm:pt>
    <dgm:pt modelId="{9DEB7A25-8E78-4382-ADFF-53CB371B6AA4}" type="parTrans" cxnId="{D56AD732-90B2-44C9-BFE8-BE4411A93042}">
      <dgm:prSet/>
      <dgm:spPr/>
      <dgm:t>
        <a:bodyPr/>
        <a:lstStyle/>
        <a:p>
          <a:endParaRPr lang="en-US"/>
        </a:p>
      </dgm:t>
    </dgm:pt>
    <dgm:pt modelId="{8CBADAAC-4CBE-4114-B456-568B9051F983}" type="sibTrans" cxnId="{D56AD732-90B2-44C9-BFE8-BE4411A93042}">
      <dgm:prSet/>
      <dgm:spPr/>
      <dgm:t>
        <a:bodyPr/>
        <a:lstStyle/>
        <a:p>
          <a:endParaRPr lang="en-US"/>
        </a:p>
      </dgm:t>
    </dgm:pt>
    <dgm:pt modelId="{C562DFE0-43F6-4C5D-8FC8-C251D2CF59AE}">
      <dgm:prSet/>
      <dgm:spPr/>
      <dgm:t>
        <a:bodyPr/>
        <a:lstStyle/>
        <a:p>
          <a:r>
            <a:rPr lang="en-US" dirty="0"/>
            <a:t>- </a:t>
          </a:r>
          <a:r>
            <a:rPr lang="el-GR" dirty="0"/>
            <a:t>Ν. 4823/21 &amp; ε</a:t>
          </a:r>
          <a:r>
            <a:rPr lang="en-US" dirty="0" err="1"/>
            <a:t>γκύκλιοι</a:t>
          </a:r>
          <a:r>
            <a:rPr lang="en-US" dirty="0"/>
            <a:t> ΥΠΑΙΘ </a:t>
          </a:r>
          <a:r>
            <a:rPr lang="en-US" dirty="0" err="1"/>
            <a:t>γι</a:t>
          </a:r>
          <a:r>
            <a:rPr lang="en-US" dirty="0"/>
            <a:t>α εναλλακτικές μορφές αξιολόγησης</a:t>
          </a:r>
        </a:p>
      </dgm:t>
    </dgm:pt>
    <dgm:pt modelId="{39C3E10D-2A4B-44EA-ACFD-526B6C27748C}" type="parTrans" cxnId="{C3725686-1953-46AF-A971-3128320B31F2}">
      <dgm:prSet/>
      <dgm:spPr/>
      <dgm:t>
        <a:bodyPr/>
        <a:lstStyle/>
        <a:p>
          <a:endParaRPr lang="en-US"/>
        </a:p>
      </dgm:t>
    </dgm:pt>
    <dgm:pt modelId="{19B4A9EC-7E01-4943-AB72-D00CC6AB1DED}" type="sibTrans" cxnId="{C3725686-1953-46AF-A971-3128320B31F2}">
      <dgm:prSet/>
      <dgm:spPr/>
      <dgm:t>
        <a:bodyPr/>
        <a:lstStyle/>
        <a:p>
          <a:endParaRPr lang="en-US"/>
        </a:p>
      </dgm:t>
    </dgm:pt>
    <dgm:pt modelId="{9B64212E-8359-4B24-804D-05742D4E43D3}" type="pres">
      <dgm:prSet presAssocID="{6AE4F4E9-6A74-4A28-8EC4-33360AF05E99}" presName="linear" presStyleCnt="0">
        <dgm:presLayoutVars>
          <dgm:animLvl val="lvl"/>
          <dgm:resizeHandles val="exact"/>
        </dgm:presLayoutVars>
      </dgm:prSet>
      <dgm:spPr/>
    </dgm:pt>
    <dgm:pt modelId="{4B7ABA5C-8220-4EE1-8B60-BB1CF20E27CA}" type="pres">
      <dgm:prSet presAssocID="{AB2A67A5-1955-4112-8F27-8B21176537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A8C643B-B7EB-4E31-8D18-83E719C679CD}" type="pres">
      <dgm:prSet presAssocID="{05AFAD6D-2687-4A86-8F30-6196E5C05618}" presName="spacer" presStyleCnt="0"/>
      <dgm:spPr/>
    </dgm:pt>
    <dgm:pt modelId="{6C50D245-8BE2-4E5C-A67B-7127AD0F34CE}" type="pres">
      <dgm:prSet presAssocID="{9069554D-1952-4B4C-B0E5-5349A17764D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DE15B27-E217-4533-972F-1E323C5807BD}" type="pres">
      <dgm:prSet presAssocID="{8CBADAAC-4CBE-4114-B456-568B9051F983}" presName="spacer" presStyleCnt="0"/>
      <dgm:spPr/>
    </dgm:pt>
    <dgm:pt modelId="{4B2E67B2-3EDE-4E93-BD44-7811C18C8A57}" type="pres">
      <dgm:prSet presAssocID="{C562DFE0-43F6-4C5D-8FC8-C251D2CF59A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EFBD92C-8121-436D-AC6E-D2E9890AD845}" type="presOf" srcId="{AB2A67A5-1955-4112-8F27-8B211765379E}" destId="{4B7ABA5C-8220-4EE1-8B60-BB1CF20E27CA}" srcOrd="0" destOrd="0" presId="urn:microsoft.com/office/officeart/2005/8/layout/vList2"/>
    <dgm:cxn modelId="{D56AD732-90B2-44C9-BFE8-BE4411A93042}" srcId="{6AE4F4E9-6A74-4A28-8EC4-33360AF05E99}" destId="{9069554D-1952-4B4C-B0E5-5349A17764D2}" srcOrd="1" destOrd="0" parTransId="{9DEB7A25-8E78-4382-ADFF-53CB371B6AA4}" sibTransId="{8CBADAAC-4CBE-4114-B456-568B9051F983}"/>
    <dgm:cxn modelId="{566ECE43-899B-4D2E-A9D2-561F41F1808A}" type="presOf" srcId="{6AE4F4E9-6A74-4A28-8EC4-33360AF05E99}" destId="{9B64212E-8359-4B24-804D-05742D4E43D3}" srcOrd="0" destOrd="0" presId="urn:microsoft.com/office/officeart/2005/8/layout/vList2"/>
    <dgm:cxn modelId="{4D87BB50-D3E4-4D46-8D8F-AAE38A76880A}" srcId="{6AE4F4E9-6A74-4A28-8EC4-33360AF05E99}" destId="{AB2A67A5-1955-4112-8F27-8B211765379E}" srcOrd="0" destOrd="0" parTransId="{2752D93B-D0E4-4CED-A8D0-472A7AEC2217}" sibTransId="{05AFAD6D-2687-4A86-8F30-6196E5C05618}"/>
    <dgm:cxn modelId="{C3725686-1953-46AF-A971-3128320B31F2}" srcId="{6AE4F4E9-6A74-4A28-8EC4-33360AF05E99}" destId="{C562DFE0-43F6-4C5D-8FC8-C251D2CF59AE}" srcOrd="2" destOrd="0" parTransId="{39C3E10D-2A4B-44EA-ACFD-526B6C27748C}" sibTransId="{19B4A9EC-7E01-4943-AB72-D00CC6AB1DED}"/>
    <dgm:cxn modelId="{CA157BA9-A3B3-43B4-8A96-A847D1B854C4}" type="presOf" srcId="{9069554D-1952-4B4C-B0E5-5349A17764D2}" destId="{6C50D245-8BE2-4E5C-A67B-7127AD0F34CE}" srcOrd="0" destOrd="0" presId="urn:microsoft.com/office/officeart/2005/8/layout/vList2"/>
    <dgm:cxn modelId="{0BC836DF-32CA-4B2C-822F-9945A89BA96B}" type="presOf" srcId="{C562DFE0-43F6-4C5D-8FC8-C251D2CF59AE}" destId="{4B2E67B2-3EDE-4E93-BD44-7811C18C8A57}" srcOrd="0" destOrd="0" presId="urn:microsoft.com/office/officeart/2005/8/layout/vList2"/>
    <dgm:cxn modelId="{97C93A30-C707-4937-AAE8-302D1F75DDAA}" type="presParOf" srcId="{9B64212E-8359-4B24-804D-05742D4E43D3}" destId="{4B7ABA5C-8220-4EE1-8B60-BB1CF20E27CA}" srcOrd="0" destOrd="0" presId="urn:microsoft.com/office/officeart/2005/8/layout/vList2"/>
    <dgm:cxn modelId="{C3C95ADD-FB1D-4171-9212-1A8B8A704E79}" type="presParOf" srcId="{9B64212E-8359-4B24-804D-05742D4E43D3}" destId="{5A8C643B-B7EB-4E31-8D18-83E719C679CD}" srcOrd="1" destOrd="0" presId="urn:microsoft.com/office/officeart/2005/8/layout/vList2"/>
    <dgm:cxn modelId="{0D92290F-29D6-4D8B-B78F-B1E76FD6224C}" type="presParOf" srcId="{9B64212E-8359-4B24-804D-05742D4E43D3}" destId="{6C50D245-8BE2-4E5C-A67B-7127AD0F34CE}" srcOrd="2" destOrd="0" presId="urn:microsoft.com/office/officeart/2005/8/layout/vList2"/>
    <dgm:cxn modelId="{A6C17C72-D581-442E-ADDB-390C6C411723}" type="presParOf" srcId="{9B64212E-8359-4B24-804D-05742D4E43D3}" destId="{6DE15B27-E217-4533-972F-1E323C5807BD}" srcOrd="3" destOrd="0" presId="urn:microsoft.com/office/officeart/2005/8/layout/vList2"/>
    <dgm:cxn modelId="{587822AE-7F94-45B2-86EB-3BC9DBFE2729}" type="presParOf" srcId="{9B64212E-8359-4B24-804D-05742D4E43D3}" destId="{4B2E67B2-3EDE-4E93-BD44-7811C18C8A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5F7E04-4759-4CF0-B824-D1E8F4069A34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9F1F88-E69B-49AD-9B1C-1356454171BC}">
      <dgm:prSet custT="1"/>
      <dgm:spPr/>
      <dgm:t>
        <a:bodyPr/>
        <a:lstStyle/>
        <a:p>
          <a:r>
            <a:rPr lang="el-GR" sz="2400" dirty="0"/>
            <a:t>Προγραμματίζω εβδομαδιαία/μηνιαία/</a:t>
          </a:r>
          <a:r>
            <a:rPr lang="el-GR" sz="2400" dirty="0" err="1"/>
            <a:t>τετραμηνιαία</a:t>
          </a:r>
          <a:r>
            <a:rPr lang="el-GR" sz="2400" dirty="0"/>
            <a:t> την πορεία της διδασκόμενης ύλης.</a:t>
          </a:r>
          <a:endParaRPr lang="en-US" sz="2400" dirty="0"/>
        </a:p>
      </dgm:t>
    </dgm:pt>
    <dgm:pt modelId="{90C9FE7E-B30B-4EF9-AA59-0717AEC752D9}" type="parTrans" cxnId="{D456D751-6C55-48D4-9F1A-A5656B20ABEF}">
      <dgm:prSet/>
      <dgm:spPr/>
      <dgm:t>
        <a:bodyPr/>
        <a:lstStyle/>
        <a:p>
          <a:endParaRPr lang="en-US"/>
        </a:p>
      </dgm:t>
    </dgm:pt>
    <dgm:pt modelId="{7A54870A-62B1-48B3-A64A-8F2568E50C5D}" type="sibTrans" cxnId="{D456D751-6C55-48D4-9F1A-A5656B20ABEF}">
      <dgm:prSet/>
      <dgm:spPr/>
      <dgm:t>
        <a:bodyPr/>
        <a:lstStyle/>
        <a:p>
          <a:endParaRPr lang="en-US"/>
        </a:p>
      </dgm:t>
    </dgm:pt>
    <dgm:pt modelId="{319E4792-8CA2-4548-BB83-F8AC64AB4AFB}">
      <dgm:prSet custT="1"/>
      <dgm:spPr/>
      <dgm:t>
        <a:bodyPr/>
        <a:lstStyle/>
        <a:p>
          <a:r>
            <a:rPr lang="el-GR" sz="2400" dirty="0"/>
            <a:t>Τελική διδαχθείσα ύλη: </a:t>
          </a:r>
          <a:r>
            <a:rPr lang="el-GR" sz="2400" dirty="0" err="1"/>
            <a:t>Τουλάχιστοςν</a:t>
          </a:r>
          <a:r>
            <a:rPr lang="el-GR" sz="2400" dirty="0"/>
            <a:t> ½ της διδακτέας </a:t>
          </a:r>
          <a:r>
            <a:rPr lang="el-GR" sz="2400" dirty="0" err="1"/>
            <a:t>υλης</a:t>
          </a:r>
          <a:r>
            <a:rPr lang="el-GR" sz="2400" dirty="0"/>
            <a:t>.</a:t>
          </a:r>
          <a:endParaRPr lang="en-US" sz="2400" dirty="0"/>
        </a:p>
      </dgm:t>
    </dgm:pt>
    <dgm:pt modelId="{F51563CA-0CFF-4046-897E-376A4A39E6C5}" type="parTrans" cxnId="{EFFAF664-F231-4F5D-89B3-3C40EFD4C504}">
      <dgm:prSet/>
      <dgm:spPr/>
      <dgm:t>
        <a:bodyPr/>
        <a:lstStyle/>
        <a:p>
          <a:endParaRPr lang="en-US"/>
        </a:p>
      </dgm:t>
    </dgm:pt>
    <dgm:pt modelId="{F434B224-AD42-4FCA-A46D-6CA89F786A22}" type="sibTrans" cxnId="{EFFAF664-F231-4F5D-89B3-3C40EFD4C504}">
      <dgm:prSet/>
      <dgm:spPr/>
      <dgm:t>
        <a:bodyPr/>
        <a:lstStyle/>
        <a:p>
          <a:endParaRPr lang="en-US"/>
        </a:p>
      </dgm:t>
    </dgm:pt>
    <dgm:pt modelId="{DEE4F033-E2F1-43DA-8AE1-36ED279BC14C}" type="pres">
      <dgm:prSet presAssocID="{835F7E04-4759-4CF0-B824-D1E8F4069A34}" presName="diagram" presStyleCnt="0">
        <dgm:presLayoutVars>
          <dgm:dir/>
          <dgm:resizeHandles val="exact"/>
        </dgm:presLayoutVars>
      </dgm:prSet>
      <dgm:spPr/>
    </dgm:pt>
    <dgm:pt modelId="{22DDBCBA-9A29-499E-8F91-2A58D0F34856}" type="pres">
      <dgm:prSet presAssocID="{E69F1F88-E69B-49AD-9B1C-1356454171BC}" presName="node" presStyleLbl="node1" presStyleIdx="0" presStyleCnt="2" custScaleY="145517">
        <dgm:presLayoutVars>
          <dgm:bulletEnabled val="1"/>
        </dgm:presLayoutVars>
      </dgm:prSet>
      <dgm:spPr/>
    </dgm:pt>
    <dgm:pt modelId="{5CAD5801-2E1F-473E-9CF1-58D6F23105F5}" type="pres">
      <dgm:prSet presAssocID="{7A54870A-62B1-48B3-A64A-8F2568E50C5D}" presName="sibTrans" presStyleCnt="0"/>
      <dgm:spPr/>
    </dgm:pt>
    <dgm:pt modelId="{9CBD708A-2455-4BA7-BDB3-03A82027EDB8}" type="pres">
      <dgm:prSet presAssocID="{319E4792-8CA2-4548-BB83-F8AC64AB4AFB}" presName="node" presStyleLbl="node1" presStyleIdx="1" presStyleCnt="2" custScaleY="149241">
        <dgm:presLayoutVars>
          <dgm:bulletEnabled val="1"/>
        </dgm:presLayoutVars>
      </dgm:prSet>
      <dgm:spPr/>
    </dgm:pt>
  </dgm:ptLst>
  <dgm:cxnLst>
    <dgm:cxn modelId="{E120A815-8F15-4DF9-9B31-A0D71C8ED249}" type="presOf" srcId="{E69F1F88-E69B-49AD-9B1C-1356454171BC}" destId="{22DDBCBA-9A29-499E-8F91-2A58D0F34856}" srcOrd="0" destOrd="0" presId="urn:microsoft.com/office/officeart/2005/8/layout/default"/>
    <dgm:cxn modelId="{6D6B0222-2381-4E1D-B111-FC208F44C1EE}" type="presOf" srcId="{319E4792-8CA2-4548-BB83-F8AC64AB4AFB}" destId="{9CBD708A-2455-4BA7-BDB3-03A82027EDB8}" srcOrd="0" destOrd="0" presId="urn:microsoft.com/office/officeart/2005/8/layout/default"/>
    <dgm:cxn modelId="{EFFAF664-F231-4F5D-89B3-3C40EFD4C504}" srcId="{835F7E04-4759-4CF0-B824-D1E8F4069A34}" destId="{319E4792-8CA2-4548-BB83-F8AC64AB4AFB}" srcOrd="1" destOrd="0" parTransId="{F51563CA-0CFF-4046-897E-376A4A39E6C5}" sibTransId="{F434B224-AD42-4FCA-A46D-6CA89F786A22}"/>
    <dgm:cxn modelId="{D456D751-6C55-48D4-9F1A-A5656B20ABEF}" srcId="{835F7E04-4759-4CF0-B824-D1E8F4069A34}" destId="{E69F1F88-E69B-49AD-9B1C-1356454171BC}" srcOrd="0" destOrd="0" parTransId="{90C9FE7E-B30B-4EF9-AA59-0717AEC752D9}" sibTransId="{7A54870A-62B1-48B3-A64A-8F2568E50C5D}"/>
    <dgm:cxn modelId="{DFC181B8-849D-4F1C-A339-5DC38B7CB160}" type="presOf" srcId="{835F7E04-4759-4CF0-B824-D1E8F4069A34}" destId="{DEE4F033-E2F1-43DA-8AE1-36ED279BC14C}" srcOrd="0" destOrd="0" presId="urn:microsoft.com/office/officeart/2005/8/layout/default"/>
    <dgm:cxn modelId="{D246935B-4A7A-49E6-A129-B112014528D6}" type="presParOf" srcId="{DEE4F033-E2F1-43DA-8AE1-36ED279BC14C}" destId="{22DDBCBA-9A29-499E-8F91-2A58D0F34856}" srcOrd="0" destOrd="0" presId="urn:microsoft.com/office/officeart/2005/8/layout/default"/>
    <dgm:cxn modelId="{874A4C24-0BF6-47C5-B663-22595BF0F1DB}" type="presParOf" srcId="{DEE4F033-E2F1-43DA-8AE1-36ED279BC14C}" destId="{5CAD5801-2E1F-473E-9CF1-58D6F23105F5}" srcOrd="1" destOrd="0" presId="urn:microsoft.com/office/officeart/2005/8/layout/default"/>
    <dgm:cxn modelId="{DEDF8FEA-0778-47F8-8102-41944B5D6E37}" type="presParOf" srcId="{DEE4F033-E2F1-43DA-8AE1-36ED279BC14C}" destId="{9CBD708A-2455-4BA7-BDB3-03A82027EDB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8F61CC-4C98-49CA-96BD-ED08733AC5B1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A86D9F-B8EC-4571-B169-DEAB085FCB1D}">
      <dgm:prSet/>
      <dgm:spPr/>
      <dgm:t>
        <a:bodyPr/>
        <a:lstStyle/>
        <a:p>
          <a:r>
            <a:rPr lang="el-GR"/>
            <a:t>Σχέδιο μαθήματος με χρήση:</a:t>
          </a:r>
          <a:endParaRPr lang="en-US"/>
        </a:p>
      </dgm:t>
    </dgm:pt>
    <dgm:pt modelId="{EFD7DB9A-BFFD-42A1-BD4E-BDECED264805}" type="parTrans" cxnId="{180DD258-6E51-45F5-9A52-F729DBBA18B8}">
      <dgm:prSet/>
      <dgm:spPr/>
      <dgm:t>
        <a:bodyPr/>
        <a:lstStyle/>
        <a:p>
          <a:endParaRPr lang="en-US"/>
        </a:p>
      </dgm:t>
    </dgm:pt>
    <dgm:pt modelId="{2E8C142E-30AC-4E11-95D2-73EF519B239F}" type="sibTrans" cxnId="{180DD258-6E51-45F5-9A52-F729DBBA18B8}">
      <dgm:prSet/>
      <dgm:spPr/>
      <dgm:t>
        <a:bodyPr/>
        <a:lstStyle/>
        <a:p>
          <a:endParaRPr lang="en-US"/>
        </a:p>
      </dgm:t>
    </dgm:pt>
    <dgm:pt modelId="{0FB8B5ED-F062-4955-8C27-6399965376AA}">
      <dgm:prSet/>
      <dgm:spPr/>
      <dgm:t>
        <a:bodyPr/>
        <a:lstStyle/>
        <a:p>
          <a:pPr algn="l"/>
          <a:r>
            <a:rPr lang="el-GR" dirty="0" err="1"/>
            <a:t>Διαδραστικού</a:t>
          </a:r>
          <a:r>
            <a:rPr lang="el-GR" dirty="0"/>
            <a:t> πίνακα</a:t>
          </a:r>
          <a:endParaRPr lang="en-US" dirty="0"/>
        </a:p>
      </dgm:t>
    </dgm:pt>
    <dgm:pt modelId="{EA8443C5-8D2B-4D88-BD5E-71F8F8A42DE1}" type="parTrans" cxnId="{30CD30A1-CBAD-41F9-B4F3-91916F6110BE}">
      <dgm:prSet/>
      <dgm:spPr/>
      <dgm:t>
        <a:bodyPr/>
        <a:lstStyle/>
        <a:p>
          <a:endParaRPr lang="en-US"/>
        </a:p>
      </dgm:t>
    </dgm:pt>
    <dgm:pt modelId="{F5A6A15C-A4FB-4C5D-BA10-E0BCEE1663CB}" type="sibTrans" cxnId="{30CD30A1-CBAD-41F9-B4F3-91916F6110BE}">
      <dgm:prSet/>
      <dgm:spPr/>
      <dgm:t>
        <a:bodyPr/>
        <a:lstStyle/>
        <a:p>
          <a:endParaRPr lang="en-US"/>
        </a:p>
      </dgm:t>
    </dgm:pt>
    <dgm:pt modelId="{502C8DB4-7058-4F43-84C5-9708EF98868E}">
      <dgm:prSet/>
      <dgm:spPr/>
      <dgm:t>
        <a:bodyPr/>
        <a:lstStyle/>
        <a:p>
          <a:pPr algn="just"/>
          <a:r>
            <a:rPr lang="el-GR" dirty="0"/>
            <a:t>Μαθηματικού Λογισμικού</a:t>
          </a:r>
          <a:endParaRPr lang="en-US" dirty="0"/>
        </a:p>
      </dgm:t>
    </dgm:pt>
    <dgm:pt modelId="{4FB16E1B-4565-4B8C-B606-03A637E4B289}" type="parTrans" cxnId="{35094AF8-6D48-4875-99A8-7F13C466E572}">
      <dgm:prSet/>
      <dgm:spPr/>
      <dgm:t>
        <a:bodyPr/>
        <a:lstStyle/>
        <a:p>
          <a:endParaRPr lang="en-US"/>
        </a:p>
      </dgm:t>
    </dgm:pt>
    <dgm:pt modelId="{E3965BFA-56E7-41F6-A869-905D82D45666}" type="sibTrans" cxnId="{35094AF8-6D48-4875-99A8-7F13C466E572}">
      <dgm:prSet/>
      <dgm:spPr/>
      <dgm:t>
        <a:bodyPr/>
        <a:lstStyle/>
        <a:p>
          <a:endParaRPr lang="en-US"/>
        </a:p>
      </dgm:t>
    </dgm:pt>
    <dgm:pt modelId="{BA9EA6C4-DB98-4C6B-BE2B-21519BF66656}">
      <dgm:prSet/>
      <dgm:spPr/>
      <dgm:t>
        <a:bodyPr/>
        <a:lstStyle/>
        <a:p>
          <a:pPr algn="just"/>
          <a:r>
            <a:rPr lang="el-GR" dirty="0"/>
            <a:t>Εφαρμογές από το «</a:t>
          </a:r>
          <a:r>
            <a:rPr lang="el-GR" dirty="0" err="1"/>
            <a:t>Φωτόδεντρο</a:t>
          </a:r>
          <a:r>
            <a:rPr lang="el-GR" dirty="0"/>
            <a:t>»</a:t>
          </a:r>
          <a:endParaRPr lang="en-US" dirty="0"/>
        </a:p>
      </dgm:t>
    </dgm:pt>
    <dgm:pt modelId="{B9F0B1DC-F754-4A94-86DE-71917D6FD442}" type="parTrans" cxnId="{1DC6C175-30C1-4D0D-8CD9-98642F09FEC8}">
      <dgm:prSet/>
      <dgm:spPr/>
      <dgm:t>
        <a:bodyPr/>
        <a:lstStyle/>
        <a:p>
          <a:endParaRPr lang="en-US"/>
        </a:p>
      </dgm:t>
    </dgm:pt>
    <dgm:pt modelId="{780FCE1D-43EB-4D53-A5D5-0CCC385B47BB}" type="sibTrans" cxnId="{1DC6C175-30C1-4D0D-8CD9-98642F09FEC8}">
      <dgm:prSet/>
      <dgm:spPr/>
      <dgm:t>
        <a:bodyPr/>
        <a:lstStyle/>
        <a:p>
          <a:endParaRPr lang="en-US"/>
        </a:p>
      </dgm:t>
    </dgm:pt>
    <dgm:pt modelId="{9AA22555-092C-4138-A7CD-1DA4B35418E4}">
      <dgm:prSet/>
      <dgm:spPr/>
      <dgm:t>
        <a:bodyPr/>
        <a:lstStyle/>
        <a:p>
          <a:pPr algn="just"/>
          <a:r>
            <a:rPr lang="el-GR" dirty="0"/>
            <a:t>Οδηγιών διδασκαλίας &amp; διαχείρισης της ύλης (Ι.Ε.Π.).</a:t>
          </a:r>
          <a:endParaRPr lang="en-US" dirty="0"/>
        </a:p>
      </dgm:t>
    </dgm:pt>
    <dgm:pt modelId="{20EF2E36-BC69-4D03-921F-849B0347AD09}" type="parTrans" cxnId="{C68B1718-F692-4EE4-ACE0-329D58A0214C}">
      <dgm:prSet/>
      <dgm:spPr/>
      <dgm:t>
        <a:bodyPr/>
        <a:lstStyle/>
        <a:p>
          <a:endParaRPr lang="en-US"/>
        </a:p>
      </dgm:t>
    </dgm:pt>
    <dgm:pt modelId="{C12A74DD-1BC9-4B7B-8914-B8934479A2FD}" type="sibTrans" cxnId="{C68B1718-F692-4EE4-ACE0-329D58A0214C}">
      <dgm:prSet/>
      <dgm:spPr/>
      <dgm:t>
        <a:bodyPr/>
        <a:lstStyle/>
        <a:p>
          <a:endParaRPr lang="en-US"/>
        </a:p>
      </dgm:t>
    </dgm:pt>
    <dgm:pt modelId="{D46795AD-2FC0-486B-9E37-5367E7485729}" type="pres">
      <dgm:prSet presAssocID="{438F61CC-4C98-49CA-96BD-ED08733AC5B1}" presName="Name0" presStyleCnt="0">
        <dgm:presLayoutVars>
          <dgm:dir/>
          <dgm:animLvl val="lvl"/>
          <dgm:resizeHandles val="exact"/>
        </dgm:presLayoutVars>
      </dgm:prSet>
      <dgm:spPr/>
    </dgm:pt>
    <dgm:pt modelId="{45009FAE-BEE1-4775-9EA3-77CADE55D5F5}" type="pres">
      <dgm:prSet presAssocID="{58A86D9F-B8EC-4571-B169-DEAB085FCB1D}" presName="linNode" presStyleCnt="0"/>
      <dgm:spPr/>
    </dgm:pt>
    <dgm:pt modelId="{36C46A1A-D565-4B63-9BA9-1C755A920EDB}" type="pres">
      <dgm:prSet presAssocID="{58A86D9F-B8EC-4571-B169-DEAB085FCB1D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456FE3B8-ABFE-4485-967A-28C2837CF494}" type="pres">
      <dgm:prSet presAssocID="{58A86D9F-B8EC-4571-B169-DEAB085FCB1D}" presName="descendantText" presStyleLbl="alignAccFollowNode1" presStyleIdx="0" presStyleCnt="1" custScaleY="125000">
        <dgm:presLayoutVars>
          <dgm:bulletEnabled val="1"/>
        </dgm:presLayoutVars>
      </dgm:prSet>
      <dgm:spPr/>
    </dgm:pt>
  </dgm:ptLst>
  <dgm:cxnLst>
    <dgm:cxn modelId="{C68B1718-F692-4EE4-ACE0-329D58A0214C}" srcId="{58A86D9F-B8EC-4571-B169-DEAB085FCB1D}" destId="{9AA22555-092C-4138-A7CD-1DA4B35418E4}" srcOrd="3" destOrd="0" parTransId="{20EF2E36-BC69-4D03-921F-849B0347AD09}" sibTransId="{C12A74DD-1BC9-4B7B-8914-B8934479A2FD}"/>
    <dgm:cxn modelId="{8968A22D-A87E-4693-8E89-9C6C00F6B8CA}" type="presOf" srcId="{BA9EA6C4-DB98-4C6B-BE2B-21519BF66656}" destId="{456FE3B8-ABFE-4485-967A-28C2837CF494}" srcOrd="0" destOrd="2" presId="urn:microsoft.com/office/officeart/2005/8/layout/vList5"/>
    <dgm:cxn modelId="{1DC6C175-30C1-4D0D-8CD9-98642F09FEC8}" srcId="{58A86D9F-B8EC-4571-B169-DEAB085FCB1D}" destId="{BA9EA6C4-DB98-4C6B-BE2B-21519BF66656}" srcOrd="2" destOrd="0" parTransId="{B9F0B1DC-F754-4A94-86DE-71917D6FD442}" sibTransId="{780FCE1D-43EB-4D53-A5D5-0CCC385B47BB}"/>
    <dgm:cxn modelId="{180DD258-6E51-45F5-9A52-F729DBBA18B8}" srcId="{438F61CC-4C98-49CA-96BD-ED08733AC5B1}" destId="{58A86D9F-B8EC-4571-B169-DEAB085FCB1D}" srcOrd="0" destOrd="0" parTransId="{EFD7DB9A-BFFD-42A1-BD4E-BDECED264805}" sibTransId="{2E8C142E-30AC-4E11-95D2-73EF519B239F}"/>
    <dgm:cxn modelId="{30CD30A1-CBAD-41F9-B4F3-91916F6110BE}" srcId="{58A86D9F-B8EC-4571-B169-DEAB085FCB1D}" destId="{0FB8B5ED-F062-4955-8C27-6399965376AA}" srcOrd="0" destOrd="0" parTransId="{EA8443C5-8D2B-4D88-BD5E-71F8F8A42DE1}" sibTransId="{F5A6A15C-A4FB-4C5D-BA10-E0BCEE1663CB}"/>
    <dgm:cxn modelId="{B200AFA2-44EE-46B4-B457-8D722782FD93}" type="presOf" srcId="{502C8DB4-7058-4F43-84C5-9708EF98868E}" destId="{456FE3B8-ABFE-4485-967A-28C2837CF494}" srcOrd="0" destOrd="1" presId="urn:microsoft.com/office/officeart/2005/8/layout/vList5"/>
    <dgm:cxn modelId="{F43D2EB0-40F6-44C9-A200-63F91946FA8D}" type="presOf" srcId="{0FB8B5ED-F062-4955-8C27-6399965376AA}" destId="{456FE3B8-ABFE-4485-967A-28C2837CF494}" srcOrd="0" destOrd="0" presId="urn:microsoft.com/office/officeart/2005/8/layout/vList5"/>
    <dgm:cxn modelId="{45AB7BDA-D9E5-4AE2-99D1-1AFD95EE33F2}" type="presOf" srcId="{438F61CC-4C98-49CA-96BD-ED08733AC5B1}" destId="{D46795AD-2FC0-486B-9E37-5367E7485729}" srcOrd="0" destOrd="0" presId="urn:microsoft.com/office/officeart/2005/8/layout/vList5"/>
    <dgm:cxn modelId="{F06CC7DA-2198-49DC-9089-B980268CD70A}" type="presOf" srcId="{9AA22555-092C-4138-A7CD-1DA4B35418E4}" destId="{456FE3B8-ABFE-4485-967A-28C2837CF494}" srcOrd="0" destOrd="3" presId="urn:microsoft.com/office/officeart/2005/8/layout/vList5"/>
    <dgm:cxn modelId="{0C3519DE-0A90-493C-A91B-3E267D78B17A}" type="presOf" srcId="{58A86D9F-B8EC-4571-B169-DEAB085FCB1D}" destId="{36C46A1A-D565-4B63-9BA9-1C755A920EDB}" srcOrd="0" destOrd="0" presId="urn:microsoft.com/office/officeart/2005/8/layout/vList5"/>
    <dgm:cxn modelId="{35094AF8-6D48-4875-99A8-7F13C466E572}" srcId="{58A86D9F-B8EC-4571-B169-DEAB085FCB1D}" destId="{502C8DB4-7058-4F43-84C5-9708EF98868E}" srcOrd="1" destOrd="0" parTransId="{4FB16E1B-4565-4B8C-B606-03A637E4B289}" sibTransId="{E3965BFA-56E7-41F6-A869-905D82D45666}"/>
    <dgm:cxn modelId="{1D583065-1CA8-44BA-AD64-62CD5EC93706}" type="presParOf" srcId="{D46795AD-2FC0-486B-9E37-5367E7485729}" destId="{45009FAE-BEE1-4775-9EA3-77CADE55D5F5}" srcOrd="0" destOrd="0" presId="urn:microsoft.com/office/officeart/2005/8/layout/vList5"/>
    <dgm:cxn modelId="{CB9EAC1B-F137-41C0-8BCE-D155A0ECA9A3}" type="presParOf" srcId="{45009FAE-BEE1-4775-9EA3-77CADE55D5F5}" destId="{36C46A1A-D565-4B63-9BA9-1C755A920EDB}" srcOrd="0" destOrd="0" presId="urn:microsoft.com/office/officeart/2005/8/layout/vList5"/>
    <dgm:cxn modelId="{DB7CDEE2-4BCD-494F-A22B-EEA61DF9020F}" type="presParOf" srcId="{45009FAE-BEE1-4775-9EA3-77CADE55D5F5}" destId="{456FE3B8-ABFE-4485-967A-28C2837CF49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CD1EC6-01E9-404F-BFA7-E5E43BFF00EA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BE0A78A-6017-4EF6-B80D-97F511E21ED5}">
      <dgm:prSet/>
      <dgm:spPr/>
      <dgm:t>
        <a:bodyPr/>
        <a:lstStyle/>
        <a:p>
          <a:r>
            <a:rPr lang="el-GR"/>
            <a:t>Ταυτότητα: Τάξη/τμήμα/αριθμός μαθητών</a:t>
          </a:r>
          <a:endParaRPr lang="en-US"/>
        </a:p>
      </dgm:t>
    </dgm:pt>
    <dgm:pt modelId="{7C22B0EA-5604-45AC-A42B-F71AD2DE3178}" type="parTrans" cxnId="{DE13C711-7825-4B4C-9E66-D79012201898}">
      <dgm:prSet/>
      <dgm:spPr/>
      <dgm:t>
        <a:bodyPr/>
        <a:lstStyle/>
        <a:p>
          <a:endParaRPr lang="en-US"/>
        </a:p>
      </dgm:t>
    </dgm:pt>
    <dgm:pt modelId="{79805048-00CA-410F-A1BC-7E0C3A1558C3}" type="sibTrans" cxnId="{DE13C711-7825-4B4C-9E66-D79012201898}">
      <dgm:prSet/>
      <dgm:spPr/>
      <dgm:t>
        <a:bodyPr/>
        <a:lstStyle/>
        <a:p>
          <a:endParaRPr lang="en-US"/>
        </a:p>
      </dgm:t>
    </dgm:pt>
    <dgm:pt modelId="{B34F11C8-4A74-4491-B17A-AB0A5322F6EB}">
      <dgm:prSet/>
      <dgm:spPr/>
      <dgm:t>
        <a:bodyPr/>
        <a:lstStyle/>
        <a:p>
          <a:r>
            <a:rPr lang="el-GR"/>
            <a:t>Ενότητα, Π.Μ.Α.(στόχοι)</a:t>
          </a:r>
          <a:endParaRPr lang="en-US"/>
        </a:p>
      </dgm:t>
    </dgm:pt>
    <dgm:pt modelId="{8F5CCC64-8FB7-48F4-9BD7-D42AAF1AB4B2}" type="parTrans" cxnId="{4EB56448-91A2-4EFE-B844-4BD3480C31D4}">
      <dgm:prSet/>
      <dgm:spPr/>
      <dgm:t>
        <a:bodyPr/>
        <a:lstStyle/>
        <a:p>
          <a:endParaRPr lang="en-US"/>
        </a:p>
      </dgm:t>
    </dgm:pt>
    <dgm:pt modelId="{32A9BC21-E035-4276-842F-ACCE432B93FF}" type="sibTrans" cxnId="{4EB56448-91A2-4EFE-B844-4BD3480C31D4}">
      <dgm:prSet/>
      <dgm:spPr/>
      <dgm:t>
        <a:bodyPr/>
        <a:lstStyle/>
        <a:p>
          <a:endParaRPr lang="en-US"/>
        </a:p>
      </dgm:t>
    </dgm:pt>
    <dgm:pt modelId="{8A4A1891-532A-4857-A858-6FEFBA16E9BC}">
      <dgm:prSet/>
      <dgm:spPr/>
      <dgm:t>
        <a:bodyPr/>
        <a:lstStyle/>
        <a:p>
          <a:r>
            <a:rPr lang="el-GR"/>
            <a:t>Μέσα διδασκαλίας/τεχνικές</a:t>
          </a:r>
          <a:endParaRPr lang="en-US"/>
        </a:p>
      </dgm:t>
    </dgm:pt>
    <dgm:pt modelId="{F5841DAF-7F14-44EE-9738-EB9C80A46495}" type="parTrans" cxnId="{5E5FD774-B761-4415-879D-CEF33C7C9282}">
      <dgm:prSet/>
      <dgm:spPr/>
      <dgm:t>
        <a:bodyPr/>
        <a:lstStyle/>
        <a:p>
          <a:endParaRPr lang="en-US"/>
        </a:p>
      </dgm:t>
    </dgm:pt>
    <dgm:pt modelId="{B98A5103-0675-49C3-A2D5-B8DE269FED40}" type="sibTrans" cxnId="{5E5FD774-B761-4415-879D-CEF33C7C9282}">
      <dgm:prSet/>
      <dgm:spPr/>
      <dgm:t>
        <a:bodyPr/>
        <a:lstStyle/>
        <a:p>
          <a:endParaRPr lang="en-US"/>
        </a:p>
      </dgm:t>
    </dgm:pt>
    <dgm:pt modelId="{0001BFB4-0646-42D8-AAB6-C54F8B01F129}">
      <dgm:prSet/>
      <dgm:spPr/>
      <dgm:t>
        <a:bodyPr/>
        <a:lstStyle/>
        <a:p>
          <a:r>
            <a:rPr lang="el-GR"/>
            <a:t>Χρονοπρογραμματισμός</a:t>
          </a:r>
          <a:endParaRPr lang="en-US"/>
        </a:p>
      </dgm:t>
    </dgm:pt>
    <dgm:pt modelId="{1B4CB109-E684-4428-8413-5E45DEE378B8}" type="parTrans" cxnId="{10F8AEFF-89FD-45FA-8E4B-E6D4E9EC3A29}">
      <dgm:prSet/>
      <dgm:spPr/>
      <dgm:t>
        <a:bodyPr/>
        <a:lstStyle/>
        <a:p>
          <a:endParaRPr lang="en-US"/>
        </a:p>
      </dgm:t>
    </dgm:pt>
    <dgm:pt modelId="{A01DB4A1-7C8A-4D7B-AB32-36303AE432C0}" type="sibTrans" cxnId="{10F8AEFF-89FD-45FA-8E4B-E6D4E9EC3A29}">
      <dgm:prSet/>
      <dgm:spPr/>
      <dgm:t>
        <a:bodyPr/>
        <a:lstStyle/>
        <a:p>
          <a:endParaRPr lang="en-US"/>
        </a:p>
      </dgm:t>
    </dgm:pt>
    <dgm:pt modelId="{7B939AD2-A5FC-4F3F-ABD1-38DCEE9585C1}">
      <dgm:prSet/>
      <dgm:spPr/>
      <dgm:t>
        <a:bodyPr/>
        <a:lstStyle/>
        <a:p>
          <a:r>
            <a:rPr lang="el-GR"/>
            <a:t>Διαστηριότητες</a:t>
          </a:r>
          <a:endParaRPr lang="en-US"/>
        </a:p>
      </dgm:t>
    </dgm:pt>
    <dgm:pt modelId="{6C3CBA3C-C55A-41B3-A211-67EBE868CAA0}" type="parTrans" cxnId="{09EC9044-60F6-4782-96B5-735BCFC3334E}">
      <dgm:prSet/>
      <dgm:spPr/>
      <dgm:t>
        <a:bodyPr/>
        <a:lstStyle/>
        <a:p>
          <a:endParaRPr lang="en-US"/>
        </a:p>
      </dgm:t>
    </dgm:pt>
    <dgm:pt modelId="{0DAFC6D6-A115-45EA-B636-0C8794FF5489}" type="sibTrans" cxnId="{09EC9044-60F6-4782-96B5-735BCFC3334E}">
      <dgm:prSet/>
      <dgm:spPr/>
      <dgm:t>
        <a:bodyPr/>
        <a:lstStyle/>
        <a:p>
          <a:endParaRPr lang="en-US"/>
        </a:p>
      </dgm:t>
    </dgm:pt>
    <dgm:pt modelId="{423ACAA3-9CAD-4DEC-9A63-45299012706D}">
      <dgm:prSet/>
      <dgm:spPr/>
      <dgm:t>
        <a:bodyPr/>
        <a:lstStyle/>
        <a:p>
          <a:r>
            <a:rPr lang="el-GR"/>
            <a:t>Συνοδευτικό φύλο εργασίας (ομαδικό ή/και ατομικό-Συμπεριληπτικό)</a:t>
          </a:r>
          <a:endParaRPr lang="en-US"/>
        </a:p>
      </dgm:t>
    </dgm:pt>
    <dgm:pt modelId="{5304FFF6-BF76-4764-8021-59F55532F7DB}" type="parTrans" cxnId="{D9651401-2EF0-4008-A4DA-7FD024A70CB2}">
      <dgm:prSet/>
      <dgm:spPr/>
      <dgm:t>
        <a:bodyPr/>
        <a:lstStyle/>
        <a:p>
          <a:endParaRPr lang="en-US"/>
        </a:p>
      </dgm:t>
    </dgm:pt>
    <dgm:pt modelId="{3EFA706B-D432-49F7-B9DA-3401FA6CEF3C}" type="sibTrans" cxnId="{D9651401-2EF0-4008-A4DA-7FD024A70CB2}">
      <dgm:prSet/>
      <dgm:spPr/>
      <dgm:t>
        <a:bodyPr/>
        <a:lstStyle/>
        <a:p>
          <a:endParaRPr lang="en-US"/>
        </a:p>
      </dgm:t>
    </dgm:pt>
    <dgm:pt modelId="{F19E5C18-93CC-4745-8CB0-8E464F9D4BF2}">
      <dgm:prSet/>
      <dgm:spPr/>
      <dgm:t>
        <a:bodyPr/>
        <a:lstStyle/>
        <a:p>
          <a:r>
            <a:rPr lang="el-GR"/>
            <a:t>Ανατροφοδότηση</a:t>
          </a:r>
          <a:endParaRPr lang="en-US"/>
        </a:p>
      </dgm:t>
    </dgm:pt>
    <dgm:pt modelId="{71DBDD5B-5D8B-47B5-90A9-29DC6DC3CFC8}" type="parTrans" cxnId="{9A400F35-3283-47AD-86E5-46D0C513E793}">
      <dgm:prSet/>
      <dgm:spPr/>
      <dgm:t>
        <a:bodyPr/>
        <a:lstStyle/>
        <a:p>
          <a:endParaRPr lang="en-US"/>
        </a:p>
      </dgm:t>
    </dgm:pt>
    <dgm:pt modelId="{5FC2BCAC-12B1-4CFC-B33B-882175C46E5F}" type="sibTrans" cxnId="{9A400F35-3283-47AD-86E5-46D0C513E793}">
      <dgm:prSet/>
      <dgm:spPr/>
      <dgm:t>
        <a:bodyPr/>
        <a:lstStyle/>
        <a:p>
          <a:endParaRPr lang="en-US"/>
        </a:p>
      </dgm:t>
    </dgm:pt>
    <dgm:pt modelId="{A13BF969-E2A2-4244-BD55-294429D45363}" type="pres">
      <dgm:prSet presAssocID="{65CD1EC6-01E9-404F-BFA7-E5E43BFF00EA}" presName="linear" presStyleCnt="0">
        <dgm:presLayoutVars>
          <dgm:animLvl val="lvl"/>
          <dgm:resizeHandles val="exact"/>
        </dgm:presLayoutVars>
      </dgm:prSet>
      <dgm:spPr/>
    </dgm:pt>
    <dgm:pt modelId="{3165A711-F139-4099-B800-0E304FFE28CF}" type="pres">
      <dgm:prSet presAssocID="{EBE0A78A-6017-4EF6-B80D-97F511E21ED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E0FB248-2A3C-4D98-A741-9F41C0C8BC7C}" type="pres">
      <dgm:prSet presAssocID="{79805048-00CA-410F-A1BC-7E0C3A1558C3}" presName="spacer" presStyleCnt="0"/>
      <dgm:spPr/>
    </dgm:pt>
    <dgm:pt modelId="{D713BBB1-9A1B-4E02-9D4B-23866E2D9343}" type="pres">
      <dgm:prSet presAssocID="{B34F11C8-4A74-4491-B17A-AB0A5322F6E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B5856D4-4AD7-4C21-9C32-66F20B30497C}" type="pres">
      <dgm:prSet presAssocID="{32A9BC21-E035-4276-842F-ACCE432B93FF}" presName="spacer" presStyleCnt="0"/>
      <dgm:spPr/>
    </dgm:pt>
    <dgm:pt modelId="{581F4AE0-E365-4D86-8B93-1DFB9740F8FC}" type="pres">
      <dgm:prSet presAssocID="{8A4A1891-532A-4857-A858-6FEFBA16E9B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4E5760A-D3A3-4904-A7F1-DAA2A85DB5C1}" type="pres">
      <dgm:prSet presAssocID="{B98A5103-0675-49C3-A2D5-B8DE269FED40}" presName="spacer" presStyleCnt="0"/>
      <dgm:spPr/>
    </dgm:pt>
    <dgm:pt modelId="{49A7CB94-2AEC-4D23-BF64-AD9527255CD9}" type="pres">
      <dgm:prSet presAssocID="{0001BFB4-0646-42D8-AAB6-C54F8B01F12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B5C34A2-954A-4140-9F55-EE08726DD96F}" type="pres">
      <dgm:prSet presAssocID="{A01DB4A1-7C8A-4D7B-AB32-36303AE432C0}" presName="spacer" presStyleCnt="0"/>
      <dgm:spPr/>
    </dgm:pt>
    <dgm:pt modelId="{82281CE9-0416-4EDA-865E-7B67A484DA75}" type="pres">
      <dgm:prSet presAssocID="{7B939AD2-A5FC-4F3F-ABD1-38DCEE9585C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C1C174C-75EC-46DC-A12A-80245C308331}" type="pres">
      <dgm:prSet presAssocID="{0DAFC6D6-A115-45EA-B636-0C8794FF5489}" presName="spacer" presStyleCnt="0"/>
      <dgm:spPr/>
    </dgm:pt>
    <dgm:pt modelId="{D1052EC6-EEF2-4993-9EB7-66D641D918B6}" type="pres">
      <dgm:prSet presAssocID="{423ACAA3-9CAD-4DEC-9A63-45299012706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3E09315-E129-4B02-A019-B8EA9E1764B6}" type="pres">
      <dgm:prSet presAssocID="{3EFA706B-D432-49F7-B9DA-3401FA6CEF3C}" presName="spacer" presStyleCnt="0"/>
      <dgm:spPr/>
    </dgm:pt>
    <dgm:pt modelId="{7FB5A83B-5308-45EF-A839-083ED36F8140}" type="pres">
      <dgm:prSet presAssocID="{F19E5C18-93CC-4745-8CB0-8E464F9D4BF2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9651401-2EF0-4008-A4DA-7FD024A70CB2}" srcId="{65CD1EC6-01E9-404F-BFA7-E5E43BFF00EA}" destId="{423ACAA3-9CAD-4DEC-9A63-45299012706D}" srcOrd="5" destOrd="0" parTransId="{5304FFF6-BF76-4764-8021-59F55532F7DB}" sibTransId="{3EFA706B-D432-49F7-B9DA-3401FA6CEF3C}"/>
    <dgm:cxn modelId="{DE13C711-7825-4B4C-9E66-D79012201898}" srcId="{65CD1EC6-01E9-404F-BFA7-E5E43BFF00EA}" destId="{EBE0A78A-6017-4EF6-B80D-97F511E21ED5}" srcOrd="0" destOrd="0" parTransId="{7C22B0EA-5604-45AC-A42B-F71AD2DE3178}" sibTransId="{79805048-00CA-410F-A1BC-7E0C3A1558C3}"/>
    <dgm:cxn modelId="{26280C27-9CBE-4BDB-BC5B-8DBCAAF4175F}" type="presOf" srcId="{F19E5C18-93CC-4745-8CB0-8E464F9D4BF2}" destId="{7FB5A83B-5308-45EF-A839-083ED36F8140}" srcOrd="0" destOrd="0" presId="urn:microsoft.com/office/officeart/2005/8/layout/vList2"/>
    <dgm:cxn modelId="{89D3A32B-A5D7-40D3-8C3B-7AD6AA892F3D}" type="presOf" srcId="{B34F11C8-4A74-4491-B17A-AB0A5322F6EB}" destId="{D713BBB1-9A1B-4E02-9D4B-23866E2D9343}" srcOrd="0" destOrd="0" presId="urn:microsoft.com/office/officeart/2005/8/layout/vList2"/>
    <dgm:cxn modelId="{3B52D52C-EB88-4CD5-BB61-4C4BD8AEEAE7}" type="presOf" srcId="{423ACAA3-9CAD-4DEC-9A63-45299012706D}" destId="{D1052EC6-EEF2-4993-9EB7-66D641D918B6}" srcOrd="0" destOrd="0" presId="urn:microsoft.com/office/officeart/2005/8/layout/vList2"/>
    <dgm:cxn modelId="{9A400F35-3283-47AD-86E5-46D0C513E793}" srcId="{65CD1EC6-01E9-404F-BFA7-E5E43BFF00EA}" destId="{F19E5C18-93CC-4745-8CB0-8E464F9D4BF2}" srcOrd="6" destOrd="0" parTransId="{71DBDD5B-5D8B-47B5-90A9-29DC6DC3CFC8}" sibTransId="{5FC2BCAC-12B1-4CFC-B33B-882175C46E5F}"/>
    <dgm:cxn modelId="{3F01B93C-F058-4E1E-A1B6-FED5CB51A050}" type="presOf" srcId="{65CD1EC6-01E9-404F-BFA7-E5E43BFF00EA}" destId="{A13BF969-E2A2-4244-BD55-294429D45363}" srcOrd="0" destOrd="0" presId="urn:microsoft.com/office/officeart/2005/8/layout/vList2"/>
    <dgm:cxn modelId="{FADE1461-B10F-4AB5-9E92-1A5AE2DA2269}" type="presOf" srcId="{EBE0A78A-6017-4EF6-B80D-97F511E21ED5}" destId="{3165A711-F139-4099-B800-0E304FFE28CF}" srcOrd="0" destOrd="0" presId="urn:microsoft.com/office/officeart/2005/8/layout/vList2"/>
    <dgm:cxn modelId="{09EC9044-60F6-4782-96B5-735BCFC3334E}" srcId="{65CD1EC6-01E9-404F-BFA7-E5E43BFF00EA}" destId="{7B939AD2-A5FC-4F3F-ABD1-38DCEE9585C1}" srcOrd="4" destOrd="0" parTransId="{6C3CBA3C-C55A-41B3-A211-67EBE868CAA0}" sibTransId="{0DAFC6D6-A115-45EA-B636-0C8794FF5489}"/>
    <dgm:cxn modelId="{4EB56448-91A2-4EFE-B844-4BD3480C31D4}" srcId="{65CD1EC6-01E9-404F-BFA7-E5E43BFF00EA}" destId="{B34F11C8-4A74-4491-B17A-AB0A5322F6EB}" srcOrd="1" destOrd="0" parTransId="{8F5CCC64-8FB7-48F4-9BD7-D42AAF1AB4B2}" sibTransId="{32A9BC21-E035-4276-842F-ACCE432B93FF}"/>
    <dgm:cxn modelId="{5E5FD774-B761-4415-879D-CEF33C7C9282}" srcId="{65CD1EC6-01E9-404F-BFA7-E5E43BFF00EA}" destId="{8A4A1891-532A-4857-A858-6FEFBA16E9BC}" srcOrd="2" destOrd="0" parTransId="{F5841DAF-7F14-44EE-9738-EB9C80A46495}" sibTransId="{B98A5103-0675-49C3-A2D5-B8DE269FED40}"/>
    <dgm:cxn modelId="{94C141B5-4702-40F2-BD1B-125C3948D644}" type="presOf" srcId="{8A4A1891-532A-4857-A858-6FEFBA16E9BC}" destId="{581F4AE0-E365-4D86-8B93-1DFB9740F8FC}" srcOrd="0" destOrd="0" presId="urn:microsoft.com/office/officeart/2005/8/layout/vList2"/>
    <dgm:cxn modelId="{73406BC7-8522-454A-8566-92D30A95E12B}" type="presOf" srcId="{7B939AD2-A5FC-4F3F-ABD1-38DCEE9585C1}" destId="{82281CE9-0416-4EDA-865E-7B67A484DA75}" srcOrd="0" destOrd="0" presId="urn:microsoft.com/office/officeart/2005/8/layout/vList2"/>
    <dgm:cxn modelId="{E6E821E2-1119-4788-BA3C-C9408C7CC33F}" type="presOf" srcId="{0001BFB4-0646-42D8-AAB6-C54F8B01F129}" destId="{49A7CB94-2AEC-4D23-BF64-AD9527255CD9}" srcOrd="0" destOrd="0" presId="urn:microsoft.com/office/officeart/2005/8/layout/vList2"/>
    <dgm:cxn modelId="{10F8AEFF-89FD-45FA-8E4B-E6D4E9EC3A29}" srcId="{65CD1EC6-01E9-404F-BFA7-E5E43BFF00EA}" destId="{0001BFB4-0646-42D8-AAB6-C54F8B01F129}" srcOrd="3" destOrd="0" parTransId="{1B4CB109-E684-4428-8413-5E45DEE378B8}" sibTransId="{A01DB4A1-7C8A-4D7B-AB32-36303AE432C0}"/>
    <dgm:cxn modelId="{6F49D93E-8596-455F-800F-DFC0846086BC}" type="presParOf" srcId="{A13BF969-E2A2-4244-BD55-294429D45363}" destId="{3165A711-F139-4099-B800-0E304FFE28CF}" srcOrd="0" destOrd="0" presId="urn:microsoft.com/office/officeart/2005/8/layout/vList2"/>
    <dgm:cxn modelId="{134A7ED4-4830-41DC-B233-855743F8E9ED}" type="presParOf" srcId="{A13BF969-E2A2-4244-BD55-294429D45363}" destId="{6E0FB248-2A3C-4D98-A741-9F41C0C8BC7C}" srcOrd="1" destOrd="0" presId="urn:microsoft.com/office/officeart/2005/8/layout/vList2"/>
    <dgm:cxn modelId="{9A2D3A9A-AEA8-4303-ADBB-C98C75BD3347}" type="presParOf" srcId="{A13BF969-E2A2-4244-BD55-294429D45363}" destId="{D713BBB1-9A1B-4E02-9D4B-23866E2D9343}" srcOrd="2" destOrd="0" presId="urn:microsoft.com/office/officeart/2005/8/layout/vList2"/>
    <dgm:cxn modelId="{50BA8532-0864-4448-8B57-FB4D05781485}" type="presParOf" srcId="{A13BF969-E2A2-4244-BD55-294429D45363}" destId="{2B5856D4-4AD7-4C21-9C32-66F20B30497C}" srcOrd="3" destOrd="0" presId="urn:microsoft.com/office/officeart/2005/8/layout/vList2"/>
    <dgm:cxn modelId="{E36F9C0B-18DA-4F0F-9667-0BEB1E5C8666}" type="presParOf" srcId="{A13BF969-E2A2-4244-BD55-294429D45363}" destId="{581F4AE0-E365-4D86-8B93-1DFB9740F8FC}" srcOrd="4" destOrd="0" presId="urn:microsoft.com/office/officeart/2005/8/layout/vList2"/>
    <dgm:cxn modelId="{B0211788-73E9-4870-BA88-78F6C206B72E}" type="presParOf" srcId="{A13BF969-E2A2-4244-BD55-294429D45363}" destId="{F4E5760A-D3A3-4904-A7F1-DAA2A85DB5C1}" srcOrd="5" destOrd="0" presId="urn:microsoft.com/office/officeart/2005/8/layout/vList2"/>
    <dgm:cxn modelId="{EB302823-3514-469A-838B-ED14970008E7}" type="presParOf" srcId="{A13BF969-E2A2-4244-BD55-294429D45363}" destId="{49A7CB94-2AEC-4D23-BF64-AD9527255CD9}" srcOrd="6" destOrd="0" presId="urn:microsoft.com/office/officeart/2005/8/layout/vList2"/>
    <dgm:cxn modelId="{63C787F4-59A8-44D4-BFFD-007BE70D35C8}" type="presParOf" srcId="{A13BF969-E2A2-4244-BD55-294429D45363}" destId="{EB5C34A2-954A-4140-9F55-EE08726DD96F}" srcOrd="7" destOrd="0" presId="urn:microsoft.com/office/officeart/2005/8/layout/vList2"/>
    <dgm:cxn modelId="{682D2640-F804-4AE4-B189-9B2293D018CB}" type="presParOf" srcId="{A13BF969-E2A2-4244-BD55-294429D45363}" destId="{82281CE9-0416-4EDA-865E-7B67A484DA75}" srcOrd="8" destOrd="0" presId="urn:microsoft.com/office/officeart/2005/8/layout/vList2"/>
    <dgm:cxn modelId="{81B8957E-95CD-4B63-843E-A8F481934CE1}" type="presParOf" srcId="{A13BF969-E2A2-4244-BD55-294429D45363}" destId="{BC1C174C-75EC-46DC-A12A-80245C308331}" srcOrd="9" destOrd="0" presId="urn:microsoft.com/office/officeart/2005/8/layout/vList2"/>
    <dgm:cxn modelId="{A89559B1-F6EA-4918-AC44-5FD159A79ECE}" type="presParOf" srcId="{A13BF969-E2A2-4244-BD55-294429D45363}" destId="{D1052EC6-EEF2-4993-9EB7-66D641D918B6}" srcOrd="10" destOrd="0" presId="urn:microsoft.com/office/officeart/2005/8/layout/vList2"/>
    <dgm:cxn modelId="{B1DE5FFA-04A5-4DC7-B162-B6A2A17C01E6}" type="presParOf" srcId="{A13BF969-E2A2-4244-BD55-294429D45363}" destId="{83E09315-E129-4B02-A019-B8EA9E1764B6}" srcOrd="11" destOrd="0" presId="urn:microsoft.com/office/officeart/2005/8/layout/vList2"/>
    <dgm:cxn modelId="{B08FEF2A-1C3C-4A8C-ABB9-F5EFCD82922A}" type="presParOf" srcId="{A13BF969-E2A2-4244-BD55-294429D45363}" destId="{7FB5A83B-5308-45EF-A839-083ED36F814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5D6253-E329-4876-BD4C-97E51D3940E2}" type="doc">
      <dgm:prSet loTypeId="urn:microsoft.com/office/officeart/2005/8/layout/matrix3" loCatId="matrix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7C9E09B-1306-4463-BBCC-C8D6D14121DB}">
      <dgm:prSet custT="1"/>
      <dgm:spPr/>
      <dgm:t>
        <a:bodyPr/>
        <a:lstStyle/>
        <a:p>
          <a:r>
            <a:rPr lang="el-GR" sz="1600" dirty="0"/>
            <a:t>Συνίσταται ισχυρά η χρήση του </a:t>
          </a:r>
          <a:r>
            <a:rPr lang="el-GR" sz="1600" dirty="0" err="1"/>
            <a:t>διαδραστικού</a:t>
          </a:r>
          <a:r>
            <a:rPr lang="el-GR" sz="1600" dirty="0"/>
            <a:t> πίνακα και με χρήση διαδικτύου.</a:t>
          </a:r>
          <a:endParaRPr lang="en-US" sz="1600" dirty="0"/>
        </a:p>
      </dgm:t>
    </dgm:pt>
    <dgm:pt modelId="{E42DD6CD-53A2-434A-9C72-4B5719598FA6}" type="parTrans" cxnId="{60B0FE0F-E85E-4AA2-92DD-49AF476D1CE8}">
      <dgm:prSet/>
      <dgm:spPr/>
      <dgm:t>
        <a:bodyPr/>
        <a:lstStyle/>
        <a:p>
          <a:endParaRPr lang="en-US"/>
        </a:p>
      </dgm:t>
    </dgm:pt>
    <dgm:pt modelId="{48750A4D-F864-4D81-A1E2-1EDB90843CAF}" type="sibTrans" cxnId="{60B0FE0F-E85E-4AA2-92DD-49AF476D1CE8}">
      <dgm:prSet/>
      <dgm:spPr/>
      <dgm:t>
        <a:bodyPr/>
        <a:lstStyle/>
        <a:p>
          <a:endParaRPr lang="en-US"/>
        </a:p>
      </dgm:t>
    </dgm:pt>
    <dgm:pt modelId="{685C2A07-60CA-4D9E-BEB0-930FE2FFD282}">
      <dgm:prSet custT="1"/>
      <dgm:spPr/>
      <dgm:t>
        <a:bodyPr/>
        <a:lstStyle/>
        <a:p>
          <a:r>
            <a:rPr lang="el-GR" sz="1600" dirty="0"/>
            <a:t>Μαθηματικό Λογισμικό</a:t>
          </a:r>
          <a:endParaRPr lang="en-US" sz="1600" dirty="0"/>
        </a:p>
      </dgm:t>
    </dgm:pt>
    <dgm:pt modelId="{7662CC94-7281-4024-B05E-CA1BDE98D04C}" type="parTrans" cxnId="{4C431330-E289-4522-AE00-4D8B4E7E765F}">
      <dgm:prSet/>
      <dgm:spPr/>
      <dgm:t>
        <a:bodyPr/>
        <a:lstStyle/>
        <a:p>
          <a:endParaRPr lang="en-US"/>
        </a:p>
      </dgm:t>
    </dgm:pt>
    <dgm:pt modelId="{E8C53BBE-C340-4687-A39B-2B35D7E0E0D9}" type="sibTrans" cxnId="{4C431330-E289-4522-AE00-4D8B4E7E765F}">
      <dgm:prSet/>
      <dgm:spPr/>
      <dgm:t>
        <a:bodyPr/>
        <a:lstStyle/>
        <a:p>
          <a:endParaRPr lang="en-US"/>
        </a:p>
      </dgm:t>
    </dgm:pt>
    <dgm:pt modelId="{3CE0CFC4-4C0C-4910-8243-E524FCBE4B66}">
      <dgm:prSet custT="1"/>
      <dgm:spPr/>
      <dgm:t>
        <a:bodyPr/>
        <a:lstStyle/>
        <a:p>
          <a:r>
            <a:rPr lang="el-GR" sz="1600" dirty="0"/>
            <a:t>Εφαρμογές από την πύλη </a:t>
          </a:r>
          <a:r>
            <a:rPr lang="el-GR" sz="1600" dirty="0" err="1"/>
            <a:t>Φωτόδεντρο</a:t>
          </a:r>
          <a:r>
            <a:rPr lang="el-GR" sz="1600" dirty="0"/>
            <a:t> (Εθνικός Συσσωρευτής Εκπαιδευτικού Περιεχομένου) </a:t>
          </a:r>
          <a:r>
            <a:rPr lang="el-GR" sz="1600" dirty="0">
              <a:hlinkClick xmlns:r="http://schemas.openxmlformats.org/officeDocument/2006/relationships" r:id="rId1"/>
            </a:rPr>
            <a:t>ΦΩΤΟΔΕΝΤΡΟ | ΕΘΝΙΚΟΣ ΣΥΣΣΩΡΕΥΤΗΣ ΕΚΠΑΙΔΕΥΤΙΚΟΥ ΠΕΡΙΕΧΟΜΕΝΟΥ</a:t>
          </a:r>
          <a:endParaRPr lang="en-US" sz="1600" dirty="0"/>
        </a:p>
      </dgm:t>
    </dgm:pt>
    <dgm:pt modelId="{2102A284-DE5C-4FF1-973F-AD26D2EF1F86}" type="parTrans" cxnId="{1FCECBA1-7BD2-41FB-92CA-17581F2110D4}">
      <dgm:prSet/>
      <dgm:spPr/>
      <dgm:t>
        <a:bodyPr/>
        <a:lstStyle/>
        <a:p>
          <a:endParaRPr lang="en-US"/>
        </a:p>
      </dgm:t>
    </dgm:pt>
    <dgm:pt modelId="{4DCBD18F-A97C-4341-B82F-73FF9367495F}" type="sibTrans" cxnId="{1FCECBA1-7BD2-41FB-92CA-17581F2110D4}">
      <dgm:prSet/>
      <dgm:spPr/>
      <dgm:t>
        <a:bodyPr/>
        <a:lstStyle/>
        <a:p>
          <a:endParaRPr lang="en-US"/>
        </a:p>
      </dgm:t>
    </dgm:pt>
    <dgm:pt modelId="{9CB48177-BDDC-48DB-B3BC-F64A9D1381D4}">
      <dgm:prSet custT="1"/>
      <dgm:spPr/>
      <dgm:t>
        <a:bodyPr/>
        <a:lstStyle/>
        <a:p>
          <a:r>
            <a:rPr lang="el-GR" sz="1600" dirty="0" err="1"/>
            <a:t>Διαδραστικά</a:t>
          </a:r>
          <a:r>
            <a:rPr lang="el-GR" sz="1600" dirty="0"/>
            <a:t> Σχολικά </a:t>
          </a:r>
          <a:r>
            <a:rPr lang="el-GR" sz="1600" dirty="0" err="1"/>
            <a:t>Βιβλία</a:t>
          </a:r>
          <a:r>
            <a:rPr lang="el-GR" sz="1600" dirty="0" err="1">
              <a:hlinkClick xmlns:r="http://schemas.openxmlformats.org/officeDocument/2006/relationships" r:id="rId2"/>
            </a:rPr>
            <a:t>Διαδραστικά</a:t>
          </a:r>
          <a:r>
            <a:rPr lang="el-GR" sz="1600" dirty="0">
              <a:hlinkClick xmlns:r="http://schemas.openxmlformats.org/officeDocument/2006/relationships" r:id="rId2"/>
            </a:rPr>
            <a:t> Σχολικά Βιβλία - Αρχική σελίδα</a:t>
          </a:r>
          <a:endParaRPr lang="en-US" sz="1600" dirty="0"/>
        </a:p>
      </dgm:t>
    </dgm:pt>
    <dgm:pt modelId="{47D761B9-04B1-4955-9C30-83D7A603A4F7}" type="parTrans" cxnId="{34301A6D-8373-487B-8266-FCA76D923525}">
      <dgm:prSet/>
      <dgm:spPr/>
      <dgm:t>
        <a:bodyPr/>
        <a:lstStyle/>
        <a:p>
          <a:endParaRPr lang="en-US"/>
        </a:p>
      </dgm:t>
    </dgm:pt>
    <dgm:pt modelId="{0A763E47-619F-44DC-82E7-19C67D589CBF}" type="sibTrans" cxnId="{34301A6D-8373-487B-8266-FCA76D923525}">
      <dgm:prSet/>
      <dgm:spPr/>
      <dgm:t>
        <a:bodyPr/>
        <a:lstStyle/>
        <a:p>
          <a:endParaRPr lang="en-US"/>
        </a:p>
      </dgm:t>
    </dgm:pt>
    <dgm:pt modelId="{A588ECA1-A8C8-49EC-9CEA-CFA74F6644B4}" type="pres">
      <dgm:prSet presAssocID="{865D6253-E329-4876-BD4C-97E51D3940E2}" presName="matrix" presStyleCnt="0">
        <dgm:presLayoutVars>
          <dgm:chMax val="1"/>
          <dgm:dir/>
          <dgm:resizeHandles val="exact"/>
        </dgm:presLayoutVars>
      </dgm:prSet>
      <dgm:spPr/>
    </dgm:pt>
    <dgm:pt modelId="{74CCAF97-D07F-47F3-9A09-F59FB4DBCF45}" type="pres">
      <dgm:prSet presAssocID="{865D6253-E329-4876-BD4C-97E51D3940E2}" presName="diamond" presStyleLbl="bgShp" presStyleIdx="0" presStyleCnt="1"/>
      <dgm:spPr/>
    </dgm:pt>
    <dgm:pt modelId="{E99C6CE9-56FC-475A-9A29-DE7958B1A585}" type="pres">
      <dgm:prSet presAssocID="{865D6253-E329-4876-BD4C-97E51D3940E2}" presName="quad1" presStyleLbl="node1" presStyleIdx="0" presStyleCnt="4" custScaleX="138715" custScaleY="111358" custLinFactNeighborX="-3367" custLinFactNeighborY="-10795">
        <dgm:presLayoutVars>
          <dgm:chMax val="0"/>
          <dgm:chPref val="0"/>
          <dgm:bulletEnabled val="1"/>
        </dgm:presLayoutVars>
      </dgm:prSet>
      <dgm:spPr/>
    </dgm:pt>
    <dgm:pt modelId="{14717EA8-4ED5-46CB-8DE7-7F95018F6967}" type="pres">
      <dgm:prSet presAssocID="{865D6253-E329-4876-BD4C-97E51D3940E2}" presName="quad2" presStyleLbl="node1" presStyleIdx="1" presStyleCnt="4" custScaleX="176425" custScaleY="123969" custLinFactNeighborX="63504" custLinFactNeighborY="-4490">
        <dgm:presLayoutVars>
          <dgm:chMax val="0"/>
          <dgm:chPref val="0"/>
          <dgm:bulletEnabled val="1"/>
        </dgm:presLayoutVars>
      </dgm:prSet>
      <dgm:spPr/>
    </dgm:pt>
    <dgm:pt modelId="{662CA48C-EC0D-4920-B8A1-BCECC2B5992E}" type="pres">
      <dgm:prSet presAssocID="{865D6253-E329-4876-BD4C-97E51D3940E2}" presName="quad3" presStyleLbl="node1" presStyleIdx="2" presStyleCnt="4" custScaleX="154023" custScaleY="135328">
        <dgm:presLayoutVars>
          <dgm:chMax val="0"/>
          <dgm:chPref val="0"/>
          <dgm:bulletEnabled val="1"/>
        </dgm:presLayoutVars>
      </dgm:prSet>
      <dgm:spPr/>
    </dgm:pt>
    <dgm:pt modelId="{B6CC5355-17F1-408B-BADF-40E19FE4C895}" type="pres">
      <dgm:prSet presAssocID="{865D6253-E329-4876-BD4C-97E51D3940E2}" presName="quad4" presStyleLbl="node1" presStyleIdx="3" presStyleCnt="4" custScaleX="173165" custScaleY="126346" custLinFactNeighborX="67354" custLinFactNeighborY="-1924">
        <dgm:presLayoutVars>
          <dgm:chMax val="0"/>
          <dgm:chPref val="0"/>
          <dgm:bulletEnabled val="1"/>
        </dgm:presLayoutVars>
      </dgm:prSet>
      <dgm:spPr/>
    </dgm:pt>
  </dgm:ptLst>
  <dgm:cxnLst>
    <dgm:cxn modelId="{60B0FE0F-E85E-4AA2-92DD-49AF476D1CE8}" srcId="{865D6253-E329-4876-BD4C-97E51D3940E2}" destId="{B7C9E09B-1306-4463-BBCC-C8D6D14121DB}" srcOrd="0" destOrd="0" parTransId="{E42DD6CD-53A2-434A-9C72-4B5719598FA6}" sibTransId="{48750A4D-F864-4D81-A1E2-1EDB90843CAF}"/>
    <dgm:cxn modelId="{4C431330-E289-4522-AE00-4D8B4E7E765F}" srcId="{865D6253-E329-4876-BD4C-97E51D3940E2}" destId="{685C2A07-60CA-4D9E-BEB0-930FE2FFD282}" srcOrd="1" destOrd="0" parTransId="{7662CC94-7281-4024-B05E-CA1BDE98D04C}" sibTransId="{E8C53BBE-C340-4687-A39B-2B35D7E0E0D9}"/>
    <dgm:cxn modelId="{D66E863B-308B-4943-B566-DB9DEC8C7443}" type="presOf" srcId="{3CE0CFC4-4C0C-4910-8243-E524FCBE4B66}" destId="{662CA48C-EC0D-4920-B8A1-BCECC2B5992E}" srcOrd="0" destOrd="0" presId="urn:microsoft.com/office/officeart/2005/8/layout/matrix3"/>
    <dgm:cxn modelId="{6465D33B-C864-4C80-BD66-9F04D38D1294}" type="presOf" srcId="{B7C9E09B-1306-4463-BBCC-C8D6D14121DB}" destId="{E99C6CE9-56FC-475A-9A29-DE7958B1A585}" srcOrd="0" destOrd="0" presId="urn:microsoft.com/office/officeart/2005/8/layout/matrix3"/>
    <dgm:cxn modelId="{8D47E340-508B-435A-B0C5-7D7B41492662}" type="presOf" srcId="{9CB48177-BDDC-48DB-B3BC-F64A9D1381D4}" destId="{B6CC5355-17F1-408B-BADF-40E19FE4C895}" srcOrd="0" destOrd="0" presId="urn:microsoft.com/office/officeart/2005/8/layout/matrix3"/>
    <dgm:cxn modelId="{BC1EF541-6C36-49F1-A9A3-77DC404A3F99}" type="presOf" srcId="{865D6253-E329-4876-BD4C-97E51D3940E2}" destId="{A588ECA1-A8C8-49EC-9CEA-CFA74F6644B4}" srcOrd="0" destOrd="0" presId="urn:microsoft.com/office/officeart/2005/8/layout/matrix3"/>
    <dgm:cxn modelId="{BE7FB06A-EC33-487D-AE97-4CDD6A2AEA3B}" type="presOf" srcId="{685C2A07-60CA-4D9E-BEB0-930FE2FFD282}" destId="{14717EA8-4ED5-46CB-8DE7-7F95018F6967}" srcOrd="0" destOrd="0" presId="urn:microsoft.com/office/officeart/2005/8/layout/matrix3"/>
    <dgm:cxn modelId="{34301A6D-8373-487B-8266-FCA76D923525}" srcId="{865D6253-E329-4876-BD4C-97E51D3940E2}" destId="{9CB48177-BDDC-48DB-B3BC-F64A9D1381D4}" srcOrd="3" destOrd="0" parTransId="{47D761B9-04B1-4955-9C30-83D7A603A4F7}" sibTransId="{0A763E47-619F-44DC-82E7-19C67D589CBF}"/>
    <dgm:cxn modelId="{1FCECBA1-7BD2-41FB-92CA-17581F2110D4}" srcId="{865D6253-E329-4876-BD4C-97E51D3940E2}" destId="{3CE0CFC4-4C0C-4910-8243-E524FCBE4B66}" srcOrd="2" destOrd="0" parTransId="{2102A284-DE5C-4FF1-973F-AD26D2EF1F86}" sibTransId="{4DCBD18F-A97C-4341-B82F-73FF9367495F}"/>
    <dgm:cxn modelId="{F260EBD8-BEDE-4A40-AD36-E34A478AD9D8}" type="presParOf" srcId="{A588ECA1-A8C8-49EC-9CEA-CFA74F6644B4}" destId="{74CCAF97-D07F-47F3-9A09-F59FB4DBCF45}" srcOrd="0" destOrd="0" presId="urn:microsoft.com/office/officeart/2005/8/layout/matrix3"/>
    <dgm:cxn modelId="{F6F3E960-08BA-4087-81D0-F58F6D1202E0}" type="presParOf" srcId="{A588ECA1-A8C8-49EC-9CEA-CFA74F6644B4}" destId="{E99C6CE9-56FC-475A-9A29-DE7958B1A585}" srcOrd="1" destOrd="0" presId="urn:microsoft.com/office/officeart/2005/8/layout/matrix3"/>
    <dgm:cxn modelId="{00382669-C332-48DF-BD4B-ED31C37CD8EC}" type="presParOf" srcId="{A588ECA1-A8C8-49EC-9CEA-CFA74F6644B4}" destId="{14717EA8-4ED5-46CB-8DE7-7F95018F6967}" srcOrd="2" destOrd="0" presId="urn:microsoft.com/office/officeart/2005/8/layout/matrix3"/>
    <dgm:cxn modelId="{206AB227-8DBA-4D45-952D-9010674D7288}" type="presParOf" srcId="{A588ECA1-A8C8-49EC-9CEA-CFA74F6644B4}" destId="{662CA48C-EC0D-4920-B8A1-BCECC2B5992E}" srcOrd="3" destOrd="0" presId="urn:microsoft.com/office/officeart/2005/8/layout/matrix3"/>
    <dgm:cxn modelId="{4CA7860F-E395-40D2-B29D-50516194D371}" type="presParOf" srcId="{A588ECA1-A8C8-49EC-9CEA-CFA74F6644B4}" destId="{B6CC5355-17F1-408B-BADF-40E19FE4C89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4C592F-7D55-4700-8D81-F6FE1FF57324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6035F5-F66D-4722-96CB-8D8C5EFDF39F}">
      <dgm:prSet/>
      <dgm:spPr/>
      <dgm:t>
        <a:bodyPr/>
        <a:lstStyle/>
        <a:p>
          <a:r>
            <a:rPr lang="el-GR" dirty="0"/>
            <a:t>Δημιουργώ, υποστηρικτικά, η-</a:t>
          </a:r>
          <a:r>
            <a:rPr lang="el-GR" dirty="0" err="1"/>
            <a:t>ταξη</a:t>
          </a:r>
          <a:r>
            <a:rPr lang="el-GR" dirty="0"/>
            <a:t> με διδακτικό υλικό, κατάλληλα επιλεγμένο, για </a:t>
          </a:r>
          <a:r>
            <a:rPr lang="el-GR" dirty="0" err="1"/>
            <a:t>κατ΄οικον</a:t>
          </a:r>
          <a:r>
            <a:rPr lang="el-GR" dirty="0"/>
            <a:t> εργασίες από τους μαθητές/μαθήτριες.</a:t>
          </a:r>
          <a:endParaRPr lang="en-US" dirty="0"/>
        </a:p>
      </dgm:t>
    </dgm:pt>
    <dgm:pt modelId="{867A5D44-019A-4401-A2D6-D87A23B5A32D}" type="parTrans" cxnId="{FEFB2F03-064E-4721-BA71-6E331D73FE9A}">
      <dgm:prSet/>
      <dgm:spPr/>
      <dgm:t>
        <a:bodyPr/>
        <a:lstStyle/>
        <a:p>
          <a:endParaRPr lang="en-US"/>
        </a:p>
      </dgm:t>
    </dgm:pt>
    <dgm:pt modelId="{9821D489-EA9C-4BB3-B690-6B89DA1FF9F5}" type="sibTrans" cxnId="{FEFB2F03-064E-4721-BA71-6E331D73FE9A}">
      <dgm:prSet/>
      <dgm:spPr/>
      <dgm:t>
        <a:bodyPr/>
        <a:lstStyle/>
        <a:p>
          <a:endParaRPr lang="en-US"/>
        </a:p>
      </dgm:t>
    </dgm:pt>
    <dgm:pt modelId="{07A6A4C6-F237-430C-BFD3-5071A3A2E002}">
      <dgm:prSet/>
      <dgm:spPr/>
      <dgm:t>
        <a:bodyPr/>
        <a:lstStyle/>
        <a:p>
          <a:r>
            <a:rPr lang="el-GR"/>
            <a:t>Χρησιμποιώ κατάλληλα δωρεάν εφαρμογές με ΑΙ για την διδασκαλία μαθηματικών.</a:t>
          </a:r>
          <a:endParaRPr lang="en-US"/>
        </a:p>
      </dgm:t>
    </dgm:pt>
    <dgm:pt modelId="{F55FFA97-E363-4562-975D-DD0C16CBD361}" type="parTrans" cxnId="{B4339D99-1E59-413A-A950-C91116E2C138}">
      <dgm:prSet/>
      <dgm:spPr/>
      <dgm:t>
        <a:bodyPr/>
        <a:lstStyle/>
        <a:p>
          <a:endParaRPr lang="en-US"/>
        </a:p>
      </dgm:t>
    </dgm:pt>
    <dgm:pt modelId="{172055CD-ACCE-4C95-ACEB-B3F4FC759732}" type="sibTrans" cxnId="{B4339D99-1E59-413A-A950-C91116E2C138}">
      <dgm:prSet/>
      <dgm:spPr/>
      <dgm:t>
        <a:bodyPr/>
        <a:lstStyle/>
        <a:p>
          <a:endParaRPr lang="en-US"/>
        </a:p>
      </dgm:t>
    </dgm:pt>
    <dgm:pt modelId="{1D160146-1734-48A3-ABB7-059273125833}" type="pres">
      <dgm:prSet presAssocID="{7C4C592F-7D55-4700-8D81-F6FE1FF57324}" presName="Name0" presStyleCnt="0">
        <dgm:presLayoutVars>
          <dgm:dir/>
          <dgm:animLvl val="lvl"/>
          <dgm:resizeHandles val="exact"/>
        </dgm:presLayoutVars>
      </dgm:prSet>
      <dgm:spPr/>
    </dgm:pt>
    <dgm:pt modelId="{9380BFD2-8BC4-41F4-8B8E-0D35106B7C32}" type="pres">
      <dgm:prSet presAssocID="{07A6A4C6-F237-430C-BFD3-5071A3A2E002}" presName="boxAndChildren" presStyleCnt="0"/>
      <dgm:spPr/>
    </dgm:pt>
    <dgm:pt modelId="{2A61256F-E5E3-4DB5-8545-A37563F601B4}" type="pres">
      <dgm:prSet presAssocID="{07A6A4C6-F237-430C-BFD3-5071A3A2E002}" presName="parentTextBox" presStyleLbl="node1" presStyleIdx="0" presStyleCnt="2"/>
      <dgm:spPr/>
    </dgm:pt>
    <dgm:pt modelId="{E725462F-0A24-458A-B50F-8CA2F1122554}" type="pres">
      <dgm:prSet presAssocID="{9821D489-EA9C-4BB3-B690-6B89DA1FF9F5}" presName="sp" presStyleCnt="0"/>
      <dgm:spPr/>
    </dgm:pt>
    <dgm:pt modelId="{7D990EE4-E972-459A-957C-36D834ED6654}" type="pres">
      <dgm:prSet presAssocID="{786035F5-F66D-4722-96CB-8D8C5EFDF39F}" presName="arrowAndChildren" presStyleCnt="0"/>
      <dgm:spPr/>
    </dgm:pt>
    <dgm:pt modelId="{4216928D-FE89-4DFD-BC7B-44ED33317206}" type="pres">
      <dgm:prSet presAssocID="{786035F5-F66D-4722-96CB-8D8C5EFDF39F}" presName="parentTextArrow" presStyleLbl="node1" presStyleIdx="1" presStyleCnt="2"/>
      <dgm:spPr/>
    </dgm:pt>
  </dgm:ptLst>
  <dgm:cxnLst>
    <dgm:cxn modelId="{FEFB2F03-064E-4721-BA71-6E331D73FE9A}" srcId="{7C4C592F-7D55-4700-8D81-F6FE1FF57324}" destId="{786035F5-F66D-4722-96CB-8D8C5EFDF39F}" srcOrd="0" destOrd="0" parTransId="{867A5D44-019A-4401-A2D6-D87A23B5A32D}" sibTransId="{9821D489-EA9C-4BB3-B690-6B89DA1FF9F5}"/>
    <dgm:cxn modelId="{B4339D99-1E59-413A-A950-C91116E2C138}" srcId="{7C4C592F-7D55-4700-8D81-F6FE1FF57324}" destId="{07A6A4C6-F237-430C-BFD3-5071A3A2E002}" srcOrd="1" destOrd="0" parTransId="{F55FFA97-E363-4562-975D-DD0C16CBD361}" sibTransId="{172055CD-ACCE-4C95-ACEB-B3F4FC759732}"/>
    <dgm:cxn modelId="{3BD9FF99-3D18-4E92-B0C6-1010F8A67C51}" type="presOf" srcId="{7C4C592F-7D55-4700-8D81-F6FE1FF57324}" destId="{1D160146-1734-48A3-ABB7-059273125833}" srcOrd="0" destOrd="0" presId="urn:microsoft.com/office/officeart/2005/8/layout/process4"/>
    <dgm:cxn modelId="{3CA53FBC-3FD5-4F67-B7A3-E365A6DC503F}" type="presOf" srcId="{786035F5-F66D-4722-96CB-8D8C5EFDF39F}" destId="{4216928D-FE89-4DFD-BC7B-44ED33317206}" srcOrd="0" destOrd="0" presId="urn:microsoft.com/office/officeart/2005/8/layout/process4"/>
    <dgm:cxn modelId="{6BD7B1F7-9BB9-4C65-ACA8-F41FF49E2963}" type="presOf" srcId="{07A6A4C6-F237-430C-BFD3-5071A3A2E002}" destId="{2A61256F-E5E3-4DB5-8545-A37563F601B4}" srcOrd="0" destOrd="0" presId="urn:microsoft.com/office/officeart/2005/8/layout/process4"/>
    <dgm:cxn modelId="{F96C103E-7B4D-4526-AAF2-60A6FFF9EB6A}" type="presParOf" srcId="{1D160146-1734-48A3-ABB7-059273125833}" destId="{9380BFD2-8BC4-41F4-8B8E-0D35106B7C32}" srcOrd="0" destOrd="0" presId="urn:microsoft.com/office/officeart/2005/8/layout/process4"/>
    <dgm:cxn modelId="{1F54354E-E39F-4237-96A1-082C4A00E9DE}" type="presParOf" srcId="{9380BFD2-8BC4-41F4-8B8E-0D35106B7C32}" destId="{2A61256F-E5E3-4DB5-8545-A37563F601B4}" srcOrd="0" destOrd="0" presId="urn:microsoft.com/office/officeart/2005/8/layout/process4"/>
    <dgm:cxn modelId="{BADADBAB-8E0D-41BD-80F7-327F8F3D2219}" type="presParOf" srcId="{1D160146-1734-48A3-ABB7-059273125833}" destId="{E725462F-0A24-458A-B50F-8CA2F1122554}" srcOrd="1" destOrd="0" presId="urn:microsoft.com/office/officeart/2005/8/layout/process4"/>
    <dgm:cxn modelId="{E6A5FB95-1DCD-4FAC-9016-F6636CB9FAC5}" type="presParOf" srcId="{1D160146-1734-48A3-ABB7-059273125833}" destId="{7D990EE4-E972-459A-957C-36D834ED6654}" srcOrd="2" destOrd="0" presId="urn:microsoft.com/office/officeart/2005/8/layout/process4"/>
    <dgm:cxn modelId="{672AFCC9-DCFF-4EB0-8641-A01B6EF4CBFB}" type="presParOf" srcId="{7D990EE4-E972-459A-957C-36D834ED6654}" destId="{4216928D-FE89-4DFD-BC7B-44ED3331720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764E6F-55D6-4A10-A958-C0B2AAD5CDE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D562D7-E5B0-416E-85EB-C99613FF5863}">
      <dgm:prSet custT="1"/>
      <dgm:spPr/>
      <dgm:t>
        <a:bodyPr/>
        <a:lstStyle/>
        <a:p>
          <a:r>
            <a:rPr lang="el-GR" sz="2400" dirty="0"/>
            <a:t>Οδηγίες διδασκαλίας του Ι.Ε.Π. ανά τάξη Ε</a:t>
          </a:r>
          <a:r>
            <a:rPr lang="el-GR" sz="2400" dirty="0">
              <a:hlinkClick xmlns:r="http://schemas.openxmlformats.org/officeDocument/2006/relationships" r:id="rId1"/>
            </a:rPr>
            <a:t>ΔΩ</a:t>
          </a:r>
          <a:endParaRPr lang="el-GR" sz="2400" dirty="0"/>
        </a:p>
      </dgm:t>
    </dgm:pt>
    <dgm:pt modelId="{C13733B4-E63D-40E7-B77B-295301714329}" type="parTrans" cxnId="{59A7A305-EFCE-4AD9-A7DD-91A33C94A8F5}">
      <dgm:prSet/>
      <dgm:spPr/>
      <dgm:t>
        <a:bodyPr/>
        <a:lstStyle/>
        <a:p>
          <a:endParaRPr lang="en-US"/>
        </a:p>
      </dgm:t>
    </dgm:pt>
    <dgm:pt modelId="{A1DD2B4A-BD2F-4D7E-9E53-60C4B819237A}" type="sibTrans" cxnId="{59A7A305-EFCE-4AD9-A7DD-91A33C94A8F5}">
      <dgm:prSet/>
      <dgm:spPr/>
      <dgm:t>
        <a:bodyPr/>
        <a:lstStyle/>
        <a:p>
          <a:endParaRPr lang="en-US"/>
        </a:p>
      </dgm:t>
    </dgm:pt>
    <dgm:pt modelId="{1AD81BF5-E293-4FD8-96EE-50C6258DDCD9}" type="pres">
      <dgm:prSet presAssocID="{D0764E6F-55D6-4A10-A958-C0B2AAD5CDEB}" presName="linear" presStyleCnt="0">
        <dgm:presLayoutVars>
          <dgm:animLvl val="lvl"/>
          <dgm:resizeHandles val="exact"/>
        </dgm:presLayoutVars>
      </dgm:prSet>
      <dgm:spPr/>
    </dgm:pt>
    <dgm:pt modelId="{C5253EF6-D068-4E12-A692-F85C77345FE6}" type="pres">
      <dgm:prSet presAssocID="{75D562D7-E5B0-416E-85EB-C99613FF5863}" presName="parentText" presStyleLbl="node1" presStyleIdx="0" presStyleCnt="1" custScaleY="365052" custLinFactY="-100000" custLinFactNeighborY="-143454">
        <dgm:presLayoutVars>
          <dgm:chMax val="0"/>
          <dgm:bulletEnabled val="1"/>
        </dgm:presLayoutVars>
      </dgm:prSet>
      <dgm:spPr/>
    </dgm:pt>
  </dgm:ptLst>
  <dgm:cxnLst>
    <dgm:cxn modelId="{59C27200-F92A-4DF8-9C7A-E9594B432850}" type="presOf" srcId="{D0764E6F-55D6-4A10-A958-C0B2AAD5CDEB}" destId="{1AD81BF5-E293-4FD8-96EE-50C6258DDCD9}" srcOrd="0" destOrd="0" presId="urn:microsoft.com/office/officeart/2005/8/layout/vList2"/>
    <dgm:cxn modelId="{59A7A305-EFCE-4AD9-A7DD-91A33C94A8F5}" srcId="{D0764E6F-55D6-4A10-A958-C0B2AAD5CDEB}" destId="{75D562D7-E5B0-416E-85EB-C99613FF5863}" srcOrd="0" destOrd="0" parTransId="{C13733B4-E63D-40E7-B77B-295301714329}" sibTransId="{A1DD2B4A-BD2F-4D7E-9E53-60C4B819237A}"/>
    <dgm:cxn modelId="{C11DE581-8E93-4700-8286-A8A239074199}" type="presOf" srcId="{75D562D7-E5B0-416E-85EB-C99613FF5863}" destId="{C5253EF6-D068-4E12-A692-F85C77345FE6}" srcOrd="0" destOrd="0" presId="urn:microsoft.com/office/officeart/2005/8/layout/vList2"/>
    <dgm:cxn modelId="{A877B4D7-DCDA-4459-9C8D-4D63C7F0923C}" type="presParOf" srcId="{1AD81BF5-E293-4FD8-96EE-50C6258DDCD9}" destId="{C5253EF6-D068-4E12-A692-F85C77345F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610AD6-D52C-4A52-A311-0A76AEDC01D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E740B4-4EF1-4E69-83BB-139DBC439F44}">
      <dgm:prSet/>
      <dgm:spPr/>
      <dgm:t>
        <a:bodyPr/>
        <a:lstStyle/>
        <a:p>
          <a:r>
            <a:rPr lang="el-GR" dirty="0"/>
            <a:t>Οδηγίες διδασκαλίας συνοδευόμενες από τις οδηγίες διαφοροποίησης (για τα ΕΝΕΕΓΥΛ  </a:t>
          </a:r>
          <a:r>
            <a:rPr lang="el-GR" dirty="0">
              <a:hlinkClick xmlns:r="http://schemas.openxmlformats.org/officeDocument/2006/relationships" r:id="rId1"/>
            </a:rPr>
            <a:t>ΕΔΩ</a:t>
          </a:r>
          <a:r>
            <a:rPr lang="el-GR" dirty="0"/>
            <a:t> &amp; ΕΕΕΕΚ </a:t>
          </a:r>
          <a:r>
            <a:rPr lang="el-GR" dirty="0">
              <a:hlinkClick xmlns:r="http://schemas.openxmlformats.org/officeDocument/2006/relationships" r:id="rId2"/>
            </a:rPr>
            <a:t>ΕΔΩ</a:t>
          </a:r>
          <a:r>
            <a:rPr lang="el-GR" dirty="0"/>
            <a:t>).</a:t>
          </a:r>
          <a:endParaRPr lang="en-US" dirty="0"/>
        </a:p>
      </dgm:t>
    </dgm:pt>
    <dgm:pt modelId="{D97ECF91-3F6C-4824-AE13-F1B0B3312B6F}" type="parTrans" cxnId="{68A37548-3285-4190-9607-F6A6EE60B8F7}">
      <dgm:prSet/>
      <dgm:spPr/>
      <dgm:t>
        <a:bodyPr/>
        <a:lstStyle/>
        <a:p>
          <a:endParaRPr lang="en-US"/>
        </a:p>
      </dgm:t>
    </dgm:pt>
    <dgm:pt modelId="{D923D78F-88B7-4C63-8F10-3B0735CEC2F0}" type="sibTrans" cxnId="{68A37548-3285-4190-9607-F6A6EE60B8F7}">
      <dgm:prSet/>
      <dgm:spPr/>
      <dgm:t>
        <a:bodyPr/>
        <a:lstStyle/>
        <a:p>
          <a:endParaRPr lang="en-US"/>
        </a:p>
      </dgm:t>
    </dgm:pt>
    <dgm:pt modelId="{AF606776-04BF-4DCC-93AE-D0773EAC148A}">
      <dgm:prSet/>
      <dgm:spPr/>
      <dgm:t>
        <a:bodyPr/>
        <a:lstStyle/>
        <a:p>
          <a:r>
            <a:rPr lang="el-GR" dirty="0"/>
            <a:t>Σύμφωνα και με τις επίσημες διαγνώσεις </a:t>
          </a:r>
          <a:r>
            <a:rPr lang="el-GR"/>
            <a:t>των ΚΕΔΑΣΥ.</a:t>
          </a:r>
          <a:endParaRPr lang="en-US" dirty="0"/>
        </a:p>
      </dgm:t>
    </dgm:pt>
    <dgm:pt modelId="{ADE8E28D-F092-4183-905D-4BD839C8DF57}" type="parTrans" cxnId="{67C4B079-1C5E-4A76-B3CA-9C82861E37FA}">
      <dgm:prSet/>
      <dgm:spPr/>
      <dgm:t>
        <a:bodyPr/>
        <a:lstStyle/>
        <a:p>
          <a:endParaRPr lang="en-US"/>
        </a:p>
      </dgm:t>
    </dgm:pt>
    <dgm:pt modelId="{5D34C2D2-5D30-4BC9-87CB-F0FCB15D9EF9}" type="sibTrans" cxnId="{67C4B079-1C5E-4A76-B3CA-9C82861E37FA}">
      <dgm:prSet/>
      <dgm:spPr/>
      <dgm:t>
        <a:bodyPr/>
        <a:lstStyle/>
        <a:p>
          <a:endParaRPr lang="en-US"/>
        </a:p>
      </dgm:t>
    </dgm:pt>
    <dgm:pt modelId="{2C7CF0FF-D6DA-4310-8B00-6B37E62190A2}">
      <dgm:prSet/>
      <dgm:spPr/>
      <dgm:t>
        <a:bodyPr/>
        <a:lstStyle/>
        <a:p>
          <a:r>
            <a:rPr lang="el-GR" dirty="0"/>
            <a:t>Εξατομικευμένη διδασκαλία-Οδηγίες Σ.Ε. Ειδικής Αγωγής &amp; Ενταξιακής Εκπαίδευσης.</a:t>
          </a:r>
          <a:endParaRPr lang="en-US" dirty="0"/>
        </a:p>
      </dgm:t>
    </dgm:pt>
    <dgm:pt modelId="{8F4A0CC2-49D1-43B2-A40C-4799D580AC09}" type="parTrans" cxnId="{3DA2BD61-CB9F-40D6-9C38-8BF716CFA5D3}">
      <dgm:prSet/>
      <dgm:spPr/>
      <dgm:t>
        <a:bodyPr/>
        <a:lstStyle/>
        <a:p>
          <a:endParaRPr lang="en-US"/>
        </a:p>
      </dgm:t>
    </dgm:pt>
    <dgm:pt modelId="{79A1AA24-2160-427B-9213-F61359545E03}" type="sibTrans" cxnId="{3DA2BD61-CB9F-40D6-9C38-8BF716CFA5D3}">
      <dgm:prSet/>
      <dgm:spPr/>
      <dgm:t>
        <a:bodyPr/>
        <a:lstStyle/>
        <a:p>
          <a:endParaRPr lang="en-US"/>
        </a:p>
      </dgm:t>
    </dgm:pt>
    <dgm:pt modelId="{FBFAC6E0-907F-4C65-9655-20AA7837AEDD}">
      <dgm:prSet/>
      <dgm:spPr/>
      <dgm:t>
        <a:bodyPr/>
        <a:lstStyle/>
        <a:p>
          <a:r>
            <a:rPr lang="el-GR" dirty="0"/>
            <a:t>Συμπεριληπτική εκπαίδευση-Οδηγίες Σ.Ε. Ειδικής Αγωγής &amp; Ενταξιακής Εκπαίδευσης.</a:t>
          </a:r>
          <a:endParaRPr lang="en-US" dirty="0"/>
        </a:p>
      </dgm:t>
    </dgm:pt>
    <dgm:pt modelId="{8974BCE1-52E2-455A-BB3E-B19263C769EE}" type="parTrans" cxnId="{2DC96BAD-4A2F-4414-B580-AA4038A5BE89}">
      <dgm:prSet/>
      <dgm:spPr/>
      <dgm:t>
        <a:bodyPr/>
        <a:lstStyle/>
        <a:p>
          <a:endParaRPr lang="en-US"/>
        </a:p>
      </dgm:t>
    </dgm:pt>
    <dgm:pt modelId="{28CD7310-45DF-4DB8-8CFE-88A8E89A8D91}" type="sibTrans" cxnId="{2DC96BAD-4A2F-4414-B580-AA4038A5BE89}">
      <dgm:prSet/>
      <dgm:spPr/>
      <dgm:t>
        <a:bodyPr/>
        <a:lstStyle/>
        <a:p>
          <a:endParaRPr lang="en-US"/>
        </a:p>
      </dgm:t>
    </dgm:pt>
    <dgm:pt modelId="{54423D5D-BAA9-4CA7-9708-DA4F80803669}" type="pres">
      <dgm:prSet presAssocID="{50610AD6-D52C-4A52-A311-0A76AEDC01D8}" presName="linear" presStyleCnt="0">
        <dgm:presLayoutVars>
          <dgm:animLvl val="lvl"/>
          <dgm:resizeHandles val="exact"/>
        </dgm:presLayoutVars>
      </dgm:prSet>
      <dgm:spPr/>
    </dgm:pt>
    <dgm:pt modelId="{6D041720-3EFA-463D-9025-84A847092D43}" type="pres">
      <dgm:prSet presAssocID="{14E740B4-4EF1-4E69-83BB-139DBC439F4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B3E2C29-3464-4B85-9EFB-BCF04C3AFBF1}" type="pres">
      <dgm:prSet presAssocID="{D923D78F-88B7-4C63-8F10-3B0735CEC2F0}" presName="spacer" presStyleCnt="0"/>
      <dgm:spPr/>
    </dgm:pt>
    <dgm:pt modelId="{86EC5359-4C32-4897-B983-13013D5F7019}" type="pres">
      <dgm:prSet presAssocID="{AF606776-04BF-4DCC-93AE-D0773EAC148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356B47-09C2-44CB-B3C4-3CE75B7217C1}" type="pres">
      <dgm:prSet presAssocID="{5D34C2D2-5D30-4BC9-87CB-F0FCB15D9EF9}" presName="spacer" presStyleCnt="0"/>
      <dgm:spPr/>
    </dgm:pt>
    <dgm:pt modelId="{330E091E-30AA-45BD-B243-297C5F8D3957}" type="pres">
      <dgm:prSet presAssocID="{2C7CF0FF-D6DA-4310-8B00-6B37E62190A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F8B6A6A-EA3F-46CB-A9B9-E0E47AE03BC5}" type="pres">
      <dgm:prSet presAssocID="{79A1AA24-2160-427B-9213-F61359545E03}" presName="spacer" presStyleCnt="0"/>
      <dgm:spPr/>
    </dgm:pt>
    <dgm:pt modelId="{74D3D798-0DE1-4DB4-8403-C95B7C73DAB3}" type="pres">
      <dgm:prSet presAssocID="{FBFAC6E0-907F-4C65-9655-20AA7837AED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DA2BD61-CB9F-40D6-9C38-8BF716CFA5D3}" srcId="{50610AD6-D52C-4A52-A311-0A76AEDC01D8}" destId="{2C7CF0FF-D6DA-4310-8B00-6B37E62190A2}" srcOrd="2" destOrd="0" parTransId="{8F4A0CC2-49D1-43B2-A40C-4799D580AC09}" sibTransId="{79A1AA24-2160-427B-9213-F61359545E03}"/>
    <dgm:cxn modelId="{FBD9C462-E882-446E-8793-07F6CF0EEFB6}" type="presOf" srcId="{14E740B4-4EF1-4E69-83BB-139DBC439F44}" destId="{6D041720-3EFA-463D-9025-84A847092D43}" srcOrd="0" destOrd="0" presId="urn:microsoft.com/office/officeart/2005/8/layout/vList2"/>
    <dgm:cxn modelId="{68A37548-3285-4190-9607-F6A6EE60B8F7}" srcId="{50610AD6-D52C-4A52-A311-0A76AEDC01D8}" destId="{14E740B4-4EF1-4E69-83BB-139DBC439F44}" srcOrd="0" destOrd="0" parTransId="{D97ECF91-3F6C-4824-AE13-F1B0B3312B6F}" sibTransId="{D923D78F-88B7-4C63-8F10-3B0735CEC2F0}"/>
    <dgm:cxn modelId="{93DFE54D-9B88-479D-B861-E6DBBF22876C}" type="presOf" srcId="{FBFAC6E0-907F-4C65-9655-20AA7837AEDD}" destId="{74D3D798-0DE1-4DB4-8403-C95B7C73DAB3}" srcOrd="0" destOrd="0" presId="urn:microsoft.com/office/officeart/2005/8/layout/vList2"/>
    <dgm:cxn modelId="{67C4B079-1C5E-4A76-B3CA-9C82861E37FA}" srcId="{50610AD6-D52C-4A52-A311-0A76AEDC01D8}" destId="{AF606776-04BF-4DCC-93AE-D0773EAC148A}" srcOrd="1" destOrd="0" parTransId="{ADE8E28D-F092-4183-905D-4BD839C8DF57}" sibTransId="{5D34C2D2-5D30-4BC9-87CB-F0FCB15D9EF9}"/>
    <dgm:cxn modelId="{C19E8F7A-7FAD-4187-8350-1C921A6B4ACB}" type="presOf" srcId="{2C7CF0FF-D6DA-4310-8B00-6B37E62190A2}" destId="{330E091E-30AA-45BD-B243-297C5F8D3957}" srcOrd="0" destOrd="0" presId="urn:microsoft.com/office/officeart/2005/8/layout/vList2"/>
    <dgm:cxn modelId="{E40D0D84-B681-450A-96AC-39A3073BF75C}" type="presOf" srcId="{AF606776-04BF-4DCC-93AE-D0773EAC148A}" destId="{86EC5359-4C32-4897-B983-13013D5F7019}" srcOrd="0" destOrd="0" presId="urn:microsoft.com/office/officeart/2005/8/layout/vList2"/>
    <dgm:cxn modelId="{2DC96BAD-4A2F-4414-B580-AA4038A5BE89}" srcId="{50610AD6-D52C-4A52-A311-0A76AEDC01D8}" destId="{FBFAC6E0-907F-4C65-9655-20AA7837AEDD}" srcOrd="3" destOrd="0" parTransId="{8974BCE1-52E2-455A-BB3E-B19263C769EE}" sibTransId="{28CD7310-45DF-4DB8-8CFE-88A8E89A8D91}"/>
    <dgm:cxn modelId="{83AA0EFF-A2EE-4CF3-98E5-0399A6B5A17E}" type="presOf" srcId="{50610AD6-D52C-4A52-A311-0A76AEDC01D8}" destId="{54423D5D-BAA9-4CA7-9708-DA4F80803669}" srcOrd="0" destOrd="0" presId="urn:microsoft.com/office/officeart/2005/8/layout/vList2"/>
    <dgm:cxn modelId="{121C05D8-AB05-441D-B1ED-F1B7EC0B585A}" type="presParOf" srcId="{54423D5D-BAA9-4CA7-9708-DA4F80803669}" destId="{6D041720-3EFA-463D-9025-84A847092D43}" srcOrd="0" destOrd="0" presId="urn:microsoft.com/office/officeart/2005/8/layout/vList2"/>
    <dgm:cxn modelId="{7C59D312-F3FB-41F2-8773-FA53EE793BF0}" type="presParOf" srcId="{54423D5D-BAA9-4CA7-9708-DA4F80803669}" destId="{CB3E2C29-3464-4B85-9EFB-BCF04C3AFBF1}" srcOrd="1" destOrd="0" presId="urn:microsoft.com/office/officeart/2005/8/layout/vList2"/>
    <dgm:cxn modelId="{EBAF00B1-6A92-4CCD-844C-58EAAF35274A}" type="presParOf" srcId="{54423D5D-BAA9-4CA7-9708-DA4F80803669}" destId="{86EC5359-4C32-4897-B983-13013D5F7019}" srcOrd="2" destOrd="0" presId="urn:microsoft.com/office/officeart/2005/8/layout/vList2"/>
    <dgm:cxn modelId="{E60721CC-8AEF-4B66-A7B6-16A9C23F7ECE}" type="presParOf" srcId="{54423D5D-BAA9-4CA7-9708-DA4F80803669}" destId="{54356B47-09C2-44CB-B3C4-3CE75B7217C1}" srcOrd="3" destOrd="0" presId="urn:microsoft.com/office/officeart/2005/8/layout/vList2"/>
    <dgm:cxn modelId="{F14F52CD-BBAE-4D50-AA0D-5DE83FC3B455}" type="presParOf" srcId="{54423D5D-BAA9-4CA7-9708-DA4F80803669}" destId="{330E091E-30AA-45BD-B243-297C5F8D3957}" srcOrd="4" destOrd="0" presId="urn:microsoft.com/office/officeart/2005/8/layout/vList2"/>
    <dgm:cxn modelId="{E6B9C805-F3C8-41A4-A9FC-E25386F5DA5A}" type="presParOf" srcId="{54423D5D-BAA9-4CA7-9708-DA4F80803669}" destId="{FF8B6A6A-EA3F-46CB-A9B9-E0E47AE03BC5}" srcOrd="5" destOrd="0" presId="urn:microsoft.com/office/officeart/2005/8/layout/vList2"/>
    <dgm:cxn modelId="{BF7BB8C2-961D-4411-B07E-EA270BA46A0A}" type="presParOf" srcId="{54423D5D-BAA9-4CA7-9708-DA4F80803669}" destId="{74D3D798-0DE1-4DB4-8403-C95B7C73DAB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01F85-61CF-4C4B-AD72-A9E6A94FD72E}">
      <dsp:nvSpPr>
        <dsp:cNvPr id="0" name=""/>
        <dsp:cNvSpPr/>
      </dsp:nvSpPr>
      <dsp:spPr>
        <a:xfrm>
          <a:off x="1000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B0D5C-A403-4AE4-90B6-7D01A34EDD73}">
      <dsp:nvSpPr>
        <dsp:cNvPr id="0" name=""/>
        <dsp:cNvSpPr/>
      </dsp:nvSpPr>
      <dsp:spPr>
        <a:xfrm>
          <a:off x="391184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/>
            <a:t>Εκπαιδευτική Διαδικτυακή Ενημερωτική Συνάντηση</a:t>
          </a:r>
          <a:endParaRPr lang="en-US" sz="3300" kern="1200"/>
        </a:p>
      </dsp:txBody>
      <dsp:txXfrm>
        <a:off x="456496" y="980400"/>
        <a:ext cx="3381034" cy="2099279"/>
      </dsp:txXfrm>
    </dsp:sp>
    <dsp:sp modelId="{B741FAB3-4FE7-4484-905E-742AD63CF7AA}">
      <dsp:nvSpPr>
        <dsp:cNvPr id="0" name=""/>
        <dsp:cNvSpPr/>
      </dsp:nvSpPr>
      <dsp:spPr>
        <a:xfrm>
          <a:off x="4293027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52551-34DF-4346-A3E0-A0C80F01DB46}">
      <dsp:nvSpPr>
        <dsp:cNvPr id="0" name=""/>
        <dsp:cNvSpPr/>
      </dsp:nvSpPr>
      <dsp:spPr>
        <a:xfrm>
          <a:off x="4683211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/>
            <a:t>03/11/2025 </a:t>
          </a:r>
          <a:endParaRPr lang="en-US" sz="3300" kern="1200"/>
        </a:p>
      </dsp:txBody>
      <dsp:txXfrm>
        <a:off x="4748523" y="980400"/>
        <a:ext cx="3381034" cy="20992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E25EC-D11F-4AB3-A3EC-0F3D4D72C24D}">
      <dsp:nvSpPr>
        <dsp:cNvPr id="0" name=""/>
        <dsp:cNvSpPr/>
      </dsp:nvSpPr>
      <dsp:spPr>
        <a:xfrm>
          <a:off x="0" y="789219"/>
          <a:ext cx="7886700" cy="12928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- Α΄ </a:t>
          </a:r>
          <a:r>
            <a:rPr lang="en-US" sz="3200" kern="1200" dirty="0" err="1"/>
            <a:t>τετράμηνο</a:t>
          </a:r>
          <a:r>
            <a:rPr lang="en-US" sz="3200" kern="1200" dirty="0"/>
            <a:t>: 11/9 – 20/1, </a:t>
          </a:r>
          <a:r>
            <a:rPr lang="en-US" sz="3200" kern="1200" dirty="0" err="1"/>
            <a:t>Δι</a:t>
          </a:r>
          <a:r>
            <a:rPr lang="en-US" sz="3200" kern="1200" dirty="0"/>
            <a:t>αμορφωτική – συνεχής</a:t>
          </a:r>
        </a:p>
      </dsp:txBody>
      <dsp:txXfrm>
        <a:off x="63112" y="852331"/>
        <a:ext cx="7760476" cy="1166626"/>
      </dsp:txXfrm>
    </dsp:sp>
    <dsp:sp modelId="{0E44F592-385F-4539-80F2-653F8D77380F}">
      <dsp:nvSpPr>
        <dsp:cNvPr id="0" name=""/>
        <dsp:cNvSpPr/>
      </dsp:nvSpPr>
      <dsp:spPr>
        <a:xfrm>
          <a:off x="0" y="2269269"/>
          <a:ext cx="7886700" cy="129285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- Β΄ </a:t>
          </a:r>
          <a:r>
            <a:rPr lang="en-US" sz="3200" kern="1200" dirty="0" err="1"/>
            <a:t>τετράμηνο</a:t>
          </a:r>
          <a:r>
            <a:rPr lang="en-US" sz="3200" kern="1200" dirty="0"/>
            <a:t>: 21/1 – </a:t>
          </a:r>
          <a:r>
            <a:rPr lang="en-US" sz="3200" kern="1200" dirty="0" err="1"/>
            <a:t>λήξη</a:t>
          </a:r>
          <a:r>
            <a:rPr lang="en-US" sz="3200" kern="1200" dirty="0"/>
            <a:t>, </a:t>
          </a:r>
          <a:r>
            <a:rPr lang="en-US" sz="3200" kern="1200" dirty="0" err="1"/>
            <a:t>Δι</a:t>
          </a:r>
          <a:r>
            <a:rPr lang="en-US" sz="3200" kern="1200" dirty="0"/>
            <a:t>αμορφωτική και συνολική</a:t>
          </a:r>
        </a:p>
      </dsp:txBody>
      <dsp:txXfrm>
        <a:off x="63112" y="2332381"/>
        <a:ext cx="7760476" cy="11666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A45B9-C144-4461-BFD1-FB51C90FCE93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- Διαπίστωση κατανόησης εννοιών και δεξιοτήτων</a:t>
          </a:r>
        </a:p>
      </dsp:txBody>
      <dsp:txXfrm>
        <a:off x="429570" y="472"/>
        <a:ext cx="3346456" cy="2007873"/>
      </dsp:txXfrm>
    </dsp:sp>
    <dsp:sp modelId="{8B113F1B-CA91-49E6-9A40-DA935DFAB951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- Ενθάρρυνση μαθηματικής σκέψης και επίλυσης προβλημάτων</a:t>
          </a:r>
        </a:p>
      </dsp:txBody>
      <dsp:txXfrm>
        <a:off x="4110672" y="472"/>
        <a:ext cx="3346456" cy="2007873"/>
      </dsp:txXfrm>
    </dsp:sp>
    <dsp:sp modelId="{268DA88A-1535-454D-A8A9-A02088D75FB1}">
      <dsp:nvSpPr>
        <dsp:cNvPr id="0" name=""/>
        <dsp:cNvSpPr/>
      </dsp:nvSpPr>
      <dsp:spPr>
        <a:xfrm>
          <a:off x="429570" y="2342991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- Παιδαγωγική υποστήριξη μαθητή</a:t>
          </a:r>
        </a:p>
      </dsp:txBody>
      <dsp:txXfrm>
        <a:off x="429570" y="2342991"/>
        <a:ext cx="3346456" cy="2007873"/>
      </dsp:txXfrm>
    </dsp:sp>
    <dsp:sp modelId="{1D11CAD2-DF1D-4E38-A55C-1D5DFCF1FD1B}">
      <dsp:nvSpPr>
        <dsp:cNvPr id="0" name=""/>
        <dsp:cNvSpPr/>
      </dsp:nvSpPr>
      <dsp:spPr>
        <a:xfrm>
          <a:off x="4110672" y="2342991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- Διαμορφωτικός χαρακτήρας</a:t>
          </a:r>
        </a:p>
      </dsp:txBody>
      <dsp:txXfrm>
        <a:off x="4110672" y="2342991"/>
        <a:ext cx="3346456" cy="20078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57EF2-7005-479B-996F-68ADA979786F}">
      <dsp:nvSpPr>
        <dsp:cNvPr id="0" name=""/>
        <dsp:cNvSpPr/>
      </dsp:nvSpPr>
      <dsp:spPr>
        <a:xfrm>
          <a:off x="0" y="319684"/>
          <a:ext cx="5000124" cy="6236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- Προφορική συμμετοχή</a:t>
          </a:r>
        </a:p>
      </dsp:txBody>
      <dsp:txXfrm>
        <a:off x="30442" y="350126"/>
        <a:ext cx="4939240" cy="562726"/>
      </dsp:txXfrm>
    </dsp:sp>
    <dsp:sp modelId="{D21ABD08-F7EA-411F-ADB5-279D880B4FA9}">
      <dsp:nvSpPr>
        <dsp:cNvPr id="0" name=""/>
        <dsp:cNvSpPr/>
      </dsp:nvSpPr>
      <dsp:spPr>
        <a:xfrm>
          <a:off x="0" y="1018175"/>
          <a:ext cx="5000124" cy="623610"/>
        </a:xfrm>
        <a:prstGeom prst="round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- Ολιγόλεπτες γραπτές δοκιμασίες</a:t>
          </a:r>
        </a:p>
      </dsp:txBody>
      <dsp:txXfrm>
        <a:off x="30442" y="1048617"/>
        <a:ext cx="4939240" cy="562726"/>
      </dsp:txXfrm>
    </dsp:sp>
    <dsp:sp modelId="{8C49361B-5535-4086-9D57-B83D3A9BB349}">
      <dsp:nvSpPr>
        <dsp:cNvPr id="0" name=""/>
        <dsp:cNvSpPr/>
      </dsp:nvSpPr>
      <dsp:spPr>
        <a:xfrm>
          <a:off x="0" y="1716665"/>
          <a:ext cx="5000124" cy="62361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- Ωριαία γραπτή δοκιμασία</a:t>
          </a:r>
        </a:p>
      </dsp:txBody>
      <dsp:txXfrm>
        <a:off x="30442" y="1747107"/>
        <a:ext cx="4939240" cy="562726"/>
      </dsp:txXfrm>
    </dsp:sp>
    <dsp:sp modelId="{EE0B469F-C151-42F2-B8C2-2F8C11E3456F}">
      <dsp:nvSpPr>
        <dsp:cNvPr id="0" name=""/>
        <dsp:cNvSpPr/>
      </dsp:nvSpPr>
      <dsp:spPr>
        <a:xfrm>
          <a:off x="0" y="2415155"/>
          <a:ext cx="5000124" cy="62361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- Ατομικές/ομαδικές εργασίες</a:t>
          </a:r>
        </a:p>
      </dsp:txBody>
      <dsp:txXfrm>
        <a:off x="30442" y="2445597"/>
        <a:ext cx="4939240" cy="562726"/>
      </dsp:txXfrm>
    </dsp:sp>
    <dsp:sp modelId="{73DD4505-8AF7-45E8-82DE-B018BE40E85F}">
      <dsp:nvSpPr>
        <dsp:cNvPr id="0" name=""/>
        <dsp:cNvSpPr/>
      </dsp:nvSpPr>
      <dsp:spPr>
        <a:xfrm>
          <a:off x="0" y="3113645"/>
          <a:ext cx="5000124" cy="62361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- Εργασία τετραμήνου</a:t>
          </a:r>
        </a:p>
      </dsp:txBody>
      <dsp:txXfrm>
        <a:off x="30442" y="3144087"/>
        <a:ext cx="4939240" cy="562726"/>
      </dsp:txXfrm>
    </dsp:sp>
    <dsp:sp modelId="{FECE30E0-F18D-4AEB-9B53-31404BC98718}">
      <dsp:nvSpPr>
        <dsp:cNvPr id="0" name=""/>
        <dsp:cNvSpPr/>
      </dsp:nvSpPr>
      <dsp:spPr>
        <a:xfrm>
          <a:off x="0" y="3812135"/>
          <a:ext cx="5000124" cy="623610"/>
        </a:xfrm>
        <a:prstGeom prst="roundRec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- Παρουσίαση δραστηριότητας</a:t>
          </a:r>
        </a:p>
      </dsp:txBody>
      <dsp:txXfrm>
        <a:off x="30442" y="3842577"/>
        <a:ext cx="4939240" cy="562726"/>
      </dsp:txXfrm>
    </dsp:sp>
    <dsp:sp modelId="{4148126C-C84E-4811-880D-64DB0A54E6F5}">
      <dsp:nvSpPr>
        <dsp:cNvPr id="0" name=""/>
        <dsp:cNvSpPr/>
      </dsp:nvSpPr>
      <dsp:spPr>
        <a:xfrm>
          <a:off x="0" y="4510625"/>
          <a:ext cx="5000124" cy="62361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- Φάκελος εργασιών</a:t>
          </a:r>
        </a:p>
      </dsp:txBody>
      <dsp:txXfrm>
        <a:off x="30442" y="4541067"/>
        <a:ext cx="4939240" cy="5627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84203-4A22-4A79-8C5C-CC197674C1E9}">
      <dsp:nvSpPr>
        <dsp:cNvPr id="0" name=""/>
        <dsp:cNvSpPr/>
      </dsp:nvSpPr>
      <dsp:spPr>
        <a:xfrm>
          <a:off x="0" y="42799"/>
          <a:ext cx="5000124" cy="1272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- Εργασία τετραμήνου (project)</a:t>
          </a:r>
        </a:p>
      </dsp:txBody>
      <dsp:txXfrm>
        <a:off x="62141" y="104940"/>
        <a:ext cx="4875842" cy="1148678"/>
      </dsp:txXfrm>
    </dsp:sp>
    <dsp:sp modelId="{5AA8E283-C151-4F3E-B6F4-1899E14F52BB}">
      <dsp:nvSpPr>
        <dsp:cNvPr id="0" name=""/>
        <dsp:cNvSpPr/>
      </dsp:nvSpPr>
      <dsp:spPr>
        <a:xfrm>
          <a:off x="0" y="1407919"/>
          <a:ext cx="5000124" cy="127296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- Ανεστραμμένη τάξη (flipped classroom)</a:t>
          </a:r>
        </a:p>
      </dsp:txBody>
      <dsp:txXfrm>
        <a:off x="62141" y="1470060"/>
        <a:ext cx="4875842" cy="1148678"/>
      </dsp:txXfrm>
    </dsp:sp>
    <dsp:sp modelId="{D898C546-2AE8-4950-9AC0-AA34B7180E8A}">
      <dsp:nvSpPr>
        <dsp:cNvPr id="0" name=""/>
        <dsp:cNvSpPr/>
      </dsp:nvSpPr>
      <dsp:spPr>
        <a:xfrm>
          <a:off x="0" y="2773040"/>
          <a:ext cx="5000124" cy="127296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- Διερευνητική/συνθετική εργασία</a:t>
          </a:r>
        </a:p>
      </dsp:txBody>
      <dsp:txXfrm>
        <a:off x="62141" y="2835181"/>
        <a:ext cx="4875842" cy="1148678"/>
      </dsp:txXfrm>
    </dsp:sp>
    <dsp:sp modelId="{4968F8EE-E8AE-42C0-9844-0555E7B0164C}">
      <dsp:nvSpPr>
        <dsp:cNvPr id="0" name=""/>
        <dsp:cNvSpPr/>
      </dsp:nvSpPr>
      <dsp:spPr>
        <a:xfrm>
          <a:off x="0" y="4138160"/>
          <a:ext cx="5000124" cy="12729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- Συνεργατική δραστηριότητα / συζήτηση</a:t>
          </a:r>
        </a:p>
      </dsp:txBody>
      <dsp:txXfrm>
        <a:off x="62141" y="4200301"/>
        <a:ext cx="4875842" cy="11486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75396-5A46-4D9A-B22A-61A53C55A6CF}">
      <dsp:nvSpPr>
        <dsp:cNvPr id="0" name=""/>
        <dsp:cNvSpPr/>
      </dsp:nvSpPr>
      <dsp:spPr>
        <a:xfrm>
          <a:off x="204175" y="72701"/>
          <a:ext cx="2424580" cy="18783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Δεν υπάρχει πρότυπο για την δομή και διάρθρωση του </a:t>
          </a:r>
          <a:r>
            <a:rPr lang="el-GR" sz="2400" kern="1200" dirty="0" err="1"/>
            <a:t>τετραμηνιαίου</a:t>
          </a:r>
          <a:r>
            <a:rPr lang="el-GR" sz="2400" kern="1200" dirty="0"/>
            <a:t> διαγωνίσματος.</a:t>
          </a:r>
          <a:endParaRPr lang="en-US" sz="2400" kern="1200" dirty="0"/>
        </a:p>
      </dsp:txBody>
      <dsp:txXfrm>
        <a:off x="204175" y="72701"/>
        <a:ext cx="2424580" cy="1878312"/>
      </dsp:txXfrm>
    </dsp:sp>
    <dsp:sp modelId="{640221A3-3F9C-4BDC-9C4E-E8C97E22867C}">
      <dsp:nvSpPr>
        <dsp:cNvPr id="0" name=""/>
        <dsp:cNvSpPr/>
      </dsp:nvSpPr>
      <dsp:spPr>
        <a:xfrm>
          <a:off x="2871213" y="162546"/>
          <a:ext cx="2424580" cy="1698622"/>
        </a:xfrm>
        <a:prstGeom prst="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Προσαρμοσμένο σε μια διδακτική ώρα.</a:t>
          </a:r>
          <a:endParaRPr lang="en-US" sz="2400" kern="1200" dirty="0"/>
        </a:p>
      </dsp:txBody>
      <dsp:txXfrm>
        <a:off x="2871213" y="162546"/>
        <a:ext cx="2424580" cy="1698622"/>
      </dsp:txXfrm>
    </dsp:sp>
    <dsp:sp modelId="{F7D0166E-9049-46B6-8B98-2BCFDFB01744}">
      <dsp:nvSpPr>
        <dsp:cNvPr id="0" name=""/>
        <dsp:cNvSpPr/>
      </dsp:nvSpPr>
      <dsp:spPr>
        <a:xfrm>
          <a:off x="5538251" y="284483"/>
          <a:ext cx="2424580" cy="1454748"/>
        </a:xfrm>
        <a:prstGeom prst="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Προτείνονται τρία (3) θέματα</a:t>
          </a:r>
          <a:endParaRPr lang="en-US" sz="2400" kern="1200" dirty="0"/>
        </a:p>
      </dsp:txBody>
      <dsp:txXfrm>
        <a:off x="5538251" y="284483"/>
        <a:ext cx="2424580" cy="1454748"/>
      </dsp:txXfrm>
    </dsp:sp>
    <dsp:sp modelId="{0203F215-C8D5-4C13-A612-F5F9917A5045}">
      <dsp:nvSpPr>
        <dsp:cNvPr id="0" name=""/>
        <dsp:cNvSpPr/>
      </dsp:nvSpPr>
      <dsp:spPr>
        <a:xfrm>
          <a:off x="1068" y="2559661"/>
          <a:ext cx="2830794" cy="2013866"/>
        </a:xfrm>
        <a:prstGeom prst="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Προειδοποιημένο (ανακεφαλαιωτικό)</a:t>
          </a:r>
          <a:endParaRPr lang="en-US" sz="2400" kern="1200" dirty="0"/>
        </a:p>
      </dsp:txBody>
      <dsp:txXfrm>
        <a:off x="1068" y="2559661"/>
        <a:ext cx="2830794" cy="2013866"/>
      </dsp:txXfrm>
    </dsp:sp>
    <dsp:sp modelId="{A0C28F47-A4F1-49A9-B320-A713BA70CD83}">
      <dsp:nvSpPr>
        <dsp:cNvPr id="0" name=""/>
        <dsp:cNvSpPr/>
      </dsp:nvSpPr>
      <dsp:spPr>
        <a:xfrm>
          <a:off x="3074320" y="2193472"/>
          <a:ext cx="2424580" cy="2746244"/>
        </a:xfrm>
        <a:prstGeom prst="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Μη προειδοποιημένο (εάν έχει προηγηθεί διδασκαλία της αμέσως προηγούμενης ενότητας).</a:t>
          </a:r>
          <a:endParaRPr lang="en-US" sz="2400" kern="1200" dirty="0"/>
        </a:p>
      </dsp:txBody>
      <dsp:txXfrm>
        <a:off x="3074320" y="2193472"/>
        <a:ext cx="2424580" cy="2746244"/>
      </dsp:txXfrm>
    </dsp:sp>
    <dsp:sp modelId="{2753F18B-EDF5-4AF9-ACBE-D73804848A4A}">
      <dsp:nvSpPr>
        <dsp:cNvPr id="0" name=""/>
        <dsp:cNvSpPr/>
      </dsp:nvSpPr>
      <dsp:spPr>
        <a:xfrm>
          <a:off x="5741358" y="2839220"/>
          <a:ext cx="2424580" cy="1454748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Εξεταστέα ύλη: Επιλογή διδάσκοντα</a:t>
          </a:r>
          <a:endParaRPr lang="en-US" sz="2400" kern="1200" dirty="0"/>
        </a:p>
      </dsp:txBody>
      <dsp:txXfrm>
        <a:off x="5741358" y="2839220"/>
        <a:ext cx="2424580" cy="145474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CE181-645F-428C-9BE4-388378B9277A}">
      <dsp:nvSpPr>
        <dsp:cNvPr id="0" name=""/>
        <dsp:cNvSpPr/>
      </dsp:nvSpPr>
      <dsp:spPr>
        <a:xfrm>
          <a:off x="0" y="637"/>
          <a:ext cx="5000124" cy="10793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Αριθμός θεμάτων: Τρία (3)</a:t>
          </a:r>
          <a:endParaRPr lang="en-US" sz="2000" kern="1200" dirty="0"/>
        </a:p>
      </dsp:txBody>
      <dsp:txXfrm>
        <a:off x="52690" y="53327"/>
        <a:ext cx="4894744" cy="973977"/>
      </dsp:txXfrm>
    </dsp:sp>
    <dsp:sp modelId="{8B922851-D7C5-4AE7-A368-09FBFB999E99}">
      <dsp:nvSpPr>
        <dsp:cNvPr id="0" name=""/>
        <dsp:cNvSpPr/>
      </dsp:nvSpPr>
      <dsp:spPr>
        <a:xfrm>
          <a:off x="0" y="1093959"/>
          <a:ext cx="5000124" cy="107935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Διάρθρωση: Ένα (1) θέμα θεωρίας-2 θέματα ασκήσεων-προβλημάτων με δύο ή και τρία διαβαθμισμένα ερωτήματα.</a:t>
          </a:r>
          <a:endParaRPr lang="en-US" sz="2000" kern="1200" dirty="0"/>
        </a:p>
      </dsp:txBody>
      <dsp:txXfrm>
        <a:off x="52690" y="1146649"/>
        <a:ext cx="4894744" cy="973977"/>
      </dsp:txXfrm>
    </dsp:sp>
    <dsp:sp modelId="{098B8D11-9135-43BD-82DC-0DD79007C88B}">
      <dsp:nvSpPr>
        <dsp:cNvPr id="0" name=""/>
        <dsp:cNvSpPr/>
      </dsp:nvSpPr>
      <dsp:spPr>
        <a:xfrm>
          <a:off x="0" y="2187281"/>
          <a:ext cx="5000124" cy="107935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Βαθμολόγηση: Ισοδύναμα</a:t>
          </a:r>
          <a:endParaRPr lang="en-US" sz="2000" kern="1200" dirty="0"/>
        </a:p>
      </dsp:txBody>
      <dsp:txXfrm>
        <a:off x="52690" y="2239971"/>
        <a:ext cx="4894744" cy="973977"/>
      </dsp:txXfrm>
    </dsp:sp>
    <dsp:sp modelId="{81B06C00-DB4E-431D-99D7-7E3812EFB6AC}">
      <dsp:nvSpPr>
        <dsp:cNvPr id="0" name=""/>
        <dsp:cNvSpPr/>
      </dsp:nvSpPr>
      <dsp:spPr>
        <a:xfrm>
          <a:off x="0" y="3280603"/>
          <a:ext cx="5000124" cy="10793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Έκταση ύλης: Έως ένα (1) κεφάλαιο στο προειδοποιημένο</a:t>
          </a:r>
          <a:r>
            <a:rPr lang="el-GR" sz="500" kern="1200" dirty="0"/>
            <a:t>.</a:t>
          </a:r>
          <a:endParaRPr lang="en-US" sz="500" kern="1200" dirty="0"/>
        </a:p>
      </dsp:txBody>
      <dsp:txXfrm>
        <a:off x="52690" y="3333293"/>
        <a:ext cx="4894744" cy="973977"/>
      </dsp:txXfrm>
    </dsp:sp>
    <dsp:sp modelId="{9661E3C9-7858-4A3E-8942-4E08FF5D6055}">
      <dsp:nvSpPr>
        <dsp:cNvPr id="0" name=""/>
        <dsp:cNvSpPr/>
      </dsp:nvSpPr>
      <dsp:spPr>
        <a:xfrm>
          <a:off x="0" y="4373925"/>
          <a:ext cx="5000124" cy="107935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Σε ορισμένες περιπτώσεις θα μπορούσε και να συνδυαστούν θέματα Άλγεβρας και Γεωμετρίας αναλογικά η/και συνδυαστικά.</a:t>
          </a:r>
          <a:endParaRPr lang="en-US" sz="2000" kern="1200" dirty="0"/>
        </a:p>
      </dsp:txBody>
      <dsp:txXfrm>
        <a:off x="52690" y="4426615"/>
        <a:ext cx="4894744" cy="97397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A835D-F5F6-469D-BBE7-2026B881DF5D}">
      <dsp:nvSpPr>
        <dsp:cNvPr id="0" name=""/>
        <dsp:cNvSpPr/>
      </dsp:nvSpPr>
      <dsp:spPr>
        <a:xfrm>
          <a:off x="0" y="179916"/>
          <a:ext cx="2561209" cy="15367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Χρονική διάρκεια: έως 15 λεπτά</a:t>
          </a:r>
          <a:endParaRPr lang="en-US" sz="2400" kern="1200"/>
        </a:p>
      </dsp:txBody>
      <dsp:txXfrm>
        <a:off x="0" y="179916"/>
        <a:ext cx="2561209" cy="1536725"/>
      </dsp:txXfrm>
    </dsp:sp>
    <dsp:sp modelId="{AFFF001B-5D42-47D4-A106-8B14888972F4}">
      <dsp:nvSpPr>
        <dsp:cNvPr id="0" name=""/>
        <dsp:cNvSpPr/>
      </dsp:nvSpPr>
      <dsp:spPr>
        <a:xfrm>
          <a:off x="2817330" y="179916"/>
          <a:ext cx="2561209" cy="1536725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Θέματα Προσαρμοσμένα στο χρόνο </a:t>
          </a:r>
          <a:endParaRPr lang="en-US" sz="2400" kern="1200" dirty="0"/>
        </a:p>
      </dsp:txBody>
      <dsp:txXfrm>
        <a:off x="2817330" y="179916"/>
        <a:ext cx="2561209" cy="1536725"/>
      </dsp:txXfrm>
    </dsp:sp>
    <dsp:sp modelId="{6CA2E83E-21A2-464B-949A-C54BE5CF1354}">
      <dsp:nvSpPr>
        <dsp:cNvPr id="0" name=""/>
        <dsp:cNvSpPr/>
      </dsp:nvSpPr>
      <dsp:spPr>
        <a:xfrm>
          <a:off x="5634661" y="179916"/>
          <a:ext cx="2561209" cy="1536725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Ύλη: τρέχουσα ενότητα</a:t>
          </a:r>
          <a:endParaRPr lang="en-US" sz="2400" kern="1200"/>
        </a:p>
      </dsp:txBody>
      <dsp:txXfrm>
        <a:off x="5634661" y="179916"/>
        <a:ext cx="2561209" cy="1536725"/>
      </dsp:txXfrm>
    </dsp:sp>
    <dsp:sp modelId="{5E7A242A-BC35-43AF-B8FF-9E01EE7AA34E}">
      <dsp:nvSpPr>
        <dsp:cNvPr id="0" name=""/>
        <dsp:cNvSpPr/>
      </dsp:nvSpPr>
      <dsp:spPr>
        <a:xfrm>
          <a:off x="1408665" y="1972762"/>
          <a:ext cx="2561209" cy="1536725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Δομή, διάρθρωση: Επιλογή διδασκοντα/ουσας</a:t>
          </a:r>
          <a:endParaRPr lang="en-US" sz="2400" kern="1200"/>
        </a:p>
      </dsp:txBody>
      <dsp:txXfrm>
        <a:off x="1408665" y="1972762"/>
        <a:ext cx="2561209" cy="1536725"/>
      </dsp:txXfrm>
    </dsp:sp>
    <dsp:sp modelId="{F46085AB-1D22-4661-A73F-05B4B78C844C}">
      <dsp:nvSpPr>
        <dsp:cNvPr id="0" name=""/>
        <dsp:cNvSpPr/>
      </dsp:nvSpPr>
      <dsp:spPr>
        <a:xfrm>
          <a:off x="4225995" y="1972762"/>
          <a:ext cx="2561209" cy="153672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Αριθμός ανά τετράμηνο: </a:t>
          </a:r>
          <a:r>
            <a:rPr lang="el-GR" sz="2400" kern="1200" dirty="0" err="1"/>
            <a:t>ελευθερος</a:t>
          </a:r>
          <a:r>
            <a:rPr lang="el-GR" sz="2400" kern="1200" dirty="0"/>
            <a:t> αλλά σε λογικά πλαίσια</a:t>
          </a:r>
          <a:endParaRPr lang="en-US" sz="2400" kern="1200" dirty="0"/>
        </a:p>
      </dsp:txBody>
      <dsp:txXfrm>
        <a:off x="4225995" y="1972762"/>
        <a:ext cx="2561209" cy="153672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95FA7-59FE-47C7-B043-76DB6A7C4A87}">
      <dsp:nvSpPr>
        <dsp:cNvPr id="0" name=""/>
        <dsp:cNvSpPr/>
      </dsp:nvSpPr>
      <dsp:spPr>
        <a:xfrm>
          <a:off x="0" y="100137"/>
          <a:ext cx="5000124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- Προφορική συμμετοχή</a:t>
          </a:r>
        </a:p>
      </dsp:txBody>
      <dsp:txXfrm>
        <a:off x="48481" y="148618"/>
        <a:ext cx="4903162" cy="896166"/>
      </dsp:txXfrm>
    </dsp:sp>
    <dsp:sp modelId="{1D8A4F3D-C314-4320-9D4C-61302612F28B}">
      <dsp:nvSpPr>
        <dsp:cNvPr id="0" name=""/>
        <dsp:cNvSpPr/>
      </dsp:nvSpPr>
      <dsp:spPr>
        <a:xfrm>
          <a:off x="0" y="1165266"/>
          <a:ext cx="5000124" cy="9931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- Πρόοδος μαθητή</a:t>
          </a:r>
        </a:p>
      </dsp:txBody>
      <dsp:txXfrm>
        <a:off x="48481" y="1213747"/>
        <a:ext cx="4903162" cy="896166"/>
      </dsp:txXfrm>
    </dsp:sp>
    <dsp:sp modelId="{51B4E6A6-2C15-4D7E-B1FA-C351028F41A9}">
      <dsp:nvSpPr>
        <dsp:cNvPr id="0" name=""/>
        <dsp:cNvSpPr/>
      </dsp:nvSpPr>
      <dsp:spPr>
        <a:xfrm>
          <a:off x="0" y="2230395"/>
          <a:ext cx="5000124" cy="9931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- Επίδοση σε γραπτές/εναλλακτικές δοκιμασίες</a:t>
          </a:r>
        </a:p>
      </dsp:txBody>
      <dsp:txXfrm>
        <a:off x="48481" y="2278876"/>
        <a:ext cx="4903162" cy="896166"/>
      </dsp:txXfrm>
    </dsp:sp>
    <dsp:sp modelId="{7E3F3DE7-17AC-4521-BBEF-21EE53D06D6C}">
      <dsp:nvSpPr>
        <dsp:cNvPr id="0" name=""/>
        <dsp:cNvSpPr/>
      </dsp:nvSpPr>
      <dsp:spPr>
        <a:xfrm>
          <a:off x="0" y="3295524"/>
          <a:ext cx="5000124" cy="9931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- Ποιότητα εργασιών</a:t>
          </a:r>
        </a:p>
      </dsp:txBody>
      <dsp:txXfrm>
        <a:off x="48481" y="3344005"/>
        <a:ext cx="4903162" cy="896166"/>
      </dsp:txXfrm>
    </dsp:sp>
    <dsp:sp modelId="{A7F7B093-A784-4434-89B9-2376AEDB7AF4}">
      <dsp:nvSpPr>
        <dsp:cNvPr id="0" name=""/>
        <dsp:cNvSpPr/>
      </dsp:nvSpPr>
      <dsp:spPr>
        <a:xfrm>
          <a:off x="0" y="4360653"/>
          <a:ext cx="5000124" cy="99312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- Συνολική μαθηματική σκέψη και στάση</a:t>
          </a:r>
        </a:p>
      </dsp:txBody>
      <dsp:txXfrm>
        <a:off x="48481" y="4409134"/>
        <a:ext cx="4903162" cy="89616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3EF87-EB94-477B-B9F0-B6303AC8A474}">
      <dsp:nvSpPr>
        <dsp:cNvPr id="0" name=""/>
        <dsp:cNvSpPr/>
      </dsp:nvSpPr>
      <dsp:spPr>
        <a:xfrm>
          <a:off x="0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7BD2A-0A87-4300-B0B3-89EA41886968}">
      <dsp:nvSpPr>
        <dsp:cNvPr id="0" name=""/>
        <dsp:cNvSpPr/>
      </dsp:nvSpPr>
      <dsp:spPr>
        <a:xfrm>
          <a:off x="256120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Συνεχής ανατροφοδότηση</a:t>
          </a:r>
        </a:p>
      </dsp:txBody>
      <dsp:txXfrm>
        <a:off x="298991" y="1277365"/>
        <a:ext cx="2219346" cy="1377989"/>
      </dsp:txXfrm>
    </dsp:sp>
    <dsp:sp modelId="{4585C2F3-8294-48CD-A8A1-ED800AD7DE65}">
      <dsp:nvSpPr>
        <dsp:cNvPr id="0" name=""/>
        <dsp:cNvSpPr/>
      </dsp:nvSpPr>
      <dsp:spPr>
        <a:xfrm>
          <a:off x="2817330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C064A-B359-48A8-9F0A-0FDF975F118F}">
      <dsp:nvSpPr>
        <dsp:cNvPr id="0" name=""/>
        <dsp:cNvSpPr/>
      </dsp:nvSpPr>
      <dsp:spPr>
        <a:xfrm>
          <a:off x="3073451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Ενημέρωση γονέων στο τέλος κάθε τετραμήνου</a:t>
          </a:r>
        </a:p>
      </dsp:txBody>
      <dsp:txXfrm>
        <a:off x="3116322" y="1277365"/>
        <a:ext cx="2219346" cy="1377989"/>
      </dsp:txXfrm>
    </dsp:sp>
    <dsp:sp modelId="{9E1AC993-DE2C-4058-A68C-4805334720E9}">
      <dsp:nvSpPr>
        <dsp:cNvPr id="0" name=""/>
        <dsp:cNvSpPr/>
      </dsp:nvSpPr>
      <dsp:spPr>
        <a:xfrm>
          <a:off x="5634661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95AD7-B637-4858-9641-585556034B98}">
      <dsp:nvSpPr>
        <dsp:cNvPr id="0" name=""/>
        <dsp:cNvSpPr/>
      </dsp:nvSpPr>
      <dsp:spPr>
        <a:xfrm>
          <a:off x="5890782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Ενθάρρυνση αυτοαξιολόγησης</a:t>
          </a:r>
        </a:p>
      </dsp:txBody>
      <dsp:txXfrm>
        <a:off x="5933653" y="1277365"/>
        <a:ext cx="2219346" cy="137798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7088B-1E4B-480B-B404-6417306DCBC9}">
      <dsp:nvSpPr>
        <dsp:cNvPr id="0" name=""/>
        <dsp:cNvSpPr/>
      </dsp:nvSpPr>
      <dsp:spPr>
        <a:xfrm>
          <a:off x="1000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84629-3933-47CC-8171-C8C59248BF6B}">
      <dsp:nvSpPr>
        <dsp:cNvPr id="0" name=""/>
        <dsp:cNvSpPr/>
      </dsp:nvSpPr>
      <dsp:spPr>
        <a:xfrm>
          <a:off x="391184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- Ετήσιος βαθμός = μέσος όρος δύο τετραμήνων</a:t>
          </a:r>
        </a:p>
      </dsp:txBody>
      <dsp:txXfrm>
        <a:off x="456496" y="980400"/>
        <a:ext cx="3381034" cy="2099279"/>
      </dsp:txXfrm>
    </dsp:sp>
    <dsp:sp modelId="{2B82596D-D333-4817-9D25-E3B3C1FBFAB6}">
      <dsp:nvSpPr>
        <dsp:cNvPr id="0" name=""/>
        <dsp:cNvSpPr/>
      </dsp:nvSpPr>
      <dsp:spPr>
        <a:xfrm>
          <a:off x="4293027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695F3-8FD5-4E17-8471-F624C99A3329}">
      <dsp:nvSpPr>
        <dsp:cNvPr id="0" name=""/>
        <dsp:cNvSpPr/>
      </dsp:nvSpPr>
      <dsp:spPr>
        <a:xfrm>
          <a:off x="4683211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- Προαγωγή αν ΓΜΟ ≥ 13 και ικανοποιητική επίδοση</a:t>
          </a:r>
        </a:p>
      </dsp:txBody>
      <dsp:txXfrm>
        <a:off x="4748523" y="980400"/>
        <a:ext cx="3381034" cy="2099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31A01-01B2-4715-B821-BED03E096107}">
      <dsp:nvSpPr>
        <dsp:cNvPr id="0" name=""/>
        <dsp:cNvSpPr/>
      </dsp:nvSpPr>
      <dsp:spPr>
        <a:xfrm>
          <a:off x="0" y="75445"/>
          <a:ext cx="5000124" cy="24710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Το μάθημα «Μαθηματικά» στο Γυμνάσιο είναι ένα και </a:t>
          </a:r>
          <a:r>
            <a:rPr lang="el-GR" sz="2400" b="1" kern="1200" dirty="0"/>
            <a:t>αδιαίρετο</a:t>
          </a:r>
          <a:r>
            <a:rPr lang="el-GR" sz="2400" kern="1200" dirty="0"/>
            <a:t>, διδάσκεται από τον ίδιο </a:t>
          </a:r>
          <a:r>
            <a:rPr lang="el-GR" sz="2400" kern="1200" dirty="0" err="1"/>
            <a:t>διδασκοντα</a:t>
          </a:r>
          <a:r>
            <a:rPr lang="el-GR" sz="2400" kern="1200" dirty="0"/>
            <a:t>/</a:t>
          </a:r>
          <a:r>
            <a:rPr lang="el-GR" sz="2400" kern="1200" dirty="0" err="1"/>
            <a:t>ουσα</a:t>
          </a:r>
          <a:r>
            <a:rPr lang="el-GR" sz="2400" kern="1200" dirty="0"/>
            <a:t> και στο ΕΩΠ περιλαμβάνονται  4 ώρες διδασκαλίας.</a:t>
          </a:r>
          <a:endParaRPr lang="en-US" sz="2400" kern="1200" dirty="0"/>
        </a:p>
      </dsp:txBody>
      <dsp:txXfrm>
        <a:off x="120626" y="196071"/>
        <a:ext cx="4758872" cy="2229787"/>
      </dsp:txXfrm>
    </dsp:sp>
    <dsp:sp modelId="{97373482-1BD7-4C7B-BE62-8823C08D7AED}">
      <dsp:nvSpPr>
        <dsp:cNvPr id="0" name=""/>
        <dsp:cNvSpPr/>
      </dsp:nvSpPr>
      <dsp:spPr>
        <a:xfrm>
          <a:off x="0" y="2615605"/>
          <a:ext cx="5000124" cy="276286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Διδάσκεται </a:t>
          </a:r>
          <a:r>
            <a:rPr lang="el-GR" sz="2400" b="1" kern="1200" dirty="0"/>
            <a:t>παράλληλα </a:t>
          </a:r>
          <a:r>
            <a:rPr lang="el-GR" sz="2400" kern="1200" dirty="0"/>
            <a:t>το μέρος Α και μέρος Β (2-2 ή 3-1 ή 1-3) με τρόπο προγραμματισμένο.</a:t>
          </a:r>
          <a:endParaRPr lang="en-US" sz="2400" kern="1200" dirty="0"/>
        </a:p>
      </dsp:txBody>
      <dsp:txXfrm>
        <a:off x="134872" y="2750477"/>
        <a:ext cx="4730380" cy="249312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ABA5C-8220-4EE1-8B60-BB1CF20E27CA}">
      <dsp:nvSpPr>
        <dsp:cNvPr id="0" name=""/>
        <dsp:cNvSpPr/>
      </dsp:nvSpPr>
      <dsp:spPr>
        <a:xfrm>
          <a:off x="0" y="33138"/>
          <a:ext cx="8195871" cy="11520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- Π.Δ. 126/2016</a:t>
          </a:r>
        </a:p>
      </dsp:txBody>
      <dsp:txXfrm>
        <a:off x="56237" y="89375"/>
        <a:ext cx="8083397" cy="1039555"/>
      </dsp:txXfrm>
    </dsp:sp>
    <dsp:sp modelId="{6C50D245-8BE2-4E5C-A67B-7127AD0F34CE}">
      <dsp:nvSpPr>
        <dsp:cNvPr id="0" name=""/>
        <dsp:cNvSpPr/>
      </dsp:nvSpPr>
      <dsp:spPr>
        <a:xfrm>
          <a:off x="0" y="1268687"/>
          <a:ext cx="8195871" cy="115202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- Υ.Α. 79942/ΓΔ4/2019</a:t>
          </a:r>
        </a:p>
      </dsp:txBody>
      <dsp:txXfrm>
        <a:off x="56237" y="1324924"/>
        <a:ext cx="8083397" cy="1039555"/>
      </dsp:txXfrm>
    </dsp:sp>
    <dsp:sp modelId="{4B2E67B2-3EDE-4E93-BD44-7811C18C8A57}">
      <dsp:nvSpPr>
        <dsp:cNvPr id="0" name=""/>
        <dsp:cNvSpPr/>
      </dsp:nvSpPr>
      <dsp:spPr>
        <a:xfrm>
          <a:off x="0" y="2504237"/>
          <a:ext cx="8195871" cy="115202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- </a:t>
          </a:r>
          <a:r>
            <a:rPr lang="el-GR" sz="2900" kern="1200" dirty="0"/>
            <a:t>Ν. 4823/21 &amp; ε</a:t>
          </a:r>
          <a:r>
            <a:rPr lang="en-US" sz="2900" kern="1200" dirty="0" err="1"/>
            <a:t>γκύκλιοι</a:t>
          </a:r>
          <a:r>
            <a:rPr lang="en-US" sz="2900" kern="1200" dirty="0"/>
            <a:t> ΥΠΑΙΘ </a:t>
          </a:r>
          <a:r>
            <a:rPr lang="en-US" sz="2900" kern="1200" dirty="0" err="1"/>
            <a:t>γι</a:t>
          </a:r>
          <a:r>
            <a:rPr lang="en-US" sz="2900" kern="1200" dirty="0"/>
            <a:t>α εναλλακτικές μορφές αξιολόγησης</a:t>
          </a:r>
        </a:p>
      </dsp:txBody>
      <dsp:txXfrm>
        <a:off x="56237" y="2560474"/>
        <a:ext cx="8083397" cy="10395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DBCBA-9A29-499E-8F91-2A58D0F34856}">
      <dsp:nvSpPr>
        <dsp:cNvPr id="0" name=""/>
        <dsp:cNvSpPr/>
      </dsp:nvSpPr>
      <dsp:spPr>
        <a:xfrm>
          <a:off x="962" y="536570"/>
          <a:ext cx="3754654" cy="32781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Προγραμματίζω εβδομαδιαία/μηνιαία/</a:t>
          </a:r>
          <a:r>
            <a:rPr lang="el-GR" sz="2400" kern="1200" dirty="0" err="1"/>
            <a:t>τετραμηνιαία</a:t>
          </a:r>
          <a:r>
            <a:rPr lang="el-GR" sz="2400" kern="1200" dirty="0"/>
            <a:t> την πορεία της διδασκόμενης ύλης.</a:t>
          </a:r>
          <a:endParaRPr lang="en-US" sz="2400" kern="1200" dirty="0"/>
        </a:p>
      </dsp:txBody>
      <dsp:txXfrm>
        <a:off x="962" y="536570"/>
        <a:ext cx="3754654" cy="3278196"/>
      </dsp:txXfrm>
    </dsp:sp>
    <dsp:sp modelId="{9CBD708A-2455-4BA7-BDB3-03A82027EDB8}">
      <dsp:nvSpPr>
        <dsp:cNvPr id="0" name=""/>
        <dsp:cNvSpPr/>
      </dsp:nvSpPr>
      <dsp:spPr>
        <a:xfrm>
          <a:off x="4131082" y="494623"/>
          <a:ext cx="3754654" cy="336209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Τελική διδαχθείσα ύλη: </a:t>
          </a:r>
          <a:r>
            <a:rPr lang="el-GR" sz="2400" kern="1200" dirty="0" err="1"/>
            <a:t>Τουλάχιστοςν</a:t>
          </a:r>
          <a:r>
            <a:rPr lang="el-GR" sz="2400" kern="1200" dirty="0"/>
            <a:t> ½ της διδακτέας </a:t>
          </a:r>
          <a:r>
            <a:rPr lang="el-GR" sz="2400" kern="1200" dirty="0" err="1"/>
            <a:t>υλης</a:t>
          </a:r>
          <a:r>
            <a:rPr lang="el-GR" sz="2400" kern="1200" dirty="0"/>
            <a:t>.</a:t>
          </a:r>
          <a:endParaRPr lang="en-US" sz="2400" kern="1200" dirty="0"/>
        </a:p>
      </dsp:txBody>
      <dsp:txXfrm>
        <a:off x="4131082" y="494623"/>
        <a:ext cx="3754654" cy="3362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FE3B8-ABFE-4485-967A-28C2837CF494}">
      <dsp:nvSpPr>
        <dsp:cNvPr id="0" name=""/>
        <dsp:cNvSpPr/>
      </dsp:nvSpPr>
      <dsp:spPr>
        <a:xfrm rot="5400000">
          <a:off x="3187286" y="-348075"/>
          <a:ext cx="4351338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200" kern="1200" dirty="0" err="1"/>
            <a:t>Διαδραστικού</a:t>
          </a:r>
          <a:r>
            <a:rPr lang="el-GR" sz="3200" kern="1200" dirty="0"/>
            <a:t> πίνακα</a:t>
          </a:r>
          <a:endParaRPr lang="en-US" sz="3200" kern="1200" dirty="0"/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200" kern="1200" dirty="0"/>
            <a:t>Μαθηματικού Λογισμικού</a:t>
          </a:r>
          <a:endParaRPr lang="en-US" sz="3200" kern="1200" dirty="0"/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200" kern="1200" dirty="0"/>
            <a:t>Εφαρμογές από το «</a:t>
          </a:r>
          <a:r>
            <a:rPr lang="el-GR" sz="3200" kern="1200" dirty="0" err="1"/>
            <a:t>Φωτόδεντρο</a:t>
          </a:r>
          <a:r>
            <a:rPr lang="el-GR" sz="3200" kern="1200" dirty="0"/>
            <a:t>»</a:t>
          </a:r>
          <a:endParaRPr lang="en-US" sz="3200" kern="1200" dirty="0"/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200" kern="1200" dirty="0"/>
            <a:t>Οδηγιών διδασκαλίας &amp; διαχείρισης της ύλης (Ι.Ε.Π.).</a:t>
          </a:r>
          <a:endParaRPr lang="en-US" sz="3200" kern="1200" dirty="0"/>
        </a:p>
      </dsp:txBody>
      <dsp:txXfrm rot="-5400000">
        <a:off x="2839212" y="212414"/>
        <a:ext cx="4835073" cy="3926508"/>
      </dsp:txXfrm>
    </dsp:sp>
    <dsp:sp modelId="{36C46A1A-D565-4B63-9BA9-1C755A920EDB}">
      <dsp:nvSpPr>
        <dsp:cNvPr id="0" name=""/>
        <dsp:cNvSpPr/>
      </dsp:nvSpPr>
      <dsp:spPr>
        <a:xfrm>
          <a:off x="0" y="0"/>
          <a:ext cx="2839212" cy="43513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800" kern="1200"/>
            <a:t>Σχέδιο μαθήματος με χρήση:</a:t>
          </a:r>
          <a:endParaRPr lang="en-US" sz="3800" kern="1200"/>
        </a:p>
      </dsp:txBody>
      <dsp:txXfrm>
        <a:off x="138599" y="138599"/>
        <a:ext cx="2562014" cy="40741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5A711-F139-4099-B800-0E304FFE28CF}">
      <dsp:nvSpPr>
        <dsp:cNvPr id="0" name=""/>
        <dsp:cNvSpPr/>
      </dsp:nvSpPr>
      <dsp:spPr>
        <a:xfrm>
          <a:off x="0" y="68755"/>
          <a:ext cx="5000124" cy="7150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Ταυτότητα: Τάξη/τμήμα/αριθμός μαθητών</a:t>
          </a:r>
          <a:endParaRPr lang="en-US" sz="1800" kern="1200"/>
        </a:p>
      </dsp:txBody>
      <dsp:txXfrm>
        <a:off x="34906" y="103661"/>
        <a:ext cx="4930312" cy="645240"/>
      </dsp:txXfrm>
    </dsp:sp>
    <dsp:sp modelId="{D713BBB1-9A1B-4E02-9D4B-23866E2D9343}">
      <dsp:nvSpPr>
        <dsp:cNvPr id="0" name=""/>
        <dsp:cNvSpPr/>
      </dsp:nvSpPr>
      <dsp:spPr>
        <a:xfrm>
          <a:off x="0" y="835647"/>
          <a:ext cx="5000124" cy="715052"/>
        </a:xfrm>
        <a:prstGeom prst="round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Ενότητα, Π.Μ.Α.(στόχοι)</a:t>
          </a:r>
          <a:endParaRPr lang="en-US" sz="1800" kern="1200"/>
        </a:p>
      </dsp:txBody>
      <dsp:txXfrm>
        <a:off x="34906" y="870553"/>
        <a:ext cx="4930312" cy="645240"/>
      </dsp:txXfrm>
    </dsp:sp>
    <dsp:sp modelId="{581F4AE0-E365-4D86-8B93-1DFB9740F8FC}">
      <dsp:nvSpPr>
        <dsp:cNvPr id="0" name=""/>
        <dsp:cNvSpPr/>
      </dsp:nvSpPr>
      <dsp:spPr>
        <a:xfrm>
          <a:off x="0" y="1602540"/>
          <a:ext cx="5000124" cy="715052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Μέσα διδασκαλίας/τεχνικές</a:t>
          </a:r>
          <a:endParaRPr lang="en-US" sz="1800" kern="1200"/>
        </a:p>
      </dsp:txBody>
      <dsp:txXfrm>
        <a:off x="34906" y="1637446"/>
        <a:ext cx="4930312" cy="645240"/>
      </dsp:txXfrm>
    </dsp:sp>
    <dsp:sp modelId="{49A7CB94-2AEC-4D23-BF64-AD9527255CD9}">
      <dsp:nvSpPr>
        <dsp:cNvPr id="0" name=""/>
        <dsp:cNvSpPr/>
      </dsp:nvSpPr>
      <dsp:spPr>
        <a:xfrm>
          <a:off x="0" y="2369433"/>
          <a:ext cx="5000124" cy="715052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Χρονοπρογραμματισμός</a:t>
          </a:r>
          <a:endParaRPr lang="en-US" sz="1800" kern="1200"/>
        </a:p>
      </dsp:txBody>
      <dsp:txXfrm>
        <a:off x="34906" y="2404339"/>
        <a:ext cx="4930312" cy="645240"/>
      </dsp:txXfrm>
    </dsp:sp>
    <dsp:sp modelId="{82281CE9-0416-4EDA-865E-7B67A484DA75}">
      <dsp:nvSpPr>
        <dsp:cNvPr id="0" name=""/>
        <dsp:cNvSpPr/>
      </dsp:nvSpPr>
      <dsp:spPr>
        <a:xfrm>
          <a:off x="0" y="3136326"/>
          <a:ext cx="5000124" cy="715052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Διαστηριότητες</a:t>
          </a:r>
          <a:endParaRPr lang="en-US" sz="1800" kern="1200"/>
        </a:p>
      </dsp:txBody>
      <dsp:txXfrm>
        <a:off x="34906" y="3171232"/>
        <a:ext cx="4930312" cy="645240"/>
      </dsp:txXfrm>
    </dsp:sp>
    <dsp:sp modelId="{D1052EC6-EEF2-4993-9EB7-66D641D918B6}">
      <dsp:nvSpPr>
        <dsp:cNvPr id="0" name=""/>
        <dsp:cNvSpPr/>
      </dsp:nvSpPr>
      <dsp:spPr>
        <a:xfrm>
          <a:off x="0" y="3903219"/>
          <a:ext cx="5000124" cy="715052"/>
        </a:xfrm>
        <a:prstGeom prst="roundRec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Συνοδευτικό φύλο εργασίας (ομαδικό ή/και ατομικό-Συμπεριληπτικό)</a:t>
          </a:r>
          <a:endParaRPr lang="en-US" sz="1800" kern="1200"/>
        </a:p>
      </dsp:txBody>
      <dsp:txXfrm>
        <a:off x="34906" y="3938125"/>
        <a:ext cx="4930312" cy="645240"/>
      </dsp:txXfrm>
    </dsp:sp>
    <dsp:sp modelId="{7FB5A83B-5308-45EF-A839-083ED36F8140}">
      <dsp:nvSpPr>
        <dsp:cNvPr id="0" name=""/>
        <dsp:cNvSpPr/>
      </dsp:nvSpPr>
      <dsp:spPr>
        <a:xfrm>
          <a:off x="0" y="4670112"/>
          <a:ext cx="5000124" cy="71505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Ανατροφοδότηση</a:t>
          </a:r>
          <a:endParaRPr lang="en-US" sz="1800" kern="1200"/>
        </a:p>
      </dsp:txBody>
      <dsp:txXfrm>
        <a:off x="34906" y="4705018"/>
        <a:ext cx="4930312" cy="645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CAF97-D07F-47F3-9A09-F59FB4DBCF45}">
      <dsp:nvSpPr>
        <dsp:cNvPr id="0" name=""/>
        <dsp:cNvSpPr/>
      </dsp:nvSpPr>
      <dsp:spPr>
        <a:xfrm>
          <a:off x="1672639" y="0"/>
          <a:ext cx="4351338" cy="4351338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9C6CE9-56FC-475A-9A29-DE7958B1A585}">
      <dsp:nvSpPr>
        <dsp:cNvPr id="0" name=""/>
        <dsp:cNvSpPr/>
      </dsp:nvSpPr>
      <dsp:spPr>
        <a:xfrm>
          <a:off x="1700376" y="133809"/>
          <a:ext cx="2354023" cy="188976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Συνίσταται ισχυρά η χρήση του </a:t>
          </a:r>
          <a:r>
            <a:rPr lang="el-GR" sz="1600" kern="1200" dirty="0" err="1"/>
            <a:t>διαδραστικού</a:t>
          </a:r>
          <a:r>
            <a:rPr lang="el-GR" sz="1600" kern="1200" dirty="0"/>
            <a:t> πίνακα και με χρήση διαδικτύου.</a:t>
          </a:r>
          <a:endParaRPr lang="en-US" sz="1600" kern="1200" dirty="0"/>
        </a:p>
      </dsp:txBody>
      <dsp:txXfrm>
        <a:off x="1792627" y="226060"/>
        <a:ext cx="2169521" cy="1705267"/>
      </dsp:txXfrm>
    </dsp:sp>
    <dsp:sp modelId="{14717EA8-4ED5-46CB-8DE7-7F95018F6967}">
      <dsp:nvSpPr>
        <dsp:cNvPr id="0" name=""/>
        <dsp:cNvSpPr/>
      </dsp:nvSpPr>
      <dsp:spPr>
        <a:xfrm>
          <a:off x="4342780" y="133801"/>
          <a:ext cx="2993970" cy="210378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Μαθηματικό Λογισμικό</a:t>
          </a:r>
          <a:endParaRPr lang="en-US" sz="1600" kern="1200" dirty="0"/>
        </a:p>
      </dsp:txBody>
      <dsp:txXfrm>
        <a:off x="4445478" y="236499"/>
        <a:ext cx="2788574" cy="1898384"/>
      </dsp:txXfrm>
    </dsp:sp>
    <dsp:sp modelId="{662CA48C-EC0D-4920-B8A1-BCECC2B5992E}">
      <dsp:nvSpPr>
        <dsp:cNvPr id="0" name=""/>
        <dsp:cNvSpPr/>
      </dsp:nvSpPr>
      <dsp:spPr>
        <a:xfrm>
          <a:off x="1627625" y="1941177"/>
          <a:ext cx="2613803" cy="2296545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Εφαρμογές από την πύλη </a:t>
          </a:r>
          <a:r>
            <a:rPr lang="el-GR" sz="1600" kern="1200" dirty="0" err="1"/>
            <a:t>Φωτόδεντρο</a:t>
          </a:r>
          <a:r>
            <a:rPr lang="el-GR" sz="1600" kern="1200" dirty="0"/>
            <a:t> (Εθνικός Συσσωρευτής Εκπαιδευτικού Περιεχομένου) </a:t>
          </a:r>
          <a:r>
            <a:rPr lang="el-GR" sz="1600" kern="1200" dirty="0">
              <a:hlinkClick xmlns:r="http://schemas.openxmlformats.org/officeDocument/2006/relationships" r:id="rId1"/>
            </a:rPr>
            <a:t>ΦΩΤΟΔΕΝΤΡΟ | ΕΘΝΙΚΟΣ ΣΥΣΣΩΡΕΥΤΗΣ ΕΚΠΑΙΔΕΥΤΙΚΟΥ ΠΕΡΙΕΧΟΜΕΝΟΥ</a:t>
          </a:r>
          <a:endParaRPr lang="en-US" sz="1600" kern="1200" dirty="0"/>
        </a:p>
      </dsp:txBody>
      <dsp:txXfrm>
        <a:off x="1739733" y="2053285"/>
        <a:ext cx="2389587" cy="2072329"/>
      </dsp:txXfrm>
    </dsp:sp>
    <dsp:sp modelId="{B6CC5355-17F1-408B-BADF-40E19FE4C895}">
      <dsp:nvSpPr>
        <dsp:cNvPr id="0" name=""/>
        <dsp:cNvSpPr/>
      </dsp:nvSpPr>
      <dsp:spPr>
        <a:xfrm>
          <a:off x="4435777" y="1984739"/>
          <a:ext cx="2938647" cy="214411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 err="1"/>
            <a:t>Διαδραστικά</a:t>
          </a:r>
          <a:r>
            <a:rPr lang="el-GR" sz="1600" kern="1200" dirty="0"/>
            <a:t> Σχολικά </a:t>
          </a:r>
          <a:r>
            <a:rPr lang="el-GR" sz="1600" kern="1200" dirty="0" err="1"/>
            <a:t>Βιβλία</a:t>
          </a:r>
          <a:r>
            <a:rPr lang="el-GR" sz="1600" kern="1200" dirty="0" err="1">
              <a:hlinkClick xmlns:r="http://schemas.openxmlformats.org/officeDocument/2006/relationships" r:id="rId2"/>
            </a:rPr>
            <a:t>Διαδραστικά</a:t>
          </a:r>
          <a:r>
            <a:rPr lang="el-GR" sz="1600" kern="1200" dirty="0">
              <a:hlinkClick xmlns:r="http://schemas.openxmlformats.org/officeDocument/2006/relationships" r:id="rId2"/>
            </a:rPr>
            <a:t> Σχολικά Βιβλία - Αρχική σελίδα</a:t>
          </a:r>
          <a:endParaRPr lang="en-US" sz="1600" kern="1200" dirty="0"/>
        </a:p>
      </dsp:txBody>
      <dsp:txXfrm>
        <a:off x="4540444" y="2089406"/>
        <a:ext cx="2729313" cy="19347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1256F-E5E3-4DB5-8545-A37563F601B4}">
      <dsp:nvSpPr>
        <dsp:cNvPr id="0" name=""/>
        <dsp:cNvSpPr/>
      </dsp:nvSpPr>
      <dsp:spPr>
        <a:xfrm>
          <a:off x="0" y="2816932"/>
          <a:ext cx="5036058" cy="18482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Χρησιμποιώ κατάλληλα δωρεάν εφαρμογές με ΑΙ για την διδασκαλία μαθηματικών.</a:t>
          </a:r>
          <a:endParaRPr lang="en-US" sz="2500" kern="1200"/>
        </a:p>
      </dsp:txBody>
      <dsp:txXfrm>
        <a:off x="0" y="2816932"/>
        <a:ext cx="5036058" cy="1848212"/>
      </dsp:txXfrm>
    </dsp:sp>
    <dsp:sp modelId="{4216928D-FE89-4DFD-BC7B-44ED33317206}">
      <dsp:nvSpPr>
        <dsp:cNvPr id="0" name=""/>
        <dsp:cNvSpPr/>
      </dsp:nvSpPr>
      <dsp:spPr>
        <a:xfrm rot="10800000">
          <a:off x="0" y="2104"/>
          <a:ext cx="5036058" cy="284255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Δημιουργώ, υποστηρικτικά, η-</a:t>
          </a:r>
          <a:r>
            <a:rPr lang="el-GR" sz="2500" kern="1200" dirty="0" err="1"/>
            <a:t>ταξη</a:t>
          </a:r>
          <a:r>
            <a:rPr lang="el-GR" sz="2500" kern="1200" dirty="0"/>
            <a:t> με διδακτικό υλικό, κατάλληλα επιλεγμένο, για </a:t>
          </a:r>
          <a:r>
            <a:rPr lang="el-GR" sz="2500" kern="1200" dirty="0" err="1"/>
            <a:t>κατ΄οικον</a:t>
          </a:r>
          <a:r>
            <a:rPr lang="el-GR" sz="2500" kern="1200" dirty="0"/>
            <a:t> εργασίες από τους μαθητές/μαθήτριες.</a:t>
          </a:r>
          <a:endParaRPr lang="en-US" sz="2500" kern="1200" dirty="0"/>
        </a:p>
      </dsp:txBody>
      <dsp:txXfrm rot="10800000">
        <a:off x="0" y="2104"/>
        <a:ext cx="5036058" cy="18470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53EF6-D068-4E12-A692-F85C77345FE6}">
      <dsp:nvSpPr>
        <dsp:cNvPr id="0" name=""/>
        <dsp:cNvSpPr/>
      </dsp:nvSpPr>
      <dsp:spPr>
        <a:xfrm>
          <a:off x="0" y="0"/>
          <a:ext cx="6694715" cy="10240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Οδηγίες διδασκαλίας του Ι.Ε.Π. ανά τάξη Ε</a:t>
          </a:r>
          <a:r>
            <a:rPr lang="el-GR" sz="2400" kern="1200" dirty="0">
              <a:hlinkClick xmlns:r="http://schemas.openxmlformats.org/officeDocument/2006/relationships" r:id="rId1"/>
            </a:rPr>
            <a:t>ΔΩ</a:t>
          </a:r>
          <a:endParaRPr lang="el-GR" sz="2400" kern="1200" dirty="0"/>
        </a:p>
      </dsp:txBody>
      <dsp:txXfrm>
        <a:off x="49991" y="49991"/>
        <a:ext cx="6594733" cy="9240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41720-3EFA-463D-9025-84A847092D43}">
      <dsp:nvSpPr>
        <dsp:cNvPr id="0" name=""/>
        <dsp:cNvSpPr/>
      </dsp:nvSpPr>
      <dsp:spPr>
        <a:xfrm>
          <a:off x="0" y="98059"/>
          <a:ext cx="5000124" cy="12647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Οδηγίες διδασκαλίας συνοδευόμενες από τις οδηγίες διαφοροποίησης (για τα ΕΝΕΕΓΥΛ  </a:t>
          </a:r>
          <a:r>
            <a:rPr lang="el-GR" sz="2300" kern="1200" dirty="0">
              <a:hlinkClick xmlns:r="http://schemas.openxmlformats.org/officeDocument/2006/relationships" r:id="rId1"/>
            </a:rPr>
            <a:t>ΕΔΩ</a:t>
          </a:r>
          <a:r>
            <a:rPr lang="el-GR" sz="2300" kern="1200" dirty="0"/>
            <a:t> &amp; ΕΕΕΕΚ </a:t>
          </a:r>
          <a:r>
            <a:rPr lang="el-GR" sz="2300" kern="1200" dirty="0">
              <a:hlinkClick xmlns:r="http://schemas.openxmlformats.org/officeDocument/2006/relationships" r:id="rId2"/>
            </a:rPr>
            <a:t>ΕΔΩ</a:t>
          </a:r>
          <a:r>
            <a:rPr lang="el-GR" sz="2300" kern="1200" dirty="0"/>
            <a:t>).</a:t>
          </a:r>
          <a:endParaRPr lang="en-US" sz="2300" kern="1200" dirty="0"/>
        </a:p>
      </dsp:txBody>
      <dsp:txXfrm>
        <a:off x="61741" y="159800"/>
        <a:ext cx="4876642" cy="1141288"/>
      </dsp:txXfrm>
    </dsp:sp>
    <dsp:sp modelId="{86EC5359-4C32-4897-B983-13013D5F7019}">
      <dsp:nvSpPr>
        <dsp:cNvPr id="0" name=""/>
        <dsp:cNvSpPr/>
      </dsp:nvSpPr>
      <dsp:spPr>
        <a:xfrm>
          <a:off x="0" y="1429069"/>
          <a:ext cx="5000124" cy="126477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Σύμφωνα και με τις επίσημες διαγνώσεις </a:t>
          </a:r>
          <a:r>
            <a:rPr lang="el-GR" sz="2300" kern="1200"/>
            <a:t>των ΚΕΔΑΣΥ.</a:t>
          </a:r>
          <a:endParaRPr lang="en-US" sz="2300" kern="1200" dirty="0"/>
        </a:p>
      </dsp:txBody>
      <dsp:txXfrm>
        <a:off x="61741" y="1490810"/>
        <a:ext cx="4876642" cy="1141288"/>
      </dsp:txXfrm>
    </dsp:sp>
    <dsp:sp modelId="{330E091E-30AA-45BD-B243-297C5F8D3957}">
      <dsp:nvSpPr>
        <dsp:cNvPr id="0" name=""/>
        <dsp:cNvSpPr/>
      </dsp:nvSpPr>
      <dsp:spPr>
        <a:xfrm>
          <a:off x="0" y="2760080"/>
          <a:ext cx="5000124" cy="126477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Εξατομικευμένη διδασκαλία-Οδηγίες Σ.Ε. Ειδικής Αγωγής &amp; Ενταξιακής Εκπαίδευσης.</a:t>
          </a:r>
          <a:endParaRPr lang="en-US" sz="2300" kern="1200" dirty="0"/>
        </a:p>
      </dsp:txBody>
      <dsp:txXfrm>
        <a:off x="61741" y="2821821"/>
        <a:ext cx="4876642" cy="1141288"/>
      </dsp:txXfrm>
    </dsp:sp>
    <dsp:sp modelId="{74D3D798-0DE1-4DB4-8403-C95B7C73DAB3}">
      <dsp:nvSpPr>
        <dsp:cNvPr id="0" name=""/>
        <dsp:cNvSpPr/>
      </dsp:nvSpPr>
      <dsp:spPr>
        <a:xfrm>
          <a:off x="0" y="4091090"/>
          <a:ext cx="5000124" cy="126477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Συμπεριληπτική εκπαίδευση-Οδηγίες Σ.Ε. Ειδικής Αγωγής &amp; Ενταξιακής Εκπαίδευσης.</a:t>
          </a:r>
          <a:endParaRPr lang="en-US" sz="2300" kern="1200" dirty="0"/>
        </a:p>
      </dsp:txBody>
      <dsp:txXfrm>
        <a:off x="61741" y="4152831"/>
        <a:ext cx="4876642" cy="1141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sch.gr/iokaragi/2025/11/01/endeiktika-diagonismata-sta-mathimatika-toy-a-tetraminoy-se-gymnasio-ge-l-kai-epa-l-ana-tax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books.edu.gr/ebooks/v2/course-main.jsp?handle=8547/12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l-GR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Οργάνωση μαθήματος-Διδασκαλία &amp;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Αξιολόγηση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Μα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θητών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στ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 Μαθηματικά Γυμνασίου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C1493F43-72BE-B932-E25B-479B769BB1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79859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E754ACF-B873-7448-1631-28BE348C2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227142" cy="1102987"/>
          </a:xfrm>
        </p:spPr>
        <p:txBody>
          <a:bodyPr anchor="b">
            <a:normAutofit fontScale="90000"/>
          </a:bodyPr>
          <a:lstStyle/>
          <a:p>
            <a:pPr algn="r"/>
            <a:r>
              <a:rPr lang="el-GR" sz="2400" dirty="0">
                <a:solidFill>
                  <a:srgbClr val="FFFFFF"/>
                </a:solidFill>
              </a:rPr>
              <a:t>Διδακτική προσέγγιση σε Μαθητές</a:t>
            </a:r>
            <a:br>
              <a:rPr lang="el-GR" sz="2400" dirty="0">
                <a:solidFill>
                  <a:srgbClr val="FFFFFF"/>
                </a:solidFill>
              </a:rPr>
            </a:br>
            <a:r>
              <a:rPr lang="el-GR" sz="2400" dirty="0">
                <a:solidFill>
                  <a:srgbClr val="FFFFFF"/>
                </a:solidFill>
              </a:rPr>
              <a:t>/μαθήτριες ΕΑΕ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CE9CAEB6-3EDC-BB49-E00E-63B1DE5DAF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515457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094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2B1A58-5771-9A46-7D73-237D7CBE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l-GR" dirty="0"/>
              <a:t>Αξιολόγηση μαθητών &amp; </a:t>
            </a:r>
            <a:r>
              <a:rPr dirty="0" err="1"/>
              <a:t>Διάρθρωση</a:t>
            </a:r>
            <a:r>
              <a:rPr dirty="0"/>
              <a:t> </a:t>
            </a:r>
            <a:r>
              <a:rPr dirty="0" err="1"/>
              <a:t>Σχολικ</a:t>
            </a:r>
            <a:r>
              <a:rPr lang="el-GR" dirty="0" err="1"/>
              <a:t>ού</a:t>
            </a:r>
            <a:r>
              <a:rPr lang="el-GR" dirty="0"/>
              <a:t> έτους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631B3F-F5C1-D759-1083-3788C716E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50742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A7281C-25A7-8155-059E-0506E5F29B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2414" r="1585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 fontScale="90000"/>
          </a:bodyPr>
          <a:lstStyle/>
          <a:p>
            <a:r>
              <a:rPr dirty="0" err="1"/>
              <a:t>Σκο</a:t>
            </a:r>
            <a:r>
              <a:rPr dirty="0"/>
              <a:t>πός Αξιολόγησης</a:t>
            </a:r>
            <a:r>
              <a:rPr lang="el-GR" dirty="0"/>
              <a:t> μαθητών/μαθητριών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C29836-342D-CAC0-0C87-B59ABF950A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72409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l-GR" sz="3200">
                <a:solidFill>
                  <a:srgbClr val="FFFFFF"/>
                </a:solidFill>
              </a:rPr>
              <a:t>Μέσα και Τρόποι Αξιολόγησης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D424AE-6620-6F3E-DE18-D7267E5D32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676349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l-GR" sz="3000">
                <a:solidFill>
                  <a:srgbClr val="FFFFFF"/>
                </a:solidFill>
              </a:rPr>
              <a:t>Εναλλακτικοί Τρόποι Αξιολόγησης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94A82E-349E-C559-751C-BEDCB40FB5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367400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98967A-DFA1-F2E7-02CB-8D2E08237C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333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D934627-EC69-AF9F-27AC-1CD58274F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l-GR" b="1" dirty="0"/>
              <a:t>Διαγώνισμα </a:t>
            </a:r>
            <a:r>
              <a:rPr lang="el-GR" b="1" dirty="0" err="1"/>
              <a:t>τετραμήνου</a:t>
            </a:r>
            <a:endParaRPr lang="el-GR" b="1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D8B71F3E-2C69-22C3-F7C5-86A5A94D5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314744"/>
              </p:ext>
            </p:extLst>
          </p:nvPr>
        </p:nvGraphicFramePr>
        <p:xfrm>
          <a:off x="628649" y="1480457"/>
          <a:ext cx="8167007" cy="5012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7897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812029E-CFB4-B2CA-729B-57122298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700" dirty="0">
                <a:solidFill>
                  <a:srgbClr val="FFFFFF"/>
                </a:solidFill>
              </a:rPr>
              <a:t>Προτεινόμενη Δομή &amp; διάρθρωση του </a:t>
            </a:r>
            <a:r>
              <a:rPr lang="el-GR" sz="2700" dirty="0" err="1">
                <a:solidFill>
                  <a:srgbClr val="FFFFFF"/>
                </a:solidFill>
              </a:rPr>
              <a:t>τετραμηνιαίου</a:t>
            </a:r>
            <a:r>
              <a:rPr lang="el-GR" sz="2700" dirty="0">
                <a:solidFill>
                  <a:srgbClr val="FFFFFF"/>
                </a:solidFill>
              </a:rPr>
              <a:t> διαγωνίσματος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B21078AA-6674-94A4-F0A1-7E84AD3ED3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945477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2103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C3517F6-CF73-A12D-D8E7-1D86B8690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l-GR" sz="3500">
                <a:solidFill>
                  <a:srgbClr val="FFFFFF"/>
                </a:solidFill>
              </a:rPr>
              <a:t>Ολιγόλεπτες γραπτές δοκιμασίες τέστ)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0414E3D9-72E7-F25A-D9F5-8B500F0832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509234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152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l-GR" sz="3000">
                <a:solidFill>
                  <a:srgbClr val="FFFFFF"/>
                </a:solidFill>
              </a:rPr>
              <a:t>Διαμόρφωση Βαθμού Τετραμήνου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8BF219-93CC-A4BF-949B-510387A902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474193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l-GR" sz="3500">
                <a:solidFill>
                  <a:srgbClr val="FFFFFF"/>
                </a:solidFill>
              </a:rPr>
              <a:t>Ανατροφοδότηση &amp; Ενημέρωση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3909DC-D130-28F8-612E-6DBFDB4E94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440914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6A1850B-EB68-7BF0-0CD9-BCE34E04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l-GR" sz="3500">
                <a:solidFill>
                  <a:srgbClr val="FFFFFF"/>
                </a:solidFill>
              </a:rPr>
              <a:t>Διδασκαλία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0FA38070-ED57-FF52-2492-13CD1AF67D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607234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4066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l-GR" sz="3500">
                <a:solidFill>
                  <a:srgbClr val="FFFFFF"/>
                </a:solidFill>
              </a:rPr>
              <a:t>Τελική Αξιολόγηση – Προαγωγή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3AD960-2663-E8A9-D08D-CE48EB79B3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310688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l-GR" sz="3500">
                <a:solidFill>
                  <a:srgbClr val="FFFFFF"/>
                </a:solidFill>
              </a:rPr>
              <a:t>Νομοθετικές Αναφορές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52E4D6-1D37-2E3E-7F06-445BE3B80D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557275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396390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14244" y="-34538"/>
            <a:ext cx="4991553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66395" y="-23905"/>
            <a:ext cx="5028938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0164" y="-23905"/>
            <a:ext cx="5028938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AD293BF-A0E8-FCF4-5BC3-470B429E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806" y="895483"/>
            <a:ext cx="4339674" cy="15973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Ενδεικτικά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Δι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αγωνίσματα Τετραμήνου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74004D-2983-DBE9-0E63-818320452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702" y="2960914"/>
            <a:ext cx="4003883" cy="28194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Δείτε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ενδεικτικά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δι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αγωνίσματα του α΄τετραμήνου (Α΄ μέρος: Άλγεβρα, Β΄μέρος: Γεωμετρία) 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2"/>
              </a:rPr>
              <a:t>ΕΔΩ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1037" y="188494"/>
            <a:ext cx="786278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1037" y="188494"/>
            <a:ext cx="786278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87321" y="3578317"/>
            <a:ext cx="790849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393" y="4910353"/>
            <a:ext cx="351068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393" y="4910353"/>
            <a:ext cx="351068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66850" y="4200769"/>
            <a:ext cx="2077150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66850" y="4200769"/>
            <a:ext cx="2077150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5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Εικόνα που περιέχει μπλε, γραμμή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8BB4B26-21EF-B8B6-0FE5-856E15EA3C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044" r="6955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BE75698-E7F1-3206-EB16-D2280970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dirty="0"/>
              <a:t>Προγραμματισμός διδακτέας ύλης</a:t>
            </a:r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57FAF5D0-6C59-314D-5D8F-C0301EB63D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84009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036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A13C847-C4CF-DA3F-4EDC-A8F34D04D0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044" r="6955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47DF38E-D28D-7AAF-818E-ADB034A1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l-GR"/>
              <a:t>Σχέδιο μαθήματος</a:t>
            </a:r>
          </a:p>
        </p:txBody>
      </p:sp>
      <p:graphicFrame>
        <p:nvGraphicFramePr>
          <p:cNvPr id="14" name="Θέση περιεχομένου 2">
            <a:extLst>
              <a:ext uri="{FF2B5EF4-FFF2-40B4-BE49-F238E27FC236}">
                <a16:creationId xmlns:a16="http://schemas.microsoft.com/office/drawing/2014/main" id="{F8C6FD86-8130-9AA8-FC48-AD0F2084C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84885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030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3382B7F-946A-6B36-7091-021FE7BD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l-GR" sz="3500">
                <a:solidFill>
                  <a:srgbClr val="FFFFFF"/>
                </a:solidFill>
              </a:rPr>
              <a:t>Βασικά στοιχεία σχεδίου μαθήματος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9234E101-2541-06B5-8FC0-BFC5B86292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506298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585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6746E-AC19-4915-93E8-485F3356BA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5478" r="5521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13AE31D-3F1B-D984-D4C5-ACBEE7651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Ψηφιακά εργαλεία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6551DBEE-5AE7-8A60-5E5A-FDC9D84497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32187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4124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346A3C2-CE33-2BEC-6FAB-739B8D31C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06443"/>
          </a:xfrm>
        </p:spPr>
        <p:txBody>
          <a:bodyPr>
            <a:normAutofit/>
          </a:bodyPr>
          <a:lstStyle/>
          <a:p>
            <a:r>
              <a:rPr lang="el-GR" sz="3500" b="1" dirty="0"/>
              <a:t>Ψηφιακή τάξη Π.Σ.Δ. (η-τάξη)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E5610-087E-AD31-1B59-2F423FE0E8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70" r="48769" b="-2"/>
          <a:stretch>
            <a:fillRect/>
          </a:stretch>
        </p:blipFill>
        <p:spPr>
          <a:xfrm>
            <a:off x="5991969" y="1904281"/>
            <a:ext cx="2567320" cy="4442089"/>
          </a:xfrm>
          <a:prstGeom prst="rect">
            <a:avLst/>
          </a:prstGeom>
        </p:spPr>
      </p:pic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632BD06D-9A46-702E-E61D-C176AC41F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584319"/>
              </p:ext>
            </p:extLst>
          </p:nvPr>
        </p:nvGraphicFramePr>
        <p:xfrm>
          <a:off x="628650" y="1825625"/>
          <a:ext cx="5036058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815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4631A43-733C-26FC-EAFE-89ABDF38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0" y="250371"/>
            <a:ext cx="6596743" cy="1142999"/>
          </a:xfrm>
        </p:spPr>
        <p:txBody>
          <a:bodyPr anchor="b">
            <a:normAutofit/>
          </a:bodyPr>
          <a:lstStyle/>
          <a:p>
            <a:r>
              <a:rPr lang="el-GR" sz="2400" b="1" dirty="0"/>
              <a:t>Οδηγίες διδασκαλίας &amp; διαχείρισης της ύλης</a:t>
            </a:r>
            <a:br>
              <a:rPr lang="el-GR" sz="2400" b="1" dirty="0"/>
            </a:br>
            <a:r>
              <a:rPr lang="el-GR" sz="2400" b="1" dirty="0"/>
              <a:t>Σχολικό Έτος: 2025-1016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35287A-F013-99CB-EE95-26D3B28C99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610" r="24756" b="-1"/>
          <a:stretch>
            <a:fillRect/>
          </a:stretch>
        </p:blipFill>
        <p:spPr>
          <a:xfrm>
            <a:off x="21" y="10"/>
            <a:ext cx="1992066" cy="6857990"/>
          </a:xfrm>
          <a:prstGeom prst="rect">
            <a:avLst/>
          </a:prstGeom>
          <a:effectLst/>
        </p:spPr>
      </p:pic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97CAB74B-9F9F-1C87-D04C-76214B9A3F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385654"/>
              </p:ext>
            </p:extLst>
          </p:nvPr>
        </p:nvGraphicFramePr>
        <p:xfrm>
          <a:off x="2219542" y="3058886"/>
          <a:ext cx="6694715" cy="1774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942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1847BFA-A8A2-224D-1D50-75B1C3DB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299839" cy="4064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dirty="0">
                <a:solidFill>
                  <a:srgbClr val="FFFFFF"/>
                </a:solidFill>
              </a:rPr>
              <a:t>Ιδιαιτερότητα των οδηγιών διδασκαλίας για το σχ. </a:t>
            </a:r>
            <a:r>
              <a:rPr lang="el-GR" sz="2800" dirty="0" err="1">
                <a:solidFill>
                  <a:srgbClr val="FFFFFF"/>
                </a:solidFill>
              </a:rPr>
              <a:t>ετος</a:t>
            </a:r>
            <a:r>
              <a:rPr lang="el-GR" sz="2800" dirty="0">
                <a:solidFill>
                  <a:srgbClr val="FFFFFF"/>
                </a:solidFill>
              </a:rPr>
              <a:t> 2025-2026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13B1D0-3D51-0BCD-A26D-B763B1C8B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613" y="1526033"/>
            <a:ext cx="4749495" cy="512513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2000" dirty="0"/>
              <a:t>Σχολικό Έτος 2025-2026 | Οδηγίες Διδασκαλίας</a:t>
            </a:r>
            <a:br>
              <a:rPr lang="el-GR" sz="2000" dirty="0"/>
            </a:br>
            <a:r>
              <a:rPr lang="el-GR" sz="2000" dirty="0"/>
              <a:t>Μαθηματικά | Α΄ Τάξη Γυμνασίων ΕΝ.Ε.Ε.ΓΥ.-Λ.</a:t>
            </a:r>
            <a:br>
              <a:rPr lang="el-GR" sz="2000" dirty="0"/>
            </a:br>
            <a:r>
              <a:rPr lang="el-GR" sz="2000" dirty="0"/>
              <a:t>Σχολικό Εγχειρίδιο</a:t>
            </a:r>
            <a:br>
              <a:rPr lang="el-GR" sz="2000" dirty="0"/>
            </a:br>
            <a:r>
              <a:rPr lang="el-GR" sz="2000" dirty="0"/>
              <a:t>«Μαθηματικά Α΄ Γυμνασίου» των Ι. </a:t>
            </a:r>
            <a:r>
              <a:rPr lang="el-GR" sz="2000" dirty="0" err="1"/>
              <a:t>Βανδουλάκη</a:t>
            </a:r>
            <a:r>
              <a:rPr lang="el-GR" sz="2000" dirty="0"/>
              <a:t>, Χ. Καλλιγά, Ν. Μαρκάκη, Σ. Φερεντίνου</a:t>
            </a:r>
            <a:br>
              <a:rPr lang="el-GR" sz="2000" dirty="0"/>
            </a:br>
            <a:r>
              <a:rPr lang="el-GR" sz="2000" dirty="0"/>
              <a:t>Σε ψηφιακή μορφή: </a:t>
            </a:r>
            <a:r>
              <a:rPr lang="el-GR" sz="2000" b="1" dirty="0">
                <a:hlinkClick r:id="rId2"/>
              </a:rPr>
              <a:t>https://ebooks.edu.gr/ebooks/v2/course-main.jsp?handle=8547/127</a:t>
            </a:r>
            <a:br>
              <a:rPr lang="el-GR" sz="2000" dirty="0"/>
            </a:br>
            <a:r>
              <a:rPr lang="el-GR" sz="2000" dirty="0"/>
              <a:t>Ερμηνεία συμβόλων</a:t>
            </a:r>
            <a:br>
              <a:rPr lang="el-GR" sz="2000" dirty="0"/>
            </a:br>
            <a:r>
              <a:rPr lang="el-GR" sz="2000" dirty="0"/>
              <a:t>✅ Βασικό | Να προσεγγιστεί υποχρεωτικά</a:t>
            </a:r>
            <a:br>
              <a:rPr lang="el-GR" sz="2000" dirty="0"/>
            </a:br>
            <a:r>
              <a:rPr lang="el-GR" sz="2000" dirty="0"/>
              <a:t>✏ Βασικό με τροποποίηση | Να προσεγγιστεί με προσαρμογή</a:t>
            </a:r>
            <a:br>
              <a:rPr lang="el-GR" sz="2000" dirty="0"/>
            </a:br>
            <a:r>
              <a:rPr lang="el-GR" sz="2000" dirty="0"/>
              <a:t> Πρόσθετο | Να προσεγγιστεί προαιρετικά</a:t>
            </a:r>
            <a:br>
              <a:rPr lang="el-GR" sz="2000" dirty="0"/>
            </a:br>
            <a:r>
              <a:rPr lang="el-GR" sz="2000" dirty="0"/>
              <a:t>❌ Να μη διδαχθεί</a:t>
            </a:r>
            <a:br>
              <a:rPr lang="el-GR" sz="2000" dirty="0"/>
            </a:br>
            <a:r>
              <a:rPr lang="el-GR" sz="2000" dirty="0"/>
              <a:t>🌐 Ψηφιακή δραστηριότητα</a:t>
            </a:r>
          </a:p>
        </p:txBody>
      </p:sp>
    </p:spTree>
    <p:extLst>
      <p:ext uri="{BB962C8B-B14F-4D97-AF65-F5344CB8AC3E}">
        <p14:creationId xmlns:p14="http://schemas.microsoft.com/office/powerpoint/2010/main" val="610694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812</Words>
  <Application>Microsoft Office PowerPoint</Application>
  <PresentationFormat>Προβολή στην οθόνη (4:3)</PresentationFormat>
  <Paragraphs>99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Οργάνωση μαθήματος-Διδασκαλία &amp; Αξιολόγηση Μαθητών στα Μαθηματικά Γυμνασίου</vt:lpstr>
      <vt:lpstr>Διδασκαλία</vt:lpstr>
      <vt:lpstr>Προγραμματισμός διδακτέας ύλης</vt:lpstr>
      <vt:lpstr>Σχέδιο μαθήματος</vt:lpstr>
      <vt:lpstr>Βασικά στοιχεία σχεδίου μαθήματος</vt:lpstr>
      <vt:lpstr>Ψηφιακά εργαλεία</vt:lpstr>
      <vt:lpstr>Ψηφιακή τάξη Π.Σ.Δ. (η-τάξη)</vt:lpstr>
      <vt:lpstr>Οδηγίες διδασκαλίας &amp; διαχείρισης της ύλης Σχολικό Έτος: 2025-1016</vt:lpstr>
      <vt:lpstr>Ιδιαιτερότητα των οδηγιών διδασκαλίας για το σχ. ετος 2025-2026</vt:lpstr>
      <vt:lpstr>Διδακτική προσέγγιση σε Μαθητές /μαθήτριες ΕΑΕ</vt:lpstr>
      <vt:lpstr>Αξιολόγηση μαθητών &amp; Διάρθρωση Σχολικού έτους</vt:lpstr>
      <vt:lpstr>Σκοπός Αξιολόγησης μαθητών/μαθητριών</vt:lpstr>
      <vt:lpstr>Μέσα και Τρόποι Αξιολόγησης</vt:lpstr>
      <vt:lpstr>Εναλλακτικοί Τρόποι Αξιολόγησης</vt:lpstr>
      <vt:lpstr>Διαγώνισμα τετραμήνου</vt:lpstr>
      <vt:lpstr>Προτεινόμενη Δομή &amp; διάρθρωση του τετραμηνιαίου διαγωνίσματος</vt:lpstr>
      <vt:lpstr>Ολιγόλεπτες γραπτές δοκιμασίες τέστ)</vt:lpstr>
      <vt:lpstr>Διαμόρφωση Βαθμού Τετραμήνου</vt:lpstr>
      <vt:lpstr>Ανατροφοδότηση &amp; Ενημέρωση</vt:lpstr>
      <vt:lpstr>Τελική Αξιολόγηση – Προαγωγή</vt:lpstr>
      <vt:lpstr>Νομοθετικές Αναφορές</vt:lpstr>
      <vt:lpstr>Ενδεικτικά Διαγωνίσματα Τετραμήνου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IOANNIS KARAGIANNIS</dc:creator>
  <cp:keywords/>
  <dc:description>generated using python-pptx</dc:description>
  <cp:lastModifiedBy>IOANNIS KARAGIANNIS</cp:lastModifiedBy>
  <cp:revision>2</cp:revision>
  <dcterms:created xsi:type="dcterms:W3CDTF">2013-01-27T09:14:16Z</dcterms:created>
  <dcterms:modified xsi:type="dcterms:W3CDTF">2025-11-02T09:10:20Z</dcterms:modified>
  <cp:category/>
</cp:coreProperties>
</file>