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21" autoAdjust="0"/>
  </p:normalViewPr>
  <p:slideViewPr>
    <p:cSldViewPr snapToGrid="0">
      <p:cViewPr varScale="1">
        <p:scale>
          <a:sx n="61" d="100"/>
          <a:sy n="61" d="100"/>
        </p:scale>
        <p:origin x="14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B2D8-00F2-46A7-9666-BC273AFF7506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11686-F577-44B5-8E67-769CFACD62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35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1686-F577-44B5-8E67-769CFACD6230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98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1686-F577-44B5-8E67-769CFACD623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92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BE3F4-0AEA-71A2-F532-3E8A0540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3FC9F01-206F-66AC-F477-65CAF2F4C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40F17A5-319E-3508-B258-FA07A5158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FF85F8-7542-BEC7-CE18-F0CCCEDEC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1686-F577-44B5-8E67-769CFACD6230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60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BCB46-BCD1-07A7-1CB3-EB1FE4670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DD16DF6-059E-6171-7A6B-5056D5E75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3128A8A-CC86-242E-0904-FF1FD7691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6F7AF7C-DEA5-04E2-AA1E-531E8D6B0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1686-F577-44B5-8E67-769CFACD6230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52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CBEC0-3BC5-8A4E-8C6E-7E39D4E07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273E83BB-B088-CD52-3BFC-39213A1B9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17868DA4-219D-7A62-F8C1-2912257AD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A45A335-7B67-F98B-EE85-B4619B276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1686-F577-44B5-8E67-769CFACD6230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07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19A18-37B7-2D70-3C6E-D65058AE9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5878CFD-AB06-B92B-01CF-D57D91C96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8A550516-63B4-C26F-4280-FC235F495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7359605-D0C9-5780-6641-D86B74852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1686-F577-44B5-8E67-769CFACD6230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24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65B15-16B6-0B8D-591B-A837E470A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8907CA94-4A79-0997-E713-79EAE47AC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9FE47759-FF11-0A30-1191-010A31232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DB26A81-C1BA-531B-677F-954007613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1686-F577-44B5-8E67-769CFACD6230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40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D91EB-0FB6-F3F0-397E-A8F3A8A8C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8C57C2C4-F045-2441-B3B4-83E309277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9629377-C54B-0CC4-3704-D2F76EBC7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182FF9-E86E-80F5-6A0C-7EA8DDD88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11686-F577-44B5-8E67-769CFACD6230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01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E6A1A-8CDA-16E7-B44D-2129B59AC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6C48D97-2978-86BE-9476-1C8C1019E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771CC6-6D4A-8C2D-6965-C47CAFFB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9F22C6-669B-35F3-9A11-9AAA0F5A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43F828-D546-AA93-C6AF-996DFAEB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04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DF969E-A57C-9FAD-583D-AC118807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A007F43-D9B7-5A81-78B4-1A3089C1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71D66E-1198-8DCA-1C45-79C72568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62DC65-816D-2884-E809-2601E388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147F8D-792A-DA3B-19ED-32B2BEA9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49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5591A52-DE7C-5777-6467-DF64500F6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E691E1F-4CCD-120D-2FCC-4C7BE3AC1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7A6FE2-35EF-75A2-853D-D676A972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DC1B83B-920E-6934-6FCF-2A3273EB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CD420-BE61-61E7-08FC-DDCDEBE8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19DC4E-926C-6457-D21C-7C30A905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C7275C-B39A-BB93-8F18-33CBD2201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96FD12-EC95-CE10-5D9B-AFCEC2BA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5507F7-C9B3-6D9D-7A7A-025F8F35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1565A4-FCC1-6B31-B2D9-B6527BD7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787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BC302D-61BB-C231-A5FB-E90804A4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00B8BF7-A31E-484D-40E2-F9BDF99AC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889028-ADE3-F0F6-0293-692288DF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61D869-3478-AC6A-6DAD-9F78F8C8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A489A95-88E5-F674-1E3B-011EC53B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71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52C3F2-3D13-63E6-8FA8-5BAAA894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6C9327-C398-8146-961C-507BD9646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065147-C9AE-2D4F-EF08-56A66BACD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7904ECD-963E-E86A-0EF2-E80E36EB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09137EA-E5FC-B0F4-E845-9F90AA4F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8624DA-7FE4-3646-E7F4-604CA9AE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92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4008D6-9C1C-7501-3397-30E1D846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A077465-BC45-1993-6A07-2DCA632FC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9B14A3E-399B-75D8-0076-5812F8CBF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8130CA3-DA86-1447-70DE-15BD6289C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F7D8002-6DFE-1E3D-D486-8D8D70B77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B86C7F6-CB19-8311-62AB-E7F55C39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B647169-A365-4A2E-B3E1-C3B2920B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72D4CF0-C91E-A8D5-9DC0-37145A98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08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13C328-FFA5-A8BA-DE76-E301E1BC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96D2F09-3398-9F12-27EF-2D2F3C51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29F351-A4C6-E15F-3D59-8F203029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5F67CDC-A88D-7680-1A3B-6B371D0A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549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DB69771-F925-95F8-7356-51A9AE41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C84B561-9EC6-449D-FFC8-15ACBD93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37756F1-D6C0-6266-4F7E-A11AE5E3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21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373078-CB11-6E51-89BB-2C6B1F13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D4F93C-AB38-7018-6EDF-BA0FB0ED1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36C5D3A-79C7-9724-3CA3-07055D917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EE6D3CA-16F0-E973-A014-C3DB7CE7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3DB5C3-553F-8B4E-B5F0-24699EDC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7B4D560-3C46-EDAB-728B-C35DE2B6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3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1405A8-801F-28CE-816D-724DD301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22C2798-215A-0AFD-964C-8D5105645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4D1925B-3E1D-A106-8F4E-1F762F27B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93875E0-4F84-A490-8178-3A9AAF49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8FD68C-FF97-FB12-D89E-13DBD0D0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30F0179-87B5-6333-A986-9F61F44F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904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ED1F1DE-E829-2E7F-574A-CAF82941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302EC1-9F4B-E3B3-4482-065DBD407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51975A-2CF4-2305-8A41-6CCDAB9F9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9577-B549-47D1-9601-F6CBE70BE807}" type="datetimeFigureOut">
              <a:rPr lang="el-GR" smtClean="0"/>
              <a:t>9/12/2024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F1A141-F076-2CE0-30EA-F190D38C4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59924F-E735-AA55-A08B-9CFA06D06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26D3-81DF-4DC8-A405-8A03C5B462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5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et.colorado.edu/el/simulations/browse" TargetMode="External"/><Relationship Id="rId4" Type="http://schemas.openxmlformats.org/officeDocument/2006/relationships/hyperlink" Target="https://quizizz.com/?lng=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15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DB887-7475-98E6-1D6D-2504F3098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D1DBF5-0070-0396-AC3B-C884CB43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Σύνδεσμοι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D69522-7781-3A3A-E824-6C003E8A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l-G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l-GR" b="1" dirty="0">
                <a:latin typeface="Arial" panose="020B0604020202020204" pitchFamily="34" charset="0"/>
              </a:rPr>
              <a:t> </a:t>
            </a:r>
            <a:r>
              <a:rPr lang="el-GR" altLang="el-GR" b="1" dirty="0" err="1">
                <a:latin typeface="Arial" panose="020B0604020202020204" pitchFamily="34" charset="0"/>
              </a:rPr>
              <a:t>Quizizz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sz="2400" dirty="0">
                <a:latin typeface="Arial" panose="020B0604020202020204" pitchFamily="34" charset="0"/>
                <a:hlinkClick r:id="rId4"/>
              </a:rPr>
              <a:t>https://quizizz.com/?lng=en</a:t>
            </a:r>
            <a:endParaRPr lang="en-US" altLang="el-G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 </a:t>
            </a:r>
            <a:r>
              <a:rPr lang="en-US" altLang="el-GR" b="1" dirty="0" err="1">
                <a:latin typeface="Arial" panose="020B0604020202020204" pitchFamily="34" charset="0"/>
              </a:rPr>
              <a:t>PhET</a:t>
            </a:r>
            <a:r>
              <a:rPr lang="en-US" altLang="el-GR" b="1" dirty="0">
                <a:latin typeface="Arial" panose="020B0604020202020204" pitchFamily="34" charset="0"/>
              </a:rPr>
              <a:t> Colorado </a:t>
            </a:r>
            <a:r>
              <a:rPr lang="el-GR" altLang="el-GR" b="1" dirty="0">
                <a:latin typeface="Arial" panose="020B0604020202020204" pitchFamily="34" charset="0"/>
              </a:rPr>
              <a:t> </a:t>
            </a:r>
            <a:r>
              <a:rPr lang="en-US" altLang="el-GR" sz="2400" dirty="0">
                <a:latin typeface="Arial" panose="020B0604020202020204" pitchFamily="34" charset="0"/>
                <a:hlinkClick r:id="rId5"/>
              </a:rPr>
              <a:t>https://phet.colorado.edu/el/simulations/browse</a:t>
            </a:r>
            <a:endParaRPr lang="el-GR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98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4ED2C-6A77-293D-888B-3ED7D5F5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4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Gamification </a:t>
            </a:r>
            <a:r>
              <a:rPr lang="el-GR" sz="5400" b="1" dirty="0">
                <a:latin typeface="Arial" panose="020B0604020202020204" pitchFamily="34" charset="0"/>
                <a:cs typeface="Arial" panose="020B0604020202020204" pitchFamily="34" charset="0"/>
              </a:rPr>
              <a:t>στην Εκπαίδευση</a:t>
            </a:r>
          </a:p>
        </p:txBody>
      </p:sp>
    </p:spTree>
    <p:extLst>
      <p:ext uri="{BB962C8B-B14F-4D97-AF65-F5344CB8AC3E}">
        <p14:creationId xmlns:p14="http://schemas.microsoft.com/office/powerpoint/2010/main" val="9285228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9CDFA-295B-6200-DD0E-3560CB8A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3F9259-541C-AADD-3AEE-7F70A830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>
                <a:latin typeface="Arial" panose="020B0604020202020204" pitchFamily="34" charset="0"/>
                <a:cs typeface="Arial" panose="020B0604020202020204" pitchFamily="34" charset="0"/>
              </a:rPr>
              <a:t>Τι είναι το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Gamification;</a:t>
            </a:r>
            <a:endParaRPr lang="el-G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64E8D1-2991-75E1-68C9-3E8672B0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Ορισμός</a:t>
            </a:r>
            <a:r>
              <a:rPr lang="el-GR" dirty="0"/>
              <a:t>: </a:t>
            </a:r>
          </a:p>
          <a:p>
            <a:pPr lvl="1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gamification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 "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παιχνιδοποίηση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" είναι η ενσωμάτωση στοιχείων παιχνιδιού σε μη παιγνιώδεις δραστηριότητες.</a:t>
            </a:r>
          </a:p>
          <a:p>
            <a:r>
              <a:rPr lang="el-GR" b="1" dirty="0"/>
              <a:t>Βασικά Στοιχεία</a:t>
            </a:r>
            <a:r>
              <a:rPr lang="el-GR" dirty="0"/>
              <a:t>: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Πόντοι και επιβραβεύσεις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Επίπεδα και προκλήσεις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Διαγωνιστικό περιβάλλον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b="1" dirty="0"/>
              <a:t>Στόχος</a:t>
            </a:r>
            <a:r>
              <a:rPr lang="el-GR" dirty="0"/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Αύξηση του κινήτρου και της δέσμευσης των μαθητών μέσα από διασκεδαστικές προκλήσεις.</a:t>
            </a:r>
            <a:endParaRPr kumimoji="0" lang="el-GR" alt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5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79381-B39A-6926-E1EB-2DA3225B8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8CDFAC-23DE-3E71-FEBC-C9EEBF0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dirty="0">
                <a:latin typeface="Arial" panose="020B0604020202020204" pitchFamily="34" charset="0"/>
                <a:cs typeface="Arial" panose="020B0604020202020204" pitchFamily="34" charset="0"/>
              </a:rPr>
              <a:t>Γιατί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Gamification </a:t>
            </a:r>
            <a:r>
              <a:rPr lang="el-GR" sz="5400" b="1" dirty="0">
                <a:latin typeface="Arial" panose="020B0604020202020204" pitchFamily="34" charset="0"/>
                <a:cs typeface="Arial" panose="020B0604020202020204" pitchFamily="34" charset="0"/>
              </a:rPr>
              <a:t>στα Μαθηματικά;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E48002-D619-809E-5D01-ABBF71220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Ανταπόκριση σε Μαθησιακές Ανάγκες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Μαθηματικά συχνά προκαλούν άγχος στους μαθητές.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gamification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κάνει τη μάθηση πιο προσιτή και ευχάριστη.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Ενίσχυση Δεξιοτήτων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μαθητές αναπτύσσουν λογική σκέψη, επίλυση προβλημάτων, και αριθμητική ευχέρεια.</a:t>
            </a:r>
          </a:p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Επαναληπτική Μάθηση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Μέσα από το παιχνίδι, οι μαθητές κάνουν περισσότερες επαναλήψεις και ενδυναμώνουν την κατανόηση της ύλης.</a:t>
            </a:r>
          </a:p>
        </p:txBody>
      </p:sp>
    </p:spTree>
    <p:extLst>
      <p:ext uri="{BB962C8B-B14F-4D97-AF65-F5344CB8AC3E}">
        <p14:creationId xmlns:p14="http://schemas.microsoft.com/office/powerpoint/2010/main" val="297052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E9FCB3-5C0D-ED70-9178-DD0E964CB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28CE9A-DF86-D788-AA69-7F0A8E35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dirty="0">
                <a:latin typeface="Arial" panose="020B0604020202020204" pitchFamily="34" charset="0"/>
                <a:cs typeface="Arial" panose="020B0604020202020204" pitchFamily="34" charset="0"/>
              </a:rPr>
              <a:t>Πώς Συνδέεται το </a:t>
            </a:r>
            <a:r>
              <a:rPr lang="el-G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Gamification</a:t>
            </a:r>
            <a:r>
              <a:rPr lang="el-GR" sz="5400" b="1" dirty="0">
                <a:latin typeface="Arial" panose="020B0604020202020204" pitchFamily="34" charset="0"/>
                <a:cs typeface="Arial" panose="020B0604020202020204" pitchFamily="34" charset="0"/>
              </a:rPr>
              <a:t> με τα Μαθηματικά;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061A58-D801-48B6-B56E-C69364AF4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Διαδραστικές</a:t>
            </a: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 Δραστηριότητες</a:t>
            </a: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Χρησιμοποιούνται παιχνίδια που βασίζονται σε αριθμητικούς γρίφους και προκλήσεις.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Εφαρμογές όπως το </a:t>
            </a:r>
            <a:r>
              <a:rPr lang="el-GR" alt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Quizizz</a:t>
            </a: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Οι μαθητές απαντούν σε ερωτήσεις Μαθηματικών σε ένα διασκεδαστικό περιβάλλον.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  <a:cs typeface="Arial" panose="020B0604020202020204" pitchFamily="34" charset="0"/>
              </a:rPr>
              <a:t>Στοιχεία Παιχνιδιού</a:t>
            </a: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  <a:cs typeface="Arial" panose="020B0604020202020204" pitchFamily="34" charset="0"/>
              </a:rPr>
              <a:t>Πόντοι για σωστές απαντήσεις, χρονομέτρηση, και επιβραβεύσεις για επίτευξη στόχων. </a:t>
            </a:r>
          </a:p>
        </p:txBody>
      </p:sp>
    </p:spTree>
    <p:extLst>
      <p:ext uri="{BB962C8B-B14F-4D97-AF65-F5344CB8AC3E}">
        <p14:creationId xmlns:p14="http://schemas.microsoft.com/office/powerpoint/2010/main" val="4262577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20C5C2-E398-F5B4-4A66-70535BC19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F2E6E4-8CC2-B4EF-8032-353EEB0E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Οφέλη του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Gamification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στα Μαθηματικά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AAB027-4EE4-112C-CDFD-8C4B1A12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Αύξηση Κινήτρου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Οι μαθητές νιώθουν πιο πρόθυμοι να ασχοληθούν με τα Μαθηματικά μέσω διασκεδαστικών προκλήσεων.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Βελτίωση Κατανόησης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Οι δραστηριότητες </a:t>
            </a:r>
            <a:r>
              <a:rPr lang="el-GR" altLang="el-GR" dirty="0" err="1">
                <a:latin typeface="Arial" panose="020B0604020202020204" pitchFamily="34" charset="0"/>
              </a:rPr>
              <a:t>gamification</a:t>
            </a:r>
            <a:r>
              <a:rPr lang="el-GR" altLang="el-GR" dirty="0">
                <a:latin typeface="Arial" panose="020B0604020202020204" pitchFamily="34" charset="0"/>
              </a:rPr>
              <a:t> διευκολύνουν την κατανόηση δύσκολων εννοιών.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 err="1">
                <a:latin typeface="Arial" panose="020B0604020202020204" pitchFamily="34" charset="0"/>
              </a:rPr>
              <a:t>Αμεση</a:t>
            </a:r>
            <a:r>
              <a:rPr lang="el-GR" altLang="el-GR" b="1" dirty="0">
                <a:latin typeface="Arial" panose="020B0604020202020204" pitchFamily="34" charset="0"/>
              </a:rPr>
              <a:t> Ανατροφοδότηση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Οι μαθητές μαθαίνουν άμεσα αν οι απαντήσεις τους είναι σωστές, διευκολύνοντας τη βελτίωση.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Ανάπτυξη Συνεργασίας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Ενισχύεται η ομαδικότητα και η συνεργασία σε δραστηριότητες και διαγωνισμούς.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Ευέλικτη Μάθηση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Το </a:t>
            </a:r>
            <a:r>
              <a:rPr lang="el-GR" altLang="el-GR" dirty="0" err="1">
                <a:latin typeface="Arial" panose="020B0604020202020204" pitchFamily="34" charset="0"/>
              </a:rPr>
              <a:t>Quizizz</a:t>
            </a:r>
            <a:r>
              <a:rPr lang="el-GR" altLang="el-GR" dirty="0">
                <a:latin typeface="Arial" panose="020B0604020202020204" pitchFamily="34" charset="0"/>
              </a:rPr>
              <a:t> και άλλες πλατφόρμες επιτρέπουν τη χρήση παιχνιδιών τόσο μέσα στην τάξη όσο και στο σπίτι. </a:t>
            </a:r>
          </a:p>
        </p:txBody>
      </p:sp>
    </p:spTree>
    <p:extLst>
      <p:ext uri="{BB962C8B-B14F-4D97-AF65-F5344CB8AC3E}">
        <p14:creationId xmlns:p14="http://schemas.microsoft.com/office/powerpoint/2010/main" val="254671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DDE362-2803-1493-1E22-BF2896BFC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71B415-9C59-0639-0818-0F718EA1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Quizizz</a:t>
            </a:r>
            <a:r>
              <a:rPr lang="el-GR" sz="4900" b="1" dirty="0">
                <a:latin typeface="Arial" panose="020B0604020202020204" pitchFamily="34" charset="0"/>
                <a:cs typeface="Arial" panose="020B0604020202020204" pitchFamily="34" charset="0"/>
              </a:rPr>
              <a:t> – Ένα Παράδειγμα Εφαρμογής </a:t>
            </a:r>
            <a:r>
              <a:rPr lang="el-GR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Gamification</a:t>
            </a:r>
            <a:r>
              <a:rPr lang="el-GR" sz="4900" b="1" dirty="0">
                <a:latin typeface="Arial" panose="020B0604020202020204" pitchFamily="34" charset="0"/>
                <a:cs typeface="Arial" panose="020B0604020202020204" pitchFamily="34" charset="0"/>
              </a:rPr>
              <a:t> στα Μαθηματικά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F4154B-228F-4C4D-B6DE-15E8D9A23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Τι είναι το </a:t>
            </a:r>
            <a:r>
              <a:rPr lang="el-GR" altLang="el-GR" b="1" dirty="0" err="1">
                <a:latin typeface="Arial" panose="020B0604020202020204" pitchFamily="34" charset="0"/>
              </a:rPr>
              <a:t>Quizizz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Ψηφιακή πλατφόρμα με στοιχεία παιχνιδιού που επιτρέπει τη δημιουργία </a:t>
            </a:r>
            <a:r>
              <a:rPr lang="el-GR" altLang="el-GR" dirty="0" err="1">
                <a:latin typeface="Arial" panose="020B0604020202020204" pitchFamily="34" charset="0"/>
              </a:rPr>
              <a:t>διαδραστικών</a:t>
            </a:r>
            <a:r>
              <a:rPr lang="el-GR" altLang="el-GR" dirty="0">
                <a:latin typeface="Arial" panose="020B0604020202020204" pitchFamily="34" charset="0"/>
              </a:rPr>
              <a:t> κουίζ.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Πώς λειτουργεί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Οι μαθητές απαντούν σε ερωτήσεις Μαθηματικών, κερδίζουν πόντους, και διαγωνίζονται με άλλους συμμαθητές τους.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Χαρακτηριστικά </a:t>
            </a:r>
            <a:r>
              <a:rPr lang="el-GR" altLang="el-GR" b="1" dirty="0" err="1">
                <a:latin typeface="Arial" panose="020B0604020202020204" pitchFamily="34" charset="0"/>
              </a:rPr>
              <a:t>Quizizz</a:t>
            </a:r>
            <a:r>
              <a:rPr lang="el-GR" altLang="el-GR" dirty="0">
                <a:latin typeface="Arial" panose="020B0604020202020204" pitchFamily="34" charset="0"/>
              </a:rPr>
              <a:t>: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Διαγωνιστική διάσταση με κατάταξη και εμβλήματα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Άμεση ανατροφοδότηση για την κάθε απάντηση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Δυνατότητα ασύγχρονης συμμετοχής για πρακτική στον προσωπικό τους χρόνο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05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59204-3FEB-36FC-F7E4-555F0BFDB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0C5DCC-7682-0269-CD0F-39177C84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Παραδείγματα Χρήσης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Quizizz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στα Μαθηματικά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6EF376-C4FF-68EF-BD88-E93880D2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Επανάληψη και Αξιολόγηση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Χρήση κουίζ για αξιολόγηση κατανόησης και επανάληψη.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Διαγωνισμοί Γνώσεων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Διαγωνισμοί με πολλαπλές ομάδες ή μαθητές.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Εισαγωγή Νέας Ύλης</a:t>
            </a:r>
            <a:r>
              <a:rPr lang="el-GR" altLang="el-GR" dirty="0">
                <a:latin typeface="Arial" panose="020B0604020202020204" pitchFamily="34" charset="0"/>
              </a:rPr>
              <a:t>: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Χρήση κουίζ για εισαγωγή νέων εννοιών με διασκεδαστικό τρόπο. </a:t>
            </a:r>
          </a:p>
        </p:txBody>
      </p:sp>
    </p:spTree>
    <p:extLst>
      <p:ext uri="{BB962C8B-B14F-4D97-AF65-F5344CB8AC3E}">
        <p14:creationId xmlns:p14="http://schemas.microsoft.com/office/powerpoint/2010/main" val="13741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023B8-6658-D141-E8B5-ED484E86C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CEDCB9-21F4-891E-369E-6B146BFA1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2C93F8-9F1E-32EC-851D-BB584A3D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altLang="el-G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Το </a:t>
            </a:r>
            <a:r>
              <a:rPr lang="el-GR" altLang="el-GR" b="1" dirty="0" err="1">
                <a:latin typeface="Arial" panose="020B0604020202020204" pitchFamily="34" charset="0"/>
              </a:rPr>
              <a:t>gamification</a:t>
            </a:r>
            <a:r>
              <a:rPr lang="el-GR" altLang="el-GR" dirty="0">
                <a:latin typeface="Arial" panose="020B0604020202020204" pitchFamily="34" charset="0"/>
              </a:rPr>
              <a:t> είναι ένα ισχυρό εργαλείο για την εκπαίδευση στα Μαθηματικά.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Η χρήση του </a:t>
            </a:r>
            <a:r>
              <a:rPr lang="el-GR" altLang="el-GR" b="1" dirty="0" err="1">
                <a:latin typeface="Arial" panose="020B0604020202020204" pitchFamily="34" charset="0"/>
              </a:rPr>
              <a:t>Quizizz</a:t>
            </a:r>
            <a:r>
              <a:rPr lang="el-GR" altLang="el-GR" dirty="0">
                <a:latin typeface="Arial" panose="020B0604020202020204" pitchFamily="34" charset="0"/>
              </a:rPr>
              <a:t> προσφέρει άμεση ανατροφοδότηση, ευελιξία, και αυξημένο κίνητρο για τους μαθητές.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dirty="0">
                <a:latin typeface="Arial" panose="020B0604020202020204" pitchFamily="34" charset="0"/>
              </a:rPr>
              <a:t>Η </a:t>
            </a:r>
            <a:r>
              <a:rPr lang="el-GR" altLang="el-GR" dirty="0" err="1">
                <a:latin typeface="Arial" panose="020B0604020202020204" pitchFamily="34" charset="0"/>
              </a:rPr>
              <a:t>παιχνιδοποίηση</a:t>
            </a:r>
            <a:r>
              <a:rPr lang="el-GR" altLang="el-GR" dirty="0">
                <a:latin typeface="Arial" panose="020B0604020202020204" pitchFamily="34" charset="0"/>
              </a:rPr>
              <a:t> βοηθά τους μαθητές να δουν τα Μαθηματικά ως μια δημιουργική και ευχάριστη διαδικασία. </a:t>
            </a:r>
          </a:p>
        </p:txBody>
      </p:sp>
    </p:spTree>
    <p:extLst>
      <p:ext uri="{BB962C8B-B14F-4D97-AF65-F5344CB8AC3E}">
        <p14:creationId xmlns:p14="http://schemas.microsoft.com/office/powerpoint/2010/main" val="1673436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448</Words>
  <Application>Microsoft Office PowerPoint</Application>
  <PresentationFormat>Ευρεία οθόνη</PresentationFormat>
  <Paragraphs>68</Paragraphs>
  <Slides>10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Παρουσίαση του PowerPoint</vt:lpstr>
      <vt:lpstr>Gamification στην Εκπαίδευση</vt:lpstr>
      <vt:lpstr>Τι είναι το Gamification;</vt:lpstr>
      <vt:lpstr>Γιατί Gamification στα Μαθηματικά;</vt:lpstr>
      <vt:lpstr>Πώς Συνδέεται το Gamification με τα Μαθηματικά;</vt:lpstr>
      <vt:lpstr>Οφέλη του Gamification στα Μαθηματικά</vt:lpstr>
      <vt:lpstr>Quizizz – Ένα Παράδειγμα Εφαρμογής Gamification στα Μαθηματικά</vt:lpstr>
      <vt:lpstr>Παραδείγματα Χρήσης Quizizz στα Μαθηματικά</vt:lpstr>
      <vt:lpstr>Συμπεράσματα</vt:lpstr>
      <vt:lpstr>Σύνδεσμοι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ΠΑΝΑΓΙΩΤΗΣ ΛΟΥΜΠΑΡΔΗΣ</dc:creator>
  <cp:lastModifiedBy>IOANNIS KARAGIANNIS</cp:lastModifiedBy>
  <cp:revision>6</cp:revision>
  <dcterms:created xsi:type="dcterms:W3CDTF">2024-11-11T13:11:38Z</dcterms:created>
  <dcterms:modified xsi:type="dcterms:W3CDTF">2024-12-09T07:43:23Z</dcterms:modified>
</cp:coreProperties>
</file>